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90" r:id="rId3"/>
    <p:sldId id="263" r:id="rId4"/>
    <p:sldId id="271" r:id="rId5"/>
    <p:sldId id="260" r:id="rId6"/>
    <p:sldId id="264" r:id="rId7"/>
    <p:sldId id="265" r:id="rId8"/>
    <p:sldId id="268" r:id="rId9"/>
    <p:sldId id="270" r:id="rId11"/>
    <p:sldId id="281" r:id="rId12"/>
    <p:sldId id="267" r:id="rId13"/>
    <p:sldId id="262" r:id="rId14"/>
    <p:sldId id="266" r:id="rId15"/>
    <p:sldId id="276" r:id="rId16"/>
    <p:sldId id="277" r:id="rId17"/>
    <p:sldId id="282" r:id="rId18"/>
    <p:sldId id="278" r:id="rId19"/>
    <p:sldId id="284" r:id="rId20"/>
    <p:sldId id="285" r:id="rId21"/>
    <p:sldId id="283" r:id="rId22"/>
    <p:sldId id="286" r:id="rId23"/>
    <p:sldId id="288" r:id="rId24"/>
    <p:sldId id="287" r:id="rId25"/>
    <p:sldId id="275" r:id="rId26"/>
    <p:sldId id="314" r:id="rId27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E200"/>
    <a:srgbClr val="8EB000"/>
    <a:srgbClr val="242424"/>
    <a:srgbClr val="B9E2F8"/>
    <a:srgbClr val="FFFBC6"/>
    <a:srgbClr val="0F0F0F"/>
    <a:srgbClr val="F9F9F9"/>
    <a:srgbClr val="F5F5F5"/>
    <a:srgbClr val="FEFEFE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6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4" Type="http://schemas.microsoft.com/office/2011/relationships/chartColorStyle" Target="colors1.xml"/><Relationship Id="rId3" Type="http://schemas.microsoft.com/office/2011/relationships/chartStyle" Target="style1.xml"/><Relationship Id="rId2" Type="http://schemas.openxmlformats.org/officeDocument/2006/relationships/image" Target="../media/image43.png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400" b="0" i="0" u="none" strike="noStrike" kern="1200" baseline="0">
                    <a:solidFill>
                      <a:srgbClr val="242424"/>
                    </a:solidFill>
                    <a:latin typeface="腾祥睿黑简-W1" panose="01010104010101010101" pitchFamily="2" charset="-122"/>
                    <a:ea typeface="腾祥睿黑简-W1" panose="01010104010101010101" pitchFamily="2" charset="-122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标题 1</c:v>
                </c:pt>
                <c:pt idx="1">
                  <c:v>标题 2</c:v>
                </c:pt>
                <c:pt idx="2">
                  <c:v>标题 3</c:v>
                </c:pt>
                <c:pt idx="3">
                  <c:v>标题 4</c:v>
                </c:pt>
                <c:pt idx="4">
                  <c:v>标题 5</c:v>
                </c:pt>
                <c:pt idx="5">
                  <c:v>标题 6</c:v>
                </c:pt>
                <c:pt idx="6">
                  <c:v>标题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95</c:v>
                </c:pt>
                <c:pt idx="1">
                  <c:v>80</c:v>
                </c:pt>
                <c:pt idx="2">
                  <c:v>93</c:v>
                </c:pt>
                <c:pt idx="3">
                  <c:v>86</c:v>
                </c:pt>
                <c:pt idx="4">
                  <c:v>85</c:v>
                </c:pt>
                <c:pt idx="5">
                  <c:v>91</c:v>
                </c:pt>
                <c:pt idx="6">
                  <c:v>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998321968"/>
        <c:axId val="998331760"/>
      </c:barChart>
      <c:catAx>
        <c:axId val="99832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  <a:cs typeface="+mn-cs"/>
              </a:defRPr>
            </a:pPr>
          </a:p>
        </c:txPr>
        <c:crossAx val="998331760"/>
        <c:crosses val="autoZero"/>
        <c:auto val="1"/>
        <c:lblAlgn val="ctr"/>
        <c:lblOffset val="100"/>
        <c:noMultiLvlLbl val="0"/>
      </c:catAx>
      <c:valAx>
        <c:axId val="99833176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  <a:cs typeface="+mn-cs"/>
              </a:defRPr>
            </a:pPr>
          </a:p>
        </c:txPr>
        <c:crossAx val="99832196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00DF7-4A0D-4968-B092-A91193F591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6D81A-0CE3-4B08-90B3-DA51B2838C9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6D81A-0CE3-4B08-90B3-DA51B2838C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6D81A-0CE3-4B08-90B3-DA51B2838C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 userDrawn="1"/>
        </p:nvGrpSpPr>
        <p:grpSpPr>
          <a:xfrm>
            <a:off x="163177" y="139700"/>
            <a:ext cx="4476620" cy="830997"/>
            <a:chOff x="10777" y="0"/>
            <a:chExt cx="4476620" cy="830997"/>
          </a:xfrm>
        </p:grpSpPr>
        <p:grpSp>
          <p:nvGrpSpPr>
            <p:cNvPr id="17" name="组合 16"/>
            <p:cNvGrpSpPr/>
            <p:nvPr userDrawn="1"/>
          </p:nvGrpSpPr>
          <p:grpSpPr>
            <a:xfrm>
              <a:off x="197184" y="0"/>
              <a:ext cx="4290213" cy="830997"/>
              <a:chOff x="180039" y="-47101"/>
              <a:chExt cx="4290213" cy="830997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190187" y="76010"/>
                <a:ext cx="3280065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r>
                  <a:rPr lang="zh-CN" altLang="en-US" sz="3200">
                    <a:ln w="0"/>
                    <a:solidFill>
                      <a:srgbClr val="242424"/>
                    </a:solidFill>
                    <a:latin typeface="腾祥睿黑简-W1" panose="01010104010101010101" pitchFamily="2" charset="-122"/>
                    <a:ea typeface="腾祥睿黑简-W1" panose="01010104010101010101" pitchFamily="2" charset="-122"/>
                  </a:rPr>
                  <a:t>添加标题</a:t>
                </a:r>
                <a:r>
                  <a:rPr lang="en-US" altLang="zh-CN" sz="2000">
                    <a:ln w="0"/>
                    <a:solidFill>
                      <a:srgbClr val="242424"/>
                    </a:solidFill>
                    <a:latin typeface="腾祥睿黑简-W1" panose="01010104010101010101" pitchFamily="2" charset="-122"/>
                    <a:ea typeface="腾祥睿黑简-W1" panose="01010104010101010101" pitchFamily="2" charset="-122"/>
                  </a:rPr>
                  <a:t>add the title</a:t>
                </a:r>
                <a:endParaRPr lang="zh-CN" altLang="en-US" sz="2000" cap="none" spc="0">
                  <a:ln w="0"/>
                  <a:solidFill>
                    <a:srgbClr val="242424"/>
                  </a:solidFill>
                  <a:latin typeface="腾祥睿黑简-W1" panose="01010104010101010101" pitchFamily="2" charset="-122"/>
                  <a:ea typeface="腾祥睿黑简-W1" panose="01010104010101010101" pitchFamily="2" charset="-122"/>
                </a:endParaRPr>
              </a:p>
            </p:txBody>
          </p:sp>
          <p:grpSp>
            <p:nvGrpSpPr>
              <p:cNvPr id="20" name="组合 19"/>
              <p:cNvGrpSpPr/>
              <p:nvPr/>
            </p:nvGrpSpPr>
            <p:grpSpPr>
              <a:xfrm>
                <a:off x="180039" y="-47101"/>
                <a:ext cx="797939" cy="830997"/>
                <a:chOff x="180039" y="-47101"/>
                <a:chExt cx="797939" cy="830997"/>
              </a:xfrm>
            </p:grpSpPr>
            <p:pic>
              <p:nvPicPr>
                <p:cNvPr id="21" name="图片 20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3673" t="39400" r="35551" b="59437"/>
                <a:stretch>
                  <a:fillRect/>
                </a:stretch>
              </p:blipFill>
              <p:spPr>
                <a:xfrm>
                  <a:off x="802223" y="247625"/>
                  <a:ext cx="94570" cy="94570"/>
                </a:xfrm>
                <a:custGeom>
                  <a:avLst/>
                  <a:gdLst>
                    <a:gd name="connsiteX0" fmla="*/ 47285 w 94570"/>
                    <a:gd name="connsiteY0" fmla="*/ 0 h 94570"/>
                    <a:gd name="connsiteX1" fmla="*/ 94570 w 94570"/>
                    <a:gd name="connsiteY1" fmla="*/ 47285 h 94570"/>
                    <a:gd name="connsiteX2" fmla="*/ 47285 w 94570"/>
                    <a:gd name="connsiteY2" fmla="*/ 94570 h 94570"/>
                    <a:gd name="connsiteX3" fmla="*/ 0 w 94570"/>
                    <a:gd name="connsiteY3" fmla="*/ 47285 h 94570"/>
                    <a:gd name="connsiteX4" fmla="*/ 47285 w 94570"/>
                    <a:gd name="connsiteY4" fmla="*/ 0 h 94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570" h="94570">
                      <a:moveTo>
                        <a:pt x="47285" y="0"/>
                      </a:moveTo>
                      <a:cubicBezTo>
                        <a:pt x="73400" y="0"/>
                        <a:pt x="94570" y="21170"/>
                        <a:pt x="94570" y="47285"/>
                      </a:cubicBezTo>
                      <a:cubicBezTo>
                        <a:pt x="94570" y="73400"/>
                        <a:pt x="73400" y="94570"/>
                        <a:pt x="47285" y="94570"/>
                      </a:cubicBezTo>
                      <a:cubicBezTo>
                        <a:pt x="21170" y="94570"/>
                        <a:pt x="0" y="73400"/>
                        <a:pt x="0" y="47285"/>
                      </a:cubicBezTo>
                      <a:cubicBezTo>
                        <a:pt x="0" y="21170"/>
                        <a:pt x="21170" y="0"/>
                        <a:pt x="47285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22" name="图片 21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061" t="39700" r="45564" b="59738"/>
                <a:stretch>
                  <a:fillRect/>
                </a:stretch>
              </p:blipFill>
              <p:spPr>
                <a:xfrm>
                  <a:off x="180039" y="345537"/>
                  <a:ext cx="45720" cy="45720"/>
                </a:xfrm>
                <a:custGeom>
                  <a:avLst/>
                  <a:gdLst>
                    <a:gd name="connsiteX0" fmla="*/ 22860 w 45720"/>
                    <a:gd name="connsiteY0" fmla="*/ 0 h 45720"/>
                    <a:gd name="connsiteX1" fmla="*/ 45720 w 45720"/>
                    <a:gd name="connsiteY1" fmla="*/ 22860 h 45720"/>
                    <a:gd name="connsiteX2" fmla="*/ 22860 w 45720"/>
                    <a:gd name="connsiteY2" fmla="*/ 45720 h 45720"/>
                    <a:gd name="connsiteX3" fmla="*/ 0 w 45720"/>
                    <a:gd name="connsiteY3" fmla="*/ 22860 h 45720"/>
                    <a:gd name="connsiteX4" fmla="*/ 22860 w 45720"/>
                    <a:gd name="connsiteY4" fmla="*/ 0 h 45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720" h="45720">
                      <a:moveTo>
                        <a:pt x="22860" y="0"/>
                      </a:moveTo>
                      <a:cubicBezTo>
                        <a:pt x="35485" y="0"/>
                        <a:pt x="45720" y="10235"/>
                        <a:pt x="45720" y="22860"/>
                      </a:cubicBezTo>
                      <a:cubicBezTo>
                        <a:pt x="45720" y="35485"/>
                        <a:pt x="35485" y="45720"/>
                        <a:pt x="22860" y="45720"/>
                      </a:cubicBezTo>
                      <a:cubicBezTo>
                        <a:pt x="10235" y="45720"/>
                        <a:pt x="0" y="35485"/>
                        <a:pt x="0" y="22860"/>
                      </a:cubicBezTo>
                      <a:cubicBezTo>
                        <a:pt x="0" y="10235"/>
                        <a:pt x="10235" y="0"/>
                        <a:pt x="22860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23" name="图片 2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5974" t="42254" r="42955" b="56140"/>
                <a:stretch>
                  <a:fillRect/>
                </a:stretch>
              </p:blipFill>
              <p:spPr>
                <a:xfrm>
                  <a:off x="355965" y="638852"/>
                  <a:ext cx="130628" cy="130628"/>
                </a:xfrm>
                <a:custGeom>
                  <a:avLst/>
                  <a:gdLst>
                    <a:gd name="connsiteX0" fmla="*/ 65314 w 130628"/>
                    <a:gd name="connsiteY0" fmla="*/ 0 h 130628"/>
                    <a:gd name="connsiteX1" fmla="*/ 130628 w 130628"/>
                    <a:gd name="connsiteY1" fmla="*/ 65314 h 130628"/>
                    <a:gd name="connsiteX2" fmla="*/ 65314 w 130628"/>
                    <a:gd name="connsiteY2" fmla="*/ 130628 h 130628"/>
                    <a:gd name="connsiteX3" fmla="*/ 0 w 130628"/>
                    <a:gd name="connsiteY3" fmla="*/ 65314 h 130628"/>
                    <a:gd name="connsiteX4" fmla="*/ 65314 w 130628"/>
                    <a:gd name="connsiteY4" fmla="*/ 0 h 130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628" h="130628">
                      <a:moveTo>
                        <a:pt x="65314" y="0"/>
                      </a:moveTo>
                      <a:cubicBezTo>
                        <a:pt x="101386" y="0"/>
                        <a:pt x="130628" y="29242"/>
                        <a:pt x="130628" y="65314"/>
                      </a:cubicBezTo>
                      <a:cubicBezTo>
                        <a:pt x="130628" y="101386"/>
                        <a:pt x="101386" y="130628"/>
                        <a:pt x="65314" y="130628"/>
                      </a:cubicBezTo>
                      <a:cubicBezTo>
                        <a:pt x="29242" y="130628"/>
                        <a:pt x="0" y="101386"/>
                        <a:pt x="0" y="65314"/>
                      </a:cubicBezTo>
                      <a:cubicBezTo>
                        <a:pt x="0" y="29242"/>
                        <a:pt x="29242" y="0"/>
                        <a:pt x="65314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24" name="图片 2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9721" t="42553" r="39606" b="56438"/>
                <a:stretch>
                  <a:fillRect/>
                </a:stretch>
              </p:blipFill>
              <p:spPr>
                <a:xfrm>
                  <a:off x="484580" y="342195"/>
                  <a:ext cx="82014" cy="82014"/>
                </a:xfrm>
                <a:custGeom>
                  <a:avLst/>
                  <a:gdLst>
                    <a:gd name="connsiteX0" fmla="*/ 41007 w 82014"/>
                    <a:gd name="connsiteY0" fmla="*/ 0 h 82014"/>
                    <a:gd name="connsiteX1" fmla="*/ 82014 w 82014"/>
                    <a:gd name="connsiteY1" fmla="*/ 41007 h 82014"/>
                    <a:gd name="connsiteX2" fmla="*/ 41007 w 82014"/>
                    <a:gd name="connsiteY2" fmla="*/ 82014 h 82014"/>
                    <a:gd name="connsiteX3" fmla="*/ 0 w 82014"/>
                    <a:gd name="connsiteY3" fmla="*/ 41007 h 82014"/>
                    <a:gd name="connsiteX4" fmla="*/ 41007 w 82014"/>
                    <a:gd name="connsiteY4" fmla="*/ 0 h 82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014" h="82014">
                      <a:moveTo>
                        <a:pt x="41007" y="0"/>
                      </a:moveTo>
                      <a:cubicBezTo>
                        <a:pt x="63655" y="0"/>
                        <a:pt x="82014" y="18359"/>
                        <a:pt x="82014" y="41007"/>
                      </a:cubicBezTo>
                      <a:cubicBezTo>
                        <a:pt x="82014" y="63655"/>
                        <a:pt x="63655" y="82014"/>
                        <a:pt x="41007" y="82014"/>
                      </a:cubicBezTo>
                      <a:cubicBezTo>
                        <a:pt x="18359" y="82014"/>
                        <a:pt x="0" y="63655"/>
                        <a:pt x="0" y="41007"/>
                      </a:cubicBezTo>
                      <a:cubicBezTo>
                        <a:pt x="0" y="18359"/>
                        <a:pt x="18359" y="0"/>
                        <a:pt x="41007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25" name="图片 24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074" t="44570" r="45203" b="54346"/>
                <a:stretch>
                  <a:fillRect/>
                </a:stretch>
              </p:blipFill>
              <p:spPr>
                <a:xfrm>
                  <a:off x="225759" y="477781"/>
                  <a:ext cx="88174" cy="88174"/>
                </a:xfrm>
                <a:custGeom>
                  <a:avLst/>
                  <a:gdLst>
                    <a:gd name="connsiteX0" fmla="*/ 44087 w 88174"/>
                    <a:gd name="connsiteY0" fmla="*/ 0 h 88174"/>
                    <a:gd name="connsiteX1" fmla="*/ 88174 w 88174"/>
                    <a:gd name="connsiteY1" fmla="*/ 44087 h 88174"/>
                    <a:gd name="connsiteX2" fmla="*/ 44087 w 88174"/>
                    <a:gd name="connsiteY2" fmla="*/ 88174 h 88174"/>
                    <a:gd name="connsiteX3" fmla="*/ 0 w 88174"/>
                    <a:gd name="connsiteY3" fmla="*/ 44087 h 88174"/>
                    <a:gd name="connsiteX4" fmla="*/ 44087 w 88174"/>
                    <a:gd name="connsiteY4" fmla="*/ 0 h 88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174" h="88174">
                      <a:moveTo>
                        <a:pt x="44087" y="0"/>
                      </a:moveTo>
                      <a:cubicBezTo>
                        <a:pt x="68436" y="0"/>
                        <a:pt x="88174" y="19738"/>
                        <a:pt x="88174" y="44087"/>
                      </a:cubicBezTo>
                      <a:cubicBezTo>
                        <a:pt x="88174" y="68436"/>
                        <a:pt x="68436" y="88174"/>
                        <a:pt x="44087" y="88174"/>
                      </a:cubicBezTo>
                      <a:cubicBezTo>
                        <a:pt x="19738" y="88174"/>
                        <a:pt x="0" y="68436"/>
                        <a:pt x="0" y="44087"/>
                      </a:cubicBezTo>
                      <a:cubicBezTo>
                        <a:pt x="0" y="19738"/>
                        <a:pt x="19738" y="0"/>
                        <a:pt x="44087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26" name="图片 25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1167" t="44759" r="38160" b="54233"/>
                <a:stretch>
                  <a:fillRect/>
                </a:stretch>
              </p:blipFill>
              <p:spPr>
                <a:xfrm>
                  <a:off x="779050" y="638852"/>
                  <a:ext cx="82014" cy="82014"/>
                </a:xfrm>
                <a:custGeom>
                  <a:avLst/>
                  <a:gdLst>
                    <a:gd name="connsiteX0" fmla="*/ 41007 w 82014"/>
                    <a:gd name="connsiteY0" fmla="*/ 0 h 82014"/>
                    <a:gd name="connsiteX1" fmla="*/ 82014 w 82014"/>
                    <a:gd name="connsiteY1" fmla="*/ 41007 h 82014"/>
                    <a:gd name="connsiteX2" fmla="*/ 41007 w 82014"/>
                    <a:gd name="connsiteY2" fmla="*/ 82014 h 82014"/>
                    <a:gd name="connsiteX3" fmla="*/ 0 w 82014"/>
                    <a:gd name="connsiteY3" fmla="*/ 41007 h 82014"/>
                    <a:gd name="connsiteX4" fmla="*/ 41007 w 82014"/>
                    <a:gd name="connsiteY4" fmla="*/ 0 h 82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014" h="82014">
                      <a:moveTo>
                        <a:pt x="41007" y="0"/>
                      </a:moveTo>
                      <a:cubicBezTo>
                        <a:pt x="63655" y="0"/>
                        <a:pt x="82014" y="18359"/>
                        <a:pt x="82014" y="41007"/>
                      </a:cubicBezTo>
                      <a:cubicBezTo>
                        <a:pt x="82014" y="63655"/>
                        <a:pt x="63655" y="82014"/>
                        <a:pt x="41007" y="82014"/>
                      </a:cubicBezTo>
                      <a:cubicBezTo>
                        <a:pt x="18359" y="82014"/>
                        <a:pt x="0" y="63655"/>
                        <a:pt x="0" y="41007"/>
                      </a:cubicBezTo>
                      <a:cubicBezTo>
                        <a:pt x="0" y="18359"/>
                        <a:pt x="18359" y="0"/>
                        <a:pt x="41007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27" name="图片 26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975" t="46444" r="41627" b="52959"/>
                <a:stretch>
                  <a:fillRect/>
                </a:stretch>
              </p:blipFill>
              <p:spPr>
                <a:xfrm>
                  <a:off x="566594" y="614603"/>
                  <a:ext cx="48498" cy="48498"/>
                </a:xfrm>
                <a:custGeom>
                  <a:avLst/>
                  <a:gdLst>
                    <a:gd name="connsiteX0" fmla="*/ 24249 w 48498"/>
                    <a:gd name="connsiteY0" fmla="*/ 0 h 48498"/>
                    <a:gd name="connsiteX1" fmla="*/ 48498 w 48498"/>
                    <a:gd name="connsiteY1" fmla="*/ 24249 h 48498"/>
                    <a:gd name="connsiteX2" fmla="*/ 24249 w 48498"/>
                    <a:gd name="connsiteY2" fmla="*/ 48498 h 48498"/>
                    <a:gd name="connsiteX3" fmla="*/ 0 w 48498"/>
                    <a:gd name="connsiteY3" fmla="*/ 24249 h 48498"/>
                    <a:gd name="connsiteX4" fmla="*/ 24249 w 48498"/>
                    <a:gd name="connsiteY4" fmla="*/ 0 h 48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498" h="48498">
                      <a:moveTo>
                        <a:pt x="24249" y="0"/>
                      </a:moveTo>
                      <a:cubicBezTo>
                        <a:pt x="37641" y="0"/>
                        <a:pt x="48498" y="10857"/>
                        <a:pt x="48498" y="24249"/>
                      </a:cubicBezTo>
                      <a:cubicBezTo>
                        <a:pt x="48498" y="37641"/>
                        <a:pt x="37641" y="48498"/>
                        <a:pt x="24249" y="48498"/>
                      </a:cubicBezTo>
                      <a:cubicBezTo>
                        <a:pt x="10857" y="48498"/>
                        <a:pt x="0" y="37641"/>
                        <a:pt x="0" y="24249"/>
                      </a:cubicBezTo>
                      <a:cubicBezTo>
                        <a:pt x="0" y="10857"/>
                        <a:pt x="10857" y="0"/>
                        <a:pt x="24249" y="0"/>
                      </a:cubicBezTo>
                      <a:close/>
                    </a:path>
                  </a:pathLst>
                </a:custGeom>
              </p:spPr>
            </p:pic>
            <p:sp>
              <p:nvSpPr>
                <p:cNvPr id="28" name="矩形 27"/>
                <p:cNvSpPr/>
                <p:nvPr/>
              </p:nvSpPr>
              <p:spPr>
                <a:xfrm>
                  <a:off x="205009" y="-47101"/>
                  <a:ext cx="772969" cy="83099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CN" sz="4800" cap="none" spc="0">
                      <a:ln w="0"/>
                      <a:solidFill>
                        <a:srgbClr val="242424"/>
                      </a:solidFill>
                      <a:latin typeface="腾祥睿黑简-W1" panose="01010104010101010101" pitchFamily="2" charset="-122"/>
                      <a:ea typeface="腾祥睿黑简-W1" panose="01010104010101010101" pitchFamily="2" charset="-122"/>
                    </a:rPr>
                    <a:t>01</a:t>
                  </a:r>
                  <a:endParaRPr lang="zh-CN" altLang="en-US" sz="2000" cap="none" spc="0">
                    <a:ln w="0"/>
                    <a:solidFill>
                      <a:srgbClr val="242424"/>
                    </a:solidFill>
                    <a:latin typeface="腾祥睿黑简-W1" panose="01010104010101010101" pitchFamily="2" charset="-122"/>
                    <a:ea typeface="腾祥睿黑简-W1" panose="01010104010101010101" pitchFamily="2" charset="-122"/>
                  </a:endParaRPr>
                </a:p>
              </p:txBody>
            </p:sp>
          </p:grpSp>
        </p:grpSp>
        <p:sp>
          <p:nvSpPr>
            <p:cNvPr id="18" name="任意多边形 17"/>
            <p:cNvSpPr/>
            <p:nvPr userDrawn="1"/>
          </p:nvSpPr>
          <p:spPr>
            <a:xfrm rot="18900000">
              <a:off x="10777" y="116558"/>
              <a:ext cx="640601" cy="384852"/>
            </a:xfrm>
            <a:custGeom>
              <a:avLst/>
              <a:gdLst>
                <a:gd name="connsiteX0" fmla="*/ 452438 w 904876"/>
                <a:gd name="connsiteY0" fmla="*/ 0 h 585787"/>
                <a:gd name="connsiteX1" fmla="*/ 904876 w 904876"/>
                <a:gd name="connsiteY1" fmla="*/ 452438 h 585787"/>
                <a:gd name="connsiteX2" fmla="*/ 895684 w 904876"/>
                <a:gd name="connsiteY2" fmla="*/ 543620 h 585787"/>
                <a:gd name="connsiteX3" fmla="*/ 882595 w 904876"/>
                <a:gd name="connsiteY3" fmla="*/ 585787 h 585787"/>
                <a:gd name="connsiteX4" fmla="*/ 22282 w 904876"/>
                <a:gd name="connsiteY4" fmla="*/ 585787 h 585787"/>
                <a:gd name="connsiteX5" fmla="*/ 9192 w 904876"/>
                <a:gd name="connsiteY5" fmla="*/ 543620 h 585787"/>
                <a:gd name="connsiteX6" fmla="*/ 0 w 904876"/>
                <a:gd name="connsiteY6" fmla="*/ 452438 h 585787"/>
                <a:gd name="connsiteX7" fmla="*/ 452438 w 904876"/>
                <a:gd name="connsiteY7" fmla="*/ 0 h 585787"/>
                <a:gd name="connsiteX0-1" fmla="*/ 882595 w 974035"/>
                <a:gd name="connsiteY0-2" fmla="*/ 585787 h 677227"/>
                <a:gd name="connsiteX1-3" fmla="*/ 22282 w 974035"/>
                <a:gd name="connsiteY1-4" fmla="*/ 585787 h 677227"/>
                <a:gd name="connsiteX2-5" fmla="*/ 9192 w 974035"/>
                <a:gd name="connsiteY2-6" fmla="*/ 543620 h 677227"/>
                <a:gd name="connsiteX3-7" fmla="*/ 0 w 974035"/>
                <a:gd name="connsiteY3-8" fmla="*/ 452438 h 677227"/>
                <a:gd name="connsiteX4-9" fmla="*/ 452438 w 974035"/>
                <a:gd name="connsiteY4-10" fmla="*/ 0 h 677227"/>
                <a:gd name="connsiteX5-11" fmla="*/ 904876 w 974035"/>
                <a:gd name="connsiteY5-12" fmla="*/ 452438 h 677227"/>
                <a:gd name="connsiteX6-13" fmla="*/ 895684 w 974035"/>
                <a:gd name="connsiteY6-14" fmla="*/ 543620 h 677227"/>
                <a:gd name="connsiteX7-15" fmla="*/ 974035 w 974035"/>
                <a:gd name="connsiteY7-16" fmla="*/ 677227 h 677227"/>
                <a:gd name="connsiteX0-17" fmla="*/ 882595 w 904876"/>
                <a:gd name="connsiteY0-18" fmla="*/ 585787 h 585787"/>
                <a:gd name="connsiteX1-19" fmla="*/ 22282 w 904876"/>
                <a:gd name="connsiteY1-20" fmla="*/ 585787 h 585787"/>
                <a:gd name="connsiteX2-21" fmla="*/ 9192 w 904876"/>
                <a:gd name="connsiteY2-22" fmla="*/ 543620 h 585787"/>
                <a:gd name="connsiteX3-23" fmla="*/ 0 w 904876"/>
                <a:gd name="connsiteY3-24" fmla="*/ 452438 h 585787"/>
                <a:gd name="connsiteX4-25" fmla="*/ 452438 w 904876"/>
                <a:gd name="connsiteY4-26" fmla="*/ 0 h 585787"/>
                <a:gd name="connsiteX5-27" fmla="*/ 904876 w 904876"/>
                <a:gd name="connsiteY5-28" fmla="*/ 452438 h 585787"/>
                <a:gd name="connsiteX6-29" fmla="*/ 895684 w 904876"/>
                <a:gd name="connsiteY6-30" fmla="*/ 543620 h 585787"/>
                <a:gd name="connsiteX0-31" fmla="*/ 22282 w 904876"/>
                <a:gd name="connsiteY0-32" fmla="*/ 585787 h 585787"/>
                <a:gd name="connsiteX1-33" fmla="*/ 9192 w 904876"/>
                <a:gd name="connsiteY1-34" fmla="*/ 543620 h 585787"/>
                <a:gd name="connsiteX2-35" fmla="*/ 0 w 904876"/>
                <a:gd name="connsiteY2-36" fmla="*/ 452438 h 585787"/>
                <a:gd name="connsiteX3-37" fmla="*/ 452438 w 904876"/>
                <a:gd name="connsiteY3-38" fmla="*/ 0 h 585787"/>
                <a:gd name="connsiteX4-39" fmla="*/ 904876 w 904876"/>
                <a:gd name="connsiteY4-40" fmla="*/ 452438 h 585787"/>
                <a:gd name="connsiteX5-41" fmla="*/ 895684 w 904876"/>
                <a:gd name="connsiteY5-42" fmla="*/ 543620 h 585787"/>
                <a:gd name="connsiteX0-43" fmla="*/ 9192 w 904876"/>
                <a:gd name="connsiteY0-44" fmla="*/ 543620 h 543620"/>
                <a:gd name="connsiteX1-45" fmla="*/ 0 w 904876"/>
                <a:gd name="connsiteY1-46" fmla="*/ 452438 h 543620"/>
                <a:gd name="connsiteX2-47" fmla="*/ 452438 w 904876"/>
                <a:gd name="connsiteY2-48" fmla="*/ 0 h 543620"/>
                <a:gd name="connsiteX3-49" fmla="*/ 904876 w 904876"/>
                <a:gd name="connsiteY3-50" fmla="*/ 452438 h 543620"/>
                <a:gd name="connsiteX4-51" fmla="*/ 895684 w 904876"/>
                <a:gd name="connsiteY4-52" fmla="*/ 543620 h 5436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04876" h="543620">
                  <a:moveTo>
                    <a:pt x="9192" y="543620"/>
                  </a:moveTo>
                  <a:cubicBezTo>
                    <a:pt x="3165" y="514167"/>
                    <a:pt x="0" y="483672"/>
                    <a:pt x="0" y="452438"/>
                  </a:cubicBezTo>
                  <a:cubicBezTo>
                    <a:pt x="0" y="202563"/>
                    <a:pt x="202563" y="0"/>
                    <a:pt x="452438" y="0"/>
                  </a:cubicBezTo>
                  <a:cubicBezTo>
                    <a:pt x="702313" y="0"/>
                    <a:pt x="904876" y="202563"/>
                    <a:pt x="904876" y="452438"/>
                  </a:cubicBezTo>
                  <a:cubicBezTo>
                    <a:pt x="904876" y="483672"/>
                    <a:pt x="901711" y="514167"/>
                    <a:pt x="895684" y="543620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/>
        </p:nvGrpSpPr>
        <p:grpSpPr>
          <a:xfrm>
            <a:off x="163177" y="139700"/>
            <a:ext cx="4476620" cy="830997"/>
            <a:chOff x="10777" y="0"/>
            <a:chExt cx="4476620" cy="830997"/>
          </a:xfrm>
        </p:grpSpPr>
        <p:grpSp>
          <p:nvGrpSpPr>
            <p:cNvPr id="16" name="组合 15"/>
            <p:cNvGrpSpPr/>
            <p:nvPr userDrawn="1"/>
          </p:nvGrpSpPr>
          <p:grpSpPr>
            <a:xfrm>
              <a:off x="162843" y="0"/>
              <a:ext cx="4324554" cy="830997"/>
              <a:chOff x="145698" y="-47101"/>
              <a:chExt cx="4324554" cy="830997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1190187" y="76010"/>
                <a:ext cx="3280065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r>
                  <a:rPr lang="zh-CN" altLang="en-US" sz="3200">
                    <a:ln w="0"/>
                    <a:solidFill>
                      <a:srgbClr val="242424"/>
                    </a:solidFill>
                    <a:latin typeface="腾祥睿黑简-W1" panose="01010104010101010101" pitchFamily="2" charset="-122"/>
                    <a:ea typeface="腾祥睿黑简-W1" panose="01010104010101010101" pitchFamily="2" charset="-122"/>
                  </a:rPr>
                  <a:t>添加标题</a:t>
                </a:r>
                <a:r>
                  <a:rPr lang="en-US" altLang="zh-CN" sz="2000">
                    <a:ln w="0"/>
                    <a:solidFill>
                      <a:srgbClr val="242424"/>
                    </a:solidFill>
                    <a:latin typeface="腾祥睿黑简-W1" panose="01010104010101010101" pitchFamily="2" charset="-122"/>
                    <a:ea typeface="腾祥睿黑简-W1" panose="01010104010101010101" pitchFamily="2" charset="-122"/>
                  </a:rPr>
                  <a:t>add the title</a:t>
                </a:r>
                <a:endParaRPr lang="zh-CN" altLang="en-US" sz="2000" cap="none" spc="0">
                  <a:ln w="0"/>
                  <a:solidFill>
                    <a:srgbClr val="242424"/>
                  </a:solidFill>
                  <a:latin typeface="腾祥睿黑简-W1" panose="01010104010101010101" pitchFamily="2" charset="-122"/>
                  <a:ea typeface="腾祥睿黑简-W1" panose="01010104010101010101" pitchFamily="2" charset="-122"/>
                </a:endParaRPr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145698" y="-47101"/>
                <a:ext cx="891591" cy="830997"/>
                <a:chOff x="145698" y="-47101"/>
                <a:chExt cx="891591" cy="830997"/>
              </a:xfrm>
            </p:grpSpPr>
            <p:pic>
              <p:nvPicPr>
                <p:cNvPr id="20" name="图片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3673" t="39400" r="35551" b="59437"/>
                <a:stretch>
                  <a:fillRect/>
                </a:stretch>
              </p:blipFill>
              <p:spPr>
                <a:xfrm>
                  <a:off x="802223" y="247625"/>
                  <a:ext cx="94570" cy="94570"/>
                </a:xfrm>
                <a:custGeom>
                  <a:avLst/>
                  <a:gdLst>
                    <a:gd name="connsiteX0" fmla="*/ 47285 w 94570"/>
                    <a:gd name="connsiteY0" fmla="*/ 0 h 94570"/>
                    <a:gd name="connsiteX1" fmla="*/ 94570 w 94570"/>
                    <a:gd name="connsiteY1" fmla="*/ 47285 h 94570"/>
                    <a:gd name="connsiteX2" fmla="*/ 47285 w 94570"/>
                    <a:gd name="connsiteY2" fmla="*/ 94570 h 94570"/>
                    <a:gd name="connsiteX3" fmla="*/ 0 w 94570"/>
                    <a:gd name="connsiteY3" fmla="*/ 47285 h 94570"/>
                    <a:gd name="connsiteX4" fmla="*/ 47285 w 94570"/>
                    <a:gd name="connsiteY4" fmla="*/ 0 h 94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570" h="94570">
                      <a:moveTo>
                        <a:pt x="47285" y="0"/>
                      </a:moveTo>
                      <a:cubicBezTo>
                        <a:pt x="73400" y="0"/>
                        <a:pt x="94570" y="21170"/>
                        <a:pt x="94570" y="47285"/>
                      </a:cubicBezTo>
                      <a:cubicBezTo>
                        <a:pt x="94570" y="73400"/>
                        <a:pt x="73400" y="94570"/>
                        <a:pt x="47285" y="94570"/>
                      </a:cubicBezTo>
                      <a:cubicBezTo>
                        <a:pt x="21170" y="94570"/>
                        <a:pt x="0" y="73400"/>
                        <a:pt x="0" y="47285"/>
                      </a:cubicBezTo>
                      <a:cubicBezTo>
                        <a:pt x="0" y="21170"/>
                        <a:pt x="21170" y="0"/>
                        <a:pt x="47285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21" name="图片 20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061" t="39700" r="45564" b="59738"/>
                <a:stretch>
                  <a:fillRect/>
                </a:stretch>
              </p:blipFill>
              <p:spPr>
                <a:xfrm>
                  <a:off x="180039" y="345537"/>
                  <a:ext cx="45720" cy="45720"/>
                </a:xfrm>
                <a:custGeom>
                  <a:avLst/>
                  <a:gdLst>
                    <a:gd name="connsiteX0" fmla="*/ 22860 w 45720"/>
                    <a:gd name="connsiteY0" fmla="*/ 0 h 45720"/>
                    <a:gd name="connsiteX1" fmla="*/ 45720 w 45720"/>
                    <a:gd name="connsiteY1" fmla="*/ 22860 h 45720"/>
                    <a:gd name="connsiteX2" fmla="*/ 22860 w 45720"/>
                    <a:gd name="connsiteY2" fmla="*/ 45720 h 45720"/>
                    <a:gd name="connsiteX3" fmla="*/ 0 w 45720"/>
                    <a:gd name="connsiteY3" fmla="*/ 22860 h 45720"/>
                    <a:gd name="connsiteX4" fmla="*/ 22860 w 45720"/>
                    <a:gd name="connsiteY4" fmla="*/ 0 h 45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720" h="45720">
                      <a:moveTo>
                        <a:pt x="22860" y="0"/>
                      </a:moveTo>
                      <a:cubicBezTo>
                        <a:pt x="35485" y="0"/>
                        <a:pt x="45720" y="10235"/>
                        <a:pt x="45720" y="22860"/>
                      </a:cubicBezTo>
                      <a:cubicBezTo>
                        <a:pt x="45720" y="35485"/>
                        <a:pt x="35485" y="45720"/>
                        <a:pt x="22860" y="45720"/>
                      </a:cubicBezTo>
                      <a:cubicBezTo>
                        <a:pt x="10235" y="45720"/>
                        <a:pt x="0" y="35485"/>
                        <a:pt x="0" y="22860"/>
                      </a:cubicBezTo>
                      <a:cubicBezTo>
                        <a:pt x="0" y="10235"/>
                        <a:pt x="10235" y="0"/>
                        <a:pt x="22860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22" name="图片 21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5974" t="42254" r="42955" b="56140"/>
                <a:stretch>
                  <a:fillRect/>
                </a:stretch>
              </p:blipFill>
              <p:spPr>
                <a:xfrm>
                  <a:off x="355965" y="638852"/>
                  <a:ext cx="130628" cy="130628"/>
                </a:xfrm>
                <a:custGeom>
                  <a:avLst/>
                  <a:gdLst>
                    <a:gd name="connsiteX0" fmla="*/ 65314 w 130628"/>
                    <a:gd name="connsiteY0" fmla="*/ 0 h 130628"/>
                    <a:gd name="connsiteX1" fmla="*/ 130628 w 130628"/>
                    <a:gd name="connsiteY1" fmla="*/ 65314 h 130628"/>
                    <a:gd name="connsiteX2" fmla="*/ 65314 w 130628"/>
                    <a:gd name="connsiteY2" fmla="*/ 130628 h 130628"/>
                    <a:gd name="connsiteX3" fmla="*/ 0 w 130628"/>
                    <a:gd name="connsiteY3" fmla="*/ 65314 h 130628"/>
                    <a:gd name="connsiteX4" fmla="*/ 65314 w 130628"/>
                    <a:gd name="connsiteY4" fmla="*/ 0 h 130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628" h="130628">
                      <a:moveTo>
                        <a:pt x="65314" y="0"/>
                      </a:moveTo>
                      <a:cubicBezTo>
                        <a:pt x="101386" y="0"/>
                        <a:pt x="130628" y="29242"/>
                        <a:pt x="130628" y="65314"/>
                      </a:cubicBezTo>
                      <a:cubicBezTo>
                        <a:pt x="130628" y="101386"/>
                        <a:pt x="101386" y="130628"/>
                        <a:pt x="65314" y="130628"/>
                      </a:cubicBezTo>
                      <a:cubicBezTo>
                        <a:pt x="29242" y="130628"/>
                        <a:pt x="0" y="101386"/>
                        <a:pt x="0" y="65314"/>
                      </a:cubicBezTo>
                      <a:cubicBezTo>
                        <a:pt x="0" y="29242"/>
                        <a:pt x="29242" y="0"/>
                        <a:pt x="65314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23" name="图片 2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9721" t="42553" r="39606" b="56438"/>
                <a:stretch>
                  <a:fillRect/>
                </a:stretch>
              </p:blipFill>
              <p:spPr>
                <a:xfrm>
                  <a:off x="484580" y="342195"/>
                  <a:ext cx="82014" cy="82014"/>
                </a:xfrm>
                <a:custGeom>
                  <a:avLst/>
                  <a:gdLst>
                    <a:gd name="connsiteX0" fmla="*/ 41007 w 82014"/>
                    <a:gd name="connsiteY0" fmla="*/ 0 h 82014"/>
                    <a:gd name="connsiteX1" fmla="*/ 82014 w 82014"/>
                    <a:gd name="connsiteY1" fmla="*/ 41007 h 82014"/>
                    <a:gd name="connsiteX2" fmla="*/ 41007 w 82014"/>
                    <a:gd name="connsiteY2" fmla="*/ 82014 h 82014"/>
                    <a:gd name="connsiteX3" fmla="*/ 0 w 82014"/>
                    <a:gd name="connsiteY3" fmla="*/ 41007 h 82014"/>
                    <a:gd name="connsiteX4" fmla="*/ 41007 w 82014"/>
                    <a:gd name="connsiteY4" fmla="*/ 0 h 82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014" h="82014">
                      <a:moveTo>
                        <a:pt x="41007" y="0"/>
                      </a:moveTo>
                      <a:cubicBezTo>
                        <a:pt x="63655" y="0"/>
                        <a:pt x="82014" y="18359"/>
                        <a:pt x="82014" y="41007"/>
                      </a:cubicBezTo>
                      <a:cubicBezTo>
                        <a:pt x="82014" y="63655"/>
                        <a:pt x="63655" y="82014"/>
                        <a:pt x="41007" y="82014"/>
                      </a:cubicBezTo>
                      <a:cubicBezTo>
                        <a:pt x="18359" y="82014"/>
                        <a:pt x="0" y="63655"/>
                        <a:pt x="0" y="41007"/>
                      </a:cubicBezTo>
                      <a:cubicBezTo>
                        <a:pt x="0" y="18359"/>
                        <a:pt x="18359" y="0"/>
                        <a:pt x="41007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24" name="图片 2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074" t="44570" r="45203" b="54346"/>
                <a:stretch>
                  <a:fillRect/>
                </a:stretch>
              </p:blipFill>
              <p:spPr>
                <a:xfrm>
                  <a:off x="225759" y="477781"/>
                  <a:ext cx="88174" cy="88174"/>
                </a:xfrm>
                <a:custGeom>
                  <a:avLst/>
                  <a:gdLst>
                    <a:gd name="connsiteX0" fmla="*/ 44087 w 88174"/>
                    <a:gd name="connsiteY0" fmla="*/ 0 h 88174"/>
                    <a:gd name="connsiteX1" fmla="*/ 88174 w 88174"/>
                    <a:gd name="connsiteY1" fmla="*/ 44087 h 88174"/>
                    <a:gd name="connsiteX2" fmla="*/ 44087 w 88174"/>
                    <a:gd name="connsiteY2" fmla="*/ 88174 h 88174"/>
                    <a:gd name="connsiteX3" fmla="*/ 0 w 88174"/>
                    <a:gd name="connsiteY3" fmla="*/ 44087 h 88174"/>
                    <a:gd name="connsiteX4" fmla="*/ 44087 w 88174"/>
                    <a:gd name="connsiteY4" fmla="*/ 0 h 88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174" h="88174">
                      <a:moveTo>
                        <a:pt x="44087" y="0"/>
                      </a:moveTo>
                      <a:cubicBezTo>
                        <a:pt x="68436" y="0"/>
                        <a:pt x="88174" y="19738"/>
                        <a:pt x="88174" y="44087"/>
                      </a:cubicBezTo>
                      <a:cubicBezTo>
                        <a:pt x="88174" y="68436"/>
                        <a:pt x="68436" y="88174"/>
                        <a:pt x="44087" y="88174"/>
                      </a:cubicBezTo>
                      <a:cubicBezTo>
                        <a:pt x="19738" y="88174"/>
                        <a:pt x="0" y="68436"/>
                        <a:pt x="0" y="44087"/>
                      </a:cubicBezTo>
                      <a:cubicBezTo>
                        <a:pt x="0" y="19738"/>
                        <a:pt x="19738" y="0"/>
                        <a:pt x="44087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27" name="图片 26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1167" t="44759" r="38160" b="54233"/>
                <a:stretch>
                  <a:fillRect/>
                </a:stretch>
              </p:blipFill>
              <p:spPr>
                <a:xfrm>
                  <a:off x="779050" y="638852"/>
                  <a:ext cx="82014" cy="82014"/>
                </a:xfrm>
                <a:custGeom>
                  <a:avLst/>
                  <a:gdLst>
                    <a:gd name="connsiteX0" fmla="*/ 41007 w 82014"/>
                    <a:gd name="connsiteY0" fmla="*/ 0 h 82014"/>
                    <a:gd name="connsiteX1" fmla="*/ 82014 w 82014"/>
                    <a:gd name="connsiteY1" fmla="*/ 41007 h 82014"/>
                    <a:gd name="connsiteX2" fmla="*/ 41007 w 82014"/>
                    <a:gd name="connsiteY2" fmla="*/ 82014 h 82014"/>
                    <a:gd name="connsiteX3" fmla="*/ 0 w 82014"/>
                    <a:gd name="connsiteY3" fmla="*/ 41007 h 82014"/>
                    <a:gd name="connsiteX4" fmla="*/ 41007 w 82014"/>
                    <a:gd name="connsiteY4" fmla="*/ 0 h 82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014" h="82014">
                      <a:moveTo>
                        <a:pt x="41007" y="0"/>
                      </a:moveTo>
                      <a:cubicBezTo>
                        <a:pt x="63655" y="0"/>
                        <a:pt x="82014" y="18359"/>
                        <a:pt x="82014" y="41007"/>
                      </a:cubicBezTo>
                      <a:cubicBezTo>
                        <a:pt x="82014" y="63655"/>
                        <a:pt x="63655" y="82014"/>
                        <a:pt x="41007" y="82014"/>
                      </a:cubicBezTo>
                      <a:cubicBezTo>
                        <a:pt x="18359" y="82014"/>
                        <a:pt x="0" y="63655"/>
                        <a:pt x="0" y="41007"/>
                      </a:cubicBezTo>
                      <a:cubicBezTo>
                        <a:pt x="0" y="18359"/>
                        <a:pt x="18359" y="0"/>
                        <a:pt x="41007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28" name="图片 2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975" t="46444" r="41627" b="52959"/>
                <a:stretch>
                  <a:fillRect/>
                </a:stretch>
              </p:blipFill>
              <p:spPr>
                <a:xfrm>
                  <a:off x="566594" y="614603"/>
                  <a:ext cx="48498" cy="48498"/>
                </a:xfrm>
                <a:custGeom>
                  <a:avLst/>
                  <a:gdLst>
                    <a:gd name="connsiteX0" fmla="*/ 24249 w 48498"/>
                    <a:gd name="connsiteY0" fmla="*/ 0 h 48498"/>
                    <a:gd name="connsiteX1" fmla="*/ 48498 w 48498"/>
                    <a:gd name="connsiteY1" fmla="*/ 24249 h 48498"/>
                    <a:gd name="connsiteX2" fmla="*/ 24249 w 48498"/>
                    <a:gd name="connsiteY2" fmla="*/ 48498 h 48498"/>
                    <a:gd name="connsiteX3" fmla="*/ 0 w 48498"/>
                    <a:gd name="connsiteY3" fmla="*/ 24249 h 48498"/>
                    <a:gd name="connsiteX4" fmla="*/ 24249 w 48498"/>
                    <a:gd name="connsiteY4" fmla="*/ 0 h 48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498" h="48498">
                      <a:moveTo>
                        <a:pt x="24249" y="0"/>
                      </a:moveTo>
                      <a:cubicBezTo>
                        <a:pt x="37641" y="0"/>
                        <a:pt x="48498" y="10857"/>
                        <a:pt x="48498" y="24249"/>
                      </a:cubicBezTo>
                      <a:cubicBezTo>
                        <a:pt x="48498" y="37641"/>
                        <a:pt x="37641" y="48498"/>
                        <a:pt x="24249" y="48498"/>
                      </a:cubicBezTo>
                      <a:cubicBezTo>
                        <a:pt x="10857" y="48498"/>
                        <a:pt x="0" y="37641"/>
                        <a:pt x="0" y="24249"/>
                      </a:cubicBezTo>
                      <a:cubicBezTo>
                        <a:pt x="0" y="10857"/>
                        <a:pt x="10857" y="0"/>
                        <a:pt x="24249" y="0"/>
                      </a:cubicBezTo>
                      <a:close/>
                    </a:path>
                  </a:pathLst>
                </a:custGeom>
              </p:spPr>
            </p:pic>
            <p:sp>
              <p:nvSpPr>
                <p:cNvPr id="29" name="矩形 28"/>
                <p:cNvSpPr/>
                <p:nvPr/>
              </p:nvSpPr>
              <p:spPr>
                <a:xfrm>
                  <a:off x="145698" y="-47101"/>
                  <a:ext cx="891591" cy="83099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CN" sz="4800" cap="none" spc="0">
                      <a:ln w="0"/>
                      <a:solidFill>
                        <a:srgbClr val="242424"/>
                      </a:solidFill>
                      <a:latin typeface="腾祥睿黑简-W1" panose="01010104010101010101" pitchFamily="2" charset="-122"/>
                      <a:ea typeface="腾祥睿黑简-W1" panose="01010104010101010101" pitchFamily="2" charset="-122"/>
                    </a:rPr>
                    <a:t>02</a:t>
                  </a:r>
                  <a:endParaRPr lang="zh-CN" altLang="en-US" sz="2000" cap="none" spc="0">
                    <a:ln w="0"/>
                    <a:solidFill>
                      <a:srgbClr val="242424"/>
                    </a:solidFill>
                    <a:latin typeface="腾祥睿黑简-W1" panose="01010104010101010101" pitchFamily="2" charset="-122"/>
                    <a:ea typeface="腾祥睿黑简-W1" panose="01010104010101010101" pitchFamily="2" charset="-122"/>
                  </a:endParaRPr>
                </a:p>
              </p:txBody>
            </p:sp>
          </p:grpSp>
        </p:grpSp>
        <p:sp>
          <p:nvSpPr>
            <p:cNvPr id="17" name="任意多边形 16"/>
            <p:cNvSpPr/>
            <p:nvPr userDrawn="1"/>
          </p:nvSpPr>
          <p:spPr>
            <a:xfrm rot="18900000">
              <a:off x="10777" y="116558"/>
              <a:ext cx="640601" cy="384852"/>
            </a:xfrm>
            <a:custGeom>
              <a:avLst/>
              <a:gdLst>
                <a:gd name="connsiteX0" fmla="*/ 452438 w 904876"/>
                <a:gd name="connsiteY0" fmla="*/ 0 h 585787"/>
                <a:gd name="connsiteX1" fmla="*/ 904876 w 904876"/>
                <a:gd name="connsiteY1" fmla="*/ 452438 h 585787"/>
                <a:gd name="connsiteX2" fmla="*/ 895684 w 904876"/>
                <a:gd name="connsiteY2" fmla="*/ 543620 h 585787"/>
                <a:gd name="connsiteX3" fmla="*/ 882595 w 904876"/>
                <a:gd name="connsiteY3" fmla="*/ 585787 h 585787"/>
                <a:gd name="connsiteX4" fmla="*/ 22282 w 904876"/>
                <a:gd name="connsiteY4" fmla="*/ 585787 h 585787"/>
                <a:gd name="connsiteX5" fmla="*/ 9192 w 904876"/>
                <a:gd name="connsiteY5" fmla="*/ 543620 h 585787"/>
                <a:gd name="connsiteX6" fmla="*/ 0 w 904876"/>
                <a:gd name="connsiteY6" fmla="*/ 452438 h 585787"/>
                <a:gd name="connsiteX7" fmla="*/ 452438 w 904876"/>
                <a:gd name="connsiteY7" fmla="*/ 0 h 585787"/>
                <a:gd name="connsiteX0-1" fmla="*/ 882595 w 974035"/>
                <a:gd name="connsiteY0-2" fmla="*/ 585787 h 677227"/>
                <a:gd name="connsiteX1-3" fmla="*/ 22282 w 974035"/>
                <a:gd name="connsiteY1-4" fmla="*/ 585787 h 677227"/>
                <a:gd name="connsiteX2-5" fmla="*/ 9192 w 974035"/>
                <a:gd name="connsiteY2-6" fmla="*/ 543620 h 677227"/>
                <a:gd name="connsiteX3-7" fmla="*/ 0 w 974035"/>
                <a:gd name="connsiteY3-8" fmla="*/ 452438 h 677227"/>
                <a:gd name="connsiteX4-9" fmla="*/ 452438 w 974035"/>
                <a:gd name="connsiteY4-10" fmla="*/ 0 h 677227"/>
                <a:gd name="connsiteX5-11" fmla="*/ 904876 w 974035"/>
                <a:gd name="connsiteY5-12" fmla="*/ 452438 h 677227"/>
                <a:gd name="connsiteX6-13" fmla="*/ 895684 w 974035"/>
                <a:gd name="connsiteY6-14" fmla="*/ 543620 h 677227"/>
                <a:gd name="connsiteX7-15" fmla="*/ 974035 w 974035"/>
                <a:gd name="connsiteY7-16" fmla="*/ 677227 h 677227"/>
                <a:gd name="connsiteX0-17" fmla="*/ 882595 w 904876"/>
                <a:gd name="connsiteY0-18" fmla="*/ 585787 h 585787"/>
                <a:gd name="connsiteX1-19" fmla="*/ 22282 w 904876"/>
                <a:gd name="connsiteY1-20" fmla="*/ 585787 h 585787"/>
                <a:gd name="connsiteX2-21" fmla="*/ 9192 w 904876"/>
                <a:gd name="connsiteY2-22" fmla="*/ 543620 h 585787"/>
                <a:gd name="connsiteX3-23" fmla="*/ 0 w 904876"/>
                <a:gd name="connsiteY3-24" fmla="*/ 452438 h 585787"/>
                <a:gd name="connsiteX4-25" fmla="*/ 452438 w 904876"/>
                <a:gd name="connsiteY4-26" fmla="*/ 0 h 585787"/>
                <a:gd name="connsiteX5-27" fmla="*/ 904876 w 904876"/>
                <a:gd name="connsiteY5-28" fmla="*/ 452438 h 585787"/>
                <a:gd name="connsiteX6-29" fmla="*/ 895684 w 904876"/>
                <a:gd name="connsiteY6-30" fmla="*/ 543620 h 585787"/>
                <a:gd name="connsiteX0-31" fmla="*/ 22282 w 904876"/>
                <a:gd name="connsiteY0-32" fmla="*/ 585787 h 585787"/>
                <a:gd name="connsiteX1-33" fmla="*/ 9192 w 904876"/>
                <a:gd name="connsiteY1-34" fmla="*/ 543620 h 585787"/>
                <a:gd name="connsiteX2-35" fmla="*/ 0 w 904876"/>
                <a:gd name="connsiteY2-36" fmla="*/ 452438 h 585787"/>
                <a:gd name="connsiteX3-37" fmla="*/ 452438 w 904876"/>
                <a:gd name="connsiteY3-38" fmla="*/ 0 h 585787"/>
                <a:gd name="connsiteX4-39" fmla="*/ 904876 w 904876"/>
                <a:gd name="connsiteY4-40" fmla="*/ 452438 h 585787"/>
                <a:gd name="connsiteX5-41" fmla="*/ 895684 w 904876"/>
                <a:gd name="connsiteY5-42" fmla="*/ 543620 h 585787"/>
                <a:gd name="connsiteX0-43" fmla="*/ 9192 w 904876"/>
                <a:gd name="connsiteY0-44" fmla="*/ 543620 h 543620"/>
                <a:gd name="connsiteX1-45" fmla="*/ 0 w 904876"/>
                <a:gd name="connsiteY1-46" fmla="*/ 452438 h 543620"/>
                <a:gd name="connsiteX2-47" fmla="*/ 452438 w 904876"/>
                <a:gd name="connsiteY2-48" fmla="*/ 0 h 543620"/>
                <a:gd name="connsiteX3-49" fmla="*/ 904876 w 904876"/>
                <a:gd name="connsiteY3-50" fmla="*/ 452438 h 543620"/>
                <a:gd name="connsiteX4-51" fmla="*/ 895684 w 904876"/>
                <a:gd name="connsiteY4-52" fmla="*/ 543620 h 5436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04876" h="543620">
                  <a:moveTo>
                    <a:pt x="9192" y="543620"/>
                  </a:moveTo>
                  <a:cubicBezTo>
                    <a:pt x="3165" y="514167"/>
                    <a:pt x="0" y="483672"/>
                    <a:pt x="0" y="452438"/>
                  </a:cubicBezTo>
                  <a:cubicBezTo>
                    <a:pt x="0" y="202563"/>
                    <a:pt x="202563" y="0"/>
                    <a:pt x="452438" y="0"/>
                  </a:cubicBezTo>
                  <a:cubicBezTo>
                    <a:pt x="702313" y="0"/>
                    <a:pt x="904876" y="202563"/>
                    <a:pt x="904876" y="452438"/>
                  </a:cubicBezTo>
                  <a:cubicBezTo>
                    <a:pt x="904876" y="483672"/>
                    <a:pt x="901711" y="514167"/>
                    <a:pt x="895684" y="543620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/>
        </p:nvGrpSpPr>
        <p:grpSpPr>
          <a:xfrm>
            <a:off x="163177" y="139700"/>
            <a:ext cx="4476620" cy="830997"/>
            <a:chOff x="10777" y="0"/>
            <a:chExt cx="4476620" cy="830997"/>
          </a:xfrm>
        </p:grpSpPr>
        <p:grpSp>
          <p:nvGrpSpPr>
            <p:cNvPr id="3" name="组合 2"/>
            <p:cNvGrpSpPr/>
            <p:nvPr userDrawn="1"/>
          </p:nvGrpSpPr>
          <p:grpSpPr>
            <a:xfrm>
              <a:off x="162843" y="0"/>
              <a:ext cx="4324554" cy="830997"/>
              <a:chOff x="145698" y="-47101"/>
              <a:chExt cx="4324554" cy="830997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190187" y="76010"/>
                <a:ext cx="3280065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r>
                  <a:rPr lang="zh-CN" altLang="en-US" sz="3200">
                    <a:ln w="0"/>
                    <a:solidFill>
                      <a:srgbClr val="242424"/>
                    </a:solidFill>
                    <a:latin typeface="腾祥睿黑简-W1" panose="01010104010101010101" pitchFamily="2" charset="-122"/>
                    <a:ea typeface="腾祥睿黑简-W1" panose="01010104010101010101" pitchFamily="2" charset="-122"/>
                  </a:rPr>
                  <a:t>添加标题</a:t>
                </a:r>
                <a:r>
                  <a:rPr lang="en-US" altLang="zh-CN" sz="2000">
                    <a:ln w="0"/>
                    <a:solidFill>
                      <a:srgbClr val="242424"/>
                    </a:solidFill>
                    <a:latin typeface="腾祥睿黑简-W1" panose="01010104010101010101" pitchFamily="2" charset="-122"/>
                    <a:ea typeface="腾祥睿黑简-W1" panose="01010104010101010101" pitchFamily="2" charset="-122"/>
                  </a:rPr>
                  <a:t>add the title</a:t>
                </a:r>
                <a:endParaRPr lang="zh-CN" altLang="en-US" sz="2000" cap="none" spc="0">
                  <a:ln w="0"/>
                  <a:solidFill>
                    <a:srgbClr val="242424"/>
                  </a:solidFill>
                  <a:latin typeface="腾祥睿黑简-W1" panose="01010104010101010101" pitchFamily="2" charset="-122"/>
                  <a:ea typeface="腾祥睿黑简-W1" panose="01010104010101010101" pitchFamily="2" charset="-122"/>
                </a:endParaRPr>
              </a:p>
            </p:txBody>
          </p:sp>
          <p:grpSp>
            <p:nvGrpSpPr>
              <p:cNvPr id="5" name="组合 4"/>
              <p:cNvGrpSpPr/>
              <p:nvPr/>
            </p:nvGrpSpPr>
            <p:grpSpPr>
              <a:xfrm>
                <a:off x="145698" y="-47101"/>
                <a:ext cx="891591" cy="830997"/>
                <a:chOff x="145698" y="-47101"/>
                <a:chExt cx="891591" cy="830997"/>
              </a:xfrm>
            </p:grpSpPr>
            <p:pic>
              <p:nvPicPr>
                <p:cNvPr id="6" name="图片 5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3673" t="39400" r="35551" b="59437"/>
                <a:stretch>
                  <a:fillRect/>
                </a:stretch>
              </p:blipFill>
              <p:spPr>
                <a:xfrm>
                  <a:off x="802223" y="247625"/>
                  <a:ext cx="94570" cy="94570"/>
                </a:xfrm>
                <a:custGeom>
                  <a:avLst/>
                  <a:gdLst>
                    <a:gd name="connsiteX0" fmla="*/ 47285 w 94570"/>
                    <a:gd name="connsiteY0" fmla="*/ 0 h 94570"/>
                    <a:gd name="connsiteX1" fmla="*/ 94570 w 94570"/>
                    <a:gd name="connsiteY1" fmla="*/ 47285 h 94570"/>
                    <a:gd name="connsiteX2" fmla="*/ 47285 w 94570"/>
                    <a:gd name="connsiteY2" fmla="*/ 94570 h 94570"/>
                    <a:gd name="connsiteX3" fmla="*/ 0 w 94570"/>
                    <a:gd name="connsiteY3" fmla="*/ 47285 h 94570"/>
                    <a:gd name="connsiteX4" fmla="*/ 47285 w 94570"/>
                    <a:gd name="connsiteY4" fmla="*/ 0 h 94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570" h="94570">
                      <a:moveTo>
                        <a:pt x="47285" y="0"/>
                      </a:moveTo>
                      <a:cubicBezTo>
                        <a:pt x="73400" y="0"/>
                        <a:pt x="94570" y="21170"/>
                        <a:pt x="94570" y="47285"/>
                      </a:cubicBezTo>
                      <a:cubicBezTo>
                        <a:pt x="94570" y="73400"/>
                        <a:pt x="73400" y="94570"/>
                        <a:pt x="47285" y="94570"/>
                      </a:cubicBezTo>
                      <a:cubicBezTo>
                        <a:pt x="21170" y="94570"/>
                        <a:pt x="0" y="73400"/>
                        <a:pt x="0" y="47285"/>
                      </a:cubicBezTo>
                      <a:cubicBezTo>
                        <a:pt x="0" y="21170"/>
                        <a:pt x="21170" y="0"/>
                        <a:pt x="47285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7" name="图片 6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061" t="39700" r="45564" b="59738"/>
                <a:stretch>
                  <a:fillRect/>
                </a:stretch>
              </p:blipFill>
              <p:spPr>
                <a:xfrm>
                  <a:off x="180039" y="345537"/>
                  <a:ext cx="45720" cy="45720"/>
                </a:xfrm>
                <a:custGeom>
                  <a:avLst/>
                  <a:gdLst>
                    <a:gd name="connsiteX0" fmla="*/ 22860 w 45720"/>
                    <a:gd name="connsiteY0" fmla="*/ 0 h 45720"/>
                    <a:gd name="connsiteX1" fmla="*/ 45720 w 45720"/>
                    <a:gd name="connsiteY1" fmla="*/ 22860 h 45720"/>
                    <a:gd name="connsiteX2" fmla="*/ 22860 w 45720"/>
                    <a:gd name="connsiteY2" fmla="*/ 45720 h 45720"/>
                    <a:gd name="connsiteX3" fmla="*/ 0 w 45720"/>
                    <a:gd name="connsiteY3" fmla="*/ 22860 h 45720"/>
                    <a:gd name="connsiteX4" fmla="*/ 22860 w 45720"/>
                    <a:gd name="connsiteY4" fmla="*/ 0 h 45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720" h="45720">
                      <a:moveTo>
                        <a:pt x="22860" y="0"/>
                      </a:moveTo>
                      <a:cubicBezTo>
                        <a:pt x="35485" y="0"/>
                        <a:pt x="45720" y="10235"/>
                        <a:pt x="45720" y="22860"/>
                      </a:cubicBezTo>
                      <a:cubicBezTo>
                        <a:pt x="45720" y="35485"/>
                        <a:pt x="35485" y="45720"/>
                        <a:pt x="22860" y="45720"/>
                      </a:cubicBezTo>
                      <a:cubicBezTo>
                        <a:pt x="10235" y="45720"/>
                        <a:pt x="0" y="35485"/>
                        <a:pt x="0" y="22860"/>
                      </a:cubicBezTo>
                      <a:cubicBezTo>
                        <a:pt x="0" y="10235"/>
                        <a:pt x="10235" y="0"/>
                        <a:pt x="22860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5974" t="42254" r="42955" b="56140"/>
                <a:stretch>
                  <a:fillRect/>
                </a:stretch>
              </p:blipFill>
              <p:spPr>
                <a:xfrm>
                  <a:off x="355965" y="638852"/>
                  <a:ext cx="130628" cy="130628"/>
                </a:xfrm>
                <a:custGeom>
                  <a:avLst/>
                  <a:gdLst>
                    <a:gd name="connsiteX0" fmla="*/ 65314 w 130628"/>
                    <a:gd name="connsiteY0" fmla="*/ 0 h 130628"/>
                    <a:gd name="connsiteX1" fmla="*/ 130628 w 130628"/>
                    <a:gd name="connsiteY1" fmla="*/ 65314 h 130628"/>
                    <a:gd name="connsiteX2" fmla="*/ 65314 w 130628"/>
                    <a:gd name="connsiteY2" fmla="*/ 130628 h 130628"/>
                    <a:gd name="connsiteX3" fmla="*/ 0 w 130628"/>
                    <a:gd name="connsiteY3" fmla="*/ 65314 h 130628"/>
                    <a:gd name="connsiteX4" fmla="*/ 65314 w 130628"/>
                    <a:gd name="connsiteY4" fmla="*/ 0 h 130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628" h="130628">
                      <a:moveTo>
                        <a:pt x="65314" y="0"/>
                      </a:moveTo>
                      <a:cubicBezTo>
                        <a:pt x="101386" y="0"/>
                        <a:pt x="130628" y="29242"/>
                        <a:pt x="130628" y="65314"/>
                      </a:cubicBezTo>
                      <a:cubicBezTo>
                        <a:pt x="130628" y="101386"/>
                        <a:pt x="101386" y="130628"/>
                        <a:pt x="65314" y="130628"/>
                      </a:cubicBezTo>
                      <a:cubicBezTo>
                        <a:pt x="29242" y="130628"/>
                        <a:pt x="0" y="101386"/>
                        <a:pt x="0" y="65314"/>
                      </a:cubicBezTo>
                      <a:cubicBezTo>
                        <a:pt x="0" y="29242"/>
                        <a:pt x="29242" y="0"/>
                        <a:pt x="65314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9" name="图片 8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9721" t="42553" r="39606" b="56438"/>
                <a:stretch>
                  <a:fillRect/>
                </a:stretch>
              </p:blipFill>
              <p:spPr>
                <a:xfrm>
                  <a:off x="484580" y="342195"/>
                  <a:ext cx="82014" cy="82014"/>
                </a:xfrm>
                <a:custGeom>
                  <a:avLst/>
                  <a:gdLst>
                    <a:gd name="connsiteX0" fmla="*/ 41007 w 82014"/>
                    <a:gd name="connsiteY0" fmla="*/ 0 h 82014"/>
                    <a:gd name="connsiteX1" fmla="*/ 82014 w 82014"/>
                    <a:gd name="connsiteY1" fmla="*/ 41007 h 82014"/>
                    <a:gd name="connsiteX2" fmla="*/ 41007 w 82014"/>
                    <a:gd name="connsiteY2" fmla="*/ 82014 h 82014"/>
                    <a:gd name="connsiteX3" fmla="*/ 0 w 82014"/>
                    <a:gd name="connsiteY3" fmla="*/ 41007 h 82014"/>
                    <a:gd name="connsiteX4" fmla="*/ 41007 w 82014"/>
                    <a:gd name="connsiteY4" fmla="*/ 0 h 82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014" h="82014">
                      <a:moveTo>
                        <a:pt x="41007" y="0"/>
                      </a:moveTo>
                      <a:cubicBezTo>
                        <a:pt x="63655" y="0"/>
                        <a:pt x="82014" y="18359"/>
                        <a:pt x="82014" y="41007"/>
                      </a:cubicBezTo>
                      <a:cubicBezTo>
                        <a:pt x="82014" y="63655"/>
                        <a:pt x="63655" y="82014"/>
                        <a:pt x="41007" y="82014"/>
                      </a:cubicBezTo>
                      <a:cubicBezTo>
                        <a:pt x="18359" y="82014"/>
                        <a:pt x="0" y="63655"/>
                        <a:pt x="0" y="41007"/>
                      </a:cubicBezTo>
                      <a:cubicBezTo>
                        <a:pt x="0" y="18359"/>
                        <a:pt x="18359" y="0"/>
                        <a:pt x="41007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10" name="图片 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074" t="44570" r="45203" b="54346"/>
                <a:stretch>
                  <a:fillRect/>
                </a:stretch>
              </p:blipFill>
              <p:spPr>
                <a:xfrm>
                  <a:off x="225759" y="477781"/>
                  <a:ext cx="88174" cy="88174"/>
                </a:xfrm>
                <a:custGeom>
                  <a:avLst/>
                  <a:gdLst>
                    <a:gd name="connsiteX0" fmla="*/ 44087 w 88174"/>
                    <a:gd name="connsiteY0" fmla="*/ 0 h 88174"/>
                    <a:gd name="connsiteX1" fmla="*/ 88174 w 88174"/>
                    <a:gd name="connsiteY1" fmla="*/ 44087 h 88174"/>
                    <a:gd name="connsiteX2" fmla="*/ 44087 w 88174"/>
                    <a:gd name="connsiteY2" fmla="*/ 88174 h 88174"/>
                    <a:gd name="connsiteX3" fmla="*/ 0 w 88174"/>
                    <a:gd name="connsiteY3" fmla="*/ 44087 h 88174"/>
                    <a:gd name="connsiteX4" fmla="*/ 44087 w 88174"/>
                    <a:gd name="connsiteY4" fmla="*/ 0 h 88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174" h="88174">
                      <a:moveTo>
                        <a:pt x="44087" y="0"/>
                      </a:moveTo>
                      <a:cubicBezTo>
                        <a:pt x="68436" y="0"/>
                        <a:pt x="88174" y="19738"/>
                        <a:pt x="88174" y="44087"/>
                      </a:cubicBezTo>
                      <a:cubicBezTo>
                        <a:pt x="88174" y="68436"/>
                        <a:pt x="68436" y="88174"/>
                        <a:pt x="44087" y="88174"/>
                      </a:cubicBezTo>
                      <a:cubicBezTo>
                        <a:pt x="19738" y="88174"/>
                        <a:pt x="0" y="68436"/>
                        <a:pt x="0" y="44087"/>
                      </a:cubicBezTo>
                      <a:cubicBezTo>
                        <a:pt x="0" y="19738"/>
                        <a:pt x="19738" y="0"/>
                        <a:pt x="44087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1167" t="44759" r="38160" b="54233"/>
                <a:stretch>
                  <a:fillRect/>
                </a:stretch>
              </p:blipFill>
              <p:spPr>
                <a:xfrm>
                  <a:off x="779050" y="638852"/>
                  <a:ext cx="82014" cy="82014"/>
                </a:xfrm>
                <a:custGeom>
                  <a:avLst/>
                  <a:gdLst>
                    <a:gd name="connsiteX0" fmla="*/ 41007 w 82014"/>
                    <a:gd name="connsiteY0" fmla="*/ 0 h 82014"/>
                    <a:gd name="connsiteX1" fmla="*/ 82014 w 82014"/>
                    <a:gd name="connsiteY1" fmla="*/ 41007 h 82014"/>
                    <a:gd name="connsiteX2" fmla="*/ 41007 w 82014"/>
                    <a:gd name="connsiteY2" fmla="*/ 82014 h 82014"/>
                    <a:gd name="connsiteX3" fmla="*/ 0 w 82014"/>
                    <a:gd name="connsiteY3" fmla="*/ 41007 h 82014"/>
                    <a:gd name="connsiteX4" fmla="*/ 41007 w 82014"/>
                    <a:gd name="connsiteY4" fmla="*/ 0 h 82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014" h="82014">
                      <a:moveTo>
                        <a:pt x="41007" y="0"/>
                      </a:moveTo>
                      <a:cubicBezTo>
                        <a:pt x="63655" y="0"/>
                        <a:pt x="82014" y="18359"/>
                        <a:pt x="82014" y="41007"/>
                      </a:cubicBezTo>
                      <a:cubicBezTo>
                        <a:pt x="82014" y="63655"/>
                        <a:pt x="63655" y="82014"/>
                        <a:pt x="41007" y="82014"/>
                      </a:cubicBezTo>
                      <a:cubicBezTo>
                        <a:pt x="18359" y="82014"/>
                        <a:pt x="0" y="63655"/>
                        <a:pt x="0" y="41007"/>
                      </a:cubicBezTo>
                      <a:cubicBezTo>
                        <a:pt x="0" y="18359"/>
                        <a:pt x="18359" y="0"/>
                        <a:pt x="41007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975" t="46444" r="41627" b="52959"/>
                <a:stretch>
                  <a:fillRect/>
                </a:stretch>
              </p:blipFill>
              <p:spPr>
                <a:xfrm>
                  <a:off x="566594" y="614603"/>
                  <a:ext cx="48498" cy="48498"/>
                </a:xfrm>
                <a:custGeom>
                  <a:avLst/>
                  <a:gdLst>
                    <a:gd name="connsiteX0" fmla="*/ 24249 w 48498"/>
                    <a:gd name="connsiteY0" fmla="*/ 0 h 48498"/>
                    <a:gd name="connsiteX1" fmla="*/ 48498 w 48498"/>
                    <a:gd name="connsiteY1" fmla="*/ 24249 h 48498"/>
                    <a:gd name="connsiteX2" fmla="*/ 24249 w 48498"/>
                    <a:gd name="connsiteY2" fmla="*/ 48498 h 48498"/>
                    <a:gd name="connsiteX3" fmla="*/ 0 w 48498"/>
                    <a:gd name="connsiteY3" fmla="*/ 24249 h 48498"/>
                    <a:gd name="connsiteX4" fmla="*/ 24249 w 48498"/>
                    <a:gd name="connsiteY4" fmla="*/ 0 h 48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498" h="48498">
                      <a:moveTo>
                        <a:pt x="24249" y="0"/>
                      </a:moveTo>
                      <a:cubicBezTo>
                        <a:pt x="37641" y="0"/>
                        <a:pt x="48498" y="10857"/>
                        <a:pt x="48498" y="24249"/>
                      </a:cubicBezTo>
                      <a:cubicBezTo>
                        <a:pt x="48498" y="37641"/>
                        <a:pt x="37641" y="48498"/>
                        <a:pt x="24249" y="48498"/>
                      </a:cubicBezTo>
                      <a:cubicBezTo>
                        <a:pt x="10857" y="48498"/>
                        <a:pt x="0" y="37641"/>
                        <a:pt x="0" y="24249"/>
                      </a:cubicBezTo>
                      <a:cubicBezTo>
                        <a:pt x="0" y="10857"/>
                        <a:pt x="10857" y="0"/>
                        <a:pt x="24249" y="0"/>
                      </a:cubicBezTo>
                      <a:close/>
                    </a:path>
                  </a:pathLst>
                </a:custGeom>
              </p:spPr>
            </p:pic>
            <p:sp>
              <p:nvSpPr>
                <p:cNvPr id="13" name="矩形 12"/>
                <p:cNvSpPr/>
                <p:nvPr/>
              </p:nvSpPr>
              <p:spPr>
                <a:xfrm>
                  <a:off x="145698" y="-47101"/>
                  <a:ext cx="891591" cy="83099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CN" sz="4800" cap="none" spc="0" dirty="0">
                      <a:ln w="0"/>
                      <a:solidFill>
                        <a:srgbClr val="242424"/>
                      </a:solidFill>
                      <a:latin typeface="腾祥睿黑简-W1" panose="01010104010101010101" pitchFamily="2" charset="-122"/>
                      <a:ea typeface="腾祥睿黑简-W1" panose="01010104010101010101" pitchFamily="2" charset="-122"/>
                    </a:rPr>
                    <a:t>03</a:t>
                  </a:r>
                  <a:endParaRPr lang="zh-CN" altLang="en-US" sz="2000" cap="none" spc="0">
                    <a:ln w="0"/>
                    <a:solidFill>
                      <a:srgbClr val="242424"/>
                    </a:solidFill>
                    <a:latin typeface="腾祥睿黑简-W1" panose="01010104010101010101" pitchFamily="2" charset="-122"/>
                    <a:ea typeface="腾祥睿黑简-W1" panose="01010104010101010101" pitchFamily="2" charset="-122"/>
                  </a:endParaRPr>
                </a:p>
              </p:txBody>
            </p:sp>
          </p:grpSp>
        </p:grpSp>
        <p:sp>
          <p:nvSpPr>
            <p:cNvPr id="14" name="任意多边形 13"/>
            <p:cNvSpPr/>
            <p:nvPr userDrawn="1"/>
          </p:nvSpPr>
          <p:spPr>
            <a:xfrm rot="18900000">
              <a:off x="10777" y="116558"/>
              <a:ext cx="640601" cy="384852"/>
            </a:xfrm>
            <a:custGeom>
              <a:avLst/>
              <a:gdLst>
                <a:gd name="connsiteX0" fmla="*/ 452438 w 904876"/>
                <a:gd name="connsiteY0" fmla="*/ 0 h 585787"/>
                <a:gd name="connsiteX1" fmla="*/ 904876 w 904876"/>
                <a:gd name="connsiteY1" fmla="*/ 452438 h 585787"/>
                <a:gd name="connsiteX2" fmla="*/ 895684 w 904876"/>
                <a:gd name="connsiteY2" fmla="*/ 543620 h 585787"/>
                <a:gd name="connsiteX3" fmla="*/ 882595 w 904876"/>
                <a:gd name="connsiteY3" fmla="*/ 585787 h 585787"/>
                <a:gd name="connsiteX4" fmla="*/ 22282 w 904876"/>
                <a:gd name="connsiteY4" fmla="*/ 585787 h 585787"/>
                <a:gd name="connsiteX5" fmla="*/ 9192 w 904876"/>
                <a:gd name="connsiteY5" fmla="*/ 543620 h 585787"/>
                <a:gd name="connsiteX6" fmla="*/ 0 w 904876"/>
                <a:gd name="connsiteY6" fmla="*/ 452438 h 585787"/>
                <a:gd name="connsiteX7" fmla="*/ 452438 w 904876"/>
                <a:gd name="connsiteY7" fmla="*/ 0 h 585787"/>
                <a:gd name="connsiteX0-1" fmla="*/ 882595 w 974035"/>
                <a:gd name="connsiteY0-2" fmla="*/ 585787 h 677227"/>
                <a:gd name="connsiteX1-3" fmla="*/ 22282 w 974035"/>
                <a:gd name="connsiteY1-4" fmla="*/ 585787 h 677227"/>
                <a:gd name="connsiteX2-5" fmla="*/ 9192 w 974035"/>
                <a:gd name="connsiteY2-6" fmla="*/ 543620 h 677227"/>
                <a:gd name="connsiteX3-7" fmla="*/ 0 w 974035"/>
                <a:gd name="connsiteY3-8" fmla="*/ 452438 h 677227"/>
                <a:gd name="connsiteX4-9" fmla="*/ 452438 w 974035"/>
                <a:gd name="connsiteY4-10" fmla="*/ 0 h 677227"/>
                <a:gd name="connsiteX5-11" fmla="*/ 904876 w 974035"/>
                <a:gd name="connsiteY5-12" fmla="*/ 452438 h 677227"/>
                <a:gd name="connsiteX6-13" fmla="*/ 895684 w 974035"/>
                <a:gd name="connsiteY6-14" fmla="*/ 543620 h 677227"/>
                <a:gd name="connsiteX7-15" fmla="*/ 974035 w 974035"/>
                <a:gd name="connsiteY7-16" fmla="*/ 677227 h 677227"/>
                <a:gd name="connsiteX0-17" fmla="*/ 882595 w 904876"/>
                <a:gd name="connsiteY0-18" fmla="*/ 585787 h 585787"/>
                <a:gd name="connsiteX1-19" fmla="*/ 22282 w 904876"/>
                <a:gd name="connsiteY1-20" fmla="*/ 585787 h 585787"/>
                <a:gd name="connsiteX2-21" fmla="*/ 9192 w 904876"/>
                <a:gd name="connsiteY2-22" fmla="*/ 543620 h 585787"/>
                <a:gd name="connsiteX3-23" fmla="*/ 0 w 904876"/>
                <a:gd name="connsiteY3-24" fmla="*/ 452438 h 585787"/>
                <a:gd name="connsiteX4-25" fmla="*/ 452438 w 904876"/>
                <a:gd name="connsiteY4-26" fmla="*/ 0 h 585787"/>
                <a:gd name="connsiteX5-27" fmla="*/ 904876 w 904876"/>
                <a:gd name="connsiteY5-28" fmla="*/ 452438 h 585787"/>
                <a:gd name="connsiteX6-29" fmla="*/ 895684 w 904876"/>
                <a:gd name="connsiteY6-30" fmla="*/ 543620 h 585787"/>
                <a:gd name="connsiteX0-31" fmla="*/ 22282 w 904876"/>
                <a:gd name="connsiteY0-32" fmla="*/ 585787 h 585787"/>
                <a:gd name="connsiteX1-33" fmla="*/ 9192 w 904876"/>
                <a:gd name="connsiteY1-34" fmla="*/ 543620 h 585787"/>
                <a:gd name="connsiteX2-35" fmla="*/ 0 w 904876"/>
                <a:gd name="connsiteY2-36" fmla="*/ 452438 h 585787"/>
                <a:gd name="connsiteX3-37" fmla="*/ 452438 w 904876"/>
                <a:gd name="connsiteY3-38" fmla="*/ 0 h 585787"/>
                <a:gd name="connsiteX4-39" fmla="*/ 904876 w 904876"/>
                <a:gd name="connsiteY4-40" fmla="*/ 452438 h 585787"/>
                <a:gd name="connsiteX5-41" fmla="*/ 895684 w 904876"/>
                <a:gd name="connsiteY5-42" fmla="*/ 543620 h 585787"/>
                <a:gd name="connsiteX0-43" fmla="*/ 9192 w 904876"/>
                <a:gd name="connsiteY0-44" fmla="*/ 543620 h 543620"/>
                <a:gd name="connsiteX1-45" fmla="*/ 0 w 904876"/>
                <a:gd name="connsiteY1-46" fmla="*/ 452438 h 543620"/>
                <a:gd name="connsiteX2-47" fmla="*/ 452438 w 904876"/>
                <a:gd name="connsiteY2-48" fmla="*/ 0 h 543620"/>
                <a:gd name="connsiteX3-49" fmla="*/ 904876 w 904876"/>
                <a:gd name="connsiteY3-50" fmla="*/ 452438 h 543620"/>
                <a:gd name="connsiteX4-51" fmla="*/ 895684 w 904876"/>
                <a:gd name="connsiteY4-52" fmla="*/ 543620 h 5436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04876" h="543620">
                  <a:moveTo>
                    <a:pt x="9192" y="543620"/>
                  </a:moveTo>
                  <a:cubicBezTo>
                    <a:pt x="3165" y="514167"/>
                    <a:pt x="0" y="483672"/>
                    <a:pt x="0" y="452438"/>
                  </a:cubicBezTo>
                  <a:cubicBezTo>
                    <a:pt x="0" y="202563"/>
                    <a:pt x="202563" y="0"/>
                    <a:pt x="452438" y="0"/>
                  </a:cubicBezTo>
                  <a:cubicBezTo>
                    <a:pt x="702313" y="0"/>
                    <a:pt x="904876" y="202563"/>
                    <a:pt x="904876" y="452438"/>
                  </a:cubicBezTo>
                  <a:cubicBezTo>
                    <a:pt x="904876" y="483672"/>
                    <a:pt x="901711" y="514167"/>
                    <a:pt x="895684" y="543620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/>
        </p:nvGrpSpPr>
        <p:grpSpPr>
          <a:xfrm>
            <a:off x="163177" y="139700"/>
            <a:ext cx="4476620" cy="830997"/>
            <a:chOff x="10777" y="0"/>
            <a:chExt cx="4476620" cy="830997"/>
          </a:xfrm>
        </p:grpSpPr>
        <p:grpSp>
          <p:nvGrpSpPr>
            <p:cNvPr id="3" name="组合 2"/>
            <p:cNvGrpSpPr/>
            <p:nvPr userDrawn="1"/>
          </p:nvGrpSpPr>
          <p:grpSpPr>
            <a:xfrm>
              <a:off x="162843" y="0"/>
              <a:ext cx="4324554" cy="830997"/>
              <a:chOff x="145698" y="-47101"/>
              <a:chExt cx="4324554" cy="830997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190187" y="76010"/>
                <a:ext cx="3280065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r>
                  <a:rPr lang="zh-CN" altLang="en-US" sz="3200">
                    <a:ln w="0"/>
                    <a:solidFill>
                      <a:srgbClr val="242424"/>
                    </a:solidFill>
                    <a:latin typeface="腾祥睿黑简-W1" panose="01010104010101010101" pitchFamily="2" charset="-122"/>
                    <a:ea typeface="腾祥睿黑简-W1" panose="01010104010101010101" pitchFamily="2" charset="-122"/>
                  </a:rPr>
                  <a:t>添加标题</a:t>
                </a:r>
                <a:r>
                  <a:rPr lang="en-US" altLang="zh-CN" sz="2000">
                    <a:ln w="0"/>
                    <a:solidFill>
                      <a:srgbClr val="242424"/>
                    </a:solidFill>
                    <a:latin typeface="腾祥睿黑简-W1" panose="01010104010101010101" pitchFamily="2" charset="-122"/>
                    <a:ea typeface="腾祥睿黑简-W1" panose="01010104010101010101" pitchFamily="2" charset="-122"/>
                  </a:rPr>
                  <a:t>add the title</a:t>
                </a:r>
                <a:endParaRPr lang="zh-CN" altLang="en-US" sz="2000" cap="none" spc="0">
                  <a:ln w="0"/>
                  <a:solidFill>
                    <a:srgbClr val="242424"/>
                  </a:solidFill>
                  <a:latin typeface="腾祥睿黑简-W1" panose="01010104010101010101" pitchFamily="2" charset="-122"/>
                  <a:ea typeface="腾祥睿黑简-W1" panose="01010104010101010101" pitchFamily="2" charset="-122"/>
                </a:endParaRPr>
              </a:p>
            </p:txBody>
          </p:sp>
          <p:grpSp>
            <p:nvGrpSpPr>
              <p:cNvPr id="5" name="组合 4"/>
              <p:cNvGrpSpPr/>
              <p:nvPr/>
            </p:nvGrpSpPr>
            <p:grpSpPr>
              <a:xfrm>
                <a:off x="145698" y="-47101"/>
                <a:ext cx="891591" cy="830997"/>
                <a:chOff x="145698" y="-47101"/>
                <a:chExt cx="891591" cy="830997"/>
              </a:xfrm>
            </p:grpSpPr>
            <p:pic>
              <p:nvPicPr>
                <p:cNvPr id="6" name="图片 5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3673" t="39400" r="35551" b="59437"/>
                <a:stretch>
                  <a:fillRect/>
                </a:stretch>
              </p:blipFill>
              <p:spPr>
                <a:xfrm>
                  <a:off x="802223" y="247625"/>
                  <a:ext cx="94570" cy="94570"/>
                </a:xfrm>
                <a:custGeom>
                  <a:avLst/>
                  <a:gdLst>
                    <a:gd name="connsiteX0" fmla="*/ 47285 w 94570"/>
                    <a:gd name="connsiteY0" fmla="*/ 0 h 94570"/>
                    <a:gd name="connsiteX1" fmla="*/ 94570 w 94570"/>
                    <a:gd name="connsiteY1" fmla="*/ 47285 h 94570"/>
                    <a:gd name="connsiteX2" fmla="*/ 47285 w 94570"/>
                    <a:gd name="connsiteY2" fmla="*/ 94570 h 94570"/>
                    <a:gd name="connsiteX3" fmla="*/ 0 w 94570"/>
                    <a:gd name="connsiteY3" fmla="*/ 47285 h 94570"/>
                    <a:gd name="connsiteX4" fmla="*/ 47285 w 94570"/>
                    <a:gd name="connsiteY4" fmla="*/ 0 h 94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570" h="94570">
                      <a:moveTo>
                        <a:pt x="47285" y="0"/>
                      </a:moveTo>
                      <a:cubicBezTo>
                        <a:pt x="73400" y="0"/>
                        <a:pt x="94570" y="21170"/>
                        <a:pt x="94570" y="47285"/>
                      </a:cubicBezTo>
                      <a:cubicBezTo>
                        <a:pt x="94570" y="73400"/>
                        <a:pt x="73400" y="94570"/>
                        <a:pt x="47285" y="94570"/>
                      </a:cubicBezTo>
                      <a:cubicBezTo>
                        <a:pt x="21170" y="94570"/>
                        <a:pt x="0" y="73400"/>
                        <a:pt x="0" y="47285"/>
                      </a:cubicBezTo>
                      <a:cubicBezTo>
                        <a:pt x="0" y="21170"/>
                        <a:pt x="21170" y="0"/>
                        <a:pt x="47285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7" name="图片 6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061" t="39700" r="45564" b="59738"/>
                <a:stretch>
                  <a:fillRect/>
                </a:stretch>
              </p:blipFill>
              <p:spPr>
                <a:xfrm>
                  <a:off x="180039" y="345537"/>
                  <a:ext cx="45720" cy="45720"/>
                </a:xfrm>
                <a:custGeom>
                  <a:avLst/>
                  <a:gdLst>
                    <a:gd name="connsiteX0" fmla="*/ 22860 w 45720"/>
                    <a:gd name="connsiteY0" fmla="*/ 0 h 45720"/>
                    <a:gd name="connsiteX1" fmla="*/ 45720 w 45720"/>
                    <a:gd name="connsiteY1" fmla="*/ 22860 h 45720"/>
                    <a:gd name="connsiteX2" fmla="*/ 22860 w 45720"/>
                    <a:gd name="connsiteY2" fmla="*/ 45720 h 45720"/>
                    <a:gd name="connsiteX3" fmla="*/ 0 w 45720"/>
                    <a:gd name="connsiteY3" fmla="*/ 22860 h 45720"/>
                    <a:gd name="connsiteX4" fmla="*/ 22860 w 45720"/>
                    <a:gd name="connsiteY4" fmla="*/ 0 h 45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720" h="45720">
                      <a:moveTo>
                        <a:pt x="22860" y="0"/>
                      </a:moveTo>
                      <a:cubicBezTo>
                        <a:pt x="35485" y="0"/>
                        <a:pt x="45720" y="10235"/>
                        <a:pt x="45720" y="22860"/>
                      </a:cubicBezTo>
                      <a:cubicBezTo>
                        <a:pt x="45720" y="35485"/>
                        <a:pt x="35485" y="45720"/>
                        <a:pt x="22860" y="45720"/>
                      </a:cubicBezTo>
                      <a:cubicBezTo>
                        <a:pt x="10235" y="45720"/>
                        <a:pt x="0" y="35485"/>
                        <a:pt x="0" y="22860"/>
                      </a:cubicBezTo>
                      <a:cubicBezTo>
                        <a:pt x="0" y="10235"/>
                        <a:pt x="10235" y="0"/>
                        <a:pt x="22860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5974" t="42254" r="42955" b="56140"/>
                <a:stretch>
                  <a:fillRect/>
                </a:stretch>
              </p:blipFill>
              <p:spPr>
                <a:xfrm>
                  <a:off x="355965" y="638852"/>
                  <a:ext cx="130628" cy="130628"/>
                </a:xfrm>
                <a:custGeom>
                  <a:avLst/>
                  <a:gdLst>
                    <a:gd name="connsiteX0" fmla="*/ 65314 w 130628"/>
                    <a:gd name="connsiteY0" fmla="*/ 0 h 130628"/>
                    <a:gd name="connsiteX1" fmla="*/ 130628 w 130628"/>
                    <a:gd name="connsiteY1" fmla="*/ 65314 h 130628"/>
                    <a:gd name="connsiteX2" fmla="*/ 65314 w 130628"/>
                    <a:gd name="connsiteY2" fmla="*/ 130628 h 130628"/>
                    <a:gd name="connsiteX3" fmla="*/ 0 w 130628"/>
                    <a:gd name="connsiteY3" fmla="*/ 65314 h 130628"/>
                    <a:gd name="connsiteX4" fmla="*/ 65314 w 130628"/>
                    <a:gd name="connsiteY4" fmla="*/ 0 h 130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628" h="130628">
                      <a:moveTo>
                        <a:pt x="65314" y="0"/>
                      </a:moveTo>
                      <a:cubicBezTo>
                        <a:pt x="101386" y="0"/>
                        <a:pt x="130628" y="29242"/>
                        <a:pt x="130628" y="65314"/>
                      </a:cubicBezTo>
                      <a:cubicBezTo>
                        <a:pt x="130628" y="101386"/>
                        <a:pt x="101386" y="130628"/>
                        <a:pt x="65314" y="130628"/>
                      </a:cubicBezTo>
                      <a:cubicBezTo>
                        <a:pt x="29242" y="130628"/>
                        <a:pt x="0" y="101386"/>
                        <a:pt x="0" y="65314"/>
                      </a:cubicBezTo>
                      <a:cubicBezTo>
                        <a:pt x="0" y="29242"/>
                        <a:pt x="29242" y="0"/>
                        <a:pt x="65314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9" name="图片 8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9721" t="42553" r="39606" b="56438"/>
                <a:stretch>
                  <a:fillRect/>
                </a:stretch>
              </p:blipFill>
              <p:spPr>
                <a:xfrm>
                  <a:off x="484580" y="342195"/>
                  <a:ext cx="82014" cy="82014"/>
                </a:xfrm>
                <a:custGeom>
                  <a:avLst/>
                  <a:gdLst>
                    <a:gd name="connsiteX0" fmla="*/ 41007 w 82014"/>
                    <a:gd name="connsiteY0" fmla="*/ 0 h 82014"/>
                    <a:gd name="connsiteX1" fmla="*/ 82014 w 82014"/>
                    <a:gd name="connsiteY1" fmla="*/ 41007 h 82014"/>
                    <a:gd name="connsiteX2" fmla="*/ 41007 w 82014"/>
                    <a:gd name="connsiteY2" fmla="*/ 82014 h 82014"/>
                    <a:gd name="connsiteX3" fmla="*/ 0 w 82014"/>
                    <a:gd name="connsiteY3" fmla="*/ 41007 h 82014"/>
                    <a:gd name="connsiteX4" fmla="*/ 41007 w 82014"/>
                    <a:gd name="connsiteY4" fmla="*/ 0 h 82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014" h="82014">
                      <a:moveTo>
                        <a:pt x="41007" y="0"/>
                      </a:moveTo>
                      <a:cubicBezTo>
                        <a:pt x="63655" y="0"/>
                        <a:pt x="82014" y="18359"/>
                        <a:pt x="82014" y="41007"/>
                      </a:cubicBezTo>
                      <a:cubicBezTo>
                        <a:pt x="82014" y="63655"/>
                        <a:pt x="63655" y="82014"/>
                        <a:pt x="41007" y="82014"/>
                      </a:cubicBezTo>
                      <a:cubicBezTo>
                        <a:pt x="18359" y="82014"/>
                        <a:pt x="0" y="63655"/>
                        <a:pt x="0" y="41007"/>
                      </a:cubicBezTo>
                      <a:cubicBezTo>
                        <a:pt x="0" y="18359"/>
                        <a:pt x="18359" y="0"/>
                        <a:pt x="41007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10" name="图片 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074" t="44570" r="45203" b="54346"/>
                <a:stretch>
                  <a:fillRect/>
                </a:stretch>
              </p:blipFill>
              <p:spPr>
                <a:xfrm>
                  <a:off x="225759" y="477781"/>
                  <a:ext cx="88174" cy="88174"/>
                </a:xfrm>
                <a:custGeom>
                  <a:avLst/>
                  <a:gdLst>
                    <a:gd name="connsiteX0" fmla="*/ 44087 w 88174"/>
                    <a:gd name="connsiteY0" fmla="*/ 0 h 88174"/>
                    <a:gd name="connsiteX1" fmla="*/ 88174 w 88174"/>
                    <a:gd name="connsiteY1" fmla="*/ 44087 h 88174"/>
                    <a:gd name="connsiteX2" fmla="*/ 44087 w 88174"/>
                    <a:gd name="connsiteY2" fmla="*/ 88174 h 88174"/>
                    <a:gd name="connsiteX3" fmla="*/ 0 w 88174"/>
                    <a:gd name="connsiteY3" fmla="*/ 44087 h 88174"/>
                    <a:gd name="connsiteX4" fmla="*/ 44087 w 88174"/>
                    <a:gd name="connsiteY4" fmla="*/ 0 h 88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174" h="88174">
                      <a:moveTo>
                        <a:pt x="44087" y="0"/>
                      </a:moveTo>
                      <a:cubicBezTo>
                        <a:pt x="68436" y="0"/>
                        <a:pt x="88174" y="19738"/>
                        <a:pt x="88174" y="44087"/>
                      </a:cubicBezTo>
                      <a:cubicBezTo>
                        <a:pt x="88174" y="68436"/>
                        <a:pt x="68436" y="88174"/>
                        <a:pt x="44087" y="88174"/>
                      </a:cubicBezTo>
                      <a:cubicBezTo>
                        <a:pt x="19738" y="88174"/>
                        <a:pt x="0" y="68436"/>
                        <a:pt x="0" y="44087"/>
                      </a:cubicBezTo>
                      <a:cubicBezTo>
                        <a:pt x="0" y="19738"/>
                        <a:pt x="19738" y="0"/>
                        <a:pt x="44087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1167" t="44759" r="38160" b="54233"/>
                <a:stretch>
                  <a:fillRect/>
                </a:stretch>
              </p:blipFill>
              <p:spPr>
                <a:xfrm>
                  <a:off x="779050" y="638852"/>
                  <a:ext cx="82014" cy="82014"/>
                </a:xfrm>
                <a:custGeom>
                  <a:avLst/>
                  <a:gdLst>
                    <a:gd name="connsiteX0" fmla="*/ 41007 w 82014"/>
                    <a:gd name="connsiteY0" fmla="*/ 0 h 82014"/>
                    <a:gd name="connsiteX1" fmla="*/ 82014 w 82014"/>
                    <a:gd name="connsiteY1" fmla="*/ 41007 h 82014"/>
                    <a:gd name="connsiteX2" fmla="*/ 41007 w 82014"/>
                    <a:gd name="connsiteY2" fmla="*/ 82014 h 82014"/>
                    <a:gd name="connsiteX3" fmla="*/ 0 w 82014"/>
                    <a:gd name="connsiteY3" fmla="*/ 41007 h 82014"/>
                    <a:gd name="connsiteX4" fmla="*/ 41007 w 82014"/>
                    <a:gd name="connsiteY4" fmla="*/ 0 h 82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014" h="82014">
                      <a:moveTo>
                        <a:pt x="41007" y="0"/>
                      </a:moveTo>
                      <a:cubicBezTo>
                        <a:pt x="63655" y="0"/>
                        <a:pt x="82014" y="18359"/>
                        <a:pt x="82014" y="41007"/>
                      </a:cubicBezTo>
                      <a:cubicBezTo>
                        <a:pt x="82014" y="63655"/>
                        <a:pt x="63655" y="82014"/>
                        <a:pt x="41007" y="82014"/>
                      </a:cubicBezTo>
                      <a:cubicBezTo>
                        <a:pt x="18359" y="82014"/>
                        <a:pt x="0" y="63655"/>
                        <a:pt x="0" y="41007"/>
                      </a:cubicBezTo>
                      <a:cubicBezTo>
                        <a:pt x="0" y="18359"/>
                        <a:pt x="18359" y="0"/>
                        <a:pt x="41007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975" t="46444" r="41627" b="52959"/>
                <a:stretch>
                  <a:fillRect/>
                </a:stretch>
              </p:blipFill>
              <p:spPr>
                <a:xfrm>
                  <a:off x="566594" y="614603"/>
                  <a:ext cx="48498" cy="48498"/>
                </a:xfrm>
                <a:custGeom>
                  <a:avLst/>
                  <a:gdLst>
                    <a:gd name="connsiteX0" fmla="*/ 24249 w 48498"/>
                    <a:gd name="connsiteY0" fmla="*/ 0 h 48498"/>
                    <a:gd name="connsiteX1" fmla="*/ 48498 w 48498"/>
                    <a:gd name="connsiteY1" fmla="*/ 24249 h 48498"/>
                    <a:gd name="connsiteX2" fmla="*/ 24249 w 48498"/>
                    <a:gd name="connsiteY2" fmla="*/ 48498 h 48498"/>
                    <a:gd name="connsiteX3" fmla="*/ 0 w 48498"/>
                    <a:gd name="connsiteY3" fmla="*/ 24249 h 48498"/>
                    <a:gd name="connsiteX4" fmla="*/ 24249 w 48498"/>
                    <a:gd name="connsiteY4" fmla="*/ 0 h 48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498" h="48498">
                      <a:moveTo>
                        <a:pt x="24249" y="0"/>
                      </a:moveTo>
                      <a:cubicBezTo>
                        <a:pt x="37641" y="0"/>
                        <a:pt x="48498" y="10857"/>
                        <a:pt x="48498" y="24249"/>
                      </a:cubicBezTo>
                      <a:cubicBezTo>
                        <a:pt x="48498" y="37641"/>
                        <a:pt x="37641" y="48498"/>
                        <a:pt x="24249" y="48498"/>
                      </a:cubicBezTo>
                      <a:cubicBezTo>
                        <a:pt x="10857" y="48498"/>
                        <a:pt x="0" y="37641"/>
                        <a:pt x="0" y="24249"/>
                      </a:cubicBezTo>
                      <a:cubicBezTo>
                        <a:pt x="0" y="10857"/>
                        <a:pt x="10857" y="0"/>
                        <a:pt x="24249" y="0"/>
                      </a:cubicBezTo>
                      <a:close/>
                    </a:path>
                  </a:pathLst>
                </a:custGeom>
              </p:spPr>
            </p:pic>
            <p:sp>
              <p:nvSpPr>
                <p:cNvPr id="13" name="矩形 12"/>
                <p:cNvSpPr/>
                <p:nvPr/>
              </p:nvSpPr>
              <p:spPr>
                <a:xfrm>
                  <a:off x="145698" y="-47101"/>
                  <a:ext cx="891591" cy="83099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CN" sz="4800" cap="none" spc="0">
                      <a:ln w="0"/>
                      <a:solidFill>
                        <a:srgbClr val="242424"/>
                      </a:solidFill>
                      <a:latin typeface="腾祥睿黑简-W1" panose="01010104010101010101" pitchFamily="2" charset="-122"/>
                      <a:ea typeface="腾祥睿黑简-W1" panose="01010104010101010101" pitchFamily="2" charset="-122"/>
                    </a:rPr>
                    <a:t>04</a:t>
                  </a:r>
                  <a:endParaRPr lang="zh-CN" altLang="en-US" sz="2000" cap="none" spc="0">
                    <a:ln w="0"/>
                    <a:solidFill>
                      <a:srgbClr val="242424"/>
                    </a:solidFill>
                    <a:latin typeface="腾祥睿黑简-W1" panose="01010104010101010101" pitchFamily="2" charset="-122"/>
                    <a:ea typeface="腾祥睿黑简-W1" panose="01010104010101010101" pitchFamily="2" charset="-122"/>
                  </a:endParaRPr>
                </a:p>
              </p:txBody>
            </p:sp>
          </p:grpSp>
        </p:grpSp>
        <p:sp>
          <p:nvSpPr>
            <p:cNvPr id="14" name="任意多边形 13"/>
            <p:cNvSpPr/>
            <p:nvPr userDrawn="1"/>
          </p:nvSpPr>
          <p:spPr>
            <a:xfrm rot="18900000">
              <a:off x="10777" y="116558"/>
              <a:ext cx="640601" cy="384852"/>
            </a:xfrm>
            <a:custGeom>
              <a:avLst/>
              <a:gdLst>
                <a:gd name="connsiteX0" fmla="*/ 452438 w 904876"/>
                <a:gd name="connsiteY0" fmla="*/ 0 h 585787"/>
                <a:gd name="connsiteX1" fmla="*/ 904876 w 904876"/>
                <a:gd name="connsiteY1" fmla="*/ 452438 h 585787"/>
                <a:gd name="connsiteX2" fmla="*/ 895684 w 904876"/>
                <a:gd name="connsiteY2" fmla="*/ 543620 h 585787"/>
                <a:gd name="connsiteX3" fmla="*/ 882595 w 904876"/>
                <a:gd name="connsiteY3" fmla="*/ 585787 h 585787"/>
                <a:gd name="connsiteX4" fmla="*/ 22282 w 904876"/>
                <a:gd name="connsiteY4" fmla="*/ 585787 h 585787"/>
                <a:gd name="connsiteX5" fmla="*/ 9192 w 904876"/>
                <a:gd name="connsiteY5" fmla="*/ 543620 h 585787"/>
                <a:gd name="connsiteX6" fmla="*/ 0 w 904876"/>
                <a:gd name="connsiteY6" fmla="*/ 452438 h 585787"/>
                <a:gd name="connsiteX7" fmla="*/ 452438 w 904876"/>
                <a:gd name="connsiteY7" fmla="*/ 0 h 585787"/>
                <a:gd name="connsiteX0-1" fmla="*/ 882595 w 974035"/>
                <a:gd name="connsiteY0-2" fmla="*/ 585787 h 677227"/>
                <a:gd name="connsiteX1-3" fmla="*/ 22282 w 974035"/>
                <a:gd name="connsiteY1-4" fmla="*/ 585787 h 677227"/>
                <a:gd name="connsiteX2-5" fmla="*/ 9192 w 974035"/>
                <a:gd name="connsiteY2-6" fmla="*/ 543620 h 677227"/>
                <a:gd name="connsiteX3-7" fmla="*/ 0 w 974035"/>
                <a:gd name="connsiteY3-8" fmla="*/ 452438 h 677227"/>
                <a:gd name="connsiteX4-9" fmla="*/ 452438 w 974035"/>
                <a:gd name="connsiteY4-10" fmla="*/ 0 h 677227"/>
                <a:gd name="connsiteX5-11" fmla="*/ 904876 w 974035"/>
                <a:gd name="connsiteY5-12" fmla="*/ 452438 h 677227"/>
                <a:gd name="connsiteX6-13" fmla="*/ 895684 w 974035"/>
                <a:gd name="connsiteY6-14" fmla="*/ 543620 h 677227"/>
                <a:gd name="connsiteX7-15" fmla="*/ 974035 w 974035"/>
                <a:gd name="connsiteY7-16" fmla="*/ 677227 h 677227"/>
                <a:gd name="connsiteX0-17" fmla="*/ 882595 w 904876"/>
                <a:gd name="connsiteY0-18" fmla="*/ 585787 h 585787"/>
                <a:gd name="connsiteX1-19" fmla="*/ 22282 w 904876"/>
                <a:gd name="connsiteY1-20" fmla="*/ 585787 h 585787"/>
                <a:gd name="connsiteX2-21" fmla="*/ 9192 w 904876"/>
                <a:gd name="connsiteY2-22" fmla="*/ 543620 h 585787"/>
                <a:gd name="connsiteX3-23" fmla="*/ 0 w 904876"/>
                <a:gd name="connsiteY3-24" fmla="*/ 452438 h 585787"/>
                <a:gd name="connsiteX4-25" fmla="*/ 452438 w 904876"/>
                <a:gd name="connsiteY4-26" fmla="*/ 0 h 585787"/>
                <a:gd name="connsiteX5-27" fmla="*/ 904876 w 904876"/>
                <a:gd name="connsiteY5-28" fmla="*/ 452438 h 585787"/>
                <a:gd name="connsiteX6-29" fmla="*/ 895684 w 904876"/>
                <a:gd name="connsiteY6-30" fmla="*/ 543620 h 585787"/>
                <a:gd name="connsiteX0-31" fmla="*/ 22282 w 904876"/>
                <a:gd name="connsiteY0-32" fmla="*/ 585787 h 585787"/>
                <a:gd name="connsiteX1-33" fmla="*/ 9192 w 904876"/>
                <a:gd name="connsiteY1-34" fmla="*/ 543620 h 585787"/>
                <a:gd name="connsiteX2-35" fmla="*/ 0 w 904876"/>
                <a:gd name="connsiteY2-36" fmla="*/ 452438 h 585787"/>
                <a:gd name="connsiteX3-37" fmla="*/ 452438 w 904876"/>
                <a:gd name="connsiteY3-38" fmla="*/ 0 h 585787"/>
                <a:gd name="connsiteX4-39" fmla="*/ 904876 w 904876"/>
                <a:gd name="connsiteY4-40" fmla="*/ 452438 h 585787"/>
                <a:gd name="connsiteX5-41" fmla="*/ 895684 w 904876"/>
                <a:gd name="connsiteY5-42" fmla="*/ 543620 h 585787"/>
                <a:gd name="connsiteX0-43" fmla="*/ 9192 w 904876"/>
                <a:gd name="connsiteY0-44" fmla="*/ 543620 h 543620"/>
                <a:gd name="connsiteX1-45" fmla="*/ 0 w 904876"/>
                <a:gd name="connsiteY1-46" fmla="*/ 452438 h 543620"/>
                <a:gd name="connsiteX2-47" fmla="*/ 452438 w 904876"/>
                <a:gd name="connsiteY2-48" fmla="*/ 0 h 543620"/>
                <a:gd name="connsiteX3-49" fmla="*/ 904876 w 904876"/>
                <a:gd name="connsiteY3-50" fmla="*/ 452438 h 543620"/>
                <a:gd name="connsiteX4-51" fmla="*/ 895684 w 904876"/>
                <a:gd name="connsiteY4-52" fmla="*/ 543620 h 5436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04876" h="543620">
                  <a:moveTo>
                    <a:pt x="9192" y="543620"/>
                  </a:moveTo>
                  <a:cubicBezTo>
                    <a:pt x="3165" y="514167"/>
                    <a:pt x="0" y="483672"/>
                    <a:pt x="0" y="452438"/>
                  </a:cubicBezTo>
                  <a:cubicBezTo>
                    <a:pt x="0" y="202563"/>
                    <a:pt x="202563" y="0"/>
                    <a:pt x="452438" y="0"/>
                  </a:cubicBezTo>
                  <a:cubicBezTo>
                    <a:pt x="702313" y="0"/>
                    <a:pt x="904876" y="202563"/>
                    <a:pt x="904876" y="452438"/>
                  </a:cubicBezTo>
                  <a:cubicBezTo>
                    <a:pt x="904876" y="483672"/>
                    <a:pt x="901711" y="514167"/>
                    <a:pt x="895684" y="543620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1" y="635635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7" y="6356356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434">
    <p:pull/>
  </p:transition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4.jpeg"/><Relationship Id="rId1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5.jpe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8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52.jpeg"/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.jpeg"/><Relationship Id="rId2" Type="http://schemas.openxmlformats.org/officeDocument/2006/relationships/image" Target="../media/image54.jpeg"/><Relationship Id="rId1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56.jpeg"/><Relationship Id="rId1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7.png"/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6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.jpeg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21.jpeg"/><Relationship Id="rId7" Type="http://schemas.openxmlformats.org/officeDocument/2006/relationships/image" Target="../media/image20.jpeg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3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3" b="7833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666" y="4353050"/>
            <a:ext cx="919092" cy="91909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970531" y="5107045"/>
            <a:ext cx="233910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汇报</a:t>
            </a:r>
            <a:r>
              <a:rPr lang="zh-CN" altLang="en-US" sz="2800"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：仓鼠君</a:t>
            </a:r>
            <a:endParaRPr lang="en-US" altLang="zh-CN" sz="2800"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  <a:p>
            <a:pPr algn="ctr"/>
            <a:r>
              <a:rPr lang="en-US" altLang="zh-CN" b="1"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Report: </a:t>
            </a:r>
            <a:r>
              <a:rPr lang="en-US" altLang="zh-CN"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hamster Jun</a:t>
            </a:r>
            <a:endParaRPr lang="zh-CN" altLang="en-US" sz="1600"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23206" y="367727"/>
            <a:ext cx="4945586" cy="37702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16600" b="1" dirty="0" smtClean="0">
                <a:solidFill>
                  <a:schemeClr val="bg1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202</a:t>
            </a:r>
            <a:r>
              <a:rPr lang="en-US" altLang="zh-CN" sz="23900" b="1" dirty="0">
                <a:solidFill>
                  <a:srgbClr val="B7E200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9</a:t>
            </a:r>
            <a:endParaRPr lang="zh-CN" altLang="en-US" sz="23900" b="1" dirty="0">
              <a:solidFill>
                <a:srgbClr val="B7E200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83609" y="3702679"/>
            <a:ext cx="6224781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坚果食品类企业的产品展示</a:t>
            </a:r>
            <a:endParaRPr lang="en-US" altLang="zh-CN" sz="4000" b="1" dirty="0"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  <a:p>
            <a:pPr algn="ctr"/>
            <a:r>
              <a:rPr lang="en-US" altLang="zh-CN" sz="2800" dirty="0"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Nuts food products show</a:t>
            </a:r>
            <a:endParaRPr lang="zh-CN" altLang="en-US" sz="2800" b="1" dirty="0"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397" y="1263529"/>
            <a:ext cx="1069985" cy="1069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746">
        <p:fade/>
      </p:transition>
    </mc:Choice>
    <mc:Fallback>
      <p:transition spd="med" advTm="57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http://image.suning.cn/images/nrgl/cpjs/18232397_20131206104739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0" t="17346" r="3692" b="27204"/>
          <a:stretch>
            <a:fillRect/>
          </a:stretch>
        </p:blipFill>
        <p:spPr bwMode="auto">
          <a:xfrm>
            <a:off x="5936343" y="0"/>
            <a:ext cx="6255657" cy="3381828"/>
          </a:xfrm>
          <a:custGeom>
            <a:avLst/>
            <a:gdLst>
              <a:gd name="connsiteX0" fmla="*/ 619241 w 6255657"/>
              <a:gd name="connsiteY0" fmla="*/ 0 h 3381828"/>
              <a:gd name="connsiteX1" fmla="*/ 6255657 w 6255657"/>
              <a:gd name="connsiteY1" fmla="*/ 0 h 3381828"/>
              <a:gd name="connsiteX2" fmla="*/ 6255657 w 6255657"/>
              <a:gd name="connsiteY2" fmla="*/ 2345363 h 3381828"/>
              <a:gd name="connsiteX3" fmla="*/ 2056443 w 6255657"/>
              <a:gd name="connsiteY3" fmla="*/ 2506871 h 3381828"/>
              <a:gd name="connsiteX4" fmla="*/ 1766429 w 6255657"/>
              <a:gd name="connsiteY4" fmla="*/ 3291615 h 3381828"/>
              <a:gd name="connsiteX5" fmla="*/ 864295 w 6255657"/>
              <a:gd name="connsiteY5" fmla="*/ 3381828 h 3381828"/>
              <a:gd name="connsiteX6" fmla="*/ 512547 w 6255657"/>
              <a:gd name="connsiteY6" fmla="*/ 3381828 h 3381828"/>
              <a:gd name="connsiteX7" fmla="*/ 512547 w 6255657"/>
              <a:gd name="connsiteY7" fmla="*/ 2455692 h 3381828"/>
              <a:gd name="connsiteX8" fmla="*/ 0 w 6255657"/>
              <a:gd name="connsiteY8" fmla="*/ 2455692 h 3381828"/>
              <a:gd name="connsiteX9" fmla="*/ 0 w 6255657"/>
              <a:gd name="connsiteY9" fmla="*/ 1646812 h 3381828"/>
              <a:gd name="connsiteX10" fmla="*/ 362857 w 6255657"/>
              <a:gd name="connsiteY10" fmla="*/ 1596570 h 338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55657" h="3381828">
                <a:moveTo>
                  <a:pt x="619241" y="0"/>
                </a:moveTo>
                <a:lnTo>
                  <a:pt x="6255657" y="0"/>
                </a:lnTo>
                <a:lnTo>
                  <a:pt x="6255657" y="2345363"/>
                </a:lnTo>
                <a:lnTo>
                  <a:pt x="2056443" y="2506871"/>
                </a:lnTo>
                <a:lnTo>
                  <a:pt x="1766429" y="3291615"/>
                </a:lnTo>
                <a:lnTo>
                  <a:pt x="864295" y="3381828"/>
                </a:lnTo>
                <a:lnTo>
                  <a:pt x="512547" y="3381828"/>
                </a:lnTo>
                <a:lnTo>
                  <a:pt x="512547" y="2455692"/>
                </a:lnTo>
                <a:lnTo>
                  <a:pt x="0" y="2455692"/>
                </a:lnTo>
                <a:lnTo>
                  <a:pt x="0" y="1646812"/>
                </a:lnTo>
                <a:lnTo>
                  <a:pt x="362857" y="159657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图片 22" descr="http://image.suning.cn/images/nrgl/cpjs/18232397_20131206104739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9" t="54516" r="56498" b="27267"/>
          <a:stretch>
            <a:fillRect/>
          </a:stretch>
        </p:blipFill>
        <p:spPr bwMode="auto">
          <a:xfrm rot="1095922">
            <a:off x="308440" y="5600700"/>
            <a:ext cx="1520360" cy="1111008"/>
          </a:xfrm>
          <a:custGeom>
            <a:avLst/>
            <a:gdLst>
              <a:gd name="connsiteX0" fmla="*/ 939335 w 1520360"/>
              <a:gd name="connsiteY0" fmla="*/ 0 h 1111008"/>
              <a:gd name="connsiteX1" fmla="*/ 1520360 w 1520360"/>
              <a:gd name="connsiteY1" fmla="*/ 219075 h 1111008"/>
              <a:gd name="connsiteX2" fmla="*/ 1296406 w 1520360"/>
              <a:gd name="connsiteY2" fmla="*/ 909602 h 1111008"/>
              <a:gd name="connsiteX3" fmla="*/ 1291076 w 1520360"/>
              <a:gd name="connsiteY3" fmla="*/ 924024 h 1111008"/>
              <a:gd name="connsiteX4" fmla="*/ 0 w 1520360"/>
              <a:gd name="connsiteY4" fmla="*/ 1111008 h 1111008"/>
              <a:gd name="connsiteX5" fmla="*/ 0 w 1520360"/>
              <a:gd name="connsiteY5" fmla="*/ 524197 h 1111008"/>
              <a:gd name="connsiteX6" fmla="*/ 539285 w 1520360"/>
              <a:gd name="connsiteY6" fmla="*/ 219075 h 111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0360" h="1111008">
                <a:moveTo>
                  <a:pt x="939335" y="0"/>
                </a:moveTo>
                <a:lnTo>
                  <a:pt x="1520360" y="219075"/>
                </a:lnTo>
                <a:lnTo>
                  <a:pt x="1296406" y="909602"/>
                </a:lnTo>
                <a:lnTo>
                  <a:pt x="1291076" y="924024"/>
                </a:lnTo>
                <a:lnTo>
                  <a:pt x="0" y="1111008"/>
                </a:lnTo>
                <a:lnTo>
                  <a:pt x="0" y="524197"/>
                </a:lnTo>
                <a:lnTo>
                  <a:pt x="539285" y="21907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组合 16"/>
          <p:cNvGrpSpPr/>
          <p:nvPr/>
        </p:nvGrpSpPr>
        <p:grpSpPr>
          <a:xfrm>
            <a:off x="1354719" y="1988457"/>
            <a:ext cx="3713136" cy="3713134"/>
            <a:chOff x="1062067" y="2402969"/>
            <a:chExt cx="3405178" cy="3405178"/>
          </a:xfrm>
          <a:effectLst>
            <a:outerShdw blurRad="889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26" name="椭圆 25"/>
            <p:cNvSpPr/>
            <p:nvPr/>
          </p:nvSpPr>
          <p:spPr>
            <a:xfrm>
              <a:off x="1062067" y="2402969"/>
              <a:ext cx="3405178" cy="34051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图片 26" descr="http://fw.lsk.im/share/000/003/759/57/8b90e66ce232228667017bbaaf88ab717tuQv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173" y="2534076"/>
              <a:ext cx="3142966" cy="3142964"/>
            </a:xfrm>
            <a:custGeom>
              <a:avLst/>
              <a:gdLst>
                <a:gd name="connsiteX0" fmla="*/ 1452645 w 2905290"/>
                <a:gd name="connsiteY0" fmla="*/ 0 h 2905290"/>
                <a:gd name="connsiteX1" fmla="*/ 2905290 w 2905290"/>
                <a:gd name="connsiteY1" fmla="*/ 1452645 h 2905290"/>
                <a:gd name="connsiteX2" fmla="*/ 1452645 w 2905290"/>
                <a:gd name="connsiteY2" fmla="*/ 2905290 h 2905290"/>
                <a:gd name="connsiteX3" fmla="*/ 0 w 2905290"/>
                <a:gd name="connsiteY3" fmla="*/ 1452645 h 2905290"/>
                <a:gd name="connsiteX4" fmla="*/ 1452645 w 2905290"/>
                <a:gd name="connsiteY4" fmla="*/ 0 h 290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5290" h="2905290">
                  <a:moveTo>
                    <a:pt x="1452645" y="0"/>
                  </a:moveTo>
                  <a:cubicBezTo>
                    <a:pt x="2254919" y="0"/>
                    <a:pt x="2905290" y="650371"/>
                    <a:pt x="2905290" y="1452645"/>
                  </a:cubicBezTo>
                  <a:cubicBezTo>
                    <a:pt x="2905290" y="2254919"/>
                    <a:pt x="2254919" y="2905290"/>
                    <a:pt x="1452645" y="2905290"/>
                  </a:cubicBezTo>
                  <a:cubicBezTo>
                    <a:pt x="650371" y="2905290"/>
                    <a:pt x="0" y="2254919"/>
                    <a:pt x="0" y="1452645"/>
                  </a:cubicBezTo>
                  <a:cubicBezTo>
                    <a:pt x="0" y="650371"/>
                    <a:pt x="650371" y="0"/>
                    <a:pt x="1452645" y="0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文本框 28"/>
          <p:cNvSpPr txBox="1"/>
          <p:nvPr/>
        </p:nvSpPr>
        <p:spPr>
          <a:xfrm>
            <a:off x="5936343" y="2536974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东北松子</a:t>
            </a:r>
            <a:endParaRPr lang="en-US" altLang="zh-CN" sz="3600" dirty="0">
              <a:ln w="0"/>
              <a:solidFill>
                <a:schemeClr val="bg1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618901" y="3306415"/>
            <a:ext cx="521838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9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latin typeface="腾祥睿黑简-W1" panose="01010104010101010101" pitchFamily="2" charset="-122"/>
                <a:ea typeface="腾祥睿黑简-W1" panose="01010104010101010101" pitchFamily="2" charset="-122"/>
              </a:rPr>
              <a:t>橙子仁含有丰富的磷脂不饱和脂肪酸、多种维生素和矿物质</a:t>
            </a:r>
            <a:endParaRPr lang="en-US" altLang="zh-CN" sz="2000" dirty="0"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  <a:p>
            <a:pPr marL="342900" indent="-342900">
              <a:lnSpc>
                <a:spcPct val="19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latin typeface="腾祥睿黑简-W1" panose="01010104010101010101" pitchFamily="2" charset="-122"/>
                <a:ea typeface="腾祥睿黑简-W1" panose="01010104010101010101" pitchFamily="2" charset="-122"/>
              </a:rPr>
              <a:t>具有促进细胞发育、损伤修复的功能</a:t>
            </a:r>
            <a:endParaRPr lang="en-US" altLang="zh-CN" sz="2000" dirty="0"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426">
        <p14:ripple/>
      </p:transition>
    </mc:Choice>
    <mc:Fallback>
      <p:transition spd="slow" advTm="54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46142" y="994228"/>
            <a:ext cx="2997200" cy="2997200"/>
          </a:xfrm>
          <a:custGeom>
            <a:avLst/>
            <a:gdLst>
              <a:gd name="connsiteX0" fmla="*/ 1498600 w 2997200"/>
              <a:gd name="connsiteY0" fmla="*/ 0 h 2997200"/>
              <a:gd name="connsiteX1" fmla="*/ 2997200 w 2997200"/>
              <a:gd name="connsiteY1" fmla="*/ 1498600 h 2997200"/>
              <a:gd name="connsiteX2" fmla="*/ 1498600 w 2997200"/>
              <a:gd name="connsiteY2" fmla="*/ 2997200 h 2997200"/>
              <a:gd name="connsiteX3" fmla="*/ 0 w 2997200"/>
              <a:gd name="connsiteY3" fmla="*/ 1498600 h 2997200"/>
              <a:gd name="connsiteX4" fmla="*/ 1498600 w 2997200"/>
              <a:gd name="connsiteY4" fmla="*/ 0 h 299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7200" h="2997200">
                <a:moveTo>
                  <a:pt x="1498600" y="0"/>
                </a:moveTo>
                <a:cubicBezTo>
                  <a:pt x="2326254" y="0"/>
                  <a:pt x="2997200" y="670946"/>
                  <a:pt x="2997200" y="1498600"/>
                </a:cubicBezTo>
                <a:cubicBezTo>
                  <a:pt x="2997200" y="2326254"/>
                  <a:pt x="2326254" y="2997200"/>
                  <a:pt x="1498600" y="2997200"/>
                </a:cubicBezTo>
                <a:cubicBezTo>
                  <a:pt x="670946" y="2997200"/>
                  <a:pt x="0" y="2326254"/>
                  <a:pt x="0" y="1498600"/>
                </a:cubicBezTo>
                <a:cubicBezTo>
                  <a:pt x="0" y="670946"/>
                  <a:pt x="670946" y="0"/>
                  <a:pt x="1498600" y="0"/>
                </a:cubicBezTo>
                <a:close/>
              </a:path>
            </a:pathLst>
          </a:custGeom>
          <a:solidFill>
            <a:schemeClr val="bg1"/>
          </a:solidFill>
          <a:ln w="63500">
            <a:noFill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70" b="7833"/>
          <a:stretch>
            <a:fillRect/>
          </a:stretch>
        </p:blipFill>
        <p:spPr>
          <a:xfrm>
            <a:off x="0" y="5321300"/>
            <a:ext cx="12192000" cy="1536700"/>
          </a:xfrm>
          <a:custGeom>
            <a:avLst/>
            <a:gdLst>
              <a:gd name="connsiteX0" fmla="*/ 0 w 12192000"/>
              <a:gd name="connsiteY0" fmla="*/ 0 h 1536700"/>
              <a:gd name="connsiteX1" fmla="*/ 12192000 w 12192000"/>
              <a:gd name="connsiteY1" fmla="*/ 0 h 1536700"/>
              <a:gd name="connsiteX2" fmla="*/ 12192000 w 12192000"/>
              <a:gd name="connsiteY2" fmla="*/ 1536700 h 1536700"/>
              <a:gd name="connsiteX3" fmla="*/ 0 w 12192000"/>
              <a:gd name="connsiteY3" fmla="*/ 1536700 h 153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536700">
                <a:moveTo>
                  <a:pt x="0" y="0"/>
                </a:moveTo>
                <a:lnTo>
                  <a:pt x="12192000" y="0"/>
                </a:lnTo>
                <a:lnTo>
                  <a:pt x="12192000" y="1536700"/>
                </a:lnTo>
                <a:lnTo>
                  <a:pt x="0" y="1536700"/>
                </a:lnTo>
                <a:close/>
              </a:path>
            </a:pathLst>
          </a:custGeom>
        </p:spPr>
      </p:pic>
      <p:grpSp>
        <p:nvGrpSpPr>
          <p:cNvPr id="6" name="组合 5"/>
          <p:cNvGrpSpPr/>
          <p:nvPr/>
        </p:nvGrpSpPr>
        <p:grpSpPr>
          <a:xfrm>
            <a:off x="482600" y="6210300"/>
            <a:ext cx="647700" cy="647700"/>
            <a:chOff x="482600" y="6134100"/>
            <a:chExt cx="723900" cy="7239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8" t="83265" r="90104" b="7833"/>
            <a:stretch>
              <a:fillRect/>
            </a:stretch>
          </p:blipFill>
          <p:spPr>
            <a:xfrm>
              <a:off x="482600" y="6134100"/>
              <a:ext cx="723900" cy="723900"/>
            </a:xfrm>
            <a:custGeom>
              <a:avLst/>
              <a:gdLst>
                <a:gd name="connsiteX0" fmla="*/ 0 w 723900"/>
                <a:gd name="connsiteY0" fmla="*/ 0 h 723900"/>
                <a:gd name="connsiteX1" fmla="*/ 723900 w 723900"/>
                <a:gd name="connsiteY1" fmla="*/ 0 h 723900"/>
                <a:gd name="connsiteX2" fmla="*/ 723900 w 723900"/>
                <a:gd name="connsiteY2" fmla="*/ 723900 h 723900"/>
                <a:gd name="connsiteX3" fmla="*/ 0 w 723900"/>
                <a:gd name="connsiteY3" fmla="*/ 72390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900" h="723900">
                  <a:moveTo>
                    <a:pt x="0" y="0"/>
                  </a:moveTo>
                  <a:lnTo>
                    <a:pt x="723900" y="0"/>
                  </a:lnTo>
                  <a:lnTo>
                    <a:pt x="723900" y="723900"/>
                  </a:lnTo>
                  <a:lnTo>
                    <a:pt x="0" y="723900"/>
                  </a:lnTo>
                  <a:close/>
                </a:path>
              </a:pathLst>
            </a:custGeom>
          </p:spPr>
        </p:pic>
        <p:sp>
          <p:nvSpPr>
            <p:cNvPr id="8" name="等腰三角形 7"/>
            <p:cNvSpPr/>
            <p:nvPr/>
          </p:nvSpPr>
          <p:spPr>
            <a:xfrm rot="10800000">
              <a:off x="653034" y="6391275"/>
              <a:ext cx="383032" cy="209550"/>
            </a:xfrm>
            <a:prstGeom prst="triangl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965200" y="2946400"/>
            <a:ext cx="5867400" cy="2374900"/>
          </a:xfrm>
          <a:prstGeom prst="rect">
            <a:avLst/>
          </a:prstGeom>
          <a:solidFill>
            <a:srgbClr val="24242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65200" y="5321300"/>
            <a:ext cx="5867400" cy="768350"/>
          </a:xfrm>
          <a:prstGeom prst="rect">
            <a:avLst/>
          </a:prstGeom>
          <a:solidFill>
            <a:srgbClr val="242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0" b="15245"/>
          <a:stretch>
            <a:fillRect/>
          </a:stretch>
        </p:blipFill>
        <p:spPr>
          <a:xfrm>
            <a:off x="1378857" y="2946400"/>
            <a:ext cx="5040086" cy="3143250"/>
          </a:xfrm>
          <a:custGeom>
            <a:avLst/>
            <a:gdLst>
              <a:gd name="connsiteX0" fmla="*/ 0 w 5040086"/>
              <a:gd name="connsiteY0" fmla="*/ 0 h 3143250"/>
              <a:gd name="connsiteX1" fmla="*/ 5040086 w 5040086"/>
              <a:gd name="connsiteY1" fmla="*/ 0 h 3143250"/>
              <a:gd name="connsiteX2" fmla="*/ 5040086 w 5040086"/>
              <a:gd name="connsiteY2" fmla="*/ 3143250 h 3143250"/>
              <a:gd name="connsiteX3" fmla="*/ 0 w 5040086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0086" h="3143250">
                <a:moveTo>
                  <a:pt x="0" y="0"/>
                </a:moveTo>
                <a:lnTo>
                  <a:pt x="5040086" y="0"/>
                </a:lnTo>
                <a:lnTo>
                  <a:pt x="5040086" y="3143250"/>
                </a:lnTo>
                <a:lnTo>
                  <a:pt x="0" y="3143250"/>
                </a:ln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1378857" y="148519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好味道源自好材料</a:t>
            </a:r>
            <a:endParaRPr lang="en-US" altLang="zh-CN" sz="2400" dirty="0">
              <a:ln w="0"/>
              <a:solidFill>
                <a:schemeClr val="bg1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21162" y="2069965"/>
            <a:ext cx="5955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我们精选后腿肉做原料。这初始的一步，奠定了仓鼠猪肉</a:t>
            </a:r>
            <a:endParaRPr lang="en-US" altLang="zh-CN" dirty="0"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  <a:p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脯美味的基础。正是这一点，让无数吃货信念不忘记</a:t>
            </a:r>
            <a:endParaRPr lang="en-US" altLang="zh-CN" dirty="0"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321303" y="422563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白芝麻猪肉脯</a:t>
            </a:r>
            <a:endParaRPr lang="en-US" altLang="zh-CN" sz="2400" dirty="0">
              <a:ln w="0"/>
              <a:solidFill>
                <a:schemeClr val="bg1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</p:spTree>
  </p:cSld>
  <p:clrMapOvr>
    <a:masterClrMapping/>
  </p:clrMapOvr>
  <p:transition spd="slow" advTm="6808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2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26" b="7833"/>
          <a:stretch>
            <a:fillRect/>
          </a:stretch>
        </p:blipFill>
        <p:spPr>
          <a:xfrm>
            <a:off x="0" y="6008914"/>
            <a:ext cx="12192000" cy="849086"/>
          </a:xfrm>
          <a:custGeom>
            <a:avLst/>
            <a:gdLst>
              <a:gd name="connsiteX0" fmla="*/ 0 w 12192000"/>
              <a:gd name="connsiteY0" fmla="*/ 0 h 849086"/>
              <a:gd name="connsiteX1" fmla="*/ 12192000 w 12192000"/>
              <a:gd name="connsiteY1" fmla="*/ 0 h 849086"/>
              <a:gd name="connsiteX2" fmla="*/ 12192000 w 12192000"/>
              <a:gd name="connsiteY2" fmla="*/ 849086 h 849086"/>
              <a:gd name="connsiteX3" fmla="*/ 0 w 12192000"/>
              <a:gd name="connsiteY3" fmla="*/ 849086 h 849086"/>
              <a:gd name="connsiteX4" fmla="*/ 0 w 12192000"/>
              <a:gd name="connsiteY4" fmla="*/ 0 h 84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49086">
                <a:moveTo>
                  <a:pt x="0" y="0"/>
                </a:moveTo>
                <a:lnTo>
                  <a:pt x="12192000" y="0"/>
                </a:lnTo>
                <a:lnTo>
                  <a:pt x="12192000" y="849086"/>
                </a:lnTo>
                <a:lnTo>
                  <a:pt x="0" y="84908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" name="图片 9" descr="http://d8.yihaodianimg.com/t20/2012/0823/302/73/7423881114f09668Y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72" r="64" b="24323"/>
          <a:stretch>
            <a:fillRect/>
          </a:stretch>
        </p:blipFill>
        <p:spPr bwMode="auto">
          <a:xfrm>
            <a:off x="0" y="2030079"/>
            <a:ext cx="7286172" cy="3055250"/>
          </a:xfrm>
          <a:custGeom>
            <a:avLst/>
            <a:gdLst>
              <a:gd name="connsiteX0" fmla="*/ 0 w 7286170"/>
              <a:gd name="connsiteY0" fmla="*/ 0 h 3055250"/>
              <a:gd name="connsiteX1" fmla="*/ 7197874 w 7286170"/>
              <a:gd name="connsiteY1" fmla="*/ 0 h 3055250"/>
              <a:gd name="connsiteX2" fmla="*/ 7279232 w 7286170"/>
              <a:gd name="connsiteY2" fmla="*/ 53928 h 3055250"/>
              <a:gd name="connsiteX3" fmla="*/ 7286170 w 7286170"/>
              <a:gd name="connsiteY3" fmla="*/ 88294 h 3055250"/>
              <a:gd name="connsiteX4" fmla="*/ 7286170 w 7286170"/>
              <a:gd name="connsiteY4" fmla="*/ 2966955 h 3055250"/>
              <a:gd name="connsiteX5" fmla="*/ 7279232 w 7286170"/>
              <a:gd name="connsiteY5" fmla="*/ 3001322 h 3055250"/>
              <a:gd name="connsiteX6" fmla="*/ 7197874 w 7286170"/>
              <a:gd name="connsiteY6" fmla="*/ 3055250 h 3055250"/>
              <a:gd name="connsiteX7" fmla="*/ 0 w 7286170"/>
              <a:gd name="connsiteY7" fmla="*/ 3055250 h 305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86170" h="3055250">
                <a:moveTo>
                  <a:pt x="0" y="0"/>
                </a:moveTo>
                <a:lnTo>
                  <a:pt x="7197874" y="0"/>
                </a:lnTo>
                <a:cubicBezTo>
                  <a:pt x="7234448" y="0"/>
                  <a:pt x="7265828" y="22236"/>
                  <a:pt x="7279232" y="53928"/>
                </a:cubicBezTo>
                <a:lnTo>
                  <a:pt x="7286170" y="88294"/>
                </a:lnTo>
                <a:lnTo>
                  <a:pt x="7286170" y="2966955"/>
                </a:lnTo>
                <a:lnTo>
                  <a:pt x="7279232" y="3001322"/>
                </a:lnTo>
                <a:cubicBezTo>
                  <a:pt x="7265828" y="3033013"/>
                  <a:pt x="7234448" y="3055250"/>
                  <a:pt x="7197874" y="3055250"/>
                </a:cubicBezTo>
                <a:lnTo>
                  <a:pt x="0" y="3055250"/>
                </a:lnTo>
                <a:close/>
              </a:path>
            </a:pathLst>
          </a:custGeom>
          <a:noFill/>
          <a:effectLst>
            <a:outerShdw blurRad="63500" dist="50800" dir="8100000" algn="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同侧圆角矩形 8"/>
          <p:cNvSpPr/>
          <p:nvPr/>
        </p:nvSpPr>
        <p:spPr>
          <a:xfrm rot="5400000">
            <a:off x="2235591" y="-205512"/>
            <a:ext cx="2981466" cy="7286172"/>
          </a:xfrm>
          <a:custGeom>
            <a:avLst/>
            <a:gdLst>
              <a:gd name="connsiteX0" fmla="*/ 73784 w 3055250"/>
              <a:gd name="connsiteY0" fmla="*/ 0 h 7286172"/>
              <a:gd name="connsiteX1" fmla="*/ 2981466 w 3055250"/>
              <a:gd name="connsiteY1" fmla="*/ 0 h 7286172"/>
              <a:gd name="connsiteX2" fmla="*/ 3055250 w 3055250"/>
              <a:gd name="connsiteY2" fmla="*/ 73784 h 7286172"/>
              <a:gd name="connsiteX3" fmla="*/ 3055250 w 3055250"/>
              <a:gd name="connsiteY3" fmla="*/ 7286172 h 7286172"/>
              <a:gd name="connsiteX4" fmla="*/ 3055250 w 3055250"/>
              <a:gd name="connsiteY4" fmla="*/ 7286172 h 7286172"/>
              <a:gd name="connsiteX5" fmla="*/ 0 w 3055250"/>
              <a:gd name="connsiteY5" fmla="*/ 7286172 h 7286172"/>
              <a:gd name="connsiteX6" fmla="*/ 0 w 3055250"/>
              <a:gd name="connsiteY6" fmla="*/ 7286172 h 7286172"/>
              <a:gd name="connsiteX7" fmla="*/ 0 w 3055250"/>
              <a:gd name="connsiteY7" fmla="*/ 73784 h 7286172"/>
              <a:gd name="connsiteX8" fmla="*/ 73784 w 3055250"/>
              <a:gd name="connsiteY8" fmla="*/ 0 h 7286172"/>
              <a:gd name="connsiteX0-1" fmla="*/ 3055250 w 3146690"/>
              <a:gd name="connsiteY0-2" fmla="*/ 7286172 h 7377612"/>
              <a:gd name="connsiteX1-3" fmla="*/ 0 w 3146690"/>
              <a:gd name="connsiteY1-4" fmla="*/ 7286172 h 7377612"/>
              <a:gd name="connsiteX2-5" fmla="*/ 0 w 3146690"/>
              <a:gd name="connsiteY2-6" fmla="*/ 7286172 h 7377612"/>
              <a:gd name="connsiteX3-7" fmla="*/ 0 w 3146690"/>
              <a:gd name="connsiteY3-8" fmla="*/ 73784 h 7377612"/>
              <a:gd name="connsiteX4-9" fmla="*/ 73784 w 3146690"/>
              <a:gd name="connsiteY4-10" fmla="*/ 0 h 7377612"/>
              <a:gd name="connsiteX5-11" fmla="*/ 2981466 w 3146690"/>
              <a:gd name="connsiteY5-12" fmla="*/ 0 h 7377612"/>
              <a:gd name="connsiteX6-13" fmla="*/ 3055250 w 3146690"/>
              <a:gd name="connsiteY6-14" fmla="*/ 73784 h 7377612"/>
              <a:gd name="connsiteX7-15" fmla="*/ 3055250 w 3146690"/>
              <a:gd name="connsiteY7-16" fmla="*/ 7286172 h 7377612"/>
              <a:gd name="connsiteX8-17" fmla="*/ 3146690 w 3146690"/>
              <a:gd name="connsiteY8-18" fmla="*/ 7377612 h 7377612"/>
              <a:gd name="connsiteX0-19" fmla="*/ 3055250 w 3055250"/>
              <a:gd name="connsiteY0-20" fmla="*/ 7286172 h 7286172"/>
              <a:gd name="connsiteX1-21" fmla="*/ 0 w 3055250"/>
              <a:gd name="connsiteY1-22" fmla="*/ 7286172 h 7286172"/>
              <a:gd name="connsiteX2-23" fmla="*/ 0 w 3055250"/>
              <a:gd name="connsiteY2-24" fmla="*/ 7286172 h 7286172"/>
              <a:gd name="connsiteX3-25" fmla="*/ 0 w 3055250"/>
              <a:gd name="connsiteY3-26" fmla="*/ 73784 h 7286172"/>
              <a:gd name="connsiteX4-27" fmla="*/ 73784 w 3055250"/>
              <a:gd name="connsiteY4-28" fmla="*/ 0 h 7286172"/>
              <a:gd name="connsiteX5-29" fmla="*/ 2981466 w 3055250"/>
              <a:gd name="connsiteY5-30" fmla="*/ 0 h 7286172"/>
              <a:gd name="connsiteX6-31" fmla="*/ 3055250 w 3055250"/>
              <a:gd name="connsiteY6-32" fmla="*/ 73784 h 7286172"/>
              <a:gd name="connsiteX7-33" fmla="*/ 3055250 w 3055250"/>
              <a:gd name="connsiteY7-34" fmla="*/ 7286172 h 7286172"/>
              <a:gd name="connsiteX0-35" fmla="*/ 3055250 w 3055250"/>
              <a:gd name="connsiteY0-36" fmla="*/ 7286172 h 7286172"/>
              <a:gd name="connsiteX1-37" fmla="*/ 0 w 3055250"/>
              <a:gd name="connsiteY1-38" fmla="*/ 7286172 h 7286172"/>
              <a:gd name="connsiteX2-39" fmla="*/ 0 w 3055250"/>
              <a:gd name="connsiteY2-40" fmla="*/ 7286172 h 7286172"/>
              <a:gd name="connsiteX3-41" fmla="*/ 0 w 3055250"/>
              <a:gd name="connsiteY3-42" fmla="*/ 73784 h 7286172"/>
              <a:gd name="connsiteX4-43" fmla="*/ 73784 w 3055250"/>
              <a:gd name="connsiteY4-44" fmla="*/ 0 h 7286172"/>
              <a:gd name="connsiteX5-45" fmla="*/ 2981466 w 3055250"/>
              <a:gd name="connsiteY5-46" fmla="*/ 0 h 7286172"/>
              <a:gd name="connsiteX6-47" fmla="*/ 3055250 w 3055250"/>
              <a:gd name="connsiteY6-48" fmla="*/ 73784 h 7286172"/>
              <a:gd name="connsiteX0-49" fmla="*/ 0 w 3055250"/>
              <a:gd name="connsiteY0-50" fmla="*/ 7286172 h 7286172"/>
              <a:gd name="connsiteX1-51" fmla="*/ 0 w 3055250"/>
              <a:gd name="connsiteY1-52" fmla="*/ 7286172 h 7286172"/>
              <a:gd name="connsiteX2-53" fmla="*/ 0 w 3055250"/>
              <a:gd name="connsiteY2-54" fmla="*/ 73784 h 7286172"/>
              <a:gd name="connsiteX3-55" fmla="*/ 73784 w 3055250"/>
              <a:gd name="connsiteY3-56" fmla="*/ 0 h 7286172"/>
              <a:gd name="connsiteX4-57" fmla="*/ 2981466 w 3055250"/>
              <a:gd name="connsiteY4-58" fmla="*/ 0 h 7286172"/>
              <a:gd name="connsiteX5-59" fmla="*/ 3055250 w 3055250"/>
              <a:gd name="connsiteY5-60" fmla="*/ 73784 h 7286172"/>
              <a:gd name="connsiteX0-61" fmla="*/ 0 w 2981466"/>
              <a:gd name="connsiteY0-62" fmla="*/ 7286172 h 7286172"/>
              <a:gd name="connsiteX1-63" fmla="*/ 0 w 2981466"/>
              <a:gd name="connsiteY1-64" fmla="*/ 7286172 h 7286172"/>
              <a:gd name="connsiteX2-65" fmla="*/ 0 w 2981466"/>
              <a:gd name="connsiteY2-66" fmla="*/ 73784 h 7286172"/>
              <a:gd name="connsiteX3-67" fmla="*/ 73784 w 2981466"/>
              <a:gd name="connsiteY3-68" fmla="*/ 0 h 7286172"/>
              <a:gd name="connsiteX4-69" fmla="*/ 2981466 w 2981466"/>
              <a:gd name="connsiteY4-70" fmla="*/ 0 h 72861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981466" h="7286172">
                <a:moveTo>
                  <a:pt x="0" y="7286172"/>
                </a:moveTo>
                <a:lnTo>
                  <a:pt x="0" y="7286172"/>
                </a:lnTo>
                <a:lnTo>
                  <a:pt x="0" y="73784"/>
                </a:lnTo>
                <a:cubicBezTo>
                  <a:pt x="0" y="33034"/>
                  <a:pt x="33034" y="0"/>
                  <a:pt x="73784" y="0"/>
                </a:cubicBezTo>
                <a:lnTo>
                  <a:pt x="2981466" y="0"/>
                </a:lnTo>
              </a:path>
            </a:pathLst>
          </a:custGeom>
          <a:noFill/>
          <a:ln w="38100">
            <a:gradFill flip="none" rotWithShape="1">
              <a:gsLst>
                <a:gs pos="4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2000000" scaled="0"/>
              <a:tileRect/>
            </a:gradFill>
          </a:ln>
          <a:effectLst>
            <a:outerShdw blurRad="508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498112" y="3171338"/>
            <a:ext cx="4552371" cy="16503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>
                <a:ln w="0"/>
                <a:latin typeface="腾祥睿黑简-W1" panose="01010104010101010101" pitchFamily="2" charset="-122"/>
                <a:ea typeface="腾祥睿黑简-W1" panose="01010104010101010101" pitchFamily="2" charset="-122"/>
              </a:rPr>
              <a:t>    属纯天然的营养补充剂，</a:t>
            </a:r>
            <a:r>
              <a:rPr lang="zh-CN" altLang="en-US" sz="2000" b="0" cap="none" spc="0">
                <a:ln w="0"/>
                <a:solidFill>
                  <a:schemeClr val="tx1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研究证明是当今人类发现最有效的抗氧化剂，</a:t>
            </a:r>
            <a:r>
              <a:rPr lang="zh-CN" altLang="en-US" sz="2000">
                <a:ln w="0"/>
                <a:latin typeface="腾祥睿黑简-W1" panose="01010104010101010101" pitchFamily="2" charset="-122"/>
                <a:ea typeface="腾祥睿黑简-W1" panose="01010104010101010101" pitchFamily="2" charset="-122"/>
              </a:rPr>
              <a:t>它的抗氧化性能比维生素</a:t>
            </a:r>
            <a:r>
              <a:rPr lang="en-US" altLang="zh-CN" sz="2000" dirty="0">
                <a:ln w="0"/>
                <a:latin typeface="腾祥睿黑简-W1" panose="01010104010101010101" pitchFamily="2" charset="-122"/>
                <a:ea typeface="腾祥睿黑简-W1" panose="01010104010101010101" pitchFamily="2" charset="-122"/>
              </a:rPr>
              <a:t>E</a:t>
            </a:r>
            <a:r>
              <a:rPr lang="zh-CN" altLang="en-US" sz="2000">
                <a:ln w="0"/>
                <a:latin typeface="腾祥睿黑简-W1" panose="01010104010101010101" pitchFamily="2" charset="-122"/>
                <a:ea typeface="腾祥睿黑简-W1" panose="01010104010101010101" pitchFamily="2" charset="-122"/>
              </a:rPr>
              <a:t>高出五十倍，</a:t>
            </a:r>
            <a:r>
              <a:rPr lang="zh-CN" altLang="en-US" sz="2000" b="0" cap="none" spc="0">
                <a:ln w="0"/>
                <a:solidFill>
                  <a:schemeClr val="tx1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比维生素</a:t>
            </a:r>
            <a:r>
              <a:rPr lang="en-US" altLang="zh-CN" sz="2000" b="0" cap="none" spc="0" dirty="0">
                <a:ln w="0"/>
                <a:solidFill>
                  <a:schemeClr val="tx1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C</a:t>
            </a:r>
            <a:r>
              <a:rPr lang="zh-CN" altLang="en-US" sz="2000" b="0" cap="none" spc="0">
                <a:ln w="0"/>
                <a:solidFill>
                  <a:schemeClr val="tx1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高出二十倍。</a:t>
            </a:r>
            <a:endParaRPr lang="zh-CN" altLang="en-US" sz="2000" b="0" cap="none" spc="0">
              <a:ln w="0"/>
              <a:solidFill>
                <a:schemeClr val="tx1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43256" y="2210444"/>
            <a:ext cx="3262432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000"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黑加仑葡萄干</a:t>
            </a:r>
            <a:endParaRPr lang="zh-CN" altLang="en-US" sz="4000"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855745" y="2501914"/>
            <a:ext cx="339811" cy="272908"/>
            <a:chOff x="10855745" y="2501914"/>
            <a:chExt cx="339811" cy="272908"/>
          </a:xfrm>
        </p:grpSpPr>
        <p:pic>
          <p:nvPicPr>
            <p:cNvPr id="1030" name="Picture 6" descr="http://img04.cct88588.com/upload/images/shop/15185/14/03/27/139590937071353136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13" t="52623" r="57687" b="27578"/>
            <a:stretch>
              <a:fillRect/>
            </a:stretch>
          </p:blipFill>
          <p:spPr bwMode="auto">
            <a:xfrm>
              <a:off x="10855745" y="2520964"/>
              <a:ext cx="236705" cy="25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http://img04.cct88588.com/upload/images/shop/15185/14/03/27/139590937071353136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13" t="52623" r="57687" b="27578"/>
            <a:stretch>
              <a:fillRect/>
            </a:stretch>
          </p:blipFill>
          <p:spPr bwMode="auto">
            <a:xfrm>
              <a:off x="11092450" y="2501914"/>
              <a:ext cx="103106" cy="110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slow" advTm="2954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7" t="19838" r="16286" b="12955"/>
          <a:stretch>
            <a:fillRect/>
          </a:stretch>
        </p:blipFill>
        <p:spPr>
          <a:xfrm>
            <a:off x="8590863" y="4040878"/>
            <a:ext cx="2779628" cy="1761138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5058086" y="1916362"/>
            <a:ext cx="6312405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>
                <a:latin typeface="腾祥睿黑简-W1" panose="01010104010101010101" pitchFamily="2" charset="-122"/>
                <a:ea typeface="腾祥睿黑简-W1" panose="01010104010101010101" pitchFamily="2" charset="-122"/>
              </a:rPr>
              <a:t>    板栗有健脾胃、益气、补肾、壮腰、强筋、止血和消肿强心的功效，适合于肾虚引起的腰膝酸软、腰腿不利、小便增多以及脾胃虚寒引起的慢性腹泻、外伤后引起的骨折、瘀血肿痛、筋骨疼痛等症</a:t>
            </a:r>
            <a:endParaRPr lang="en-US" altLang="zh-CN" sz="2000"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>
                <a:ln w="0"/>
                <a:latin typeface="腾祥睿黑简-W1" panose="01010104010101010101" pitchFamily="2" charset="-122"/>
                <a:ea typeface="腾祥睿黑简-W1" panose="01010104010101010101" pitchFamily="2" charset="-122"/>
              </a:rPr>
              <a:t>    板栗还有较高的药用价值，主治反胃、吐血、便血等症，老少皆宜。板栗含柔软的膳食纤维，血糖指数比米饭低，只要加工烹调中不加入白糖，糖尿病人也可适量进补</a:t>
            </a:r>
            <a:endParaRPr lang="zh-CN" altLang="en-US" sz="2000" b="0" cap="none" spc="0">
              <a:ln w="0"/>
              <a:solidFill>
                <a:schemeClr val="tx1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21510" y="1519174"/>
            <a:ext cx="4087586" cy="40875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27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2" r="14502"/>
          <a:stretch>
            <a:fillRect/>
          </a:stretch>
        </p:blipFill>
        <p:spPr>
          <a:xfrm>
            <a:off x="970500" y="1668164"/>
            <a:ext cx="3789607" cy="3789607"/>
          </a:xfrm>
          <a:custGeom>
            <a:avLst/>
            <a:gdLst>
              <a:gd name="connsiteX0" fmla="*/ 1754354 w 3508708"/>
              <a:gd name="connsiteY0" fmla="*/ 0 h 3508708"/>
              <a:gd name="connsiteX1" fmla="*/ 3508708 w 3508708"/>
              <a:gd name="connsiteY1" fmla="*/ 1754354 h 3508708"/>
              <a:gd name="connsiteX2" fmla="*/ 1754354 w 3508708"/>
              <a:gd name="connsiteY2" fmla="*/ 3508708 h 3508708"/>
              <a:gd name="connsiteX3" fmla="*/ 0 w 3508708"/>
              <a:gd name="connsiteY3" fmla="*/ 1754354 h 3508708"/>
              <a:gd name="connsiteX4" fmla="*/ 1754354 w 3508708"/>
              <a:gd name="connsiteY4" fmla="*/ 0 h 350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8708" h="3508708">
                <a:moveTo>
                  <a:pt x="1754354" y="0"/>
                </a:moveTo>
                <a:cubicBezTo>
                  <a:pt x="2723257" y="0"/>
                  <a:pt x="3508708" y="785451"/>
                  <a:pt x="3508708" y="1754354"/>
                </a:cubicBezTo>
                <a:cubicBezTo>
                  <a:pt x="3508708" y="2723257"/>
                  <a:pt x="2723257" y="3508708"/>
                  <a:pt x="1754354" y="3508708"/>
                </a:cubicBezTo>
                <a:cubicBezTo>
                  <a:pt x="785451" y="3508708"/>
                  <a:pt x="0" y="2723257"/>
                  <a:pt x="0" y="1754354"/>
                </a:cubicBezTo>
                <a:cubicBezTo>
                  <a:pt x="0" y="785451"/>
                  <a:pt x="785451" y="0"/>
                  <a:pt x="1754354" y="0"/>
                </a:cubicBezTo>
                <a:close/>
              </a:path>
            </a:pathLst>
          </a:custGeom>
        </p:spPr>
      </p:pic>
      <p:sp>
        <p:nvSpPr>
          <p:cNvPr id="13" name="椭圆 12"/>
          <p:cNvSpPr/>
          <p:nvPr/>
        </p:nvSpPr>
        <p:spPr>
          <a:xfrm>
            <a:off x="1078943" y="1776607"/>
            <a:ext cx="3572720" cy="3572720"/>
          </a:xfrm>
          <a:prstGeom prst="ellipse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490568" y="5715203"/>
            <a:ext cx="2749471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000"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熟制板栗仁</a:t>
            </a:r>
            <a:endParaRPr lang="zh-CN" altLang="en-US" sz="4000"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185">
        <p14:flythrough/>
      </p:transition>
    </mc:Choice>
    <mc:Fallback>
      <p:transition spd="slow" advTm="71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 animBg="1"/>
      <p:bldP spid="13" grpId="0" animBg="1"/>
      <p:bldP spid="17" grpId="0"/>
      <p:bldP spid="1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70"/>
          <a:stretch>
            <a:fillRect/>
          </a:stretch>
        </p:blipFill>
        <p:spPr>
          <a:xfrm>
            <a:off x="5334000" y="0"/>
            <a:ext cx="6858000" cy="3403600"/>
          </a:xfrm>
          <a:prstGeom prst="rect">
            <a:avLst/>
          </a:prstGeom>
        </p:spPr>
      </p:pic>
      <p:graphicFrame>
        <p:nvGraphicFramePr>
          <p:cNvPr id="21" name="图表 20"/>
          <p:cNvGraphicFramePr/>
          <p:nvPr/>
        </p:nvGraphicFramePr>
        <p:xfrm>
          <a:off x="666750" y="1524000"/>
          <a:ext cx="10858500" cy="4334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2" name="文本框 21"/>
          <p:cNvSpPr txBox="1"/>
          <p:nvPr/>
        </p:nvSpPr>
        <p:spPr>
          <a:xfrm>
            <a:off x="1282700" y="5972770"/>
            <a:ext cx="962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仓鼠已获得第四轮融资，总金额达</a:t>
            </a:r>
            <a:r>
              <a:rPr lang="en-US" altLang="zh-CN">
                <a:latin typeface="腾祥睿黑简-W1" panose="01010104010101010101" pitchFamily="2" charset="-122"/>
                <a:ea typeface="腾祥睿黑简-W1" panose="01010104010101010101" pitchFamily="2" charset="-122"/>
              </a:rPr>
              <a:t>3</a:t>
            </a:r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亿元人民币，资金已于</a:t>
            </a:r>
            <a:r>
              <a:rPr lang="en-US" altLang="zh-CN">
                <a:latin typeface="腾祥睿黑简-W1" panose="01010104010101010101" pitchFamily="2" charset="-122"/>
                <a:ea typeface="腾祥睿黑简-W1" panose="01010104010101010101" pitchFamily="2" charset="-122"/>
              </a:rPr>
              <a:t>9</a:t>
            </a:r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月</a:t>
            </a:r>
            <a:r>
              <a:rPr lang="en-US" altLang="zh-CN">
                <a:latin typeface="腾祥睿黑简-W1" panose="01010104010101010101" pitchFamily="2" charset="-122"/>
                <a:ea typeface="腾祥睿黑简-W1" panose="01010104010101010101" pitchFamily="2" charset="-122"/>
              </a:rPr>
              <a:t>15</a:t>
            </a:r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日全部到账，此轮融资的投资方为基金</a:t>
            </a:r>
            <a:r>
              <a:rPr lang="en-US" altLang="zh-CN">
                <a:latin typeface="腾祥睿黑简-W1" panose="01010104010101010101" pitchFamily="2" charset="-122"/>
                <a:ea typeface="腾祥睿黑简-W1" panose="01010104010101010101" pitchFamily="2" charset="-122"/>
              </a:rPr>
              <a:t>FREESFUND(</a:t>
            </a:r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峰瑞资本</a:t>
            </a:r>
            <a:r>
              <a:rPr lang="en-US" altLang="zh-CN">
                <a:latin typeface="腾祥睿黑简-W1" panose="01010104010101010101" pitchFamily="2" charset="-122"/>
                <a:ea typeface="腾祥睿黑简-W1" panose="01010104010101010101" pitchFamily="2" charset="-122"/>
              </a:rPr>
              <a:t>)</a:t>
            </a:r>
            <a:endParaRPr lang="zh-CN" altLang="en-US"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4549">
        <p14:warp dir="in"/>
      </p:transition>
    </mc:Choice>
    <mc:Fallback>
      <p:transition spd="slow" advTm="45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Sub>
          <a:bldChart bld="series"/>
        </p:bldSub>
      </p:bldGraphic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9" t="42749" r="35716" b="55430"/>
          <a:stretch>
            <a:fillRect/>
          </a:stretch>
        </p:blipFill>
        <p:spPr>
          <a:xfrm>
            <a:off x="9196510" y="3765271"/>
            <a:ext cx="508662" cy="508662"/>
          </a:xfrm>
          <a:custGeom>
            <a:avLst/>
            <a:gdLst>
              <a:gd name="connsiteX0" fmla="*/ 74051 w 148102"/>
              <a:gd name="connsiteY0" fmla="*/ 0 h 148102"/>
              <a:gd name="connsiteX1" fmla="*/ 148102 w 148102"/>
              <a:gd name="connsiteY1" fmla="*/ 74051 h 148102"/>
              <a:gd name="connsiteX2" fmla="*/ 74051 w 148102"/>
              <a:gd name="connsiteY2" fmla="*/ 148102 h 148102"/>
              <a:gd name="connsiteX3" fmla="*/ 0 w 148102"/>
              <a:gd name="connsiteY3" fmla="*/ 74051 h 148102"/>
              <a:gd name="connsiteX4" fmla="*/ 74051 w 148102"/>
              <a:gd name="connsiteY4" fmla="*/ 0 h 148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102" h="148102">
                <a:moveTo>
                  <a:pt x="74051" y="0"/>
                </a:moveTo>
                <a:cubicBezTo>
                  <a:pt x="114948" y="0"/>
                  <a:pt x="148102" y="33154"/>
                  <a:pt x="148102" y="74051"/>
                </a:cubicBezTo>
                <a:cubicBezTo>
                  <a:pt x="148102" y="114948"/>
                  <a:pt x="114948" y="148102"/>
                  <a:pt x="74051" y="148102"/>
                </a:cubicBezTo>
                <a:cubicBezTo>
                  <a:pt x="33154" y="148102"/>
                  <a:pt x="0" y="114948"/>
                  <a:pt x="0" y="74051"/>
                </a:cubicBezTo>
                <a:cubicBezTo>
                  <a:pt x="0" y="33154"/>
                  <a:pt x="33154" y="0"/>
                  <a:pt x="74051" y="0"/>
                </a:cubicBez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73" t="39400" r="35551" b="59437"/>
          <a:stretch>
            <a:fillRect/>
          </a:stretch>
        </p:blipFill>
        <p:spPr>
          <a:xfrm>
            <a:off x="9916606" y="2805311"/>
            <a:ext cx="324804" cy="324804"/>
          </a:xfrm>
          <a:custGeom>
            <a:avLst/>
            <a:gdLst>
              <a:gd name="connsiteX0" fmla="*/ 47285 w 94570"/>
              <a:gd name="connsiteY0" fmla="*/ 0 h 94570"/>
              <a:gd name="connsiteX1" fmla="*/ 94570 w 94570"/>
              <a:gd name="connsiteY1" fmla="*/ 47285 h 94570"/>
              <a:gd name="connsiteX2" fmla="*/ 47285 w 94570"/>
              <a:gd name="connsiteY2" fmla="*/ 94570 h 94570"/>
              <a:gd name="connsiteX3" fmla="*/ 0 w 94570"/>
              <a:gd name="connsiteY3" fmla="*/ 47285 h 94570"/>
              <a:gd name="connsiteX4" fmla="*/ 47285 w 94570"/>
              <a:gd name="connsiteY4" fmla="*/ 0 h 9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570" h="94570">
                <a:moveTo>
                  <a:pt x="47285" y="0"/>
                </a:moveTo>
                <a:cubicBezTo>
                  <a:pt x="73400" y="0"/>
                  <a:pt x="94570" y="21170"/>
                  <a:pt x="94570" y="47285"/>
                </a:cubicBezTo>
                <a:cubicBezTo>
                  <a:pt x="94570" y="73400"/>
                  <a:pt x="73400" y="94570"/>
                  <a:pt x="47285" y="94570"/>
                </a:cubicBezTo>
                <a:cubicBezTo>
                  <a:pt x="21170" y="94570"/>
                  <a:pt x="0" y="73400"/>
                  <a:pt x="0" y="47285"/>
                </a:cubicBezTo>
                <a:cubicBezTo>
                  <a:pt x="0" y="21170"/>
                  <a:pt x="21170" y="0"/>
                  <a:pt x="47285" y="0"/>
                </a:cubicBez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1" t="39700" r="45564" b="59738"/>
          <a:stretch>
            <a:fillRect/>
          </a:stretch>
        </p:blipFill>
        <p:spPr>
          <a:xfrm>
            <a:off x="6838193" y="2726797"/>
            <a:ext cx="157027" cy="157027"/>
          </a:xfrm>
          <a:custGeom>
            <a:avLst/>
            <a:gdLst>
              <a:gd name="connsiteX0" fmla="*/ 22860 w 45720"/>
              <a:gd name="connsiteY0" fmla="*/ 0 h 45720"/>
              <a:gd name="connsiteX1" fmla="*/ 45720 w 45720"/>
              <a:gd name="connsiteY1" fmla="*/ 22860 h 45720"/>
              <a:gd name="connsiteX2" fmla="*/ 22860 w 45720"/>
              <a:gd name="connsiteY2" fmla="*/ 45720 h 45720"/>
              <a:gd name="connsiteX3" fmla="*/ 0 w 45720"/>
              <a:gd name="connsiteY3" fmla="*/ 22860 h 45720"/>
              <a:gd name="connsiteX4" fmla="*/ 22860 w 45720"/>
              <a:gd name="connsiteY4" fmla="*/ 0 h 4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" h="45720">
                <a:moveTo>
                  <a:pt x="22860" y="0"/>
                </a:moveTo>
                <a:cubicBezTo>
                  <a:pt x="35485" y="0"/>
                  <a:pt x="45720" y="10235"/>
                  <a:pt x="45720" y="22860"/>
                </a:cubicBezTo>
                <a:cubicBezTo>
                  <a:pt x="45720" y="35485"/>
                  <a:pt x="35485" y="45720"/>
                  <a:pt x="22860" y="45720"/>
                </a:cubicBezTo>
                <a:cubicBezTo>
                  <a:pt x="10235" y="45720"/>
                  <a:pt x="0" y="35485"/>
                  <a:pt x="0" y="22860"/>
                </a:cubicBezTo>
                <a:cubicBezTo>
                  <a:pt x="0" y="10235"/>
                  <a:pt x="10235" y="0"/>
                  <a:pt x="22860" y="0"/>
                </a:cubicBez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4" t="42254" r="42955" b="56140"/>
          <a:stretch>
            <a:fillRect/>
          </a:stretch>
        </p:blipFill>
        <p:spPr>
          <a:xfrm>
            <a:off x="7399264" y="3971285"/>
            <a:ext cx="448647" cy="448647"/>
          </a:xfrm>
          <a:custGeom>
            <a:avLst/>
            <a:gdLst>
              <a:gd name="connsiteX0" fmla="*/ 65314 w 130628"/>
              <a:gd name="connsiteY0" fmla="*/ 0 h 130628"/>
              <a:gd name="connsiteX1" fmla="*/ 130628 w 130628"/>
              <a:gd name="connsiteY1" fmla="*/ 65314 h 130628"/>
              <a:gd name="connsiteX2" fmla="*/ 65314 w 130628"/>
              <a:gd name="connsiteY2" fmla="*/ 130628 h 130628"/>
              <a:gd name="connsiteX3" fmla="*/ 0 w 130628"/>
              <a:gd name="connsiteY3" fmla="*/ 65314 h 130628"/>
              <a:gd name="connsiteX4" fmla="*/ 65314 w 130628"/>
              <a:gd name="connsiteY4" fmla="*/ 0 h 13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28" h="130628">
                <a:moveTo>
                  <a:pt x="65314" y="0"/>
                </a:moveTo>
                <a:cubicBezTo>
                  <a:pt x="101386" y="0"/>
                  <a:pt x="130628" y="29242"/>
                  <a:pt x="130628" y="65314"/>
                </a:cubicBezTo>
                <a:cubicBezTo>
                  <a:pt x="130628" y="101386"/>
                  <a:pt x="101386" y="130628"/>
                  <a:pt x="65314" y="130628"/>
                </a:cubicBezTo>
                <a:cubicBezTo>
                  <a:pt x="29242" y="130628"/>
                  <a:pt x="0" y="101386"/>
                  <a:pt x="0" y="65314"/>
                </a:cubicBezTo>
                <a:cubicBezTo>
                  <a:pt x="0" y="29242"/>
                  <a:pt x="29242" y="0"/>
                  <a:pt x="65314" y="0"/>
                </a:cubicBez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21" t="42553" r="39606" b="56438"/>
          <a:stretch>
            <a:fillRect/>
          </a:stretch>
        </p:blipFill>
        <p:spPr>
          <a:xfrm>
            <a:off x="8572558" y="3416466"/>
            <a:ext cx="281680" cy="281680"/>
          </a:xfrm>
          <a:custGeom>
            <a:avLst/>
            <a:gdLst>
              <a:gd name="connsiteX0" fmla="*/ 41007 w 82014"/>
              <a:gd name="connsiteY0" fmla="*/ 0 h 82014"/>
              <a:gd name="connsiteX1" fmla="*/ 82014 w 82014"/>
              <a:gd name="connsiteY1" fmla="*/ 41007 h 82014"/>
              <a:gd name="connsiteX2" fmla="*/ 41007 w 82014"/>
              <a:gd name="connsiteY2" fmla="*/ 82014 h 82014"/>
              <a:gd name="connsiteX3" fmla="*/ 0 w 82014"/>
              <a:gd name="connsiteY3" fmla="*/ 41007 h 82014"/>
              <a:gd name="connsiteX4" fmla="*/ 41007 w 82014"/>
              <a:gd name="connsiteY4" fmla="*/ 0 h 8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14" h="82014">
                <a:moveTo>
                  <a:pt x="41007" y="0"/>
                </a:moveTo>
                <a:cubicBezTo>
                  <a:pt x="63655" y="0"/>
                  <a:pt x="82014" y="18359"/>
                  <a:pt x="82014" y="41007"/>
                </a:cubicBezTo>
                <a:cubicBezTo>
                  <a:pt x="82014" y="63655"/>
                  <a:pt x="63655" y="82014"/>
                  <a:pt x="41007" y="82014"/>
                </a:cubicBezTo>
                <a:cubicBezTo>
                  <a:pt x="18359" y="82014"/>
                  <a:pt x="0" y="63655"/>
                  <a:pt x="0" y="41007"/>
                </a:cubicBezTo>
                <a:cubicBezTo>
                  <a:pt x="0" y="18359"/>
                  <a:pt x="18359" y="0"/>
                  <a:pt x="41007" y="0"/>
                </a:cubicBez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4" t="44570" r="45203" b="54346"/>
          <a:stretch>
            <a:fillRect/>
          </a:stretch>
        </p:blipFill>
        <p:spPr>
          <a:xfrm>
            <a:off x="6460141" y="3819866"/>
            <a:ext cx="302837" cy="302837"/>
          </a:xfrm>
          <a:custGeom>
            <a:avLst/>
            <a:gdLst>
              <a:gd name="connsiteX0" fmla="*/ 44087 w 88174"/>
              <a:gd name="connsiteY0" fmla="*/ 0 h 88174"/>
              <a:gd name="connsiteX1" fmla="*/ 88174 w 88174"/>
              <a:gd name="connsiteY1" fmla="*/ 44087 h 88174"/>
              <a:gd name="connsiteX2" fmla="*/ 44087 w 88174"/>
              <a:gd name="connsiteY2" fmla="*/ 88174 h 88174"/>
              <a:gd name="connsiteX3" fmla="*/ 0 w 88174"/>
              <a:gd name="connsiteY3" fmla="*/ 44087 h 88174"/>
              <a:gd name="connsiteX4" fmla="*/ 44087 w 88174"/>
              <a:gd name="connsiteY4" fmla="*/ 0 h 8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74" h="88174">
                <a:moveTo>
                  <a:pt x="44087" y="0"/>
                </a:moveTo>
                <a:cubicBezTo>
                  <a:pt x="68436" y="0"/>
                  <a:pt x="88174" y="19738"/>
                  <a:pt x="88174" y="44087"/>
                </a:cubicBezTo>
                <a:cubicBezTo>
                  <a:pt x="88174" y="68436"/>
                  <a:pt x="68436" y="88174"/>
                  <a:pt x="44087" y="88174"/>
                </a:cubicBezTo>
                <a:cubicBezTo>
                  <a:pt x="19738" y="88174"/>
                  <a:pt x="0" y="68436"/>
                  <a:pt x="0" y="44087"/>
                </a:cubicBezTo>
                <a:cubicBezTo>
                  <a:pt x="0" y="19738"/>
                  <a:pt x="19738" y="0"/>
                  <a:pt x="44087" y="0"/>
                </a:cubicBezTo>
                <a:close/>
              </a:path>
            </a:pathLst>
          </a:cu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67" t="44759" r="38160" b="54233"/>
          <a:stretch>
            <a:fillRect/>
          </a:stretch>
        </p:blipFill>
        <p:spPr>
          <a:xfrm>
            <a:off x="10100570" y="3830445"/>
            <a:ext cx="281680" cy="281680"/>
          </a:xfrm>
          <a:custGeom>
            <a:avLst/>
            <a:gdLst>
              <a:gd name="connsiteX0" fmla="*/ 41007 w 82014"/>
              <a:gd name="connsiteY0" fmla="*/ 0 h 82014"/>
              <a:gd name="connsiteX1" fmla="*/ 82014 w 82014"/>
              <a:gd name="connsiteY1" fmla="*/ 41007 h 82014"/>
              <a:gd name="connsiteX2" fmla="*/ 41007 w 82014"/>
              <a:gd name="connsiteY2" fmla="*/ 82014 h 82014"/>
              <a:gd name="connsiteX3" fmla="*/ 0 w 82014"/>
              <a:gd name="connsiteY3" fmla="*/ 41007 h 82014"/>
              <a:gd name="connsiteX4" fmla="*/ 41007 w 82014"/>
              <a:gd name="connsiteY4" fmla="*/ 0 h 8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14" h="82014">
                <a:moveTo>
                  <a:pt x="41007" y="0"/>
                </a:moveTo>
                <a:cubicBezTo>
                  <a:pt x="63655" y="0"/>
                  <a:pt x="82014" y="18359"/>
                  <a:pt x="82014" y="41007"/>
                </a:cubicBezTo>
                <a:cubicBezTo>
                  <a:pt x="82014" y="63655"/>
                  <a:pt x="63655" y="82014"/>
                  <a:pt x="41007" y="82014"/>
                </a:cubicBezTo>
                <a:cubicBezTo>
                  <a:pt x="18359" y="82014"/>
                  <a:pt x="0" y="63655"/>
                  <a:pt x="0" y="41007"/>
                </a:cubicBezTo>
                <a:cubicBezTo>
                  <a:pt x="0" y="18359"/>
                  <a:pt x="18359" y="0"/>
                  <a:pt x="41007" y="0"/>
                </a:cubicBezTo>
                <a:close/>
              </a:path>
            </a:pathLst>
          </a:cu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5" t="46444" r="41627" b="52959"/>
          <a:stretch>
            <a:fillRect/>
          </a:stretch>
        </p:blipFill>
        <p:spPr>
          <a:xfrm>
            <a:off x="8358215" y="4166425"/>
            <a:ext cx="166568" cy="166568"/>
          </a:xfrm>
          <a:custGeom>
            <a:avLst/>
            <a:gdLst>
              <a:gd name="connsiteX0" fmla="*/ 24249 w 48498"/>
              <a:gd name="connsiteY0" fmla="*/ 0 h 48498"/>
              <a:gd name="connsiteX1" fmla="*/ 48498 w 48498"/>
              <a:gd name="connsiteY1" fmla="*/ 24249 h 48498"/>
              <a:gd name="connsiteX2" fmla="*/ 24249 w 48498"/>
              <a:gd name="connsiteY2" fmla="*/ 48498 h 48498"/>
              <a:gd name="connsiteX3" fmla="*/ 0 w 48498"/>
              <a:gd name="connsiteY3" fmla="*/ 24249 h 48498"/>
              <a:gd name="connsiteX4" fmla="*/ 24249 w 48498"/>
              <a:gd name="connsiteY4" fmla="*/ 0 h 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98" h="48498">
                <a:moveTo>
                  <a:pt x="24249" y="0"/>
                </a:moveTo>
                <a:cubicBezTo>
                  <a:pt x="37641" y="0"/>
                  <a:pt x="48498" y="10857"/>
                  <a:pt x="48498" y="24249"/>
                </a:cubicBezTo>
                <a:cubicBezTo>
                  <a:pt x="48498" y="37641"/>
                  <a:pt x="37641" y="48498"/>
                  <a:pt x="24249" y="48498"/>
                </a:cubicBezTo>
                <a:cubicBezTo>
                  <a:pt x="10857" y="48498"/>
                  <a:pt x="0" y="37641"/>
                  <a:pt x="0" y="24249"/>
                </a:cubicBezTo>
                <a:cubicBezTo>
                  <a:pt x="0" y="10857"/>
                  <a:pt x="10857" y="0"/>
                  <a:pt x="24249" y="0"/>
                </a:cubicBezTo>
                <a:close/>
              </a:path>
            </a:pathLst>
          </a:custGeom>
        </p:spPr>
      </p:pic>
      <p:grpSp>
        <p:nvGrpSpPr>
          <p:cNvPr id="2" name="组合 1"/>
          <p:cNvGrpSpPr/>
          <p:nvPr/>
        </p:nvGrpSpPr>
        <p:grpSpPr>
          <a:xfrm>
            <a:off x="7108175" y="1550374"/>
            <a:ext cx="2626040" cy="2646878"/>
            <a:chOff x="7108175" y="1550374"/>
            <a:chExt cx="2626040" cy="2646878"/>
          </a:xfrm>
        </p:grpSpPr>
        <p:sp>
          <p:nvSpPr>
            <p:cNvPr id="14" name="圆角矩形 13"/>
            <p:cNvSpPr/>
            <p:nvPr/>
          </p:nvSpPr>
          <p:spPr>
            <a:xfrm>
              <a:off x="7116957" y="1569575"/>
              <a:ext cx="2608476" cy="2608476"/>
            </a:xfrm>
            <a:prstGeom prst="roundRect">
              <a:avLst>
                <a:gd name="adj" fmla="val 8732"/>
              </a:avLst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7108175" y="1550374"/>
              <a:ext cx="2626040" cy="26468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16600" cap="none" spc="0">
                  <a:ln w="0"/>
                  <a:solidFill>
                    <a:srgbClr val="242424"/>
                  </a:solidFill>
                  <a:latin typeface="腾祥睿黑简-W1" panose="01010104010101010101" pitchFamily="2" charset="-122"/>
                  <a:ea typeface="腾祥睿黑简-W1" panose="01010104010101010101" pitchFamily="2" charset="-122"/>
                </a:rPr>
                <a:t>03</a:t>
              </a:r>
              <a:endParaRPr lang="zh-CN" altLang="en-US" sz="6600" cap="none" spc="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7165081" y="4845842"/>
            <a:ext cx="2512226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添加标题</a:t>
            </a:r>
            <a:endParaRPr lang="zh-CN" altLang="en-US" sz="440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  <a:p>
            <a:pPr algn="ctr"/>
            <a:r>
              <a:rPr lang="en-US" altLang="zh-CN" sz="32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add the title</a:t>
            </a:r>
            <a:endParaRPr lang="en-US" altLang="zh-CN" sz="320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319020" y="333374"/>
            <a:ext cx="7684294" cy="76201"/>
            <a:chOff x="4267200" y="333374"/>
            <a:chExt cx="7684294" cy="76201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06" t="11899" b="87164"/>
            <a:stretch>
              <a:fillRect/>
            </a:stretch>
          </p:blipFill>
          <p:spPr>
            <a:xfrm>
              <a:off x="4267200" y="333375"/>
              <a:ext cx="7448550" cy="76200"/>
            </a:xfrm>
            <a:custGeom>
              <a:avLst/>
              <a:gdLst>
                <a:gd name="connsiteX0" fmla="*/ 0 w 7448550"/>
                <a:gd name="connsiteY0" fmla="*/ 0 h 76200"/>
                <a:gd name="connsiteX1" fmla="*/ 7448550 w 7448550"/>
                <a:gd name="connsiteY1" fmla="*/ 0 h 76200"/>
                <a:gd name="connsiteX2" fmla="*/ 7448550 w 7448550"/>
                <a:gd name="connsiteY2" fmla="*/ 76200 h 76200"/>
                <a:gd name="connsiteX3" fmla="*/ 0 w 7448550"/>
                <a:gd name="connsiteY3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48550" h="76200">
                  <a:moveTo>
                    <a:pt x="0" y="0"/>
                  </a:moveTo>
                  <a:lnTo>
                    <a:pt x="7448550" y="0"/>
                  </a:lnTo>
                  <a:lnTo>
                    <a:pt x="7448550" y="76200"/>
                  </a:lnTo>
                  <a:lnTo>
                    <a:pt x="0" y="76200"/>
                  </a:lnTo>
                  <a:close/>
                </a:path>
              </a:pathLst>
            </a:custGeom>
          </p:spPr>
        </p:pic>
        <p:sp>
          <p:nvSpPr>
            <p:cNvPr id="25" name="矩形 24"/>
            <p:cNvSpPr/>
            <p:nvPr/>
          </p:nvSpPr>
          <p:spPr>
            <a:xfrm>
              <a:off x="4267200" y="333374"/>
              <a:ext cx="7448550" cy="76201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1749087" y="333374"/>
              <a:ext cx="202407" cy="76201"/>
            </a:xfrm>
            <a:prstGeom prst="rect">
              <a:avLst/>
            </a:prstGeom>
            <a:solidFill>
              <a:srgbClr val="B7E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" name="图片 19" descr="http://img3.gomein.net.cn/image/bbcimg/productDesc/descImg/201303/desc04/A0003196821/889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7"/>
          <a:stretch>
            <a:fillRect/>
          </a:stretch>
        </p:blipFill>
        <p:spPr bwMode="auto">
          <a:xfrm flipH="1">
            <a:off x="-211635" y="989000"/>
            <a:ext cx="6558821" cy="4880001"/>
          </a:xfrm>
          <a:custGeom>
            <a:avLst/>
            <a:gdLst>
              <a:gd name="connsiteX0" fmla="*/ 6953250 w 6953250"/>
              <a:gd name="connsiteY0" fmla="*/ 0 h 5173470"/>
              <a:gd name="connsiteX1" fmla="*/ 552450 w 6953250"/>
              <a:gd name="connsiteY1" fmla="*/ 0 h 5173470"/>
              <a:gd name="connsiteX2" fmla="*/ 0 w 6953250"/>
              <a:gd name="connsiteY2" fmla="*/ 2293505 h 5173470"/>
              <a:gd name="connsiteX3" fmla="*/ 0 w 6953250"/>
              <a:gd name="connsiteY3" fmla="*/ 3050117 h 5173470"/>
              <a:gd name="connsiteX4" fmla="*/ 95250 w 6953250"/>
              <a:gd name="connsiteY4" fmla="*/ 3600450 h 5173470"/>
              <a:gd name="connsiteX5" fmla="*/ 2040383 w 6953250"/>
              <a:gd name="connsiteY5" fmla="*/ 5173470 h 5173470"/>
              <a:gd name="connsiteX6" fmla="*/ 6953250 w 6953250"/>
              <a:gd name="connsiteY6" fmla="*/ 5173470 h 517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53250" h="5173470">
                <a:moveTo>
                  <a:pt x="6953250" y="0"/>
                </a:moveTo>
                <a:lnTo>
                  <a:pt x="552450" y="0"/>
                </a:lnTo>
                <a:lnTo>
                  <a:pt x="0" y="2293505"/>
                </a:lnTo>
                <a:lnTo>
                  <a:pt x="0" y="3050117"/>
                </a:lnTo>
                <a:lnTo>
                  <a:pt x="95250" y="3600450"/>
                </a:lnTo>
                <a:lnTo>
                  <a:pt x="2040383" y="5173470"/>
                </a:lnTo>
                <a:lnTo>
                  <a:pt x="6953250" y="517347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6278">
        <p15:prstTrans prst="airplane"/>
      </p:transition>
    </mc:Choice>
    <mc:Fallback>
      <p:transition spd="slow" advTm="62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椭圆 61"/>
          <p:cNvSpPr/>
          <p:nvPr/>
        </p:nvSpPr>
        <p:spPr>
          <a:xfrm>
            <a:off x="1210124" y="2352538"/>
            <a:ext cx="9660917" cy="201096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533556" y="1885166"/>
            <a:ext cx="3105604" cy="165564"/>
            <a:chOff x="1533556" y="1885166"/>
            <a:chExt cx="3105604" cy="165564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71" t="28795" r="86771" b="69169"/>
            <a:stretch>
              <a:fillRect/>
            </a:stretch>
          </p:blipFill>
          <p:spPr>
            <a:xfrm>
              <a:off x="1704553" y="1885166"/>
              <a:ext cx="165564" cy="165564"/>
            </a:xfrm>
            <a:custGeom>
              <a:avLst/>
              <a:gdLst>
                <a:gd name="connsiteX0" fmla="*/ 82782 w 165564"/>
                <a:gd name="connsiteY0" fmla="*/ 0 h 165564"/>
                <a:gd name="connsiteX1" fmla="*/ 165564 w 165564"/>
                <a:gd name="connsiteY1" fmla="*/ 82782 h 165564"/>
                <a:gd name="connsiteX2" fmla="*/ 82782 w 165564"/>
                <a:gd name="connsiteY2" fmla="*/ 165564 h 165564"/>
                <a:gd name="connsiteX3" fmla="*/ 0 w 165564"/>
                <a:gd name="connsiteY3" fmla="*/ 82782 h 165564"/>
                <a:gd name="connsiteX4" fmla="*/ 82782 w 165564"/>
                <a:gd name="connsiteY4" fmla="*/ 0 h 16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4" h="165564">
                  <a:moveTo>
                    <a:pt x="82782" y="0"/>
                  </a:moveTo>
                  <a:cubicBezTo>
                    <a:pt x="128501" y="0"/>
                    <a:pt x="165564" y="37063"/>
                    <a:pt x="165564" y="82782"/>
                  </a:cubicBezTo>
                  <a:cubicBezTo>
                    <a:pt x="165564" y="128501"/>
                    <a:pt x="128501" y="165564"/>
                    <a:pt x="82782" y="165564"/>
                  </a:cubicBezTo>
                  <a:cubicBezTo>
                    <a:pt x="37063" y="165564"/>
                    <a:pt x="0" y="128501"/>
                    <a:pt x="0" y="82782"/>
                  </a:cubicBezTo>
                  <a:cubicBezTo>
                    <a:pt x="0" y="37063"/>
                    <a:pt x="37063" y="0"/>
                    <a:pt x="82782" y="0"/>
                  </a:cubicBezTo>
                  <a:close/>
                </a:path>
              </a:pathLst>
            </a:custGeom>
          </p:spPr>
        </p:pic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10" t="28795" r="83932" b="69169"/>
            <a:stretch>
              <a:fillRect/>
            </a:stretch>
          </p:blipFill>
          <p:spPr>
            <a:xfrm>
              <a:off x="2050683" y="1885166"/>
              <a:ext cx="165564" cy="165564"/>
            </a:xfrm>
            <a:custGeom>
              <a:avLst/>
              <a:gdLst>
                <a:gd name="connsiteX0" fmla="*/ 82782 w 165564"/>
                <a:gd name="connsiteY0" fmla="*/ 0 h 165564"/>
                <a:gd name="connsiteX1" fmla="*/ 165564 w 165564"/>
                <a:gd name="connsiteY1" fmla="*/ 82782 h 165564"/>
                <a:gd name="connsiteX2" fmla="*/ 82782 w 165564"/>
                <a:gd name="connsiteY2" fmla="*/ 165564 h 165564"/>
                <a:gd name="connsiteX3" fmla="*/ 0 w 165564"/>
                <a:gd name="connsiteY3" fmla="*/ 82782 h 165564"/>
                <a:gd name="connsiteX4" fmla="*/ 82782 w 165564"/>
                <a:gd name="connsiteY4" fmla="*/ 0 h 16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4" h="165564">
                  <a:moveTo>
                    <a:pt x="82782" y="0"/>
                  </a:moveTo>
                  <a:cubicBezTo>
                    <a:pt x="128501" y="0"/>
                    <a:pt x="165564" y="37063"/>
                    <a:pt x="165564" y="82782"/>
                  </a:cubicBezTo>
                  <a:cubicBezTo>
                    <a:pt x="165564" y="128501"/>
                    <a:pt x="128501" y="165564"/>
                    <a:pt x="82782" y="165564"/>
                  </a:cubicBezTo>
                  <a:cubicBezTo>
                    <a:pt x="37063" y="165564"/>
                    <a:pt x="0" y="128501"/>
                    <a:pt x="0" y="82782"/>
                  </a:cubicBezTo>
                  <a:cubicBezTo>
                    <a:pt x="0" y="37063"/>
                    <a:pt x="37063" y="0"/>
                    <a:pt x="82782" y="0"/>
                  </a:cubicBezTo>
                  <a:close/>
                </a:path>
              </a:pathLst>
            </a:cu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49" t="28795" r="81093" b="69169"/>
            <a:stretch>
              <a:fillRect/>
            </a:stretch>
          </p:blipFill>
          <p:spPr>
            <a:xfrm>
              <a:off x="2396813" y="1885166"/>
              <a:ext cx="165564" cy="165564"/>
            </a:xfrm>
            <a:custGeom>
              <a:avLst/>
              <a:gdLst>
                <a:gd name="connsiteX0" fmla="*/ 82782 w 165564"/>
                <a:gd name="connsiteY0" fmla="*/ 0 h 165564"/>
                <a:gd name="connsiteX1" fmla="*/ 165564 w 165564"/>
                <a:gd name="connsiteY1" fmla="*/ 82782 h 165564"/>
                <a:gd name="connsiteX2" fmla="*/ 82782 w 165564"/>
                <a:gd name="connsiteY2" fmla="*/ 165564 h 165564"/>
                <a:gd name="connsiteX3" fmla="*/ 0 w 165564"/>
                <a:gd name="connsiteY3" fmla="*/ 82782 h 165564"/>
                <a:gd name="connsiteX4" fmla="*/ 82782 w 165564"/>
                <a:gd name="connsiteY4" fmla="*/ 0 h 16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4" h="165564">
                  <a:moveTo>
                    <a:pt x="82782" y="0"/>
                  </a:moveTo>
                  <a:cubicBezTo>
                    <a:pt x="128501" y="0"/>
                    <a:pt x="165564" y="37063"/>
                    <a:pt x="165564" y="82782"/>
                  </a:cubicBezTo>
                  <a:cubicBezTo>
                    <a:pt x="165564" y="128501"/>
                    <a:pt x="128501" y="165564"/>
                    <a:pt x="82782" y="165564"/>
                  </a:cubicBezTo>
                  <a:cubicBezTo>
                    <a:pt x="37063" y="165564"/>
                    <a:pt x="0" y="128501"/>
                    <a:pt x="0" y="82782"/>
                  </a:cubicBezTo>
                  <a:cubicBezTo>
                    <a:pt x="0" y="37063"/>
                    <a:pt x="37063" y="0"/>
                    <a:pt x="82782" y="0"/>
                  </a:cubicBezTo>
                  <a:close/>
                </a:path>
              </a:pathLst>
            </a:custGeom>
          </p:spPr>
        </p:pic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88" t="28795" r="78254" b="69169"/>
            <a:stretch>
              <a:fillRect/>
            </a:stretch>
          </p:blipFill>
          <p:spPr>
            <a:xfrm>
              <a:off x="2742943" y="1885166"/>
              <a:ext cx="165564" cy="165564"/>
            </a:xfrm>
            <a:custGeom>
              <a:avLst/>
              <a:gdLst>
                <a:gd name="connsiteX0" fmla="*/ 82782 w 165564"/>
                <a:gd name="connsiteY0" fmla="*/ 0 h 165564"/>
                <a:gd name="connsiteX1" fmla="*/ 165564 w 165564"/>
                <a:gd name="connsiteY1" fmla="*/ 82782 h 165564"/>
                <a:gd name="connsiteX2" fmla="*/ 82782 w 165564"/>
                <a:gd name="connsiteY2" fmla="*/ 165564 h 165564"/>
                <a:gd name="connsiteX3" fmla="*/ 0 w 165564"/>
                <a:gd name="connsiteY3" fmla="*/ 82782 h 165564"/>
                <a:gd name="connsiteX4" fmla="*/ 82782 w 165564"/>
                <a:gd name="connsiteY4" fmla="*/ 0 h 16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4" h="165564">
                  <a:moveTo>
                    <a:pt x="82782" y="0"/>
                  </a:moveTo>
                  <a:cubicBezTo>
                    <a:pt x="128501" y="0"/>
                    <a:pt x="165564" y="37063"/>
                    <a:pt x="165564" y="82782"/>
                  </a:cubicBezTo>
                  <a:cubicBezTo>
                    <a:pt x="165564" y="128501"/>
                    <a:pt x="128501" y="165564"/>
                    <a:pt x="82782" y="165564"/>
                  </a:cubicBezTo>
                  <a:cubicBezTo>
                    <a:pt x="37063" y="165564"/>
                    <a:pt x="0" y="128501"/>
                    <a:pt x="0" y="82782"/>
                  </a:cubicBezTo>
                  <a:cubicBezTo>
                    <a:pt x="0" y="37063"/>
                    <a:pt x="37063" y="0"/>
                    <a:pt x="82782" y="0"/>
                  </a:cubicBezTo>
                  <a:close/>
                </a:path>
              </a:pathLst>
            </a:cu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27" t="28795" r="75415" b="69169"/>
            <a:stretch>
              <a:fillRect/>
            </a:stretch>
          </p:blipFill>
          <p:spPr>
            <a:xfrm>
              <a:off x="3089073" y="1885166"/>
              <a:ext cx="165564" cy="165564"/>
            </a:xfrm>
            <a:custGeom>
              <a:avLst/>
              <a:gdLst>
                <a:gd name="connsiteX0" fmla="*/ 82782 w 165564"/>
                <a:gd name="connsiteY0" fmla="*/ 0 h 165564"/>
                <a:gd name="connsiteX1" fmla="*/ 165564 w 165564"/>
                <a:gd name="connsiteY1" fmla="*/ 82782 h 165564"/>
                <a:gd name="connsiteX2" fmla="*/ 82782 w 165564"/>
                <a:gd name="connsiteY2" fmla="*/ 165564 h 165564"/>
                <a:gd name="connsiteX3" fmla="*/ 0 w 165564"/>
                <a:gd name="connsiteY3" fmla="*/ 82782 h 165564"/>
                <a:gd name="connsiteX4" fmla="*/ 82782 w 165564"/>
                <a:gd name="connsiteY4" fmla="*/ 0 h 16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4" h="165564">
                  <a:moveTo>
                    <a:pt x="82782" y="0"/>
                  </a:moveTo>
                  <a:cubicBezTo>
                    <a:pt x="128501" y="0"/>
                    <a:pt x="165564" y="37063"/>
                    <a:pt x="165564" y="82782"/>
                  </a:cubicBezTo>
                  <a:cubicBezTo>
                    <a:pt x="165564" y="128501"/>
                    <a:pt x="128501" y="165564"/>
                    <a:pt x="82782" y="165564"/>
                  </a:cubicBezTo>
                  <a:cubicBezTo>
                    <a:pt x="37063" y="165564"/>
                    <a:pt x="0" y="128501"/>
                    <a:pt x="0" y="82782"/>
                  </a:cubicBezTo>
                  <a:cubicBezTo>
                    <a:pt x="0" y="37063"/>
                    <a:pt x="37063" y="0"/>
                    <a:pt x="82782" y="0"/>
                  </a:cubicBezTo>
                  <a:close/>
                </a:path>
              </a:pathLst>
            </a:custGeom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66" t="28795" r="72576" b="69169"/>
            <a:stretch>
              <a:fillRect/>
            </a:stretch>
          </p:blipFill>
          <p:spPr>
            <a:xfrm>
              <a:off x="3435203" y="1885166"/>
              <a:ext cx="165564" cy="165564"/>
            </a:xfrm>
            <a:custGeom>
              <a:avLst/>
              <a:gdLst>
                <a:gd name="connsiteX0" fmla="*/ 82782 w 165564"/>
                <a:gd name="connsiteY0" fmla="*/ 0 h 165564"/>
                <a:gd name="connsiteX1" fmla="*/ 165564 w 165564"/>
                <a:gd name="connsiteY1" fmla="*/ 82782 h 165564"/>
                <a:gd name="connsiteX2" fmla="*/ 82782 w 165564"/>
                <a:gd name="connsiteY2" fmla="*/ 165564 h 165564"/>
                <a:gd name="connsiteX3" fmla="*/ 0 w 165564"/>
                <a:gd name="connsiteY3" fmla="*/ 82782 h 165564"/>
                <a:gd name="connsiteX4" fmla="*/ 82782 w 165564"/>
                <a:gd name="connsiteY4" fmla="*/ 0 h 16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4" h="165564">
                  <a:moveTo>
                    <a:pt x="82782" y="0"/>
                  </a:moveTo>
                  <a:cubicBezTo>
                    <a:pt x="128501" y="0"/>
                    <a:pt x="165564" y="37063"/>
                    <a:pt x="165564" y="82782"/>
                  </a:cubicBezTo>
                  <a:cubicBezTo>
                    <a:pt x="165564" y="128501"/>
                    <a:pt x="128501" y="165564"/>
                    <a:pt x="82782" y="165564"/>
                  </a:cubicBezTo>
                  <a:cubicBezTo>
                    <a:pt x="37063" y="165564"/>
                    <a:pt x="0" y="128501"/>
                    <a:pt x="0" y="82782"/>
                  </a:cubicBezTo>
                  <a:cubicBezTo>
                    <a:pt x="0" y="37063"/>
                    <a:pt x="37063" y="0"/>
                    <a:pt x="82782" y="0"/>
                  </a:cubicBezTo>
                  <a:close/>
                </a:path>
              </a:pathLst>
            </a:custGeom>
          </p:spPr>
        </p:pic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05" t="28795" r="69737" b="69169"/>
            <a:stretch>
              <a:fillRect/>
            </a:stretch>
          </p:blipFill>
          <p:spPr>
            <a:xfrm>
              <a:off x="3781333" y="1885166"/>
              <a:ext cx="165564" cy="165564"/>
            </a:xfrm>
            <a:custGeom>
              <a:avLst/>
              <a:gdLst>
                <a:gd name="connsiteX0" fmla="*/ 82782 w 165564"/>
                <a:gd name="connsiteY0" fmla="*/ 0 h 165564"/>
                <a:gd name="connsiteX1" fmla="*/ 165564 w 165564"/>
                <a:gd name="connsiteY1" fmla="*/ 82782 h 165564"/>
                <a:gd name="connsiteX2" fmla="*/ 82782 w 165564"/>
                <a:gd name="connsiteY2" fmla="*/ 165564 h 165564"/>
                <a:gd name="connsiteX3" fmla="*/ 0 w 165564"/>
                <a:gd name="connsiteY3" fmla="*/ 82782 h 165564"/>
                <a:gd name="connsiteX4" fmla="*/ 82782 w 165564"/>
                <a:gd name="connsiteY4" fmla="*/ 0 h 16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4" h="165564">
                  <a:moveTo>
                    <a:pt x="82782" y="0"/>
                  </a:moveTo>
                  <a:cubicBezTo>
                    <a:pt x="128501" y="0"/>
                    <a:pt x="165564" y="37063"/>
                    <a:pt x="165564" y="82782"/>
                  </a:cubicBezTo>
                  <a:cubicBezTo>
                    <a:pt x="165564" y="128501"/>
                    <a:pt x="128501" y="165564"/>
                    <a:pt x="82782" y="165564"/>
                  </a:cubicBezTo>
                  <a:cubicBezTo>
                    <a:pt x="37063" y="165564"/>
                    <a:pt x="0" y="128501"/>
                    <a:pt x="0" y="82782"/>
                  </a:cubicBezTo>
                  <a:cubicBezTo>
                    <a:pt x="0" y="37063"/>
                    <a:pt x="37063" y="0"/>
                    <a:pt x="82782" y="0"/>
                  </a:cubicBezTo>
                  <a:close/>
                </a:path>
              </a:pathLst>
            </a:cu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4" t="28795" r="66898" b="69169"/>
            <a:stretch>
              <a:fillRect/>
            </a:stretch>
          </p:blipFill>
          <p:spPr>
            <a:xfrm>
              <a:off x="4127463" y="1885166"/>
              <a:ext cx="165564" cy="165564"/>
            </a:xfrm>
            <a:custGeom>
              <a:avLst/>
              <a:gdLst>
                <a:gd name="connsiteX0" fmla="*/ 82782 w 165564"/>
                <a:gd name="connsiteY0" fmla="*/ 0 h 165564"/>
                <a:gd name="connsiteX1" fmla="*/ 165564 w 165564"/>
                <a:gd name="connsiteY1" fmla="*/ 82782 h 165564"/>
                <a:gd name="connsiteX2" fmla="*/ 82782 w 165564"/>
                <a:gd name="connsiteY2" fmla="*/ 165564 h 165564"/>
                <a:gd name="connsiteX3" fmla="*/ 0 w 165564"/>
                <a:gd name="connsiteY3" fmla="*/ 82782 h 165564"/>
                <a:gd name="connsiteX4" fmla="*/ 82782 w 165564"/>
                <a:gd name="connsiteY4" fmla="*/ 0 h 16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4" h="165564">
                  <a:moveTo>
                    <a:pt x="82782" y="0"/>
                  </a:moveTo>
                  <a:cubicBezTo>
                    <a:pt x="128501" y="0"/>
                    <a:pt x="165564" y="37063"/>
                    <a:pt x="165564" y="82782"/>
                  </a:cubicBezTo>
                  <a:cubicBezTo>
                    <a:pt x="165564" y="128501"/>
                    <a:pt x="128501" y="165564"/>
                    <a:pt x="82782" y="165564"/>
                  </a:cubicBezTo>
                  <a:cubicBezTo>
                    <a:pt x="37063" y="165564"/>
                    <a:pt x="0" y="128501"/>
                    <a:pt x="0" y="82782"/>
                  </a:cubicBezTo>
                  <a:cubicBezTo>
                    <a:pt x="0" y="37063"/>
                    <a:pt x="37063" y="0"/>
                    <a:pt x="82782" y="0"/>
                  </a:cubicBezTo>
                  <a:close/>
                </a:path>
              </a:pathLst>
            </a:cu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83" t="28795" r="64059" b="69169"/>
            <a:stretch>
              <a:fillRect/>
            </a:stretch>
          </p:blipFill>
          <p:spPr>
            <a:xfrm>
              <a:off x="4473596" y="1885166"/>
              <a:ext cx="165564" cy="165564"/>
            </a:xfrm>
            <a:custGeom>
              <a:avLst/>
              <a:gdLst>
                <a:gd name="connsiteX0" fmla="*/ 82782 w 165564"/>
                <a:gd name="connsiteY0" fmla="*/ 0 h 165564"/>
                <a:gd name="connsiteX1" fmla="*/ 165564 w 165564"/>
                <a:gd name="connsiteY1" fmla="*/ 82782 h 165564"/>
                <a:gd name="connsiteX2" fmla="*/ 82782 w 165564"/>
                <a:gd name="connsiteY2" fmla="*/ 165564 h 165564"/>
                <a:gd name="connsiteX3" fmla="*/ 0 w 165564"/>
                <a:gd name="connsiteY3" fmla="*/ 82782 h 165564"/>
                <a:gd name="connsiteX4" fmla="*/ 82782 w 165564"/>
                <a:gd name="connsiteY4" fmla="*/ 0 h 16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4" h="165564">
                  <a:moveTo>
                    <a:pt x="82782" y="0"/>
                  </a:moveTo>
                  <a:cubicBezTo>
                    <a:pt x="128501" y="0"/>
                    <a:pt x="165564" y="37063"/>
                    <a:pt x="165564" y="82782"/>
                  </a:cubicBezTo>
                  <a:cubicBezTo>
                    <a:pt x="165564" y="128501"/>
                    <a:pt x="128501" y="165564"/>
                    <a:pt x="82782" y="165564"/>
                  </a:cubicBezTo>
                  <a:cubicBezTo>
                    <a:pt x="37063" y="165564"/>
                    <a:pt x="0" y="128501"/>
                    <a:pt x="0" y="82782"/>
                  </a:cubicBezTo>
                  <a:cubicBezTo>
                    <a:pt x="0" y="37063"/>
                    <a:pt x="37063" y="0"/>
                    <a:pt x="82782" y="0"/>
                  </a:cubicBezTo>
                  <a:close/>
                </a:path>
              </a:pathLst>
            </a:custGeom>
          </p:spPr>
        </p:pic>
        <p:sp>
          <p:nvSpPr>
            <p:cNvPr id="53" name="矩形 52"/>
            <p:cNvSpPr/>
            <p:nvPr/>
          </p:nvSpPr>
          <p:spPr>
            <a:xfrm>
              <a:off x="1533556" y="1885166"/>
              <a:ext cx="3105604" cy="1655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552841" y="1885166"/>
            <a:ext cx="3105604" cy="165564"/>
            <a:chOff x="7552841" y="1885166"/>
            <a:chExt cx="3105604" cy="165564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59" t="28795" r="34583" b="69169"/>
            <a:stretch>
              <a:fillRect/>
            </a:stretch>
          </p:blipFill>
          <p:spPr>
            <a:xfrm>
              <a:off x="7555559" y="1885166"/>
              <a:ext cx="165564" cy="165564"/>
            </a:xfrm>
            <a:custGeom>
              <a:avLst/>
              <a:gdLst>
                <a:gd name="connsiteX0" fmla="*/ 82782 w 165564"/>
                <a:gd name="connsiteY0" fmla="*/ 0 h 165564"/>
                <a:gd name="connsiteX1" fmla="*/ 165564 w 165564"/>
                <a:gd name="connsiteY1" fmla="*/ 82782 h 165564"/>
                <a:gd name="connsiteX2" fmla="*/ 82782 w 165564"/>
                <a:gd name="connsiteY2" fmla="*/ 165564 h 165564"/>
                <a:gd name="connsiteX3" fmla="*/ 0 w 165564"/>
                <a:gd name="connsiteY3" fmla="*/ 82782 h 165564"/>
                <a:gd name="connsiteX4" fmla="*/ 82782 w 165564"/>
                <a:gd name="connsiteY4" fmla="*/ 0 h 16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4" h="165564">
                  <a:moveTo>
                    <a:pt x="82782" y="0"/>
                  </a:moveTo>
                  <a:cubicBezTo>
                    <a:pt x="128501" y="0"/>
                    <a:pt x="165564" y="37063"/>
                    <a:pt x="165564" y="82782"/>
                  </a:cubicBezTo>
                  <a:cubicBezTo>
                    <a:pt x="165564" y="128501"/>
                    <a:pt x="128501" y="165564"/>
                    <a:pt x="82782" y="165564"/>
                  </a:cubicBezTo>
                  <a:cubicBezTo>
                    <a:pt x="37063" y="165564"/>
                    <a:pt x="0" y="128501"/>
                    <a:pt x="0" y="82782"/>
                  </a:cubicBezTo>
                  <a:cubicBezTo>
                    <a:pt x="0" y="37063"/>
                    <a:pt x="37063" y="0"/>
                    <a:pt x="82782" y="0"/>
                  </a:cubicBezTo>
                  <a:close/>
                </a:path>
              </a:pathLst>
            </a:cu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98" t="28795" r="31744" b="69169"/>
            <a:stretch>
              <a:fillRect/>
            </a:stretch>
          </p:blipFill>
          <p:spPr>
            <a:xfrm>
              <a:off x="7901689" y="1885166"/>
              <a:ext cx="165564" cy="165564"/>
            </a:xfrm>
            <a:custGeom>
              <a:avLst/>
              <a:gdLst>
                <a:gd name="connsiteX0" fmla="*/ 82782 w 165564"/>
                <a:gd name="connsiteY0" fmla="*/ 0 h 165564"/>
                <a:gd name="connsiteX1" fmla="*/ 165564 w 165564"/>
                <a:gd name="connsiteY1" fmla="*/ 82782 h 165564"/>
                <a:gd name="connsiteX2" fmla="*/ 82782 w 165564"/>
                <a:gd name="connsiteY2" fmla="*/ 165564 h 165564"/>
                <a:gd name="connsiteX3" fmla="*/ 0 w 165564"/>
                <a:gd name="connsiteY3" fmla="*/ 82782 h 165564"/>
                <a:gd name="connsiteX4" fmla="*/ 82782 w 165564"/>
                <a:gd name="connsiteY4" fmla="*/ 0 h 16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4" h="165564">
                  <a:moveTo>
                    <a:pt x="82782" y="0"/>
                  </a:moveTo>
                  <a:cubicBezTo>
                    <a:pt x="128501" y="0"/>
                    <a:pt x="165564" y="37063"/>
                    <a:pt x="165564" y="82782"/>
                  </a:cubicBezTo>
                  <a:cubicBezTo>
                    <a:pt x="165564" y="128501"/>
                    <a:pt x="128501" y="165564"/>
                    <a:pt x="82782" y="165564"/>
                  </a:cubicBezTo>
                  <a:cubicBezTo>
                    <a:pt x="37063" y="165564"/>
                    <a:pt x="0" y="128501"/>
                    <a:pt x="0" y="82782"/>
                  </a:cubicBezTo>
                  <a:cubicBezTo>
                    <a:pt x="0" y="37063"/>
                    <a:pt x="37063" y="0"/>
                    <a:pt x="82782" y="0"/>
                  </a:cubicBezTo>
                  <a:close/>
                </a:path>
              </a:pathLst>
            </a:cu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37" t="28795" r="28905" b="69169"/>
            <a:stretch>
              <a:fillRect/>
            </a:stretch>
          </p:blipFill>
          <p:spPr>
            <a:xfrm>
              <a:off x="8247819" y="1885166"/>
              <a:ext cx="165564" cy="165564"/>
            </a:xfrm>
            <a:custGeom>
              <a:avLst/>
              <a:gdLst>
                <a:gd name="connsiteX0" fmla="*/ 82782 w 165564"/>
                <a:gd name="connsiteY0" fmla="*/ 0 h 165564"/>
                <a:gd name="connsiteX1" fmla="*/ 165564 w 165564"/>
                <a:gd name="connsiteY1" fmla="*/ 82782 h 165564"/>
                <a:gd name="connsiteX2" fmla="*/ 82782 w 165564"/>
                <a:gd name="connsiteY2" fmla="*/ 165564 h 165564"/>
                <a:gd name="connsiteX3" fmla="*/ 0 w 165564"/>
                <a:gd name="connsiteY3" fmla="*/ 82782 h 165564"/>
                <a:gd name="connsiteX4" fmla="*/ 82782 w 165564"/>
                <a:gd name="connsiteY4" fmla="*/ 0 h 16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4" h="165564">
                  <a:moveTo>
                    <a:pt x="82782" y="0"/>
                  </a:moveTo>
                  <a:cubicBezTo>
                    <a:pt x="128501" y="0"/>
                    <a:pt x="165564" y="37063"/>
                    <a:pt x="165564" y="82782"/>
                  </a:cubicBezTo>
                  <a:cubicBezTo>
                    <a:pt x="165564" y="128501"/>
                    <a:pt x="128501" y="165564"/>
                    <a:pt x="82782" y="165564"/>
                  </a:cubicBezTo>
                  <a:cubicBezTo>
                    <a:pt x="37063" y="165564"/>
                    <a:pt x="0" y="128501"/>
                    <a:pt x="0" y="82782"/>
                  </a:cubicBezTo>
                  <a:cubicBezTo>
                    <a:pt x="0" y="37063"/>
                    <a:pt x="37063" y="0"/>
                    <a:pt x="82782" y="0"/>
                  </a:cubicBezTo>
                  <a:close/>
                </a:path>
              </a:pathLst>
            </a:cu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76" t="28795" r="26066" b="69169"/>
            <a:stretch>
              <a:fillRect/>
            </a:stretch>
          </p:blipFill>
          <p:spPr>
            <a:xfrm>
              <a:off x="8593949" y="1885166"/>
              <a:ext cx="165564" cy="165564"/>
            </a:xfrm>
            <a:custGeom>
              <a:avLst/>
              <a:gdLst>
                <a:gd name="connsiteX0" fmla="*/ 82782 w 165564"/>
                <a:gd name="connsiteY0" fmla="*/ 0 h 165564"/>
                <a:gd name="connsiteX1" fmla="*/ 165564 w 165564"/>
                <a:gd name="connsiteY1" fmla="*/ 82782 h 165564"/>
                <a:gd name="connsiteX2" fmla="*/ 82782 w 165564"/>
                <a:gd name="connsiteY2" fmla="*/ 165564 h 165564"/>
                <a:gd name="connsiteX3" fmla="*/ 0 w 165564"/>
                <a:gd name="connsiteY3" fmla="*/ 82782 h 165564"/>
                <a:gd name="connsiteX4" fmla="*/ 82782 w 165564"/>
                <a:gd name="connsiteY4" fmla="*/ 0 h 16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4" h="165564">
                  <a:moveTo>
                    <a:pt x="82782" y="0"/>
                  </a:moveTo>
                  <a:cubicBezTo>
                    <a:pt x="128501" y="0"/>
                    <a:pt x="165564" y="37063"/>
                    <a:pt x="165564" y="82782"/>
                  </a:cubicBezTo>
                  <a:cubicBezTo>
                    <a:pt x="165564" y="128501"/>
                    <a:pt x="128501" y="165564"/>
                    <a:pt x="82782" y="165564"/>
                  </a:cubicBezTo>
                  <a:cubicBezTo>
                    <a:pt x="37063" y="165564"/>
                    <a:pt x="0" y="128501"/>
                    <a:pt x="0" y="82782"/>
                  </a:cubicBezTo>
                  <a:cubicBezTo>
                    <a:pt x="0" y="37063"/>
                    <a:pt x="37063" y="0"/>
                    <a:pt x="82782" y="0"/>
                  </a:cubicBezTo>
                  <a:close/>
                </a:path>
              </a:pathLst>
            </a:cu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15" t="28795" r="23227" b="69169"/>
            <a:stretch>
              <a:fillRect/>
            </a:stretch>
          </p:blipFill>
          <p:spPr>
            <a:xfrm>
              <a:off x="8940079" y="1885166"/>
              <a:ext cx="165564" cy="165564"/>
            </a:xfrm>
            <a:custGeom>
              <a:avLst/>
              <a:gdLst>
                <a:gd name="connsiteX0" fmla="*/ 82782 w 165564"/>
                <a:gd name="connsiteY0" fmla="*/ 0 h 165564"/>
                <a:gd name="connsiteX1" fmla="*/ 165564 w 165564"/>
                <a:gd name="connsiteY1" fmla="*/ 82782 h 165564"/>
                <a:gd name="connsiteX2" fmla="*/ 82782 w 165564"/>
                <a:gd name="connsiteY2" fmla="*/ 165564 h 165564"/>
                <a:gd name="connsiteX3" fmla="*/ 0 w 165564"/>
                <a:gd name="connsiteY3" fmla="*/ 82782 h 165564"/>
                <a:gd name="connsiteX4" fmla="*/ 82782 w 165564"/>
                <a:gd name="connsiteY4" fmla="*/ 0 h 16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4" h="165564">
                  <a:moveTo>
                    <a:pt x="82782" y="0"/>
                  </a:moveTo>
                  <a:cubicBezTo>
                    <a:pt x="128501" y="0"/>
                    <a:pt x="165564" y="37063"/>
                    <a:pt x="165564" y="82782"/>
                  </a:cubicBezTo>
                  <a:cubicBezTo>
                    <a:pt x="165564" y="128501"/>
                    <a:pt x="128501" y="165564"/>
                    <a:pt x="82782" y="165564"/>
                  </a:cubicBezTo>
                  <a:cubicBezTo>
                    <a:pt x="37063" y="165564"/>
                    <a:pt x="0" y="128501"/>
                    <a:pt x="0" y="82782"/>
                  </a:cubicBezTo>
                  <a:cubicBezTo>
                    <a:pt x="0" y="37063"/>
                    <a:pt x="37063" y="0"/>
                    <a:pt x="82782" y="0"/>
                  </a:cubicBezTo>
                  <a:close/>
                </a:path>
              </a:pathLst>
            </a:cu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254" t="28795" r="20388" b="69169"/>
            <a:stretch>
              <a:fillRect/>
            </a:stretch>
          </p:blipFill>
          <p:spPr>
            <a:xfrm>
              <a:off x="9286209" y="1885166"/>
              <a:ext cx="165564" cy="165564"/>
            </a:xfrm>
            <a:custGeom>
              <a:avLst/>
              <a:gdLst>
                <a:gd name="connsiteX0" fmla="*/ 82782 w 165564"/>
                <a:gd name="connsiteY0" fmla="*/ 0 h 165564"/>
                <a:gd name="connsiteX1" fmla="*/ 165564 w 165564"/>
                <a:gd name="connsiteY1" fmla="*/ 82782 h 165564"/>
                <a:gd name="connsiteX2" fmla="*/ 82782 w 165564"/>
                <a:gd name="connsiteY2" fmla="*/ 165564 h 165564"/>
                <a:gd name="connsiteX3" fmla="*/ 0 w 165564"/>
                <a:gd name="connsiteY3" fmla="*/ 82782 h 165564"/>
                <a:gd name="connsiteX4" fmla="*/ 82782 w 165564"/>
                <a:gd name="connsiteY4" fmla="*/ 0 h 16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4" h="165564">
                  <a:moveTo>
                    <a:pt x="82782" y="0"/>
                  </a:moveTo>
                  <a:cubicBezTo>
                    <a:pt x="128501" y="0"/>
                    <a:pt x="165564" y="37063"/>
                    <a:pt x="165564" y="82782"/>
                  </a:cubicBezTo>
                  <a:cubicBezTo>
                    <a:pt x="165564" y="128501"/>
                    <a:pt x="128501" y="165564"/>
                    <a:pt x="82782" y="165564"/>
                  </a:cubicBezTo>
                  <a:cubicBezTo>
                    <a:pt x="37063" y="165564"/>
                    <a:pt x="0" y="128501"/>
                    <a:pt x="0" y="82782"/>
                  </a:cubicBezTo>
                  <a:cubicBezTo>
                    <a:pt x="0" y="37063"/>
                    <a:pt x="37063" y="0"/>
                    <a:pt x="82782" y="0"/>
                  </a:cubicBezTo>
                  <a:close/>
                </a:path>
              </a:pathLst>
            </a:cu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93" t="28795" r="17549" b="69169"/>
            <a:stretch>
              <a:fillRect/>
            </a:stretch>
          </p:blipFill>
          <p:spPr>
            <a:xfrm>
              <a:off x="9632339" y="1885166"/>
              <a:ext cx="165564" cy="165564"/>
            </a:xfrm>
            <a:custGeom>
              <a:avLst/>
              <a:gdLst>
                <a:gd name="connsiteX0" fmla="*/ 82782 w 165564"/>
                <a:gd name="connsiteY0" fmla="*/ 0 h 165564"/>
                <a:gd name="connsiteX1" fmla="*/ 165564 w 165564"/>
                <a:gd name="connsiteY1" fmla="*/ 82782 h 165564"/>
                <a:gd name="connsiteX2" fmla="*/ 82782 w 165564"/>
                <a:gd name="connsiteY2" fmla="*/ 165564 h 165564"/>
                <a:gd name="connsiteX3" fmla="*/ 0 w 165564"/>
                <a:gd name="connsiteY3" fmla="*/ 82782 h 165564"/>
                <a:gd name="connsiteX4" fmla="*/ 82782 w 165564"/>
                <a:gd name="connsiteY4" fmla="*/ 0 h 16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4" h="165564">
                  <a:moveTo>
                    <a:pt x="82782" y="0"/>
                  </a:moveTo>
                  <a:cubicBezTo>
                    <a:pt x="128501" y="0"/>
                    <a:pt x="165564" y="37063"/>
                    <a:pt x="165564" y="82782"/>
                  </a:cubicBezTo>
                  <a:cubicBezTo>
                    <a:pt x="165564" y="128501"/>
                    <a:pt x="128501" y="165564"/>
                    <a:pt x="82782" y="165564"/>
                  </a:cubicBezTo>
                  <a:cubicBezTo>
                    <a:pt x="37063" y="165564"/>
                    <a:pt x="0" y="128501"/>
                    <a:pt x="0" y="82782"/>
                  </a:cubicBezTo>
                  <a:cubicBezTo>
                    <a:pt x="0" y="37063"/>
                    <a:pt x="37063" y="0"/>
                    <a:pt x="82782" y="0"/>
                  </a:cubicBezTo>
                  <a:close/>
                </a:path>
              </a:pathLst>
            </a:cu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932" t="28795" r="14710" b="69169"/>
            <a:stretch>
              <a:fillRect/>
            </a:stretch>
          </p:blipFill>
          <p:spPr>
            <a:xfrm>
              <a:off x="9978469" y="1885166"/>
              <a:ext cx="165564" cy="165564"/>
            </a:xfrm>
            <a:custGeom>
              <a:avLst/>
              <a:gdLst>
                <a:gd name="connsiteX0" fmla="*/ 82782 w 165564"/>
                <a:gd name="connsiteY0" fmla="*/ 0 h 165564"/>
                <a:gd name="connsiteX1" fmla="*/ 165564 w 165564"/>
                <a:gd name="connsiteY1" fmla="*/ 82782 h 165564"/>
                <a:gd name="connsiteX2" fmla="*/ 82782 w 165564"/>
                <a:gd name="connsiteY2" fmla="*/ 165564 h 165564"/>
                <a:gd name="connsiteX3" fmla="*/ 0 w 165564"/>
                <a:gd name="connsiteY3" fmla="*/ 82782 h 165564"/>
                <a:gd name="connsiteX4" fmla="*/ 82782 w 165564"/>
                <a:gd name="connsiteY4" fmla="*/ 0 h 16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4" h="165564">
                  <a:moveTo>
                    <a:pt x="82782" y="0"/>
                  </a:moveTo>
                  <a:cubicBezTo>
                    <a:pt x="128501" y="0"/>
                    <a:pt x="165564" y="37063"/>
                    <a:pt x="165564" y="82782"/>
                  </a:cubicBezTo>
                  <a:cubicBezTo>
                    <a:pt x="165564" y="128501"/>
                    <a:pt x="128501" y="165564"/>
                    <a:pt x="82782" y="165564"/>
                  </a:cubicBezTo>
                  <a:cubicBezTo>
                    <a:pt x="37063" y="165564"/>
                    <a:pt x="0" y="128501"/>
                    <a:pt x="0" y="82782"/>
                  </a:cubicBezTo>
                  <a:cubicBezTo>
                    <a:pt x="0" y="37063"/>
                    <a:pt x="37063" y="0"/>
                    <a:pt x="82782" y="0"/>
                  </a:cubicBezTo>
                  <a:close/>
                </a:path>
              </a:pathLst>
            </a:cu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71" t="28795" r="11871" b="69169"/>
            <a:stretch>
              <a:fillRect/>
            </a:stretch>
          </p:blipFill>
          <p:spPr>
            <a:xfrm>
              <a:off x="10324602" y="1885166"/>
              <a:ext cx="165564" cy="165564"/>
            </a:xfrm>
            <a:custGeom>
              <a:avLst/>
              <a:gdLst>
                <a:gd name="connsiteX0" fmla="*/ 82782 w 165564"/>
                <a:gd name="connsiteY0" fmla="*/ 0 h 165564"/>
                <a:gd name="connsiteX1" fmla="*/ 165564 w 165564"/>
                <a:gd name="connsiteY1" fmla="*/ 82782 h 165564"/>
                <a:gd name="connsiteX2" fmla="*/ 82782 w 165564"/>
                <a:gd name="connsiteY2" fmla="*/ 165564 h 165564"/>
                <a:gd name="connsiteX3" fmla="*/ 0 w 165564"/>
                <a:gd name="connsiteY3" fmla="*/ 82782 h 165564"/>
                <a:gd name="connsiteX4" fmla="*/ 82782 w 165564"/>
                <a:gd name="connsiteY4" fmla="*/ 0 h 16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4" h="165564">
                  <a:moveTo>
                    <a:pt x="82782" y="0"/>
                  </a:moveTo>
                  <a:cubicBezTo>
                    <a:pt x="128501" y="0"/>
                    <a:pt x="165564" y="37063"/>
                    <a:pt x="165564" y="82782"/>
                  </a:cubicBezTo>
                  <a:cubicBezTo>
                    <a:pt x="165564" y="128501"/>
                    <a:pt x="128501" y="165564"/>
                    <a:pt x="82782" y="165564"/>
                  </a:cubicBezTo>
                  <a:cubicBezTo>
                    <a:pt x="37063" y="165564"/>
                    <a:pt x="0" y="128501"/>
                    <a:pt x="0" y="82782"/>
                  </a:cubicBezTo>
                  <a:cubicBezTo>
                    <a:pt x="0" y="37063"/>
                    <a:pt x="37063" y="0"/>
                    <a:pt x="82782" y="0"/>
                  </a:cubicBezTo>
                  <a:close/>
                </a:path>
              </a:pathLst>
            </a:custGeom>
          </p:spPr>
        </p:pic>
        <p:sp>
          <p:nvSpPr>
            <p:cNvPr id="54" name="矩形 53"/>
            <p:cNvSpPr/>
            <p:nvPr/>
          </p:nvSpPr>
          <p:spPr>
            <a:xfrm>
              <a:off x="7552841" y="1885166"/>
              <a:ext cx="3105604" cy="1655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6" name="矩形 55"/>
          <p:cNvSpPr/>
          <p:nvPr/>
        </p:nvSpPr>
        <p:spPr>
          <a:xfrm>
            <a:off x="5182930" y="1552450"/>
            <a:ext cx="18261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仓鼠文化</a:t>
            </a:r>
            <a:endParaRPr lang="en-US" altLang="zh-CN" sz="320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  <a:p>
            <a:pPr algn="ctr"/>
            <a:r>
              <a:rPr lang="en-US" altLang="zh-CN" sz="16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corporate culture</a:t>
            </a:r>
            <a:endParaRPr lang="zh-CN" altLang="en-US" sz="160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761456" y="3352742"/>
            <a:ext cx="1199816" cy="1199816"/>
            <a:chOff x="1761456" y="3352742"/>
            <a:chExt cx="1199816" cy="1199816"/>
          </a:xfrm>
        </p:grpSpPr>
        <p:sp>
          <p:nvSpPr>
            <p:cNvPr id="63" name="椭圆 62"/>
            <p:cNvSpPr/>
            <p:nvPr/>
          </p:nvSpPr>
          <p:spPr>
            <a:xfrm>
              <a:off x="1833631" y="3424917"/>
              <a:ext cx="1055467" cy="1055467"/>
            </a:xfrm>
            <a:prstGeom prst="ellipse">
              <a:avLst/>
            </a:prstGeom>
            <a:solidFill>
              <a:srgbClr val="F9F9F9"/>
            </a:solidFill>
            <a:ln>
              <a:noFill/>
            </a:ln>
            <a:effectLst>
              <a:outerShdw blurRad="50800" dist="254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椭圆 73"/>
            <p:cNvSpPr/>
            <p:nvPr/>
          </p:nvSpPr>
          <p:spPr>
            <a:xfrm>
              <a:off x="1761456" y="3352742"/>
              <a:ext cx="1199816" cy="1199816"/>
            </a:xfrm>
            <a:prstGeom prst="ellipse">
              <a:avLst/>
            </a:prstGeom>
            <a:noFill/>
            <a:ln>
              <a:gradFill flip="none" rotWithShape="1">
                <a:gsLst>
                  <a:gs pos="5200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508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230729" y="3352742"/>
            <a:ext cx="1199816" cy="1199816"/>
            <a:chOff x="9230729" y="3352742"/>
            <a:chExt cx="1199816" cy="1199816"/>
          </a:xfrm>
        </p:grpSpPr>
        <p:sp>
          <p:nvSpPr>
            <p:cNvPr id="99" name="椭圆 98"/>
            <p:cNvSpPr/>
            <p:nvPr/>
          </p:nvSpPr>
          <p:spPr>
            <a:xfrm>
              <a:off x="9302904" y="3424917"/>
              <a:ext cx="1055467" cy="1055467"/>
            </a:xfrm>
            <a:prstGeom prst="ellipse">
              <a:avLst/>
            </a:prstGeom>
            <a:solidFill>
              <a:srgbClr val="F9F9F9"/>
            </a:solidFill>
            <a:ln>
              <a:noFill/>
            </a:ln>
            <a:effectLst>
              <a:outerShdw blurRad="50800" dist="254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>
            <a:xfrm>
              <a:off x="9230729" y="3352742"/>
              <a:ext cx="1199816" cy="1199816"/>
            </a:xfrm>
            <a:prstGeom prst="ellipse">
              <a:avLst/>
            </a:prstGeom>
            <a:noFill/>
            <a:ln>
              <a:gradFill flip="none" rotWithShape="1">
                <a:gsLst>
                  <a:gs pos="5200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508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210727" y="4006072"/>
            <a:ext cx="1239820" cy="498340"/>
            <a:chOff x="9210727" y="4006072"/>
            <a:chExt cx="1239820" cy="498340"/>
          </a:xfrm>
        </p:grpSpPr>
        <p:pic>
          <p:nvPicPr>
            <p:cNvPr id="97" name="图片 9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73" t="39400" r="35551" b="59437"/>
            <a:stretch>
              <a:fillRect/>
            </a:stretch>
          </p:blipFill>
          <p:spPr>
            <a:xfrm>
              <a:off x="10303352" y="4006072"/>
              <a:ext cx="102674" cy="102674"/>
            </a:xfrm>
            <a:custGeom>
              <a:avLst/>
              <a:gdLst>
                <a:gd name="connsiteX0" fmla="*/ 47285 w 94570"/>
                <a:gd name="connsiteY0" fmla="*/ 0 h 94570"/>
                <a:gd name="connsiteX1" fmla="*/ 94570 w 94570"/>
                <a:gd name="connsiteY1" fmla="*/ 47285 h 94570"/>
                <a:gd name="connsiteX2" fmla="*/ 47285 w 94570"/>
                <a:gd name="connsiteY2" fmla="*/ 94570 h 94570"/>
                <a:gd name="connsiteX3" fmla="*/ 0 w 94570"/>
                <a:gd name="connsiteY3" fmla="*/ 47285 h 94570"/>
                <a:gd name="connsiteX4" fmla="*/ 47285 w 94570"/>
                <a:gd name="connsiteY4" fmla="*/ 0 h 9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570" h="94570">
                  <a:moveTo>
                    <a:pt x="47285" y="0"/>
                  </a:moveTo>
                  <a:cubicBezTo>
                    <a:pt x="73400" y="0"/>
                    <a:pt x="94570" y="21170"/>
                    <a:pt x="94570" y="47285"/>
                  </a:cubicBezTo>
                  <a:cubicBezTo>
                    <a:pt x="94570" y="73400"/>
                    <a:pt x="73400" y="94570"/>
                    <a:pt x="47285" y="94570"/>
                  </a:cubicBezTo>
                  <a:cubicBezTo>
                    <a:pt x="21170" y="94570"/>
                    <a:pt x="0" y="73400"/>
                    <a:pt x="0" y="47285"/>
                  </a:cubicBezTo>
                  <a:cubicBezTo>
                    <a:pt x="0" y="21170"/>
                    <a:pt x="21170" y="0"/>
                    <a:pt x="47285" y="0"/>
                  </a:cubicBezTo>
                  <a:close/>
                </a:path>
              </a:pathLst>
            </a:custGeom>
          </p:spPr>
        </p:pic>
        <p:pic>
          <p:nvPicPr>
            <p:cNvPr id="98" name="图片 97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9" t="42749" r="35716" b="55430"/>
            <a:stretch>
              <a:fillRect/>
            </a:stretch>
          </p:blipFill>
          <p:spPr>
            <a:xfrm>
              <a:off x="10075722" y="4309526"/>
              <a:ext cx="160793" cy="160793"/>
            </a:xfrm>
            <a:custGeom>
              <a:avLst/>
              <a:gdLst>
                <a:gd name="connsiteX0" fmla="*/ 74051 w 148102"/>
                <a:gd name="connsiteY0" fmla="*/ 0 h 148102"/>
                <a:gd name="connsiteX1" fmla="*/ 148102 w 148102"/>
                <a:gd name="connsiteY1" fmla="*/ 74051 h 148102"/>
                <a:gd name="connsiteX2" fmla="*/ 74051 w 148102"/>
                <a:gd name="connsiteY2" fmla="*/ 148102 h 148102"/>
                <a:gd name="connsiteX3" fmla="*/ 0 w 148102"/>
                <a:gd name="connsiteY3" fmla="*/ 74051 h 148102"/>
                <a:gd name="connsiteX4" fmla="*/ 74051 w 148102"/>
                <a:gd name="connsiteY4" fmla="*/ 0 h 14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102" h="148102">
                  <a:moveTo>
                    <a:pt x="74051" y="0"/>
                  </a:moveTo>
                  <a:cubicBezTo>
                    <a:pt x="114948" y="0"/>
                    <a:pt x="148102" y="33154"/>
                    <a:pt x="148102" y="74051"/>
                  </a:cubicBezTo>
                  <a:cubicBezTo>
                    <a:pt x="148102" y="114948"/>
                    <a:pt x="114948" y="148102"/>
                    <a:pt x="74051" y="148102"/>
                  </a:cubicBezTo>
                  <a:cubicBezTo>
                    <a:pt x="33154" y="148102"/>
                    <a:pt x="0" y="114948"/>
                    <a:pt x="0" y="74051"/>
                  </a:cubicBezTo>
                  <a:cubicBezTo>
                    <a:pt x="0" y="33154"/>
                    <a:pt x="33154" y="0"/>
                    <a:pt x="74051" y="0"/>
                  </a:cubicBezTo>
                  <a:close/>
                </a:path>
              </a:pathLst>
            </a:custGeom>
          </p:spPr>
        </p:pic>
        <p:pic>
          <p:nvPicPr>
            <p:cNvPr id="101" name="图片 100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61" t="39700" r="45564" b="59738"/>
            <a:stretch>
              <a:fillRect/>
            </a:stretch>
          </p:blipFill>
          <p:spPr>
            <a:xfrm>
              <a:off x="9336873" y="4032590"/>
              <a:ext cx="49638" cy="49638"/>
            </a:xfrm>
            <a:custGeom>
              <a:avLst/>
              <a:gdLst>
                <a:gd name="connsiteX0" fmla="*/ 22860 w 45720"/>
                <a:gd name="connsiteY0" fmla="*/ 0 h 45720"/>
                <a:gd name="connsiteX1" fmla="*/ 45720 w 45720"/>
                <a:gd name="connsiteY1" fmla="*/ 22860 h 45720"/>
                <a:gd name="connsiteX2" fmla="*/ 22860 w 45720"/>
                <a:gd name="connsiteY2" fmla="*/ 45720 h 45720"/>
                <a:gd name="connsiteX3" fmla="*/ 0 w 45720"/>
                <a:gd name="connsiteY3" fmla="*/ 22860 h 45720"/>
                <a:gd name="connsiteX4" fmla="*/ 22860 w 45720"/>
                <a:gd name="connsiteY4" fmla="*/ 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" h="45720">
                  <a:moveTo>
                    <a:pt x="22860" y="0"/>
                  </a:moveTo>
                  <a:cubicBezTo>
                    <a:pt x="35485" y="0"/>
                    <a:pt x="45720" y="10235"/>
                    <a:pt x="45720" y="22860"/>
                  </a:cubicBezTo>
                  <a:cubicBezTo>
                    <a:pt x="45720" y="35485"/>
                    <a:pt x="35485" y="45720"/>
                    <a:pt x="22860" y="45720"/>
                  </a:cubicBezTo>
                  <a:cubicBezTo>
                    <a:pt x="10235" y="45720"/>
                    <a:pt x="0" y="35485"/>
                    <a:pt x="0" y="22860"/>
                  </a:cubicBezTo>
                  <a:cubicBezTo>
                    <a:pt x="0" y="10235"/>
                    <a:pt x="10235" y="0"/>
                    <a:pt x="22860" y="0"/>
                  </a:cubicBezTo>
                  <a:close/>
                </a:path>
              </a:pathLst>
            </a:custGeom>
          </p:spPr>
        </p:pic>
        <p:pic>
          <p:nvPicPr>
            <p:cNvPr id="102" name="图片 10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74" t="42254" r="42955" b="56140"/>
            <a:stretch>
              <a:fillRect/>
            </a:stretch>
          </p:blipFill>
          <p:spPr>
            <a:xfrm>
              <a:off x="9474763" y="4328497"/>
              <a:ext cx="141822" cy="141822"/>
            </a:xfrm>
            <a:custGeom>
              <a:avLst/>
              <a:gdLst>
                <a:gd name="connsiteX0" fmla="*/ 65314 w 130628"/>
                <a:gd name="connsiteY0" fmla="*/ 0 h 130628"/>
                <a:gd name="connsiteX1" fmla="*/ 130628 w 130628"/>
                <a:gd name="connsiteY1" fmla="*/ 65314 h 130628"/>
                <a:gd name="connsiteX2" fmla="*/ 65314 w 130628"/>
                <a:gd name="connsiteY2" fmla="*/ 130628 h 130628"/>
                <a:gd name="connsiteX3" fmla="*/ 0 w 130628"/>
                <a:gd name="connsiteY3" fmla="*/ 65314 h 130628"/>
                <a:gd name="connsiteX4" fmla="*/ 65314 w 130628"/>
                <a:gd name="connsiteY4" fmla="*/ 0 h 13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628" h="130628">
                  <a:moveTo>
                    <a:pt x="65314" y="0"/>
                  </a:moveTo>
                  <a:cubicBezTo>
                    <a:pt x="101386" y="0"/>
                    <a:pt x="130628" y="29242"/>
                    <a:pt x="130628" y="65314"/>
                  </a:cubicBezTo>
                  <a:cubicBezTo>
                    <a:pt x="130628" y="101386"/>
                    <a:pt x="101386" y="130628"/>
                    <a:pt x="65314" y="130628"/>
                  </a:cubicBezTo>
                  <a:cubicBezTo>
                    <a:pt x="29242" y="130628"/>
                    <a:pt x="0" y="101386"/>
                    <a:pt x="0" y="65314"/>
                  </a:cubicBezTo>
                  <a:cubicBezTo>
                    <a:pt x="0" y="29242"/>
                    <a:pt x="29242" y="0"/>
                    <a:pt x="65314" y="0"/>
                  </a:cubicBezTo>
                  <a:close/>
                </a:path>
              </a:pathLst>
            </a:custGeom>
          </p:spPr>
        </p:pic>
        <p:pic>
          <p:nvPicPr>
            <p:cNvPr id="103" name="图片 10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21" t="42553" r="39606" b="56438"/>
            <a:stretch>
              <a:fillRect/>
            </a:stretch>
          </p:blipFill>
          <p:spPr>
            <a:xfrm>
              <a:off x="9878484" y="4199265"/>
              <a:ext cx="89042" cy="89042"/>
            </a:xfrm>
            <a:custGeom>
              <a:avLst/>
              <a:gdLst>
                <a:gd name="connsiteX0" fmla="*/ 41007 w 82014"/>
                <a:gd name="connsiteY0" fmla="*/ 0 h 82014"/>
                <a:gd name="connsiteX1" fmla="*/ 82014 w 82014"/>
                <a:gd name="connsiteY1" fmla="*/ 41007 h 82014"/>
                <a:gd name="connsiteX2" fmla="*/ 41007 w 82014"/>
                <a:gd name="connsiteY2" fmla="*/ 82014 h 82014"/>
                <a:gd name="connsiteX3" fmla="*/ 0 w 82014"/>
                <a:gd name="connsiteY3" fmla="*/ 41007 h 82014"/>
                <a:gd name="connsiteX4" fmla="*/ 41007 w 82014"/>
                <a:gd name="connsiteY4" fmla="*/ 0 h 8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14" h="82014">
                  <a:moveTo>
                    <a:pt x="41007" y="0"/>
                  </a:moveTo>
                  <a:cubicBezTo>
                    <a:pt x="63655" y="0"/>
                    <a:pt x="82014" y="18359"/>
                    <a:pt x="82014" y="41007"/>
                  </a:cubicBezTo>
                  <a:cubicBezTo>
                    <a:pt x="82014" y="63655"/>
                    <a:pt x="63655" y="82014"/>
                    <a:pt x="41007" y="82014"/>
                  </a:cubicBezTo>
                  <a:cubicBezTo>
                    <a:pt x="18359" y="82014"/>
                    <a:pt x="0" y="63655"/>
                    <a:pt x="0" y="41007"/>
                  </a:cubicBezTo>
                  <a:cubicBezTo>
                    <a:pt x="0" y="18359"/>
                    <a:pt x="18359" y="0"/>
                    <a:pt x="41007" y="0"/>
                  </a:cubicBezTo>
                  <a:close/>
                </a:path>
              </a:pathLst>
            </a:custGeom>
          </p:spPr>
        </p:pic>
        <p:pic>
          <p:nvPicPr>
            <p:cNvPr id="104" name="图片 10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4" t="44570" r="45203" b="54346"/>
            <a:stretch>
              <a:fillRect/>
            </a:stretch>
          </p:blipFill>
          <p:spPr>
            <a:xfrm>
              <a:off x="9210727" y="4326784"/>
              <a:ext cx="95730" cy="95730"/>
            </a:xfrm>
            <a:custGeom>
              <a:avLst/>
              <a:gdLst>
                <a:gd name="connsiteX0" fmla="*/ 44087 w 88174"/>
                <a:gd name="connsiteY0" fmla="*/ 0 h 88174"/>
                <a:gd name="connsiteX1" fmla="*/ 88174 w 88174"/>
                <a:gd name="connsiteY1" fmla="*/ 44087 h 88174"/>
                <a:gd name="connsiteX2" fmla="*/ 44087 w 88174"/>
                <a:gd name="connsiteY2" fmla="*/ 88174 h 88174"/>
                <a:gd name="connsiteX3" fmla="*/ 0 w 88174"/>
                <a:gd name="connsiteY3" fmla="*/ 44087 h 88174"/>
                <a:gd name="connsiteX4" fmla="*/ 44087 w 88174"/>
                <a:gd name="connsiteY4" fmla="*/ 0 h 8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74" h="88174">
                  <a:moveTo>
                    <a:pt x="44087" y="0"/>
                  </a:moveTo>
                  <a:cubicBezTo>
                    <a:pt x="68436" y="0"/>
                    <a:pt x="88174" y="19738"/>
                    <a:pt x="88174" y="44087"/>
                  </a:cubicBezTo>
                  <a:cubicBezTo>
                    <a:pt x="88174" y="68436"/>
                    <a:pt x="68436" y="88174"/>
                    <a:pt x="44087" y="88174"/>
                  </a:cubicBezTo>
                  <a:cubicBezTo>
                    <a:pt x="19738" y="88174"/>
                    <a:pt x="0" y="68436"/>
                    <a:pt x="0" y="44087"/>
                  </a:cubicBezTo>
                  <a:cubicBezTo>
                    <a:pt x="0" y="19738"/>
                    <a:pt x="19738" y="0"/>
                    <a:pt x="44087" y="0"/>
                  </a:cubicBezTo>
                  <a:close/>
                </a:path>
              </a:pathLst>
            </a:custGeom>
          </p:spPr>
        </p:pic>
        <p:pic>
          <p:nvPicPr>
            <p:cNvPr id="105" name="图片 10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67" t="44759" r="38160" b="54233"/>
            <a:stretch>
              <a:fillRect/>
            </a:stretch>
          </p:blipFill>
          <p:spPr>
            <a:xfrm>
              <a:off x="10361505" y="4330128"/>
              <a:ext cx="89042" cy="89042"/>
            </a:xfrm>
            <a:custGeom>
              <a:avLst/>
              <a:gdLst>
                <a:gd name="connsiteX0" fmla="*/ 41007 w 82014"/>
                <a:gd name="connsiteY0" fmla="*/ 0 h 82014"/>
                <a:gd name="connsiteX1" fmla="*/ 82014 w 82014"/>
                <a:gd name="connsiteY1" fmla="*/ 41007 h 82014"/>
                <a:gd name="connsiteX2" fmla="*/ 41007 w 82014"/>
                <a:gd name="connsiteY2" fmla="*/ 82014 h 82014"/>
                <a:gd name="connsiteX3" fmla="*/ 0 w 82014"/>
                <a:gd name="connsiteY3" fmla="*/ 41007 h 82014"/>
                <a:gd name="connsiteX4" fmla="*/ 41007 w 82014"/>
                <a:gd name="connsiteY4" fmla="*/ 0 h 8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14" h="82014">
                  <a:moveTo>
                    <a:pt x="41007" y="0"/>
                  </a:moveTo>
                  <a:cubicBezTo>
                    <a:pt x="63655" y="0"/>
                    <a:pt x="82014" y="18359"/>
                    <a:pt x="82014" y="41007"/>
                  </a:cubicBezTo>
                  <a:cubicBezTo>
                    <a:pt x="82014" y="63655"/>
                    <a:pt x="63655" y="82014"/>
                    <a:pt x="41007" y="82014"/>
                  </a:cubicBezTo>
                  <a:cubicBezTo>
                    <a:pt x="18359" y="82014"/>
                    <a:pt x="0" y="63655"/>
                    <a:pt x="0" y="41007"/>
                  </a:cubicBezTo>
                  <a:cubicBezTo>
                    <a:pt x="0" y="18359"/>
                    <a:pt x="18359" y="0"/>
                    <a:pt x="41007" y="0"/>
                  </a:cubicBezTo>
                  <a:close/>
                </a:path>
              </a:pathLst>
            </a:custGeom>
          </p:spPr>
        </p:pic>
        <p:pic>
          <p:nvPicPr>
            <p:cNvPr id="106" name="图片 10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75" t="46444" r="41627" b="52959"/>
            <a:stretch>
              <a:fillRect/>
            </a:stretch>
          </p:blipFill>
          <p:spPr>
            <a:xfrm>
              <a:off x="9810728" y="4451758"/>
              <a:ext cx="52654" cy="52654"/>
            </a:xfrm>
            <a:custGeom>
              <a:avLst/>
              <a:gdLst>
                <a:gd name="connsiteX0" fmla="*/ 24249 w 48498"/>
                <a:gd name="connsiteY0" fmla="*/ 0 h 48498"/>
                <a:gd name="connsiteX1" fmla="*/ 48498 w 48498"/>
                <a:gd name="connsiteY1" fmla="*/ 24249 h 48498"/>
                <a:gd name="connsiteX2" fmla="*/ 24249 w 48498"/>
                <a:gd name="connsiteY2" fmla="*/ 48498 h 48498"/>
                <a:gd name="connsiteX3" fmla="*/ 0 w 48498"/>
                <a:gd name="connsiteY3" fmla="*/ 24249 h 48498"/>
                <a:gd name="connsiteX4" fmla="*/ 24249 w 48498"/>
                <a:gd name="connsiteY4" fmla="*/ 0 h 4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98" h="48498">
                  <a:moveTo>
                    <a:pt x="24249" y="0"/>
                  </a:moveTo>
                  <a:cubicBezTo>
                    <a:pt x="37641" y="0"/>
                    <a:pt x="48498" y="10857"/>
                    <a:pt x="48498" y="24249"/>
                  </a:cubicBezTo>
                  <a:cubicBezTo>
                    <a:pt x="48498" y="37641"/>
                    <a:pt x="37641" y="48498"/>
                    <a:pt x="24249" y="48498"/>
                  </a:cubicBezTo>
                  <a:cubicBezTo>
                    <a:pt x="10857" y="48498"/>
                    <a:pt x="0" y="37641"/>
                    <a:pt x="0" y="24249"/>
                  </a:cubicBezTo>
                  <a:cubicBezTo>
                    <a:pt x="0" y="10857"/>
                    <a:pt x="10857" y="0"/>
                    <a:pt x="24249" y="0"/>
                  </a:cubicBezTo>
                  <a:close/>
                </a:path>
              </a:pathLst>
            </a:custGeom>
          </p:spPr>
        </p:pic>
      </p:grpSp>
      <p:grpSp>
        <p:nvGrpSpPr>
          <p:cNvPr id="6" name="组合 5"/>
          <p:cNvGrpSpPr/>
          <p:nvPr/>
        </p:nvGrpSpPr>
        <p:grpSpPr>
          <a:xfrm>
            <a:off x="6740972" y="3688399"/>
            <a:ext cx="1199816" cy="1199816"/>
            <a:chOff x="6740972" y="3688399"/>
            <a:chExt cx="1199816" cy="1199816"/>
          </a:xfrm>
        </p:grpSpPr>
        <p:sp>
          <p:nvSpPr>
            <p:cNvPr id="110" name="椭圆 109"/>
            <p:cNvSpPr/>
            <p:nvPr/>
          </p:nvSpPr>
          <p:spPr>
            <a:xfrm>
              <a:off x="6813147" y="3760574"/>
              <a:ext cx="1055467" cy="1055467"/>
            </a:xfrm>
            <a:prstGeom prst="ellipse">
              <a:avLst/>
            </a:prstGeom>
            <a:solidFill>
              <a:srgbClr val="F9F9F9"/>
            </a:solidFill>
            <a:ln>
              <a:noFill/>
            </a:ln>
            <a:effectLst>
              <a:outerShdw blurRad="50800" dist="254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椭圆 110"/>
            <p:cNvSpPr/>
            <p:nvPr/>
          </p:nvSpPr>
          <p:spPr>
            <a:xfrm>
              <a:off x="6740972" y="3688399"/>
              <a:ext cx="1199816" cy="1199816"/>
            </a:xfrm>
            <a:prstGeom prst="ellipse">
              <a:avLst/>
            </a:prstGeom>
            <a:noFill/>
            <a:ln>
              <a:gradFill flip="none" rotWithShape="1">
                <a:gsLst>
                  <a:gs pos="5200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508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720970" y="4341729"/>
            <a:ext cx="1239820" cy="498340"/>
            <a:chOff x="6720970" y="4341729"/>
            <a:chExt cx="1239820" cy="498340"/>
          </a:xfrm>
        </p:grpSpPr>
        <p:pic>
          <p:nvPicPr>
            <p:cNvPr id="108" name="图片 107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73" t="39400" r="35551" b="59437"/>
            <a:stretch>
              <a:fillRect/>
            </a:stretch>
          </p:blipFill>
          <p:spPr>
            <a:xfrm>
              <a:off x="7813595" y="4341729"/>
              <a:ext cx="102674" cy="102674"/>
            </a:xfrm>
            <a:custGeom>
              <a:avLst/>
              <a:gdLst>
                <a:gd name="connsiteX0" fmla="*/ 47285 w 94570"/>
                <a:gd name="connsiteY0" fmla="*/ 0 h 94570"/>
                <a:gd name="connsiteX1" fmla="*/ 94570 w 94570"/>
                <a:gd name="connsiteY1" fmla="*/ 47285 h 94570"/>
                <a:gd name="connsiteX2" fmla="*/ 47285 w 94570"/>
                <a:gd name="connsiteY2" fmla="*/ 94570 h 94570"/>
                <a:gd name="connsiteX3" fmla="*/ 0 w 94570"/>
                <a:gd name="connsiteY3" fmla="*/ 47285 h 94570"/>
                <a:gd name="connsiteX4" fmla="*/ 47285 w 94570"/>
                <a:gd name="connsiteY4" fmla="*/ 0 h 9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570" h="94570">
                  <a:moveTo>
                    <a:pt x="47285" y="0"/>
                  </a:moveTo>
                  <a:cubicBezTo>
                    <a:pt x="73400" y="0"/>
                    <a:pt x="94570" y="21170"/>
                    <a:pt x="94570" y="47285"/>
                  </a:cubicBezTo>
                  <a:cubicBezTo>
                    <a:pt x="94570" y="73400"/>
                    <a:pt x="73400" y="94570"/>
                    <a:pt x="47285" y="94570"/>
                  </a:cubicBezTo>
                  <a:cubicBezTo>
                    <a:pt x="21170" y="94570"/>
                    <a:pt x="0" y="73400"/>
                    <a:pt x="0" y="47285"/>
                  </a:cubicBezTo>
                  <a:cubicBezTo>
                    <a:pt x="0" y="21170"/>
                    <a:pt x="21170" y="0"/>
                    <a:pt x="47285" y="0"/>
                  </a:cubicBezTo>
                  <a:close/>
                </a:path>
              </a:pathLst>
            </a:custGeom>
          </p:spPr>
        </p:pic>
        <p:pic>
          <p:nvPicPr>
            <p:cNvPr id="109" name="图片 10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9" t="42749" r="35716" b="55430"/>
            <a:stretch>
              <a:fillRect/>
            </a:stretch>
          </p:blipFill>
          <p:spPr>
            <a:xfrm>
              <a:off x="7585965" y="4645183"/>
              <a:ext cx="160793" cy="160793"/>
            </a:xfrm>
            <a:custGeom>
              <a:avLst/>
              <a:gdLst>
                <a:gd name="connsiteX0" fmla="*/ 74051 w 148102"/>
                <a:gd name="connsiteY0" fmla="*/ 0 h 148102"/>
                <a:gd name="connsiteX1" fmla="*/ 148102 w 148102"/>
                <a:gd name="connsiteY1" fmla="*/ 74051 h 148102"/>
                <a:gd name="connsiteX2" fmla="*/ 74051 w 148102"/>
                <a:gd name="connsiteY2" fmla="*/ 148102 h 148102"/>
                <a:gd name="connsiteX3" fmla="*/ 0 w 148102"/>
                <a:gd name="connsiteY3" fmla="*/ 74051 h 148102"/>
                <a:gd name="connsiteX4" fmla="*/ 74051 w 148102"/>
                <a:gd name="connsiteY4" fmla="*/ 0 h 14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102" h="148102">
                  <a:moveTo>
                    <a:pt x="74051" y="0"/>
                  </a:moveTo>
                  <a:cubicBezTo>
                    <a:pt x="114948" y="0"/>
                    <a:pt x="148102" y="33154"/>
                    <a:pt x="148102" y="74051"/>
                  </a:cubicBezTo>
                  <a:cubicBezTo>
                    <a:pt x="148102" y="114948"/>
                    <a:pt x="114948" y="148102"/>
                    <a:pt x="74051" y="148102"/>
                  </a:cubicBezTo>
                  <a:cubicBezTo>
                    <a:pt x="33154" y="148102"/>
                    <a:pt x="0" y="114948"/>
                    <a:pt x="0" y="74051"/>
                  </a:cubicBezTo>
                  <a:cubicBezTo>
                    <a:pt x="0" y="33154"/>
                    <a:pt x="33154" y="0"/>
                    <a:pt x="74051" y="0"/>
                  </a:cubicBezTo>
                  <a:close/>
                </a:path>
              </a:pathLst>
            </a:custGeom>
          </p:spPr>
        </p:pic>
        <p:pic>
          <p:nvPicPr>
            <p:cNvPr id="112" name="图片 11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61" t="39700" r="45564" b="59738"/>
            <a:stretch>
              <a:fillRect/>
            </a:stretch>
          </p:blipFill>
          <p:spPr>
            <a:xfrm>
              <a:off x="6847116" y="4368247"/>
              <a:ext cx="49638" cy="49638"/>
            </a:xfrm>
            <a:custGeom>
              <a:avLst/>
              <a:gdLst>
                <a:gd name="connsiteX0" fmla="*/ 22860 w 45720"/>
                <a:gd name="connsiteY0" fmla="*/ 0 h 45720"/>
                <a:gd name="connsiteX1" fmla="*/ 45720 w 45720"/>
                <a:gd name="connsiteY1" fmla="*/ 22860 h 45720"/>
                <a:gd name="connsiteX2" fmla="*/ 22860 w 45720"/>
                <a:gd name="connsiteY2" fmla="*/ 45720 h 45720"/>
                <a:gd name="connsiteX3" fmla="*/ 0 w 45720"/>
                <a:gd name="connsiteY3" fmla="*/ 22860 h 45720"/>
                <a:gd name="connsiteX4" fmla="*/ 22860 w 45720"/>
                <a:gd name="connsiteY4" fmla="*/ 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" h="45720">
                  <a:moveTo>
                    <a:pt x="22860" y="0"/>
                  </a:moveTo>
                  <a:cubicBezTo>
                    <a:pt x="35485" y="0"/>
                    <a:pt x="45720" y="10235"/>
                    <a:pt x="45720" y="22860"/>
                  </a:cubicBezTo>
                  <a:cubicBezTo>
                    <a:pt x="45720" y="35485"/>
                    <a:pt x="35485" y="45720"/>
                    <a:pt x="22860" y="45720"/>
                  </a:cubicBezTo>
                  <a:cubicBezTo>
                    <a:pt x="10235" y="45720"/>
                    <a:pt x="0" y="35485"/>
                    <a:pt x="0" y="22860"/>
                  </a:cubicBezTo>
                  <a:cubicBezTo>
                    <a:pt x="0" y="10235"/>
                    <a:pt x="10235" y="0"/>
                    <a:pt x="22860" y="0"/>
                  </a:cubicBezTo>
                  <a:close/>
                </a:path>
              </a:pathLst>
            </a:custGeom>
          </p:spPr>
        </p:pic>
        <p:pic>
          <p:nvPicPr>
            <p:cNvPr id="113" name="图片 11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74" t="42254" r="42955" b="56140"/>
            <a:stretch>
              <a:fillRect/>
            </a:stretch>
          </p:blipFill>
          <p:spPr>
            <a:xfrm>
              <a:off x="6985006" y="4664154"/>
              <a:ext cx="141822" cy="141822"/>
            </a:xfrm>
            <a:custGeom>
              <a:avLst/>
              <a:gdLst>
                <a:gd name="connsiteX0" fmla="*/ 65314 w 130628"/>
                <a:gd name="connsiteY0" fmla="*/ 0 h 130628"/>
                <a:gd name="connsiteX1" fmla="*/ 130628 w 130628"/>
                <a:gd name="connsiteY1" fmla="*/ 65314 h 130628"/>
                <a:gd name="connsiteX2" fmla="*/ 65314 w 130628"/>
                <a:gd name="connsiteY2" fmla="*/ 130628 h 130628"/>
                <a:gd name="connsiteX3" fmla="*/ 0 w 130628"/>
                <a:gd name="connsiteY3" fmla="*/ 65314 h 130628"/>
                <a:gd name="connsiteX4" fmla="*/ 65314 w 130628"/>
                <a:gd name="connsiteY4" fmla="*/ 0 h 13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628" h="130628">
                  <a:moveTo>
                    <a:pt x="65314" y="0"/>
                  </a:moveTo>
                  <a:cubicBezTo>
                    <a:pt x="101386" y="0"/>
                    <a:pt x="130628" y="29242"/>
                    <a:pt x="130628" y="65314"/>
                  </a:cubicBezTo>
                  <a:cubicBezTo>
                    <a:pt x="130628" y="101386"/>
                    <a:pt x="101386" y="130628"/>
                    <a:pt x="65314" y="130628"/>
                  </a:cubicBezTo>
                  <a:cubicBezTo>
                    <a:pt x="29242" y="130628"/>
                    <a:pt x="0" y="101386"/>
                    <a:pt x="0" y="65314"/>
                  </a:cubicBezTo>
                  <a:cubicBezTo>
                    <a:pt x="0" y="29242"/>
                    <a:pt x="29242" y="0"/>
                    <a:pt x="65314" y="0"/>
                  </a:cubicBezTo>
                  <a:close/>
                </a:path>
              </a:pathLst>
            </a:custGeom>
          </p:spPr>
        </p:pic>
        <p:pic>
          <p:nvPicPr>
            <p:cNvPr id="114" name="图片 11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21" t="42553" r="39606" b="56438"/>
            <a:stretch>
              <a:fillRect/>
            </a:stretch>
          </p:blipFill>
          <p:spPr>
            <a:xfrm>
              <a:off x="7388727" y="4534922"/>
              <a:ext cx="89042" cy="89042"/>
            </a:xfrm>
            <a:custGeom>
              <a:avLst/>
              <a:gdLst>
                <a:gd name="connsiteX0" fmla="*/ 41007 w 82014"/>
                <a:gd name="connsiteY0" fmla="*/ 0 h 82014"/>
                <a:gd name="connsiteX1" fmla="*/ 82014 w 82014"/>
                <a:gd name="connsiteY1" fmla="*/ 41007 h 82014"/>
                <a:gd name="connsiteX2" fmla="*/ 41007 w 82014"/>
                <a:gd name="connsiteY2" fmla="*/ 82014 h 82014"/>
                <a:gd name="connsiteX3" fmla="*/ 0 w 82014"/>
                <a:gd name="connsiteY3" fmla="*/ 41007 h 82014"/>
                <a:gd name="connsiteX4" fmla="*/ 41007 w 82014"/>
                <a:gd name="connsiteY4" fmla="*/ 0 h 8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14" h="82014">
                  <a:moveTo>
                    <a:pt x="41007" y="0"/>
                  </a:moveTo>
                  <a:cubicBezTo>
                    <a:pt x="63655" y="0"/>
                    <a:pt x="82014" y="18359"/>
                    <a:pt x="82014" y="41007"/>
                  </a:cubicBezTo>
                  <a:cubicBezTo>
                    <a:pt x="82014" y="63655"/>
                    <a:pt x="63655" y="82014"/>
                    <a:pt x="41007" y="82014"/>
                  </a:cubicBezTo>
                  <a:cubicBezTo>
                    <a:pt x="18359" y="82014"/>
                    <a:pt x="0" y="63655"/>
                    <a:pt x="0" y="41007"/>
                  </a:cubicBezTo>
                  <a:cubicBezTo>
                    <a:pt x="0" y="18359"/>
                    <a:pt x="18359" y="0"/>
                    <a:pt x="41007" y="0"/>
                  </a:cubicBezTo>
                  <a:close/>
                </a:path>
              </a:pathLst>
            </a:custGeom>
          </p:spPr>
        </p:pic>
        <p:pic>
          <p:nvPicPr>
            <p:cNvPr id="115" name="图片 11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4" t="44570" r="45203" b="54346"/>
            <a:stretch>
              <a:fillRect/>
            </a:stretch>
          </p:blipFill>
          <p:spPr>
            <a:xfrm>
              <a:off x="6720970" y="4662441"/>
              <a:ext cx="95730" cy="95730"/>
            </a:xfrm>
            <a:custGeom>
              <a:avLst/>
              <a:gdLst>
                <a:gd name="connsiteX0" fmla="*/ 44087 w 88174"/>
                <a:gd name="connsiteY0" fmla="*/ 0 h 88174"/>
                <a:gd name="connsiteX1" fmla="*/ 88174 w 88174"/>
                <a:gd name="connsiteY1" fmla="*/ 44087 h 88174"/>
                <a:gd name="connsiteX2" fmla="*/ 44087 w 88174"/>
                <a:gd name="connsiteY2" fmla="*/ 88174 h 88174"/>
                <a:gd name="connsiteX3" fmla="*/ 0 w 88174"/>
                <a:gd name="connsiteY3" fmla="*/ 44087 h 88174"/>
                <a:gd name="connsiteX4" fmla="*/ 44087 w 88174"/>
                <a:gd name="connsiteY4" fmla="*/ 0 h 8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74" h="88174">
                  <a:moveTo>
                    <a:pt x="44087" y="0"/>
                  </a:moveTo>
                  <a:cubicBezTo>
                    <a:pt x="68436" y="0"/>
                    <a:pt x="88174" y="19738"/>
                    <a:pt x="88174" y="44087"/>
                  </a:cubicBezTo>
                  <a:cubicBezTo>
                    <a:pt x="88174" y="68436"/>
                    <a:pt x="68436" y="88174"/>
                    <a:pt x="44087" y="88174"/>
                  </a:cubicBezTo>
                  <a:cubicBezTo>
                    <a:pt x="19738" y="88174"/>
                    <a:pt x="0" y="68436"/>
                    <a:pt x="0" y="44087"/>
                  </a:cubicBezTo>
                  <a:cubicBezTo>
                    <a:pt x="0" y="19738"/>
                    <a:pt x="19738" y="0"/>
                    <a:pt x="44087" y="0"/>
                  </a:cubicBezTo>
                  <a:close/>
                </a:path>
              </a:pathLst>
            </a:custGeom>
          </p:spPr>
        </p:pic>
        <p:pic>
          <p:nvPicPr>
            <p:cNvPr id="116" name="图片 1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67" t="44759" r="38160" b="54233"/>
            <a:stretch>
              <a:fillRect/>
            </a:stretch>
          </p:blipFill>
          <p:spPr>
            <a:xfrm>
              <a:off x="7871748" y="4665785"/>
              <a:ext cx="89042" cy="89042"/>
            </a:xfrm>
            <a:custGeom>
              <a:avLst/>
              <a:gdLst>
                <a:gd name="connsiteX0" fmla="*/ 41007 w 82014"/>
                <a:gd name="connsiteY0" fmla="*/ 0 h 82014"/>
                <a:gd name="connsiteX1" fmla="*/ 82014 w 82014"/>
                <a:gd name="connsiteY1" fmla="*/ 41007 h 82014"/>
                <a:gd name="connsiteX2" fmla="*/ 41007 w 82014"/>
                <a:gd name="connsiteY2" fmla="*/ 82014 h 82014"/>
                <a:gd name="connsiteX3" fmla="*/ 0 w 82014"/>
                <a:gd name="connsiteY3" fmla="*/ 41007 h 82014"/>
                <a:gd name="connsiteX4" fmla="*/ 41007 w 82014"/>
                <a:gd name="connsiteY4" fmla="*/ 0 h 8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14" h="82014">
                  <a:moveTo>
                    <a:pt x="41007" y="0"/>
                  </a:moveTo>
                  <a:cubicBezTo>
                    <a:pt x="63655" y="0"/>
                    <a:pt x="82014" y="18359"/>
                    <a:pt x="82014" y="41007"/>
                  </a:cubicBezTo>
                  <a:cubicBezTo>
                    <a:pt x="82014" y="63655"/>
                    <a:pt x="63655" y="82014"/>
                    <a:pt x="41007" y="82014"/>
                  </a:cubicBezTo>
                  <a:cubicBezTo>
                    <a:pt x="18359" y="82014"/>
                    <a:pt x="0" y="63655"/>
                    <a:pt x="0" y="41007"/>
                  </a:cubicBezTo>
                  <a:cubicBezTo>
                    <a:pt x="0" y="18359"/>
                    <a:pt x="18359" y="0"/>
                    <a:pt x="41007" y="0"/>
                  </a:cubicBezTo>
                  <a:close/>
                </a:path>
              </a:pathLst>
            </a:custGeom>
          </p:spPr>
        </p:pic>
        <p:pic>
          <p:nvPicPr>
            <p:cNvPr id="117" name="图片 11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75" t="46444" r="41627" b="52959"/>
            <a:stretch>
              <a:fillRect/>
            </a:stretch>
          </p:blipFill>
          <p:spPr>
            <a:xfrm>
              <a:off x="7320971" y="4787415"/>
              <a:ext cx="52654" cy="52654"/>
            </a:xfrm>
            <a:custGeom>
              <a:avLst/>
              <a:gdLst>
                <a:gd name="connsiteX0" fmla="*/ 24249 w 48498"/>
                <a:gd name="connsiteY0" fmla="*/ 0 h 48498"/>
                <a:gd name="connsiteX1" fmla="*/ 48498 w 48498"/>
                <a:gd name="connsiteY1" fmla="*/ 24249 h 48498"/>
                <a:gd name="connsiteX2" fmla="*/ 24249 w 48498"/>
                <a:gd name="connsiteY2" fmla="*/ 48498 h 48498"/>
                <a:gd name="connsiteX3" fmla="*/ 0 w 48498"/>
                <a:gd name="connsiteY3" fmla="*/ 24249 h 48498"/>
                <a:gd name="connsiteX4" fmla="*/ 24249 w 48498"/>
                <a:gd name="connsiteY4" fmla="*/ 0 h 4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98" h="48498">
                  <a:moveTo>
                    <a:pt x="24249" y="0"/>
                  </a:moveTo>
                  <a:cubicBezTo>
                    <a:pt x="37641" y="0"/>
                    <a:pt x="48498" y="10857"/>
                    <a:pt x="48498" y="24249"/>
                  </a:cubicBezTo>
                  <a:cubicBezTo>
                    <a:pt x="48498" y="37641"/>
                    <a:pt x="37641" y="48498"/>
                    <a:pt x="24249" y="48498"/>
                  </a:cubicBezTo>
                  <a:cubicBezTo>
                    <a:pt x="10857" y="48498"/>
                    <a:pt x="0" y="37641"/>
                    <a:pt x="0" y="24249"/>
                  </a:cubicBezTo>
                  <a:cubicBezTo>
                    <a:pt x="0" y="10857"/>
                    <a:pt x="10857" y="0"/>
                    <a:pt x="24249" y="0"/>
                  </a:cubicBezTo>
                  <a:close/>
                </a:path>
              </a:pathLst>
            </a:custGeom>
          </p:spPr>
        </p:pic>
      </p:grpSp>
      <p:grpSp>
        <p:nvGrpSpPr>
          <p:cNvPr id="5" name="组合 4"/>
          <p:cNvGrpSpPr/>
          <p:nvPr/>
        </p:nvGrpSpPr>
        <p:grpSpPr>
          <a:xfrm>
            <a:off x="4251214" y="3688399"/>
            <a:ext cx="1199816" cy="1199816"/>
            <a:chOff x="4251214" y="3688399"/>
            <a:chExt cx="1199816" cy="1199816"/>
          </a:xfrm>
        </p:grpSpPr>
        <p:sp>
          <p:nvSpPr>
            <p:cNvPr id="121" name="椭圆 120"/>
            <p:cNvSpPr/>
            <p:nvPr/>
          </p:nvSpPr>
          <p:spPr>
            <a:xfrm>
              <a:off x="4323389" y="3760574"/>
              <a:ext cx="1055467" cy="1055467"/>
            </a:xfrm>
            <a:prstGeom prst="ellipse">
              <a:avLst/>
            </a:prstGeom>
            <a:solidFill>
              <a:srgbClr val="F9F9F9"/>
            </a:solidFill>
            <a:ln>
              <a:noFill/>
            </a:ln>
            <a:effectLst>
              <a:outerShdw blurRad="50800" dist="254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椭圆 121"/>
            <p:cNvSpPr/>
            <p:nvPr/>
          </p:nvSpPr>
          <p:spPr>
            <a:xfrm>
              <a:off x="4251214" y="3688399"/>
              <a:ext cx="1199816" cy="1199816"/>
            </a:xfrm>
            <a:prstGeom prst="ellipse">
              <a:avLst/>
            </a:prstGeom>
            <a:noFill/>
            <a:ln>
              <a:gradFill flip="none" rotWithShape="1">
                <a:gsLst>
                  <a:gs pos="5200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508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231212" y="4341729"/>
            <a:ext cx="1239820" cy="498340"/>
            <a:chOff x="4231212" y="4341729"/>
            <a:chExt cx="1239820" cy="498340"/>
          </a:xfrm>
        </p:grpSpPr>
        <p:pic>
          <p:nvPicPr>
            <p:cNvPr id="119" name="图片 11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73" t="39400" r="35551" b="59437"/>
            <a:stretch>
              <a:fillRect/>
            </a:stretch>
          </p:blipFill>
          <p:spPr>
            <a:xfrm>
              <a:off x="5323837" y="4341729"/>
              <a:ext cx="102674" cy="102674"/>
            </a:xfrm>
            <a:custGeom>
              <a:avLst/>
              <a:gdLst>
                <a:gd name="connsiteX0" fmla="*/ 47285 w 94570"/>
                <a:gd name="connsiteY0" fmla="*/ 0 h 94570"/>
                <a:gd name="connsiteX1" fmla="*/ 94570 w 94570"/>
                <a:gd name="connsiteY1" fmla="*/ 47285 h 94570"/>
                <a:gd name="connsiteX2" fmla="*/ 47285 w 94570"/>
                <a:gd name="connsiteY2" fmla="*/ 94570 h 94570"/>
                <a:gd name="connsiteX3" fmla="*/ 0 w 94570"/>
                <a:gd name="connsiteY3" fmla="*/ 47285 h 94570"/>
                <a:gd name="connsiteX4" fmla="*/ 47285 w 94570"/>
                <a:gd name="connsiteY4" fmla="*/ 0 h 9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570" h="94570">
                  <a:moveTo>
                    <a:pt x="47285" y="0"/>
                  </a:moveTo>
                  <a:cubicBezTo>
                    <a:pt x="73400" y="0"/>
                    <a:pt x="94570" y="21170"/>
                    <a:pt x="94570" y="47285"/>
                  </a:cubicBezTo>
                  <a:cubicBezTo>
                    <a:pt x="94570" y="73400"/>
                    <a:pt x="73400" y="94570"/>
                    <a:pt x="47285" y="94570"/>
                  </a:cubicBezTo>
                  <a:cubicBezTo>
                    <a:pt x="21170" y="94570"/>
                    <a:pt x="0" y="73400"/>
                    <a:pt x="0" y="47285"/>
                  </a:cubicBezTo>
                  <a:cubicBezTo>
                    <a:pt x="0" y="21170"/>
                    <a:pt x="21170" y="0"/>
                    <a:pt x="47285" y="0"/>
                  </a:cubicBezTo>
                  <a:close/>
                </a:path>
              </a:pathLst>
            </a:custGeom>
          </p:spPr>
        </p:pic>
        <p:pic>
          <p:nvPicPr>
            <p:cNvPr id="120" name="图片 119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9" t="42749" r="35716" b="55430"/>
            <a:stretch>
              <a:fillRect/>
            </a:stretch>
          </p:blipFill>
          <p:spPr>
            <a:xfrm>
              <a:off x="5096207" y="4645183"/>
              <a:ext cx="160793" cy="160793"/>
            </a:xfrm>
            <a:custGeom>
              <a:avLst/>
              <a:gdLst>
                <a:gd name="connsiteX0" fmla="*/ 74051 w 148102"/>
                <a:gd name="connsiteY0" fmla="*/ 0 h 148102"/>
                <a:gd name="connsiteX1" fmla="*/ 148102 w 148102"/>
                <a:gd name="connsiteY1" fmla="*/ 74051 h 148102"/>
                <a:gd name="connsiteX2" fmla="*/ 74051 w 148102"/>
                <a:gd name="connsiteY2" fmla="*/ 148102 h 148102"/>
                <a:gd name="connsiteX3" fmla="*/ 0 w 148102"/>
                <a:gd name="connsiteY3" fmla="*/ 74051 h 148102"/>
                <a:gd name="connsiteX4" fmla="*/ 74051 w 148102"/>
                <a:gd name="connsiteY4" fmla="*/ 0 h 14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102" h="148102">
                  <a:moveTo>
                    <a:pt x="74051" y="0"/>
                  </a:moveTo>
                  <a:cubicBezTo>
                    <a:pt x="114948" y="0"/>
                    <a:pt x="148102" y="33154"/>
                    <a:pt x="148102" y="74051"/>
                  </a:cubicBezTo>
                  <a:cubicBezTo>
                    <a:pt x="148102" y="114948"/>
                    <a:pt x="114948" y="148102"/>
                    <a:pt x="74051" y="148102"/>
                  </a:cubicBezTo>
                  <a:cubicBezTo>
                    <a:pt x="33154" y="148102"/>
                    <a:pt x="0" y="114948"/>
                    <a:pt x="0" y="74051"/>
                  </a:cubicBezTo>
                  <a:cubicBezTo>
                    <a:pt x="0" y="33154"/>
                    <a:pt x="33154" y="0"/>
                    <a:pt x="74051" y="0"/>
                  </a:cubicBezTo>
                  <a:close/>
                </a:path>
              </a:pathLst>
            </a:custGeom>
          </p:spPr>
        </p:pic>
        <p:pic>
          <p:nvPicPr>
            <p:cNvPr id="123" name="图片 12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61" t="39700" r="45564" b="59738"/>
            <a:stretch>
              <a:fillRect/>
            </a:stretch>
          </p:blipFill>
          <p:spPr>
            <a:xfrm>
              <a:off x="4357358" y="4368247"/>
              <a:ext cx="49638" cy="49638"/>
            </a:xfrm>
            <a:custGeom>
              <a:avLst/>
              <a:gdLst>
                <a:gd name="connsiteX0" fmla="*/ 22860 w 45720"/>
                <a:gd name="connsiteY0" fmla="*/ 0 h 45720"/>
                <a:gd name="connsiteX1" fmla="*/ 45720 w 45720"/>
                <a:gd name="connsiteY1" fmla="*/ 22860 h 45720"/>
                <a:gd name="connsiteX2" fmla="*/ 22860 w 45720"/>
                <a:gd name="connsiteY2" fmla="*/ 45720 h 45720"/>
                <a:gd name="connsiteX3" fmla="*/ 0 w 45720"/>
                <a:gd name="connsiteY3" fmla="*/ 22860 h 45720"/>
                <a:gd name="connsiteX4" fmla="*/ 22860 w 45720"/>
                <a:gd name="connsiteY4" fmla="*/ 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" h="45720">
                  <a:moveTo>
                    <a:pt x="22860" y="0"/>
                  </a:moveTo>
                  <a:cubicBezTo>
                    <a:pt x="35485" y="0"/>
                    <a:pt x="45720" y="10235"/>
                    <a:pt x="45720" y="22860"/>
                  </a:cubicBezTo>
                  <a:cubicBezTo>
                    <a:pt x="45720" y="35485"/>
                    <a:pt x="35485" y="45720"/>
                    <a:pt x="22860" y="45720"/>
                  </a:cubicBezTo>
                  <a:cubicBezTo>
                    <a:pt x="10235" y="45720"/>
                    <a:pt x="0" y="35485"/>
                    <a:pt x="0" y="22860"/>
                  </a:cubicBezTo>
                  <a:cubicBezTo>
                    <a:pt x="0" y="10235"/>
                    <a:pt x="10235" y="0"/>
                    <a:pt x="22860" y="0"/>
                  </a:cubicBezTo>
                  <a:close/>
                </a:path>
              </a:pathLst>
            </a:custGeom>
          </p:spPr>
        </p:pic>
        <p:pic>
          <p:nvPicPr>
            <p:cNvPr id="124" name="图片 12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74" t="42254" r="42955" b="56140"/>
            <a:stretch>
              <a:fillRect/>
            </a:stretch>
          </p:blipFill>
          <p:spPr>
            <a:xfrm>
              <a:off x="4495248" y="4664154"/>
              <a:ext cx="141822" cy="141822"/>
            </a:xfrm>
            <a:custGeom>
              <a:avLst/>
              <a:gdLst>
                <a:gd name="connsiteX0" fmla="*/ 65314 w 130628"/>
                <a:gd name="connsiteY0" fmla="*/ 0 h 130628"/>
                <a:gd name="connsiteX1" fmla="*/ 130628 w 130628"/>
                <a:gd name="connsiteY1" fmla="*/ 65314 h 130628"/>
                <a:gd name="connsiteX2" fmla="*/ 65314 w 130628"/>
                <a:gd name="connsiteY2" fmla="*/ 130628 h 130628"/>
                <a:gd name="connsiteX3" fmla="*/ 0 w 130628"/>
                <a:gd name="connsiteY3" fmla="*/ 65314 h 130628"/>
                <a:gd name="connsiteX4" fmla="*/ 65314 w 130628"/>
                <a:gd name="connsiteY4" fmla="*/ 0 h 13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628" h="130628">
                  <a:moveTo>
                    <a:pt x="65314" y="0"/>
                  </a:moveTo>
                  <a:cubicBezTo>
                    <a:pt x="101386" y="0"/>
                    <a:pt x="130628" y="29242"/>
                    <a:pt x="130628" y="65314"/>
                  </a:cubicBezTo>
                  <a:cubicBezTo>
                    <a:pt x="130628" y="101386"/>
                    <a:pt x="101386" y="130628"/>
                    <a:pt x="65314" y="130628"/>
                  </a:cubicBezTo>
                  <a:cubicBezTo>
                    <a:pt x="29242" y="130628"/>
                    <a:pt x="0" y="101386"/>
                    <a:pt x="0" y="65314"/>
                  </a:cubicBezTo>
                  <a:cubicBezTo>
                    <a:pt x="0" y="29242"/>
                    <a:pt x="29242" y="0"/>
                    <a:pt x="65314" y="0"/>
                  </a:cubicBezTo>
                  <a:close/>
                </a:path>
              </a:pathLst>
            </a:custGeom>
          </p:spPr>
        </p:pic>
        <p:pic>
          <p:nvPicPr>
            <p:cNvPr id="125" name="图片 12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21" t="42553" r="39606" b="56438"/>
            <a:stretch>
              <a:fillRect/>
            </a:stretch>
          </p:blipFill>
          <p:spPr>
            <a:xfrm>
              <a:off x="4898969" y="4534922"/>
              <a:ext cx="89042" cy="89042"/>
            </a:xfrm>
            <a:custGeom>
              <a:avLst/>
              <a:gdLst>
                <a:gd name="connsiteX0" fmla="*/ 41007 w 82014"/>
                <a:gd name="connsiteY0" fmla="*/ 0 h 82014"/>
                <a:gd name="connsiteX1" fmla="*/ 82014 w 82014"/>
                <a:gd name="connsiteY1" fmla="*/ 41007 h 82014"/>
                <a:gd name="connsiteX2" fmla="*/ 41007 w 82014"/>
                <a:gd name="connsiteY2" fmla="*/ 82014 h 82014"/>
                <a:gd name="connsiteX3" fmla="*/ 0 w 82014"/>
                <a:gd name="connsiteY3" fmla="*/ 41007 h 82014"/>
                <a:gd name="connsiteX4" fmla="*/ 41007 w 82014"/>
                <a:gd name="connsiteY4" fmla="*/ 0 h 8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14" h="82014">
                  <a:moveTo>
                    <a:pt x="41007" y="0"/>
                  </a:moveTo>
                  <a:cubicBezTo>
                    <a:pt x="63655" y="0"/>
                    <a:pt x="82014" y="18359"/>
                    <a:pt x="82014" y="41007"/>
                  </a:cubicBezTo>
                  <a:cubicBezTo>
                    <a:pt x="82014" y="63655"/>
                    <a:pt x="63655" y="82014"/>
                    <a:pt x="41007" y="82014"/>
                  </a:cubicBezTo>
                  <a:cubicBezTo>
                    <a:pt x="18359" y="82014"/>
                    <a:pt x="0" y="63655"/>
                    <a:pt x="0" y="41007"/>
                  </a:cubicBezTo>
                  <a:cubicBezTo>
                    <a:pt x="0" y="18359"/>
                    <a:pt x="18359" y="0"/>
                    <a:pt x="41007" y="0"/>
                  </a:cubicBezTo>
                  <a:close/>
                </a:path>
              </a:pathLst>
            </a:custGeom>
          </p:spPr>
        </p:pic>
        <p:pic>
          <p:nvPicPr>
            <p:cNvPr id="126" name="图片 12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4" t="44570" r="45203" b="54346"/>
            <a:stretch>
              <a:fillRect/>
            </a:stretch>
          </p:blipFill>
          <p:spPr>
            <a:xfrm>
              <a:off x="4231212" y="4662441"/>
              <a:ext cx="95730" cy="95730"/>
            </a:xfrm>
            <a:custGeom>
              <a:avLst/>
              <a:gdLst>
                <a:gd name="connsiteX0" fmla="*/ 44087 w 88174"/>
                <a:gd name="connsiteY0" fmla="*/ 0 h 88174"/>
                <a:gd name="connsiteX1" fmla="*/ 88174 w 88174"/>
                <a:gd name="connsiteY1" fmla="*/ 44087 h 88174"/>
                <a:gd name="connsiteX2" fmla="*/ 44087 w 88174"/>
                <a:gd name="connsiteY2" fmla="*/ 88174 h 88174"/>
                <a:gd name="connsiteX3" fmla="*/ 0 w 88174"/>
                <a:gd name="connsiteY3" fmla="*/ 44087 h 88174"/>
                <a:gd name="connsiteX4" fmla="*/ 44087 w 88174"/>
                <a:gd name="connsiteY4" fmla="*/ 0 h 8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74" h="88174">
                  <a:moveTo>
                    <a:pt x="44087" y="0"/>
                  </a:moveTo>
                  <a:cubicBezTo>
                    <a:pt x="68436" y="0"/>
                    <a:pt x="88174" y="19738"/>
                    <a:pt x="88174" y="44087"/>
                  </a:cubicBezTo>
                  <a:cubicBezTo>
                    <a:pt x="88174" y="68436"/>
                    <a:pt x="68436" y="88174"/>
                    <a:pt x="44087" y="88174"/>
                  </a:cubicBezTo>
                  <a:cubicBezTo>
                    <a:pt x="19738" y="88174"/>
                    <a:pt x="0" y="68436"/>
                    <a:pt x="0" y="44087"/>
                  </a:cubicBezTo>
                  <a:cubicBezTo>
                    <a:pt x="0" y="19738"/>
                    <a:pt x="19738" y="0"/>
                    <a:pt x="44087" y="0"/>
                  </a:cubicBezTo>
                  <a:close/>
                </a:path>
              </a:pathLst>
            </a:custGeom>
          </p:spPr>
        </p:pic>
        <p:pic>
          <p:nvPicPr>
            <p:cNvPr id="127" name="图片 12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67" t="44759" r="38160" b="54233"/>
            <a:stretch>
              <a:fillRect/>
            </a:stretch>
          </p:blipFill>
          <p:spPr>
            <a:xfrm>
              <a:off x="5381990" y="4665785"/>
              <a:ext cx="89042" cy="89042"/>
            </a:xfrm>
            <a:custGeom>
              <a:avLst/>
              <a:gdLst>
                <a:gd name="connsiteX0" fmla="*/ 41007 w 82014"/>
                <a:gd name="connsiteY0" fmla="*/ 0 h 82014"/>
                <a:gd name="connsiteX1" fmla="*/ 82014 w 82014"/>
                <a:gd name="connsiteY1" fmla="*/ 41007 h 82014"/>
                <a:gd name="connsiteX2" fmla="*/ 41007 w 82014"/>
                <a:gd name="connsiteY2" fmla="*/ 82014 h 82014"/>
                <a:gd name="connsiteX3" fmla="*/ 0 w 82014"/>
                <a:gd name="connsiteY3" fmla="*/ 41007 h 82014"/>
                <a:gd name="connsiteX4" fmla="*/ 41007 w 82014"/>
                <a:gd name="connsiteY4" fmla="*/ 0 h 8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14" h="82014">
                  <a:moveTo>
                    <a:pt x="41007" y="0"/>
                  </a:moveTo>
                  <a:cubicBezTo>
                    <a:pt x="63655" y="0"/>
                    <a:pt x="82014" y="18359"/>
                    <a:pt x="82014" y="41007"/>
                  </a:cubicBezTo>
                  <a:cubicBezTo>
                    <a:pt x="82014" y="63655"/>
                    <a:pt x="63655" y="82014"/>
                    <a:pt x="41007" y="82014"/>
                  </a:cubicBezTo>
                  <a:cubicBezTo>
                    <a:pt x="18359" y="82014"/>
                    <a:pt x="0" y="63655"/>
                    <a:pt x="0" y="41007"/>
                  </a:cubicBezTo>
                  <a:cubicBezTo>
                    <a:pt x="0" y="18359"/>
                    <a:pt x="18359" y="0"/>
                    <a:pt x="41007" y="0"/>
                  </a:cubicBezTo>
                  <a:close/>
                </a:path>
              </a:pathLst>
            </a:custGeom>
          </p:spPr>
        </p:pic>
        <p:pic>
          <p:nvPicPr>
            <p:cNvPr id="128" name="图片 127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75" t="46444" r="41627" b="52959"/>
            <a:stretch>
              <a:fillRect/>
            </a:stretch>
          </p:blipFill>
          <p:spPr>
            <a:xfrm>
              <a:off x="4831213" y="4787415"/>
              <a:ext cx="52654" cy="52654"/>
            </a:xfrm>
            <a:custGeom>
              <a:avLst/>
              <a:gdLst>
                <a:gd name="connsiteX0" fmla="*/ 24249 w 48498"/>
                <a:gd name="connsiteY0" fmla="*/ 0 h 48498"/>
                <a:gd name="connsiteX1" fmla="*/ 48498 w 48498"/>
                <a:gd name="connsiteY1" fmla="*/ 24249 h 48498"/>
                <a:gd name="connsiteX2" fmla="*/ 24249 w 48498"/>
                <a:gd name="connsiteY2" fmla="*/ 48498 h 48498"/>
                <a:gd name="connsiteX3" fmla="*/ 0 w 48498"/>
                <a:gd name="connsiteY3" fmla="*/ 24249 h 48498"/>
                <a:gd name="connsiteX4" fmla="*/ 24249 w 48498"/>
                <a:gd name="connsiteY4" fmla="*/ 0 h 4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98" h="48498">
                  <a:moveTo>
                    <a:pt x="24249" y="0"/>
                  </a:moveTo>
                  <a:cubicBezTo>
                    <a:pt x="37641" y="0"/>
                    <a:pt x="48498" y="10857"/>
                    <a:pt x="48498" y="24249"/>
                  </a:cubicBezTo>
                  <a:cubicBezTo>
                    <a:pt x="48498" y="37641"/>
                    <a:pt x="37641" y="48498"/>
                    <a:pt x="24249" y="48498"/>
                  </a:cubicBezTo>
                  <a:cubicBezTo>
                    <a:pt x="10857" y="48498"/>
                    <a:pt x="0" y="37641"/>
                    <a:pt x="0" y="24249"/>
                  </a:cubicBezTo>
                  <a:cubicBezTo>
                    <a:pt x="0" y="10857"/>
                    <a:pt x="10857" y="0"/>
                    <a:pt x="24249" y="0"/>
                  </a:cubicBezTo>
                  <a:close/>
                </a:path>
              </a:pathLst>
            </a:custGeom>
          </p:spPr>
        </p:pic>
      </p:grpSp>
      <p:sp>
        <p:nvSpPr>
          <p:cNvPr id="130" name="矩形 129"/>
          <p:cNvSpPr/>
          <p:nvPr/>
        </p:nvSpPr>
        <p:spPr>
          <a:xfrm>
            <a:off x="2425765" y="2711692"/>
            <a:ext cx="73404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仓鼠坐落于风景秀丽的东方休闲之都杭州，是一家以休闲食品加工、生</a:t>
            </a:r>
            <a:endParaRPr lang="en-US" altLang="zh-CN"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  <a:p>
            <a:pPr algn="ctr"/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产、贸易为主体，集连锁、</a:t>
            </a:r>
            <a:r>
              <a:rPr lang="en-US" altLang="zh-CN">
                <a:latin typeface="腾祥睿黑简-W1" panose="01010104010101010101" pitchFamily="2" charset="-122"/>
                <a:ea typeface="腾祥睿黑简-W1" panose="01010104010101010101" pitchFamily="2" charset="-122"/>
              </a:rPr>
              <a:t>B2C</a:t>
            </a:r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经营模式为一体的新型企业。</a:t>
            </a:r>
            <a:endParaRPr lang="zh-CN" altLang="en-US" sz="105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134" name="Freeform 5"/>
          <p:cNvSpPr>
            <a:spLocks noEditPoints="1"/>
          </p:cNvSpPr>
          <p:nvPr/>
        </p:nvSpPr>
        <p:spPr bwMode="auto">
          <a:xfrm>
            <a:off x="4578145" y="4027449"/>
            <a:ext cx="545955" cy="521716"/>
          </a:xfrm>
          <a:custGeom>
            <a:avLst/>
            <a:gdLst>
              <a:gd name="T0" fmla="*/ 124 w 200"/>
              <a:gd name="T1" fmla="*/ 3 h 191"/>
              <a:gd name="T2" fmla="*/ 110 w 200"/>
              <a:gd name="T3" fmla="*/ 24 h 191"/>
              <a:gd name="T4" fmla="*/ 78 w 200"/>
              <a:gd name="T5" fmla="*/ 54 h 191"/>
              <a:gd name="T6" fmla="*/ 57 w 200"/>
              <a:gd name="T7" fmla="*/ 71 h 191"/>
              <a:gd name="T8" fmla="*/ 73 w 200"/>
              <a:gd name="T9" fmla="*/ 114 h 191"/>
              <a:gd name="T10" fmla="*/ 24 w 200"/>
              <a:gd name="T11" fmla="*/ 138 h 191"/>
              <a:gd name="T12" fmla="*/ 20 w 200"/>
              <a:gd name="T13" fmla="*/ 140 h 191"/>
              <a:gd name="T14" fmla="*/ 2 w 200"/>
              <a:gd name="T15" fmla="*/ 167 h 191"/>
              <a:gd name="T16" fmla="*/ 2 w 200"/>
              <a:gd name="T17" fmla="*/ 172 h 191"/>
              <a:gd name="T18" fmla="*/ 30 w 200"/>
              <a:gd name="T19" fmla="*/ 166 h 191"/>
              <a:gd name="T20" fmla="*/ 42 w 200"/>
              <a:gd name="T21" fmla="*/ 191 h 191"/>
              <a:gd name="T22" fmla="*/ 44 w 200"/>
              <a:gd name="T23" fmla="*/ 188 h 191"/>
              <a:gd name="T24" fmla="*/ 63 w 200"/>
              <a:gd name="T25" fmla="*/ 160 h 191"/>
              <a:gd name="T26" fmla="*/ 62 w 200"/>
              <a:gd name="T27" fmla="*/ 155 h 191"/>
              <a:gd name="T28" fmla="*/ 82 w 200"/>
              <a:gd name="T29" fmla="*/ 123 h 191"/>
              <a:gd name="T30" fmla="*/ 128 w 200"/>
              <a:gd name="T31" fmla="*/ 141 h 191"/>
              <a:gd name="T32" fmla="*/ 145 w 200"/>
              <a:gd name="T33" fmla="*/ 126 h 191"/>
              <a:gd name="T34" fmla="*/ 163 w 200"/>
              <a:gd name="T35" fmla="*/ 88 h 191"/>
              <a:gd name="T36" fmla="*/ 185 w 200"/>
              <a:gd name="T37" fmla="*/ 90 h 191"/>
              <a:gd name="T38" fmla="*/ 200 w 200"/>
              <a:gd name="T39" fmla="*/ 72 h 191"/>
              <a:gd name="T40" fmla="*/ 190 w 200"/>
              <a:gd name="T41" fmla="*/ 69 h 191"/>
              <a:gd name="T42" fmla="*/ 190 w 200"/>
              <a:gd name="T43" fmla="*/ 69 h 191"/>
              <a:gd name="T44" fmla="*/ 37 w 200"/>
              <a:gd name="T45" fmla="*/ 157 h 191"/>
              <a:gd name="T46" fmla="*/ 77 w 200"/>
              <a:gd name="T47" fmla="*/ 120 h 191"/>
              <a:gd name="T48" fmla="*/ 126 w 200"/>
              <a:gd name="T49" fmla="*/ 131 h 191"/>
              <a:gd name="T50" fmla="*/ 75 w 200"/>
              <a:gd name="T51" fmla="*/ 67 h 191"/>
              <a:gd name="T52" fmla="*/ 126 w 200"/>
              <a:gd name="T53" fmla="*/ 131 h 191"/>
              <a:gd name="T54" fmla="*/ 79 w 200"/>
              <a:gd name="T55" fmla="*/ 64 h 191"/>
              <a:gd name="T56" fmla="*/ 155 w 200"/>
              <a:gd name="T57" fmla="*/ 81 h 191"/>
              <a:gd name="T58" fmla="*/ 180 w 200"/>
              <a:gd name="T59" fmla="*/ 81 h 191"/>
              <a:gd name="T60" fmla="*/ 160 w 200"/>
              <a:gd name="T61" fmla="*/ 78 h 191"/>
              <a:gd name="T62" fmla="*/ 120 w 200"/>
              <a:gd name="T63" fmla="*/ 25 h 191"/>
              <a:gd name="T64" fmla="*/ 188 w 200"/>
              <a:gd name="T65" fmla="*/ 73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0" h="191">
                <a:moveTo>
                  <a:pt x="128" y="1"/>
                </a:moveTo>
                <a:cubicBezTo>
                  <a:pt x="127" y="1"/>
                  <a:pt x="125" y="2"/>
                  <a:pt x="124" y="3"/>
                </a:cubicBezTo>
                <a:cubicBezTo>
                  <a:pt x="111" y="21"/>
                  <a:pt x="111" y="21"/>
                  <a:pt x="111" y="21"/>
                </a:cubicBezTo>
                <a:cubicBezTo>
                  <a:pt x="111" y="22"/>
                  <a:pt x="110" y="23"/>
                  <a:pt x="110" y="24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98" y="61"/>
                  <a:pt x="80" y="54"/>
                  <a:pt x="78" y="54"/>
                </a:cubicBezTo>
                <a:cubicBezTo>
                  <a:pt x="77" y="53"/>
                  <a:pt x="74" y="53"/>
                  <a:pt x="73" y="55"/>
                </a:cubicBezTo>
                <a:cubicBezTo>
                  <a:pt x="57" y="71"/>
                  <a:pt x="57" y="71"/>
                  <a:pt x="57" y="71"/>
                </a:cubicBezTo>
                <a:cubicBezTo>
                  <a:pt x="56" y="72"/>
                  <a:pt x="56" y="73"/>
                  <a:pt x="56" y="75"/>
                </a:cubicBezTo>
                <a:cubicBezTo>
                  <a:pt x="59" y="92"/>
                  <a:pt x="65" y="105"/>
                  <a:pt x="73" y="114"/>
                </a:cubicBezTo>
                <a:cubicBezTo>
                  <a:pt x="31" y="155"/>
                  <a:pt x="31" y="155"/>
                  <a:pt x="31" y="155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24" y="137"/>
                  <a:pt x="22" y="136"/>
                  <a:pt x="21" y="137"/>
                </a:cubicBezTo>
                <a:cubicBezTo>
                  <a:pt x="20" y="137"/>
                  <a:pt x="19" y="139"/>
                  <a:pt x="20" y="140"/>
                </a:cubicBezTo>
                <a:cubicBezTo>
                  <a:pt x="28" y="162"/>
                  <a:pt x="28" y="162"/>
                  <a:pt x="28" y="162"/>
                </a:cubicBezTo>
                <a:cubicBezTo>
                  <a:pt x="2" y="167"/>
                  <a:pt x="2" y="167"/>
                  <a:pt x="2" y="167"/>
                </a:cubicBezTo>
                <a:cubicBezTo>
                  <a:pt x="1" y="167"/>
                  <a:pt x="0" y="168"/>
                  <a:pt x="0" y="170"/>
                </a:cubicBezTo>
                <a:cubicBezTo>
                  <a:pt x="0" y="171"/>
                  <a:pt x="1" y="172"/>
                  <a:pt x="2" y="172"/>
                </a:cubicBezTo>
                <a:cubicBezTo>
                  <a:pt x="2" y="172"/>
                  <a:pt x="3" y="172"/>
                  <a:pt x="3" y="172"/>
                </a:cubicBezTo>
                <a:cubicBezTo>
                  <a:pt x="30" y="166"/>
                  <a:pt x="30" y="166"/>
                  <a:pt x="30" y="166"/>
                </a:cubicBezTo>
                <a:cubicBezTo>
                  <a:pt x="40" y="189"/>
                  <a:pt x="40" y="189"/>
                  <a:pt x="40" y="189"/>
                </a:cubicBezTo>
                <a:cubicBezTo>
                  <a:pt x="40" y="190"/>
                  <a:pt x="41" y="191"/>
                  <a:pt x="42" y="191"/>
                </a:cubicBezTo>
                <a:cubicBezTo>
                  <a:pt x="42" y="191"/>
                  <a:pt x="43" y="191"/>
                  <a:pt x="43" y="191"/>
                </a:cubicBezTo>
                <a:cubicBezTo>
                  <a:pt x="44" y="190"/>
                  <a:pt x="45" y="189"/>
                  <a:pt x="44" y="188"/>
                </a:cubicBezTo>
                <a:cubicBezTo>
                  <a:pt x="35" y="165"/>
                  <a:pt x="35" y="165"/>
                  <a:pt x="35" y="165"/>
                </a:cubicBezTo>
                <a:cubicBezTo>
                  <a:pt x="63" y="160"/>
                  <a:pt x="63" y="160"/>
                  <a:pt x="63" y="160"/>
                </a:cubicBezTo>
                <a:cubicBezTo>
                  <a:pt x="64" y="160"/>
                  <a:pt x="65" y="159"/>
                  <a:pt x="65" y="157"/>
                </a:cubicBezTo>
                <a:cubicBezTo>
                  <a:pt x="64" y="156"/>
                  <a:pt x="63" y="155"/>
                  <a:pt x="62" y="155"/>
                </a:cubicBezTo>
                <a:cubicBezTo>
                  <a:pt x="46" y="158"/>
                  <a:pt x="46" y="158"/>
                  <a:pt x="46" y="158"/>
                </a:cubicBezTo>
                <a:cubicBezTo>
                  <a:pt x="82" y="123"/>
                  <a:pt x="82" y="123"/>
                  <a:pt x="82" y="123"/>
                </a:cubicBezTo>
                <a:cubicBezTo>
                  <a:pt x="103" y="140"/>
                  <a:pt x="127" y="141"/>
                  <a:pt x="128" y="141"/>
                </a:cubicBezTo>
                <a:cubicBezTo>
                  <a:pt x="128" y="141"/>
                  <a:pt x="128" y="141"/>
                  <a:pt x="128" y="141"/>
                </a:cubicBezTo>
                <a:cubicBezTo>
                  <a:pt x="129" y="141"/>
                  <a:pt x="131" y="141"/>
                  <a:pt x="131" y="140"/>
                </a:cubicBezTo>
                <a:cubicBezTo>
                  <a:pt x="145" y="126"/>
                  <a:pt x="145" y="126"/>
                  <a:pt x="145" y="126"/>
                </a:cubicBezTo>
                <a:cubicBezTo>
                  <a:pt x="147" y="125"/>
                  <a:pt x="147" y="123"/>
                  <a:pt x="147" y="122"/>
                </a:cubicBezTo>
                <a:cubicBezTo>
                  <a:pt x="143" y="102"/>
                  <a:pt x="158" y="91"/>
                  <a:pt x="163" y="88"/>
                </a:cubicBezTo>
                <a:cubicBezTo>
                  <a:pt x="180" y="92"/>
                  <a:pt x="180" y="92"/>
                  <a:pt x="180" y="92"/>
                </a:cubicBezTo>
                <a:cubicBezTo>
                  <a:pt x="182" y="92"/>
                  <a:pt x="184" y="91"/>
                  <a:pt x="185" y="90"/>
                </a:cubicBezTo>
                <a:cubicBezTo>
                  <a:pt x="199" y="76"/>
                  <a:pt x="199" y="76"/>
                  <a:pt x="199" y="76"/>
                </a:cubicBezTo>
                <a:cubicBezTo>
                  <a:pt x="200" y="75"/>
                  <a:pt x="200" y="74"/>
                  <a:pt x="200" y="72"/>
                </a:cubicBezTo>
                <a:cubicBezTo>
                  <a:pt x="193" y="0"/>
                  <a:pt x="129" y="1"/>
                  <a:pt x="128" y="1"/>
                </a:cubicBezTo>
                <a:close/>
                <a:moveTo>
                  <a:pt x="190" y="69"/>
                </a:moveTo>
                <a:cubicBezTo>
                  <a:pt x="156" y="59"/>
                  <a:pt x="139" y="25"/>
                  <a:pt x="133" y="11"/>
                </a:cubicBezTo>
                <a:cubicBezTo>
                  <a:pt x="146" y="12"/>
                  <a:pt x="183" y="20"/>
                  <a:pt x="190" y="69"/>
                </a:cubicBezTo>
                <a:close/>
                <a:moveTo>
                  <a:pt x="39" y="158"/>
                </a:moveTo>
                <a:cubicBezTo>
                  <a:pt x="37" y="157"/>
                  <a:pt x="37" y="157"/>
                  <a:pt x="37" y="157"/>
                </a:cubicBezTo>
                <a:cubicBezTo>
                  <a:pt x="76" y="118"/>
                  <a:pt x="76" y="118"/>
                  <a:pt x="76" y="118"/>
                </a:cubicBezTo>
                <a:cubicBezTo>
                  <a:pt x="77" y="120"/>
                  <a:pt x="77" y="120"/>
                  <a:pt x="77" y="120"/>
                </a:cubicBezTo>
                <a:lnTo>
                  <a:pt x="39" y="158"/>
                </a:lnTo>
                <a:close/>
                <a:moveTo>
                  <a:pt x="126" y="131"/>
                </a:moveTo>
                <a:cubicBezTo>
                  <a:pt x="116" y="130"/>
                  <a:pt x="76" y="123"/>
                  <a:pt x="66" y="76"/>
                </a:cubicBezTo>
                <a:cubicBezTo>
                  <a:pt x="75" y="67"/>
                  <a:pt x="75" y="67"/>
                  <a:pt x="75" y="67"/>
                </a:cubicBezTo>
                <a:cubicBezTo>
                  <a:pt x="77" y="82"/>
                  <a:pt x="88" y="111"/>
                  <a:pt x="134" y="123"/>
                </a:cubicBezTo>
                <a:lnTo>
                  <a:pt x="126" y="131"/>
                </a:lnTo>
                <a:close/>
                <a:moveTo>
                  <a:pt x="136" y="119"/>
                </a:moveTo>
                <a:cubicBezTo>
                  <a:pt x="88" y="107"/>
                  <a:pt x="80" y="77"/>
                  <a:pt x="79" y="64"/>
                </a:cubicBezTo>
                <a:cubicBezTo>
                  <a:pt x="88" y="66"/>
                  <a:pt x="107" y="66"/>
                  <a:pt x="120" y="43"/>
                </a:cubicBezTo>
                <a:cubicBezTo>
                  <a:pt x="126" y="54"/>
                  <a:pt x="136" y="68"/>
                  <a:pt x="155" y="81"/>
                </a:cubicBezTo>
                <a:cubicBezTo>
                  <a:pt x="146" y="88"/>
                  <a:pt x="135" y="101"/>
                  <a:pt x="136" y="119"/>
                </a:cubicBezTo>
                <a:close/>
                <a:moveTo>
                  <a:pt x="180" y="81"/>
                </a:moveTo>
                <a:cubicBezTo>
                  <a:pt x="163" y="78"/>
                  <a:pt x="163" y="78"/>
                  <a:pt x="163" y="78"/>
                </a:cubicBezTo>
                <a:cubicBezTo>
                  <a:pt x="162" y="78"/>
                  <a:pt x="161" y="78"/>
                  <a:pt x="160" y="78"/>
                </a:cubicBezTo>
                <a:cubicBezTo>
                  <a:pt x="135" y="61"/>
                  <a:pt x="124" y="42"/>
                  <a:pt x="120" y="32"/>
                </a:cubicBezTo>
                <a:cubicBezTo>
                  <a:pt x="120" y="25"/>
                  <a:pt x="120" y="25"/>
                  <a:pt x="120" y="25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35" y="29"/>
                  <a:pt x="153" y="63"/>
                  <a:pt x="188" y="73"/>
                </a:cubicBezTo>
                <a:lnTo>
                  <a:pt x="180" y="81"/>
                </a:ln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Freeform 7"/>
          <p:cNvSpPr>
            <a:spLocks noEditPoints="1"/>
          </p:cNvSpPr>
          <p:nvPr/>
        </p:nvSpPr>
        <p:spPr bwMode="auto">
          <a:xfrm>
            <a:off x="2051360" y="3664697"/>
            <a:ext cx="620008" cy="575907"/>
          </a:xfrm>
          <a:custGeom>
            <a:avLst/>
            <a:gdLst>
              <a:gd name="T0" fmla="*/ 199 w 202"/>
              <a:gd name="T1" fmla="*/ 70 h 188"/>
              <a:gd name="T2" fmla="*/ 157 w 202"/>
              <a:gd name="T3" fmla="*/ 38 h 188"/>
              <a:gd name="T4" fmla="*/ 157 w 202"/>
              <a:gd name="T5" fmla="*/ 11 h 188"/>
              <a:gd name="T6" fmla="*/ 155 w 202"/>
              <a:gd name="T7" fmla="*/ 8 h 188"/>
              <a:gd name="T8" fmla="*/ 142 w 202"/>
              <a:gd name="T9" fmla="*/ 8 h 188"/>
              <a:gd name="T10" fmla="*/ 141 w 202"/>
              <a:gd name="T11" fmla="*/ 11 h 188"/>
              <a:gd name="T12" fmla="*/ 141 w 202"/>
              <a:gd name="T13" fmla="*/ 26 h 188"/>
              <a:gd name="T14" fmla="*/ 113 w 202"/>
              <a:gd name="T15" fmla="*/ 4 h 188"/>
              <a:gd name="T16" fmla="*/ 101 w 202"/>
              <a:gd name="T17" fmla="*/ 0 h 188"/>
              <a:gd name="T18" fmla="*/ 90 w 202"/>
              <a:gd name="T19" fmla="*/ 4 h 188"/>
              <a:gd name="T20" fmla="*/ 4 w 202"/>
              <a:gd name="T21" fmla="*/ 70 h 188"/>
              <a:gd name="T22" fmla="*/ 2 w 202"/>
              <a:gd name="T23" fmla="*/ 78 h 188"/>
              <a:gd name="T24" fmla="*/ 7 w 202"/>
              <a:gd name="T25" fmla="*/ 81 h 188"/>
              <a:gd name="T26" fmla="*/ 11 w 202"/>
              <a:gd name="T27" fmla="*/ 79 h 188"/>
              <a:gd name="T28" fmla="*/ 23 w 202"/>
              <a:gd name="T29" fmla="*/ 70 h 188"/>
              <a:gd name="T30" fmla="*/ 23 w 202"/>
              <a:gd name="T31" fmla="*/ 171 h 188"/>
              <a:gd name="T32" fmla="*/ 41 w 202"/>
              <a:gd name="T33" fmla="*/ 188 h 188"/>
              <a:gd name="T34" fmla="*/ 163 w 202"/>
              <a:gd name="T35" fmla="*/ 188 h 188"/>
              <a:gd name="T36" fmla="*/ 181 w 202"/>
              <a:gd name="T37" fmla="*/ 171 h 188"/>
              <a:gd name="T38" fmla="*/ 181 w 202"/>
              <a:gd name="T39" fmla="*/ 71 h 188"/>
              <a:gd name="T40" fmla="*/ 192 w 202"/>
              <a:gd name="T41" fmla="*/ 79 h 188"/>
              <a:gd name="T42" fmla="*/ 200 w 202"/>
              <a:gd name="T43" fmla="*/ 78 h 188"/>
              <a:gd name="T44" fmla="*/ 199 w 202"/>
              <a:gd name="T45" fmla="*/ 70 h 188"/>
              <a:gd name="T46" fmla="*/ 122 w 202"/>
              <a:gd name="T47" fmla="*/ 176 h 188"/>
              <a:gd name="T48" fmla="*/ 84 w 202"/>
              <a:gd name="T49" fmla="*/ 176 h 188"/>
              <a:gd name="T50" fmla="*/ 84 w 202"/>
              <a:gd name="T51" fmla="*/ 133 h 188"/>
              <a:gd name="T52" fmla="*/ 84 w 202"/>
              <a:gd name="T53" fmla="*/ 131 h 188"/>
              <a:gd name="T54" fmla="*/ 121 w 202"/>
              <a:gd name="T55" fmla="*/ 131 h 188"/>
              <a:gd name="T56" fmla="*/ 122 w 202"/>
              <a:gd name="T57" fmla="*/ 133 h 188"/>
              <a:gd name="T58" fmla="*/ 122 w 202"/>
              <a:gd name="T59" fmla="*/ 176 h 188"/>
              <a:gd name="T60" fmla="*/ 169 w 202"/>
              <a:gd name="T61" fmla="*/ 171 h 188"/>
              <a:gd name="T62" fmla="*/ 163 w 202"/>
              <a:gd name="T63" fmla="*/ 176 h 188"/>
              <a:gd name="T64" fmla="*/ 127 w 202"/>
              <a:gd name="T65" fmla="*/ 176 h 188"/>
              <a:gd name="T66" fmla="*/ 127 w 202"/>
              <a:gd name="T67" fmla="*/ 133 h 188"/>
              <a:gd name="T68" fmla="*/ 121 w 202"/>
              <a:gd name="T69" fmla="*/ 126 h 188"/>
              <a:gd name="T70" fmla="*/ 84 w 202"/>
              <a:gd name="T71" fmla="*/ 126 h 188"/>
              <a:gd name="T72" fmla="*/ 78 w 202"/>
              <a:gd name="T73" fmla="*/ 133 h 188"/>
              <a:gd name="T74" fmla="*/ 78 w 202"/>
              <a:gd name="T75" fmla="*/ 176 h 188"/>
              <a:gd name="T76" fmla="*/ 41 w 202"/>
              <a:gd name="T77" fmla="*/ 176 h 188"/>
              <a:gd name="T78" fmla="*/ 35 w 202"/>
              <a:gd name="T79" fmla="*/ 171 h 188"/>
              <a:gd name="T80" fmla="*/ 35 w 202"/>
              <a:gd name="T81" fmla="*/ 61 h 188"/>
              <a:gd name="T82" fmla="*/ 97 w 202"/>
              <a:gd name="T83" fmla="*/ 14 h 188"/>
              <a:gd name="T84" fmla="*/ 98 w 202"/>
              <a:gd name="T85" fmla="*/ 13 h 188"/>
              <a:gd name="T86" fmla="*/ 101 w 202"/>
              <a:gd name="T87" fmla="*/ 12 h 188"/>
              <a:gd name="T88" fmla="*/ 105 w 202"/>
              <a:gd name="T89" fmla="*/ 13 h 188"/>
              <a:gd name="T90" fmla="*/ 105 w 202"/>
              <a:gd name="T91" fmla="*/ 14 h 188"/>
              <a:gd name="T92" fmla="*/ 169 w 202"/>
              <a:gd name="T93" fmla="*/ 62 h 188"/>
              <a:gd name="T94" fmla="*/ 169 w 202"/>
              <a:gd name="T95" fmla="*/ 17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2" h="188">
                <a:moveTo>
                  <a:pt x="199" y="70"/>
                </a:moveTo>
                <a:cubicBezTo>
                  <a:pt x="157" y="38"/>
                  <a:pt x="157" y="38"/>
                  <a:pt x="157" y="38"/>
                </a:cubicBezTo>
                <a:cubicBezTo>
                  <a:pt x="157" y="11"/>
                  <a:pt x="157" y="11"/>
                  <a:pt x="157" y="11"/>
                </a:cubicBezTo>
                <a:cubicBezTo>
                  <a:pt x="157" y="9"/>
                  <a:pt x="156" y="8"/>
                  <a:pt x="155" y="8"/>
                </a:cubicBezTo>
                <a:cubicBezTo>
                  <a:pt x="142" y="8"/>
                  <a:pt x="142" y="8"/>
                  <a:pt x="142" y="8"/>
                </a:cubicBezTo>
                <a:cubicBezTo>
                  <a:pt x="142" y="8"/>
                  <a:pt x="141" y="9"/>
                  <a:pt x="141" y="11"/>
                </a:cubicBezTo>
                <a:cubicBezTo>
                  <a:pt x="141" y="26"/>
                  <a:pt x="141" y="26"/>
                  <a:pt x="141" y="26"/>
                </a:cubicBezTo>
                <a:cubicBezTo>
                  <a:pt x="113" y="4"/>
                  <a:pt x="113" y="4"/>
                  <a:pt x="113" y="4"/>
                </a:cubicBezTo>
                <a:cubicBezTo>
                  <a:pt x="110" y="1"/>
                  <a:pt x="106" y="0"/>
                  <a:pt x="101" y="0"/>
                </a:cubicBezTo>
                <a:cubicBezTo>
                  <a:pt x="97" y="0"/>
                  <a:pt x="93" y="1"/>
                  <a:pt x="90" y="4"/>
                </a:cubicBezTo>
                <a:cubicBezTo>
                  <a:pt x="4" y="70"/>
                  <a:pt x="4" y="70"/>
                  <a:pt x="4" y="70"/>
                </a:cubicBezTo>
                <a:cubicBezTo>
                  <a:pt x="1" y="72"/>
                  <a:pt x="0" y="76"/>
                  <a:pt x="2" y="78"/>
                </a:cubicBezTo>
                <a:cubicBezTo>
                  <a:pt x="4" y="80"/>
                  <a:pt x="5" y="81"/>
                  <a:pt x="7" y="81"/>
                </a:cubicBezTo>
                <a:cubicBezTo>
                  <a:pt x="8" y="81"/>
                  <a:pt x="10" y="80"/>
                  <a:pt x="11" y="79"/>
                </a:cubicBezTo>
                <a:cubicBezTo>
                  <a:pt x="23" y="70"/>
                  <a:pt x="23" y="70"/>
                  <a:pt x="23" y="70"/>
                </a:cubicBezTo>
                <a:cubicBezTo>
                  <a:pt x="23" y="171"/>
                  <a:pt x="23" y="171"/>
                  <a:pt x="23" y="171"/>
                </a:cubicBezTo>
                <a:cubicBezTo>
                  <a:pt x="23" y="180"/>
                  <a:pt x="31" y="188"/>
                  <a:pt x="41" y="188"/>
                </a:cubicBezTo>
                <a:cubicBezTo>
                  <a:pt x="163" y="188"/>
                  <a:pt x="163" y="188"/>
                  <a:pt x="163" y="188"/>
                </a:cubicBezTo>
                <a:cubicBezTo>
                  <a:pt x="173" y="188"/>
                  <a:pt x="181" y="180"/>
                  <a:pt x="181" y="171"/>
                </a:cubicBezTo>
                <a:cubicBezTo>
                  <a:pt x="181" y="71"/>
                  <a:pt x="181" y="71"/>
                  <a:pt x="181" y="71"/>
                </a:cubicBezTo>
                <a:cubicBezTo>
                  <a:pt x="192" y="79"/>
                  <a:pt x="192" y="79"/>
                  <a:pt x="192" y="79"/>
                </a:cubicBezTo>
                <a:cubicBezTo>
                  <a:pt x="194" y="81"/>
                  <a:pt x="198" y="81"/>
                  <a:pt x="200" y="78"/>
                </a:cubicBezTo>
                <a:cubicBezTo>
                  <a:pt x="202" y="76"/>
                  <a:pt x="202" y="72"/>
                  <a:pt x="199" y="70"/>
                </a:cubicBezTo>
                <a:close/>
                <a:moveTo>
                  <a:pt x="122" y="176"/>
                </a:moveTo>
                <a:cubicBezTo>
                  <a:pt x="84" y="176"/>
                  <a:pt x="84" y="176"/>
                  <a:pt x="84" y="176"/>
                </a:cubicBezTo>
                <a:cubicBezTo>
                  <a:pt x="84" y="133"/>
                  <a:pt x="84" y="133"/>
                  <a:pt x="84" y="133"/>
                </a:cubicBezTo>
                <a:cubicBezTo>
                  <a:pt x="84" y="132"/>
                  <a:pt x="84" y="131"/>
                  <a:pt x="84" y="131"/>
                </a:cubicBezTo>
                <a:cubicBezTo>
                  <a:pt x="121" y="131"/>
                  <a:pt x="121" y="131"/>
                  <a:pt x="121" y="131"/>
                </a:cubicBezTo>
                <a:cubicBezTo>
                  <a:pt x="121" y="131"/>
                  <a:pt x="122" y="132"/>
                  <a:pt x="122" y="133"/>
                </a:cubicBezTo>
                <a:lnTo>
                  <a:pt x="122" y="176"/>
                </a:lnTo>
                <a:close/>
                <a:moveTo>
                  <a:pt x="169" y="171"/>
                </a:moveTo>
                <a:cubicBezTo>
                  <a:pt x="169" y="173"/>
                  <a:pt x="166" y="176"/>
                  <a:pt x="163" y="176"/>
                </a:cubicBezTo>
                <a:cubicBezTo>
                  <a:pt x="127" y="176"/>
                  <a:pt x="127" y="176"/>
                  <a:pt x="127" y="176"/>
                </a:cubicBezTo>
                <a:cubicBezTo>
                  <a:pt x="127" y="133"/>
                  <a:pt x="127" y="133"/>
                  <a:pt x="127" y="133"/>
                </a:cubicBezTo>
                <a:cubicBezTo>
                  <a:pt x="127" y="129"/>
                  <a:pt x="124" y="126"/>
                  <a:pt x="121" y="126"/>
                </a:cubicBezTo>
                <a:cubicBezTo>
                  <a:pt x="84" y="126"/>
                  <a:pt x="84" y="126"/>
                  <a:pt x="84" y="126"/>
                </a:cubicBezTo>
                <a:cubicBezTo>
                  <a:pt x="81" y="126"/>
                  <a:pt x="78" y="129"/>
                  <a:pt x="78" y="133"/>
                </a:cubicBezTo>
                <a:cubicBezTo>
                  <a:pt x="78" y="176"/>
                  <a:pt x="78" y="176"/>
                  <a:pt x="78" y="176"/>
                </a:cubicBezTo>
                <a:cubicBezTo>
                  <a:pt x="41" y="176"/>
                  <a:pt x="41" y="176"/>
                  <a:pt x="41" y="176"/>
                </a:cubicBezTo>
                <a:cubicBezTo>
                  <a:pt x="38" y="176"/>
                  <a:pt x="35" y="173"/>
                  <a:pt x="35" y="171"/>
                </a:cubicBezTo>
                <a:cubicBezTo>
                  <a:pt x="35" y="61"/>
                  <a:pt x="35" y="61"/>
                  <a:pt x="35" y="61"/>
                </a:cubicBezTo>
                <a:cubicBezTo>
                  <a:pt x="97" y="14"/>
                  <a:pt x="97" y="14"/>
                  <a:pt x="97" y="14"/>
                </a:cubicBezTo>
                <a:cubicBezTo>
                  <a:pt x="97" y="13"/>
                  <a:pt x="98" y="13"/>
                  <a:pt x="98" y="13"/>
                </a:cubicBezTo>
                <a:cubicBezTo>
                  <a:pt x="99" y="12"/>
                  <a:pt x="100" y="12"/>
                  <a:pt x="101" y="12"/>
                </a:cubicBezTo>
                <a:cubicBezTo>
                  <a:pt x="103" y="12"/>
                  <a:pt x="104" y="12"/>
                  <a:pt x="105" y="13"/>
                </a:cubicBezTo>
                <a:cubicBezTo>
                  <a:pt x="105" y="13"/>
                  <a:pt x="105" y="13"/>
                  <a:pt x="105" y="14"/>
                </a:cubicBezTo>
                <a:cubicBezTo>
                  <a:pt x="169" y="62"/>
                  <a:pt x="169" y="62"/>
                  <a:pt x="169" y="62"/>
                </a:cubicBezTo>
                <a:lnTo>
                  <a:pt x="169" y="171"/>
                </a:ln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6" name="组合 145"/>
          <p:cNvGrpSpPr/>
          <p:nvPr/>
        </p:nvGrpSpPr>
        <p:grpSpPr>
          <a:xfrm>
            <a:off x="6979859" y="4082229"/>
            <a:ext cx="722042" cy="412158"/>
            <a:chOff x="5824538" y="7789863"/>
            <a:chExt cx="750888" cy="428625"/>
          </a:xfrm>
          <a:solidFill>
            <a:srgbClr val="242424"/>
          </a:solidFill>
        </p:grpSpPr>
        <p:sp>
          <p:nvSpPr>
            <p:cNvPr id="137" name="Freeform 8"/>
            <p:cNvSpPr>
              <a:spLocks noEditPoints="1"/>
            </p:cNvSpPr>
            <p:nvPr/>
          </p:nvSpPr>
          <p:spPr bwMode="auto">
            <a:xfrm>
              <a:off x="6089650" y="7812088"/>
              <a:ext cx="203200" cy="206375"/>
            </a:xfrm>
            <a:custGeom>
              <a:avLst/>
              <a:gdLst>
                <a:gd name="T0" fmla="*/ 54 w 54"/>
                <a:gd name="T1" fmla="*/ 28 h 55"/>
                <a:gd name="T2" fmla="*/ 27 w 54"/>
                <a:gd name="T3" fmla="*/ 0 h 55"/>
                <a:gd name="T4" fmla="*/ 6 w 54"/>
                <a:gd name="T5" fmla="*/ 11 h 55"/>
                <a:gd name="T6" fmla="*/ 5 w 54"/>
                <a:gd name="T7" fmla="*/ 11 h 55"/>
                <a:gd name="T8" fmla="*/ 5 w 54"/>
                <a:gd name="T9" fmla="*/ 12 h 55"/>
                <a:gd name="T10" fmla="*/ 0 w 54"/>
                <a:gd name="T11" fmla="*/ 28 h 55"/>
                <a:gd name="T12" fmla="*/ 27 w 54"/>
                <a:gd name="T13" fmla="*/ 55 h 55"/>
                <a:gd name="T14" fmla="*/ 54 w 54"/>
                <a:gd name="T15" fmla="*/ 28 h 55"/>
                <a:gd name="T16" fmla="*/ 27 w 54"/>
                <a:gd name="T17" fmla="*/ 6 h 55"/>
                <a:gd name="T18" fmla="*/ 38 w 54"/>
                <a:gd name="T19" fmla="*/ 10 h 55"/>
                <a:gd name="T20" fmla="*/ 26 w 54"/>
                <a:gd name="T21" fmla="*/ 14 h 55"/>
                <a:gd name="T22" fmla="*/ 12 w 54"/>
                <a:gd name="T23" fmla="*/ 13 h 55"/>
                <a:gd name="T24" fmla="*/ 27 w 54"/>
                <a:gd name="T25" fmla="*/ 6 h 55"/>
                <a:gd name="T26" fmla="*/ 27 w 54"/>
                <a:gd name="T27" fmla="*/ 49 h 55"/>
                <a:gd name="T28" fmla="*/ 6 w 54"/>
                <a:gd name="T29" fmla="*/ 28 h 55"/>
                <a:gd name="T30" fmla="*/ 9 w 54"/>
                <a:gd name="T31" fmla="*/ 17 h 55"/>
                <a:gd name="T32" fmla="*/ 21 w 54"/>
                <a:gd name="T33" fmla="*/ 21 h 55"/>
                <a:gd name="T34" fmla="*/ 28 w 54"/>
                <a:gd name="T35" fmla="*/ 19 h 55"/>
                <a:gd name="T36" fmla="*/ 44 w 54"/>
                <a:gd name="T37" fmla="*/ 15 h 55"/>
                <a:gd name="T38" fmla="*/ 44 w 54"/>
                <a:gd name="T39" fmla="*/ 15 h 55"/>
                <a:gd name="T40" fmla="*/ 48 w 54"/>
                <a:gd name="T41" fmla="*/ 28 h 55"/>
                <a:gd name="T42" fmla="*/ 27 w 54"/>
                <a:gd name="T43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55">
                  <a:moveTo>
                    <a:pt x="54" y="28"/>
                  </a:moveTo>
                  <a:cubicBezTo>
                    <a:pt x="54" y="13"/>
                    <a:pt x="42" y="0"/>
                    <a:pt x="27" y="0"/>
                  </a:cubicBezTo>
                  <a:cubicBezTo>
                    <a:pt x="18" y="0"/>
                    <a:pt x="11" y="5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2" y="17"/>
                    <a:pt x="0" y="22"/>
                    <a:pt x="0" y="28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2" y="55"/>
                    <a:pt x="54" y="43"/>
                    <a:pt x="54" y="28"/>
                  </a:cubicBezTo>
                  <a:close/>
                  <a:moveTo>
                    <a:pt x="27" y="6"/>
                  </a:moveTo>
                  <a:cubicBezTo>
                    <a:pt x="31" y="6"/>
                    <a:pt x="35" y="7"/>
                    <a:pt x="38" y="10"/>
                  </a:cubicBezTo>
                  <a:cubicBezTo>
                    <a:pt x="35" y="10"/>
                    <a:pt x="32" y="11"/>
                    <a:pt x="26" y="14"/>
                  </a:cubicBezTo>
                  <a:cubicBezTo>
                    <a:pt x="21" y="17"/>
                    <a:pt x="15" y="15"/>
                    <a:pt x="12" y="13"/>
                  </a:cubicBezTo>
                  <a:cubicBezTo>
                    <a:pt x="15" y="9"/>
                    <a:pt x="21" y="6"/>
                    <a:pt x="27" y="6"/>
                  </a:cubicBezTo>
                  <a:close/>
                  <a:moveTo>
                    <a:pt x="27" y="49"/>
                  </a:moveTo>
                  <a:cubicBezTo>
                    <a:pt x="15" y="49"/>
                    <a:pt x="6" y="40"/>
                    <a:pt x="6" y="28"/>
                  </a:cubicBezTo>
                  <a:cubicBezTo>
                    <a:pt x="6" y="24"/>
                    <a:pt x="7" y="20"/>
                    <a:pt x="9" y="17"/>
                  </a:cubicBezTo>
                  <a:cubicBezTo>
                    <a:pt x="12" y="19"/>
                    <a:pt x="16" y="21"/>
                    <a:pt x="21" y="21"/>
                  </a:cubicBezTo>
                  <a:cubicBezTo>
                    <a:pt x="23" y="21"/>
                    <a:pt x="26" y="20"/>
                    <a:pt x="28" y="19"/>
                  </a:cubicBezTo>
                  <a:cubicBezTo>
                    <a:pt x="38" y="13"/>
                    <a:pt x="40" y="14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7" y="19"/>
                    <a:pt x="48" y="23"/>
                    <a:pt x="48" y="28"/>
                  </a:cubicBezTo>
                  <a:cubicBezTo>
                    <a:pt x="48" y="40"/>
                    <a:pt x="38" y="49"/>
                    <a:pt x="27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9"/>
            <p:cNvSpPr/>
            <p:nvPr/>
          </p:nvSpPr>
          <p:spPr bwMode="auto">
            <a:xfrm>
              <a:off x="6323013" y="7951788"/>
              <a:ext cx="104775" cy="153988"/>
            </a:xfrm>
            <a:custGeom>
              <a:avLst/>
              <a:gdLst>
                <a:gd name="T0" fmla="*/ 24 w 28"/>
                <a:gd name="T1" fmla="*/ 12 h 41"/>
                <a:gd name="T2" fmla="*/ 27 w 28"/>
                <a:gd name="T3" fmla="*/ 7 h 41"/>
                <a:gd name="T4" fmla="*/ 27 w 28"/>
                <a:gd name="T5" fmla="*/ 6 h 41"/>
                <a:gd name="T6" fmla="*/ 27 w 28"/>
                <a:gd name="T7" fmla="*/ 5 h 41"/>
                <a:gd name="T8" fmla="*/ 17 w 28"/>
                <a:gd name="T9" fmla="*/ 0 h 41"/>
                <a:gd name="T10" fmla="*/ 16 w 28"/>
                <a:gd name="T11" fmla="*/ 0 h 41"/>
                <a:gd name="T12" fmla="*/ 0 w 28"/>
                <a:gd name="T13" fmla="*/ 18 h 41"/>
                <a:gd name="T14" fmla="*/ 15 w 28"/>
                <a:gd name="T15" fmla="*/ 41 h 41"/>
                <a:gd name="T16" fmla="*/ 23 w 28"/>
                <a:gd name="T17" fmla="*/ 41 h 41"/>
                <a:gd name="T18" fmla="*/ 24 w 28"/>
                <a:gd name="T19" fmla="*/ 40 h 41"/>
                <a:gd name="T20" fmla="*/ 28 w 28"/>
                <a:gd name="T21" fmla="*/ 18 h 41"/>
                <a:gd name="T22" fmla="*/ 27 w 28"/>
                <a:gd name="T23" fmla="*/ 17 h 41"/>
                <a:gd name="T24" fmla="*/ 24 w 28"/>
                <a:gd name="T25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41">
                  <a:moveTo>
                    <a:pt x="24" y="12"/>
                  </a:moveTo>
                  <a:cubicBezTo>
                    <a:pt x="24" y="10"/>
                    <a:pt x="25" y="8"/>
                    <a:pt x="27" y="7"/>
                  </a:cubicBezTo>
                  <a:cubicBezTo>
                    <a:pt x="27" y="7"/>
                    <a:pt x="27" y="6"/>
                    <a:pt x="27" y="6"/>
                  </a:cubicBezTo>
                  <a:cubicBezTo>
                    <a:pt x="27" y="6"/>
                    <a:pt x="27" y="5"/>
                    <a:pt x="27" y="5"/>
                  </a:cubicBezTo>
                  <a:cubicBezTo>
                    <a:pt x="23" y="5"/>
                    <a:pt x="20" y="3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9" y="4"/>
                    <a:pt x="4" y="10"/>
                    <a:pt x="0" y="18"/>
                  </a:cubicBezTo>
                  <a:cubicBezTo>
                    <a:pt x="6" y="24"/>
                    <a:pt x="11" y="32"/>
                    <a:pt x="15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4" y="41"/>
                    <a:pt x="24" y="4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8"/>
                    <a:pt x="27" y="17"/>
                  </a:cubicBezTo>
                  <a:cubicBezTo>
                    <a:pt x="26" y="16"/>
                    <a:pt x="24" y="14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0"/>
            <p:cNvSpPr/>
            <p:nvPr/>
          </p:nvSpPr>
          <p:spPr bwMode="auto">
            <a:xfrm>
              <a:off x="6450013" y="7951788"/>
              <a:ext cx="125413" cy="153988"/>
            </a:xfrm>
            <a:custGeom>
              <a:avLst/>
              <a:gdLst>
                <a:gd name="T0" fmla="*/ 12 w 33"/>
                <a:gd name="T1" fmla="*/ 0 h 41"/>
                <a:gd name="T2" fmla="*/ 11 w 33"/>
                <a:gd name="T3" fmla="*/ 0 h 41"/>
                <a:gd name="T4" fmla="*/ 1 w 33"/>
                <a:gd name="T5" fmla="*/ 5 h 41"/>
                <a:gd name="T6" fmla="*/ 1 w 33"/>
                <a:gd name="T7" fmla="*/ 6 h 41"/>
                <a:gd name="T8" fmla="*/ 1 w 33"/>
                <a:gd name="T9" fmla="*/ 7 h 41"/>
                <a:gd name="T10" fmla="*/ 4 w 33"/>
                <a:gd name="T11" fmla="*/ 12 h 41"/>
                <a:gd name="T12" fmla="*/ 1 w 33"/>
                <a:gd name="T13" fmla="*/ 17 h 41"/>
                <a:gd name="T14" fmla="*/ 0 w 33"/>
                <a:gd name="T15" fmla="*/ 18 h 41"/>
                <a:gd name="T16" fmla="*/ 4 w 33"/>
                <a:gd name="T17" fmla="*/ 40 h 41"/>
                <a:gd name="T18" fmla="*/ 5 w 33"/>
                <a:gd name="T19" fmla="*/ 41 h 41"/>
                <a:gd name="T20" fmla="*/ 32 w 33"/>
                <a:gd name="T21" fmla="*/ 41 h 41"/>
                <a:gd name="T22" fmla="*/ 33 w 33"/>
                <a:gd name="T23" fmla="*/ 41 h 41"/>
                <a:gd name="T24" fmla="*/ 33 w 33"/>
                <a:gd name="T25" fmla="*/ 40 h 41"/>
                <a:gd name="T26" fmla="*/ 12 w 33"/>
                <a:gd name="T2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41">
                  <a:moveTo>
                    <a:pt x="12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8" y="3"/>
                    <a:pt x="5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3" y="8"/>
                    <a:pt x="4" y="10"/>
                    <a:pt x="4" y="12"/>
                  </a:cubicBezTo>
                  <a:cubicBezTo>
                    <a:pt x="4" y="14"/>
                    <a:pt x="2" y="16"/>
                    <a:pt x="1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5" y="41"/>
                    <a:pt x="5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3" y="41"/>
                    <a:pt x="33" y="41"/>
                  </a:cubicBezTo>
                  <a:cubicBezTo>
                    <a:pt x="33" y="41"/>
                    <a:pt x="33" y="40"/>
                    <a:pt x="33" y="40"/>
                  </a:cubicBezTo>
                  <a:cubicBezTo>
                    <a:pt x="33" y="22"/>
                    <a:pt x="25" y="7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1"/>
            <p:cNvSpPr>
              <a:spLocks noEditPoints="1"/>
            </p:cNvSpPr>
            <p:nvPr/>
          </p:nvSpPr>
          <p:spPr bwMode="auto">
            <a:xfrm>
              <a:off x="6361113" y="7789863"/>
              <a:ext cx="157163" cy="161925"/>
            </a:xfrm>
            <a:custGeom>
              <a:avLst/>
              <a:gdLst>
                <a:gd name="T0" fmla="*/ 42 w 42"/>
                <a:gd name="T1" fmla="*/ 22 h 43"/>
                <a:gd name="T2" fmla="*/ 21 w 42"/>
                <a:gd name="T3" fmla="*/ 0 h 43"/>
                <a:gd name="T4" fmla="*/ 4 w 42"/>
                <a:gd name="T5" fmla="*/ 9 h 43"/>
                <a:gd name="T6" fmla="*/ 4 w 42"/>
                <a:gd name="T7" fmla="*/ 9 h 43"/>
                <a:gd name="T8" fmla="*/ 4 w 42"/>
                <a:gd name="T9" fmla="*/ 10 h 43"/>
                <a:gd name="T10" fmla="*/ 0 w 42"/>
                <a:gd name="T11" fmla="*/ 22 h 43"/>
                <a:gd name="T12" fmla="*/ 21 w 42"/>
                <a:gd name="T13" fmla="*/ 43 h 43"/>
                <a:gd name="T14" fmla="*/ 42 w 42"/>
                <a:gd name="T15" fmla="*/ 22 h 43"/>
                <a:gd name="T16" fmla="*/ 21 w 42"/>
                <a:gd name="T17" fmla="*/ 5 h 43"/>
                <a:gd name="T18" fmla="*/ 30 w 42"/>
                <a:gd name="T19" fmla="*/ 8 h 43"/>
                <a:gd name="T20" fmla="*/ 20 w 42"/>
                <a:gd name="T21" fmla="*/ 11 h 43"/>
                <a:gd name="T22" fmla="*/ 9 w 42"/>
                <a:gd name="T23" fmla="*/ 10 h 43"/>
                <a:gd name="T24" fmla="*/ 21 w 42"/>
                <a:gd name="T25" fmla="*/ 5 h 43"/>
                <a:gd name="T26" fmla="*/ 21 w 42"/>
                <a:gd name="T27" fmla="*/ 39 h 43"/>
                <a:gd name="T28" fmla="*/ 5 w 42"/>
                <a:gd name="T29" fmla="*/ 22 h 43"/>
                <a:gd name="T30" fmla="*/ 7 w 42"/>
                <a:gd name="T31" fmla="*/ 13 h 43"/>
                <a:gd name="T32" fmla="*/ 16 w 42"/>
                <a:gd name="T33" fmla="*/ 16 h 43"/>
                <a:gd name="T34" fmla="*/ 22 w 42"/>
                <a:gd name="T35" fmla="*/ 15 h 43"/>
                <a:gd name="T36" fmla="*/ 34 w 42"/>
                <a:gd name="T37" fmla="*/ 12 h 43"/>
                <a:gd name="T38" fmla="*/ 34 w 42"/>
                <a:gd name="T39" fmla="*/ 12 h 43"/>
                <a:gd name="T40" fmla="*/ 37 w 42"/>
                <a:gd name="T41" fmla="*/ 22 h 43"/>
                <a:gd name="T42" fmla="*/ 21 w 42"/>
                <a:gd name="T43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43">
                  <a:moveTo>
                    <a:pt x="42" y="22"/>
                  </a:moveTo>
                  <a:cubicBezTo>
                    <a:pt x="42" y="10"/>
                    <a:pt x="33" y="0"/>
                    <a:pt x="21" y="0"/>
                  </a:cubicBezTo>
                  <a:cubicBezTo>
                    <a:pt x="14" y="0"/>
                    <a:pt x="8" y="4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1" y="13"/>
                    <a:pt x="0" y="17"/>
                    <a:pt x="0" y="22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2"/>
                  </a:cubicBezTo>
                  <a:close/>
                  <a:moveTo>
                    <a:pt x="21" y="5"/>
                  </a:moveTo>
                  <a:cubicBezTo>
                    <a:pt x="24" y="5"/>
                    <a:pt x="27" y="6"/>
                    <a:pt x="30" y="8"/>
                  </a:cubicBezTo>
                  <a:cubicBezTo>
                    <a:pt x="28" y="8"/>
                    <a:pt x="25" y="9"/>
                    <a:pt x="20" y="11"/>
                  </a:cubicBezTo>
                  <a:cubicBezTo>
                    <a:pt x="16" y="14"/>
                    <a:pt x="12" y="12"/>
                    <a:pt x="9" y="10"/>
                  </a:cubicBezTo>
                  <a:cubicBezTo>
                    <a:pt x="12" y="7"/>
                    <a:pt x="16" y="5"/>
                    <a:pt x="21" y="5"/>
                  </a:cubicBezTo>
                  <a:close/>
                  <a:moveTo>
                    <a:pt x="21" y="39"/>
                  </a:moveTo>
                  <a:cubicBezTo>
                    <a:pt x="12" y="39"/>
                    <a:pt x="5" y="31"/>
                    <a:pt x="5" y="22"/>
                  </a:cubicBezTo>
                  <a:cubicBezTo>
                    <a:pt x="5" y="19"/>
                    <a:pt x="5" y="16"/>
                    <a:pt x="7" y="13"/>
                  </a:cubicBezTo>
                  <a:cubicBezTo>
                    <a:pt x="9" y="15"/>
                    <a:pt x="12" y="16"/>
                    <a:pt x="16" y="16"/>
                  </a:cubicBezTo>
                  <a:cubicBezTo>
                    <a:pt x="18" y="16"/>
                    <a:pt x="20" y="16"/>
                    <a:pt x="22" y="15"/>
                  </a:cubicBezTo>
                  <a:cubicBezTo>
                    <a:pt x="29" y="11"/>
                    <a:pt x="31" y="11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6" y="15"/>
                    <a:pt x="37" y="18"/>
                    <a:pt x="37" y="22"/>
                  </a:cubicBezTo>
                  <a:cubicBezTo>
                    <a:pt x="37" y="31"/>
                    <a:pt x="30" y="39"/>
                    <a:pt x="21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2"/>
            <p:cNvSpPr/>
            <p:nvPr/>
          </p:nvSpPr>
          <p:spPr bwMode="auto">
            <a:xfrm>
              <a:off x="5824538" y="7951788"/>
              <a:ext cx="123825" cy="153988"/>
            </a:xfrm>
            <a:custGeom>
              <a:avLst/>
              <a:gdLst>
                <a:gd name="T0" fmla="*/ 29 w 33"/>
                <a:gd name="T1" fmla="*/ 12 h 41"/>
                <a:gd name="T2" fmla="*/ 32 w 33"/>
                <a:gd name="T3" fmla="*/ 7 h 41"/>
                <a:gd name="T4" fmla="*/ 32 w 33"/>
                <a:gd name="T5" fmla="*/ 6 h 41"/>
                <a:gd name="T6" fmla="*/ 31 w 33"/>
                <a:gd name="T7" fmla="*/ 5 h 41"/>
                <a:gd name="T8" fmla="*/ 22 w 33"/>
                <a:gd name="T9" fmla="*/ 0 h 41"/>
                <a:gd name="T10" fmla="*/ 21 w 33"/>
                <a:gd name="T11" fmla="*/ 0 h 41"/>
                <a:gd name="T12" fmla="*/ 0 w 33"/>
                <a:gd name="T13" fmla="*/ 40 h 41"/>
                <a:gd name="T14" fmla="*/ 0 w 33"/>
                <a:gd name="T15" fmla="*/ 41 h 41"/>
                <a:gd name="T16" fmla="*/ 1 w 33"/>
                <a:gd name="T17" fmla="*/ 41 h 41"/>
                <a:gd name="T18" fmla="*/ 28 w 33"/>
                <a:gd name="T19" fmla="*/ 41 h 41"/>
                <a:gd name="T20" fmla="*/ 29 w 33"/>
                <a:gd name="T21" fmla="*/ 40 h 41"/>
                <a:gd name="T22" fmla="*/ 33 w 33"/>
                <a:gd name="T23" fmla="*/ 18 h 41"/>
                <a:gd name="T24" fmla="*/ 32 w 33"/>
                <a:gd name="T25" fmla="*/ 17 h 41"/>
                <a:gd name="T26" fmla="*/ 29 w 33"/>
                <a:gd name="T27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41">
                  <a:moveTo>
                    <a:pt x="29" y="12"/>
                  </a:moveTo>
                  <a:cubicBezTo>
                    <a:pt x="29" y="10"/>
                    <a:pt x="30" y="8"/>
                    <a:pt x="32" y="7"/>
                  </a:cubicBezTo>
                  <a:cubicBezTo>
                    <a:pt x="32" y="7"/>
                    <a:pt x="32" y="6"/>
                    <a:pt x="32" y="6"/>
                  </a:cubicBezTo>
                  <a:cubicBezTo>
                    <a:pt x="32" y="6"/>
                    <a:pt x="32" y="5"/>
                    <a:pt x="31" y="5"/>
                  </a:cubicBezTo>
                  <a:cubicBezTo>
                    <a:pt x="28" y="5"/>
                    <a:pt x="25" y="3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8" y="7"/>
                    <a:pt x="0" y="22"/>
                    <a:pt x="0" y="40"/>
                  </a:cubicBezTo>
                  <a:cubicBezTo>
                    <a:pt x="0" y="40"/>
                    <a:pt x="0" y="41"/>
                    <a:pt x="0" y="41"/>
                  </a:cubicBezTo>
                  <a:cubicBezTo>
                    <a:pt x="0" y="41"/>
                    <a:pt x="1" y="41"/>
                    <a:pt x="1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9" y="41"/>
                    <a:pt x="29" y="40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2" y="18"/>
                    <a:pt x="32" y="17"/>
                  </a:cubicBezTo>
                  <a:cubicBezTo>
                    <a:pt x="30" y="16"/>
                    <a:pt x="29" y="14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3"/>
            <p:cNvSpPr/>
            <p:nvPr/>
          </p:nvSpPr>
          <p:spPr bwMode="auto">
            <a:xfrm>
              <a:off x="5970588" y="7951788"/>
              <a:ext cx="101600" cy="153988"/>
            </a:xfrm>
            <a:custGeom>
              <a:avLst/>
              <a:gdLst>
                <a:gd name="T0" fmla="*/ 27 w 27"/>
                <a:gd name="T1" fmla="*/ 15 h 41"/>
                <a:gd name="T2" fmla="*/ 12 w 27"/>
                <a:gd name="T3" fmla="*/ 0 h 41"/>
                <a:gd name="T4" fmla="*/ 11 w 27"/>
                <a:gd name="T5" fmla="*/ 0 h 41"/>
                <a:gd name="T6" fmla="*/ 1 w 27"/>
                <a:gd name="T7" fmla="*/ 5 h 41"/>
                <a:gd name="T8" fmla="*/ 1 w 27"/>
                <a:gd name="T9" fmla="*/ 6 h 41"/>
                <a:gd name="T10" fmla="*/ 1 w 27"/>
                <a:gd name="T11" fmla="*/ 7 h 41"/>
                <a:gd name="T12" fmla="*/ 3 w 27"/>
                <a:gd name="T13" fmla="*/ 12 h 41"/>
                <a:gd name="T14" fmla="*/ 1 w 27"/>
                <a:gd name="T15" fmla="*/ 17 h 41"/>
                <a:gd name="T16" fmla="*/ 0 w 27"/>
                <a:gd name="T17" fmla="*/ 18 h 41"/>
                <a:gd name="T18" fmla="*/ 4 w 27"/>
                <a:gd name="T19" fmla="*/ 40 h 41"/>
                <a:gd name="T20" fmla="*/ 5 w 27"/>
                <a:gd name="T21" fmla="*/ 41 h 41"/>
                <a:gd name="T22" fmla="*/ 9 w 27"/>
                <a:gd name="T23" fmla="*/ 41 h 41"/>
                <a:gd name="T24" fmla="*/ 27 w 27"/>
                <a:gd name="T25" fmla="*/ 1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41">
                  <a:moveTo>
                    <a:pt x="27" y="15"/>
                  </a:moveTo>
                  <a:cubicBezTo>
                    <a:pt x="23" y="9"/>
                    <a:pt x="18" y="4"/>
                    <a:pt x="12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8" y="3"/>
                    <a:pt x="5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2" y="8"/>
                    <a:pt x="3" y="10"/>
                    <a:pt x="3" y="12"/>
                  </a:cubicBezTo>
                  <a:cubicBezTo>
                    <a:pt x="3" y="14"/>
                    <a:pt x="2" y="16"/>
                    <a:pt x="1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5" y="41"/>
                    <a:pt x="5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3" y="30"/>
                    <a:pt x="19" y="22"/>
                    <a:pt x="2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4"/>
            <p:cNvSpPr>
              <a:spLocks noEditPoints="1"/>
            </p:cNvSpPr>
            <p:nvPr/>
          </p:nvSpPr>
          <p:spPr bwMode="auto">
            <a:xfrm>
              <a:off x="5880100" y="7789863"/>
              <a:ext cx="157163" cy="161925"/>
            </a:xfrm>
            <a:custGeom>
              <a:avLst/>
              <a:gdLst>
                <a:gd name="T0" fmla="*/ 42 w 42"/>
                <a:gd name="T1" fmla="*/ 22 h 43"/>
                <a:gd name="T2" fmla="*/ 21 w 42"/>
                <a:gd name="T3" fmla="*/ 0 h 43"/>
                <a:gd name="T4" fmla="*/ 4 w 42"/>
                <a:gd name="T5" fmla="*/ 9 h 43"/>
                <a:gd name="T6" fmla="*/ 4 w 42"/>
                <a:gd name="T7" fmla="*/ 9 h 43"/>
                <a:gd name="T8" fmla="*/ 4 w 42"/>
                <a:gd name="T9" fmla="*/ 10 h 43"/>
                <a:gd name="T10" fmla="*/ 0 w 42"/>
                <a:gd name="T11" fmla="*/ 22 h 43"/>
                <a:gd name="T12" fmla="*/ 21 w 42"/>
                <a:gd name="T13" fmla="*/ 43 h 43"/>
                <a:gd name="T14" fmla="*/ 42 w 42"/>
                <a:gd name="T15" fmla="*/ 22 h 43"/>
                <a:gd name="T16" fmla="*/ 21 w 42"/>
                <a:gd name="T17" fmla="*/ 5 h 43"/>
                <a:gd name="T18" fmla="*/ 30 w 42"/>
                <a:gd name="T19" fmla="*/ 8 h 43"/>
                <a:gd name="T20" fmla="*/ 20 w 42"/>
                <a:gd name="T21" fmla="*/ 11 h 43"/>
                <a:gd name="T22" fmla="*/ 9 w 42"/>
                <a:gd name="T23" fmla="*/ 10 h 43"/>
                <a:gd name="T24" fmla="*/ 21 w 42"/>
                <a:gd name="T25" fmla="*/ 5 h 43"/>
                <a:gd name="T26" fmla="*/ 21 w 42"/>
                <a:gd name="T27" fmla="*/ 39 h 43"/>
                <a:gd name="T28" fmla="*/ 4 w 42"/>
                <a:gd name="T29" fmla="*/ 22 h 43"/>
                <a:gd name="T30" fmla="*/ 7 w 42"/>
                <a:gd name="T31" fmla="*/ 13 h 43"/>
                <a:gd name="T32" fmla="*/ 16 w 42"/>
                <a:gd name="T33" fmla="*/ 16 h 43"/>
                <a:gd name="T34" fmla="*/ 22 w 42"/>
                <a:gd name="T35" fmla="*/ 15 h 43"/>
                <a:gd name="T36" fmla="*/ 34 w 42"/>
                <a:gd name="T37" fmla="*/ 12 h 43"/>
                <a:gd name="T38" fmla="*/ 34 w 42"/>
                <a:gd name="T39" fmla="*/ 12 h 43"/>
                <a:gd name="T40" fmla="*/ 37 w 42"/>
                <a:gd name="T41" fmla="*/ 22 h 43"/>
                <a:gd name="T42" fmla="*/ 21 w 42"/>
                <a:gd name="T43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43">
                  <a:moveTo>
                    <a:pt x="42" y="22"/>
                  </a:moveTo>
                  <a:cubicBezTo>
                    <a:pt x="42" y="10"/>
                    <a:pt x="32" y="0"/>
                    <a:pt x="21" y="0"/>
                  </a:cubicBezTo>
                  <a:cubicBezTo>
                    <a:pt x="14" y="0"/>
                    <a:pt x="8" y="4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1" y="13"/>
                    <a:pt x="0" y="17"/>
                    <a:pt x="0" y="22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2" y="43"/>
                    <a:pt x="42" y="34"/>
                    <a:pt x="42" y="22"/>
                  </a:cubicBezTo>
                  <a:close/>
                  <a:moveTo>
                    <a:pt x="21" y="5"/>
                  </a:moveTo>
                  <a:cubicBezTo>
                    <a:pt x="24" y="5"/>
                    <a:pt x="27" y="6"/>
                    <a:pt x="30" y="8"/>
                  </a:cubicBezTo>
                  <a:cubicBezTo>
                    <a:pt x="27" y="8"/>
                    <a:pt x="25" y="9"/>
                    <a:pt x="20" y="11"/>
                  </a:cubicBezTo>
                  <a:cubicBezTo>
                    <a:pt x="16" y="14"/>
                    <a:pt x="12" y="12"/>
                    <a:pt x="9" y="10"/>
                  </a:cubicBezTo>
                  <a:cubicBezTo>
                    <a:pt x="12" y="7"/>
                    <a:pt x="16" y="5"/>
                    <a:pt x="21" y="5"/>
                  </a:cubicBezTo>
                  <a:close/>
                  <a:moveTo>
                    <a:pt x="21" y="39"/>
                  </a:moveTo>
                  <a:cubicBezTo>
                    <a:pt x="12" y="39"/>
                    <a:pt x="4" y="31"/>
                    <a:pt x="4" y="22"/>
                  </a:cubicBezTo>
                  <a:cubicBezTo>
                    <a:pt x="4" y="19"/>
                    <a:pt x="5" y="16"/>
                    <a:pt x="7" y="13"/>
                  </a:cubicBezTo>
                  <a:cubicBezTo>
                    <a:pt x="9" y="15"/>
                    <a:pt x="12" y="16"/>
                    <a:pt x="16" y="16"/>
                  </a:cubicBezTo>
                  <a:cubicBezTo>
                    <a:pt x="18" y="16"/>
                    <a:pt x="20" y="16"/>
                    <a:pt x="22" y="15"/>
                  </a:cubicBezTo>
                  <a:cubicBezTo>
                    <a:pt x="29" y="11"/>
                    <a:pt x="31" y="11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6" y="15"/>
                    <a:pt x="37" y="18"/>
                    <a:pt x="37" y="22"/>
                  </a:cubicBezTo>
                  <a:cubicBezTo>
                    <a:pt x="37" y="31"/>
                    <a:pt x="30" y="39"/>
                    <a:pt x="21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5"/>
            <p:cNvSpPr/>
            <p:nvPr/>
          </p:nvSpPr>
          <p:spPr bwMode="auto">
            <a:xfrm>
              <a:off x="6019800" y="8018463"/>
              <a:ext cx="157163" cy="200025"/>
            </a:xfrm>
            <a:custGeom>
              <a:avLst/>
              <a:gdLst>
                <a:gd name="T0" fmla="*/ 38 w 42"/>
                <a:gd name="T1" fmla="*/ 15 h 53"/>
                <a:gd name="T2" fmla="*/ 41 w 42"/>
                <a:gd name="T3" fmla="*/ 9 h 53"/>
                <a:gd name="T4" fmla="*/ 41 w 42"/>
                <a:gd name="T5" fmla="*/ 7 h 53"/>
                <a:gd name="T6" fmla="*/ 40 w 42"/>
                <a:gd name="T7" fmla="*/ 7 h 53"/>
                <a:gd name="T8" fmla="*/ 28 w 42"/>
                <a:gd name="T9" fmla="*/ 0 h 53"/>
                <a:gd name="T10" fmla="*/ 26 w 42"/>
                <a:gd name="T11" fmla="*/ 0 h 53"/>
                <a:gd name="T12" fmla="*/ 0 w 42"/>
                <a:gd name="T13" fmla="*/ 51 h 53"/>
                <a:gd name="T14" fmla="*/ 0 w 42"/>
                <a:gd name="T15" fmla="*/ 52 h 53"/>
                <a:gd name="T16" fmla="*/ 1 w 42"/>
                <a:gd name="T17" fmla="*/ 53 h 53"/>
                <a:gd name="T18" fmla="*/ 36 w 42"/>
                <a:gd name="T19" fmla="*/ 53 h 53"/>
                <a:gd name="T20" fmla="*/ 37 w 42"/>
                <a:gd name="T21" fmla="*/ 52 h 53"/>
                <a:gd name="T22" fmla="*/ 42 w 42"/>
                <a:gd name="T23" fmla="*/ 23 h 53"/>
                <a:gd name="T24" fmla="*/ 41 w 42"/>
                <a:gd name="T25" fmla="*/ 22 h 53"/>
                <a:gd name="T26" fmla="*/ 38 w 42"/>
                <a:gd name="T27" fmla="*/ 1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" h="53">
                  <a:moveTo>
                    <a:pt x="38" y="15"/>
                  </a:moveTo>
                  <a:cubicBezTo>
                    <a:pt x="38" y="13"/>
                    <a:pt x="39" y="10"/>
                    <a:pt x="41" y="9"/>
                  </a:cubicBezTo>
                  <a:cubicBezTo>
                    <a:pt x="41" y="8"/>
                    <a:pt x="41" y="8"/>
                    <a:pt x="41" y="7"/>
                  </a:cubicBezTo>
                  <a:cubicBezTo>
                    <a:pt x="41" y="7"/>
                    <a:pt x="41" y="7"/>
                    <a:pt x="40" y="7"/>
                  </a:cubicBezTo>
                  <a:cubicBezTo>
                    <a:pt x="36" y="6"/>
                    <a:pt x="31" y="3"/>
                    <a:pt x="28" y="0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10" y="9"/>
                    <a:pt x="0" y="28"/>
                    <a:pt x="0" y="5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1" y="53"/>
                    <a:pt x="1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53"/>
                    <a:pt x="37" y="52"/>
                    <a:pt x="37" y="52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2"/>
                    <a:pt x="41" y="22"/>
                  </a:cubicBezTo>
                  <a:cubicBezTo>
                    <a:pt x="39" y="20"/>
                    <a:pt x="38" y="18"/>
                    <a:pt x="3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6"/>
            <p:cNvSpPr/>
            <p:nvPr/>
          </p:nvSpPr>
          <p:spPr bwMode="auto">
            <a:xfrm>
              <a:off x="6207125" y="8018463"/>
              <a:ext cx="157163" cy="200025"/>
            </a:xfrm>
            <a:custGeom>
              <a:avLst/>
              <a:gdLst>
                <a:gd name="T0" fmla="*/ 15 w 42"/>
                <a:gd name="T1" fmla="*/ 0 h 53"/>
                <a:gd name="T2" fmla="*/ 14 w 42"/>
                <a:gd name="T3" fmla="*/ 0 h 53"/>
                <a:gd name="T4" fmla="*/ 2 w 42"/>
                <a:gd name="T5" fmla="*/ 7 h 53"/>
                <a:gd name="T6" fmla="*/ 1 w 42"/>
                <a:gd name="T7" fmla="*/ 7 h 53"/>
                <a:gd name="T8" fmla="*/ 1 w 42"/>
                <a:gd name="T9" fmla="*/ 9 h 53"/>
                <a:gd name="T10" fmla="*/ 4 w 42"/>
                <a:gd name="T11" fmla="*/ 15 h 53"/>
                <a:gd name="T12" fmla="*/ 1 w 42"/>
                <a:gd name="T13" fmla="*/ 22 h 53"/>
                <a:gd name="T14" fmla="*/ 0 w 42"/>
                <a:gd name="T15" fmla="*/ 23 h 53"/>
                <a:gd name="T16" fmla="*/ 5 w 42"/>
                <a:gd name="T17" fmla="*/ 52 h 53"/>
                <a:gd name="T18" fmla="*/ 6 w 42"/>
                <a:gd name="T19" fmla="*/ 53 h 53"/>
                <a:gd name="T20" fmla="*/ 41 w 42"/>
                <a:gd name="T21" fmla="*/ 53 h 53"/>
                <a:gd name="T22" fmla="*/ 42 w 42"/>
                <a:gd name="T23" fmla="*/ 52 h 53"/>
                <a:gd name="T24" fmla="*/ 42 w 42"/>
                <a:gd name="T25" fmla="*/ 51 h 53"/>
                <a:gd name="T26" fmla="*/ 15 w 42"/>
                <a:gd name="T2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" h="53">
                  <a:moveTo>
                    <a:pt x="15" y="0"/>
                  </a:moveTo>
                  <a:cubicBezTo>
                    <a:pt x="15" y="0"/>
                    <a:pt x="14" y="0"/>
                    <a:pt x="14" y="0"/>
                  </a:cubicBezTo>
                  <a:cubicBezTo>
                    <a:pt x="10" y="3"/>
                    <a:pt x="6" y="6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9"/>
                  </a:cubicBezTo>
                  <a:cubicBezTo>
                    <a:pt x="3" y="10"/>
                    <a:pt x="4" y="13"/>
                    <a:pt x="4" y="15"/>
                  </a:cubicBezTo>
                  <a:cubicBezTo>
                    <a:pt x="4" y="18"/>
                    <a:pt x="3" y="20"/>
                    <a:pt x="1" y="22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1" y="53"/>
                    <a:pt x="41" y="52"/>
                    <a:pt x="42" y="52"/>
                  </a:cubicBezTo>
                  <a:cubicBezTo>
                    <a:pt x="42" y="52"/>
                    <a:pt x="42" y="52"/>
                    <a:pt x="42" y="51"/>
                  </a:cubicBezTo>
                  <a:cubicBezTo>
                    <a:pt x="41" y="28"/>
                    <a:pt x="32" y="9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1" name="Freeform 20"/>
          <p:cNvSpPr>
            <a:spLocks noEditPoints="1"/>
          </p:cNvSpPr>
          <p:nvPr/>
        </p:nvSpPr>
        <p:spPr bwMode="auto">
          <a:xfrm>
            <a:off x="9541083" y="3704116"/>
            <a:ext cx="579109" cy="497069"/>
          </a:xfrm>
          <a:custGeom>
            <a:avLst/>
            <a:gdLst>
              <a:gd name="T0" fmla="*/ 146 w 200"/>
              <a:gd name="T1" fmla="*/ 0 h 171"/>
              <a:gd name="T2" fmla="*/ 100 w 200"/>
              <a:gd name="T3" fmla="*/ 24 h 171"/>
              <a:gd name="T4" fmla="*/ 54 w 200"/>
              <a:gd name="T5" fmla="*/ 0 h 171"/>
              <a:gd name="T6" fmla="*/ 0 w 200"/>
              <a:gd name="T7" fmla="*/ 56 h 171"/>
              <a:gd name="T8" fmla="*/ 57 w 200"/>
              <a:gd name="T9" fmla="*/ 139 h 171"/>
              <a:gd name="T10" fmla="*/ 79 w 200"/>
              <a:gd name="T11" fmla="*/ 155 h 171"/>
              <a:gd name="T12" fmla="*/ 96 w 200"/>
              <a:gd name="T13" fmla="*/ 170 h 171"/>
              <a:gd name="T14" fmla="*/ 100 w 200"/>
              <a:gd name="T15" fmla="*/ 171 h 171"/>
              <a:gd name="T16" fmla="*/ 104 w 200"/>
              <a:gd name="T17" fmla="*/ 170 h 171"/>
              <a:gd name="T18" fmla="*/ 131 w 200"/>
              <a:gd name="T19" fmla="*/ 148 h 171"/>
              <a:gd name="T20" fmla="*/ 143 w 200"/>
              <a:gd name="T21" fmla="*/ 139 h 171"/>
              <a:gd name="T22" fmla="*/ 200 w 200"/>
              <a:gd name="T23" fmla="*/ 56 h 171"/>
              <a:gd name="T24" fmla="*/ 146 w 200"/>
              <a:gd name="T25" fmla="*/ 0 h 171"/>
              <a:gd name="T26" fmla="*/ 54 w 200"/>
              <a:gd name="T27" fmla="*/ 11 h 171"/>
              <a:gd name="T28" fmla="*/ 96 w 200"/>
              <a:gd name="T29" fmla="*/ 36 h 171"/>
              <a:gd name="T30" fmla="*/ 105 w 200"/>
              <a:gd name="T31" fmla="*/ 36 h 171"/>
              <a:gd name="T32" fmla="*/ 146 w 200"/>
              <a:gd name="T33" fmla="*/ 11 h 171"/>
              <a:gd name="T34" fmla="*/ 189 w 200"/>
              <a:gd name="T35" fmla="*/ 56 h 171"/>
              <a:gd name="T36" fmla="*/ 136 w 200"/>
              <a:gd name="T37" fmla="*/ 130 h 171"/>
              <a:gd name="T38" fmla="*/ 124 w 200"/>
              <a:gd name="T39" fmla="*/ 139 h 171"/>
              <a:gd name="T40" fmla="*/ 100 w 200"/>
              <a:gd name="T41" fmla="*/ 158 h 171"/>
              <a:gd name="T42" fmla="*/ 85 w 200"/>
              <a:gd name="T43" fmla="*/ 146 h 171"/>
              <a:gd name="T44" fmla="*/ 64 w 200"/>
              <a:gd name="T45" fmla="*/ 130 h 171"/>
              <a:gd name="T46" fmla="*/ 11 w 200"/>
              <a:gd name="T47" fmla="*/ 56 h 171"/>
              <a:gd name="T48" fmla="*/ 54 w 200"/>
              <a:gd name="T49" fmla="*/ 1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0" h="171">
                <a:moveTo>
                  <a:pt x="146" y="0"/>
                </a:moveTo>
                <a:cubicBezTo>
                  <a:pt x="129" y="0"/>
                  <a:pt x="112" y="9"/>
                  <a:pt x="100" y="24"/>
                </a:cubicBezTo>
                <a:cubicBezTo>
                  <a:pt x="88" y="9"/>
                  <a:pt x="71" y="0"/>
                  <a:pt x="54" y="0"/>
                </a:cubicBezTo>
                <a:cubicBezTo>
                  <a:pt x="28" y="0"/>
                  <a:pt x="0" y="20"/>
                  <a:pt x="0" y="56"/>
                </a:cubicBezTo>
                <a:cubicBezTo>
                  <a:pt x="0" y="94"/>
                  <a:pt x="33" y="120"/>
                  <a:pt x="57" y="139"/>
                </a:cubicBezTo>
                <a:cubicBezTo>
                  <a:pt x="66" y="146"/>
                  <a:pt x="73" y="151"/>
                  <a:pt x="79" y="155"/>
                </a:cubicBezTo>
                <a:cubicBezTo>
                  <a:pt x="87" y="162"/>
                  <a:pt x="92" y="165"/>
                  <a:pt x="96" y="170"/>
                </a:cubicBezTo>
                <a:cubicBezTo>
                  <a:pt x="97" y="171"/>
                  <a:pt x="99" y="171"/>
                  <a:pt x="100" y="171"/>
                </a:cubicBezTo>
                <a:cubicBezTo>
                  <a:pt x="101" y="171"/>
                  <a:pt x="103" y="171"/>
                  <a:pt x="104" y="170"/>
                </a:cubicBezTo>
                <a:cubicBezTo>
                  <a:pt x="110" y="163"/>
                  <a:pt x="116" y="159"/>
                  <a:pt x="131" y="148"/>
                </a:cubicBezTo>
                <a:cubicBezTo>
                  <a:pt x="143" y="139"/>
                  <a:pt x="143" y="139"/>
                  <a:pt x="143" y="139"/>
                </a:cubicBezTo>
                <a:cubicBezTo>
                  <a:pt x="163" y="123"/>
                  <a:pt x="200" y="95"/>
                  <a:pt x="200" y="56"/>
                </a:cubicBezTo>
                <a:cubicBezTo>
                  <a:pt x="200" y="20"/>
                  <a:pt x="172" y="0"/>
                  <a:pt x="146" y="0"/>
                </a:cubicBezTo>
                <a:close/>
                <a:moveTo>
                  <a:pt x="54" y="11"/>
                </a:moveTo>
                <a:cubicBezTo>
                  <a:pt x="70" y="11"/>
                  <a:pt x="85" y="20"/>
                  <a:pt x="96" y="36"/>
                </a:cubicBezTo>
                <a:cubicBezTo>
                  <a:pt x="97" y="38"/>
                  <a:pt x="103" y="38"/>
                  <a:pt x="105" y="36"/>
                </a:cubicBezTo>
                <a:cubicBezTo>
                  <a:pt x="115" y="20"/>
                  <a:pt x="130" y="11"/>
                  <a:pt x="146" y="11"/>
                </a:cubicBezTo>
                <a:cubicBezTo>
                  <a:pt x="167" y="11"/>
                  <a:pt x="189" y="27"/>
                  <a:pt x="189" y="56"/>
                </a:cubicBezTo>
                <a:cubicBezTo>
                  <a:pt x="189" y="87"/>
                  <a:pt x="162" y="111"/>
                  <a:pt x="136" y="130"/>
                </a:cubicBezTo>
                <a:cubicBezTo>
                  <a:pt x="124" y="139"/>
                  <a:pt x="124" y="139"/>
                  <a:pt x="124" y="139"/>
                </a:cubicBezTo>
                <a:cubicBezTo>
                  <a:pt x="112" y="149"/>
                  <a:pt x="105" y="153"/>
                  <a:pt x="100" y="158"/>
                </a:cubicBezTo>
                <a:cubicBezTo>
                  <a:pt x="96" y="155"/>
                  <a:pt x="92" y="151"/>
                  <a:pt x="85" y="146"/>
                </a:cubicBezTo>
                <a:cubicBezTo>
                  <a:pt x="80" y="143"/>
                  <a:pt x="73" y="137"/>
                  <a:pt x="64" y="130"/>
                </a:cubicBezTo>
                <a:cubicBezTo>
                  <a:pt x="42" y="112"/>
                  <a:pt x="11" y="88"/>
                  <a:pt x="11" y="56"/>
                </a:cubicBezTo>
                <a:cubicBezTo>
                  <a:pt x="11" y="27"/>
                  <a:pt x="33" y="11"/>
                  <a:pt x="54" y="11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741454" y="4006072"/>
            <a:ext cx="1239820" cy="498340"/>
            <a:chOff x="1741454" y="4006072"/>
            <a:chExt cx="1239820" cy="498340"/>
          </a:xfrm>
        </p:grpSpPr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73" t="39400" r="35551" b="59437"/>
            <a:stretch>
              <a:fillRect/>
            </a:stretch>
          </p:blipFill>
          <p:spPr>
            <a:xfrm>
              <a:off x="2834079" y="4006072"/>
              <a:ext cx="102674" cy="102674"/>
            </a:xfrm>
            <a:custGeom>
              <a:avLst/>
              <a:gdLst>
                <a:gd name="connsiteX0" fmla="*/ 47285 w 94570"/>
                <a:gd name="connsiteY0" fmla="*/ 0 h 94570"/>
                <a:gd name="connsiteX1" fmla="*/ 94570 w 94570"/>
                <a:gd name="connsiteY1" fmla="*/ 47285 h 94570"/>
                <a:gd name="connsiteX2" fmla="*/ 47285 w 94570"/>
                <a:gd name="connsiteY2" fmla="*/ 94570 h 94570"/>
                <a:gd name="connsiteX3" fmla="*/ 0 w 94570"/>
                <a:gd name="connsiteY3" fmla="*/ 47285 h 94570"/>
                <a:gd name="connsiteX4" fmla="*/ 47285 w 94570"/>
                <a:gd name="connsiteY4" fmla="*/ 0 h 9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570" h="94570">
                  <a:moveTo>
                    <a:pt x="47285" y="0"/>
                  </a:moveTo>
                  <a:cubicBezTo>
                    <a:pt x="73400" y="0"/>
                    <a:pt x="94570" y="21170"/>
                    <a:pt x="94570" y="47285"/>
                  </a:cubicBezTo>
                  <a:cubicBezTo>
                    <a:pt x="94570" y="73400"/>
                    <a:pt x="73400" y="94570"/>
                    <a:pt x="47285" y="94570"/>
                  </a:cubicBezTo>
                  <a:cubicBezTo>
                    <a:pt x="21170" y="94570"/>
                    <a:pt x="0" y="73400"/>
                    <a:pt x="0" y="47285"/>
                  </a:cubicBezTo>
                  <a:cubicBezTo>
                    <a:pt x="0" y="21170"/>
                    <a:pt x="21170" y="0"/>
                    <a:pt x="47285" y="0"/>
                  </a:cubicBezTo>
                  <a:close/>
                </a:path>
              </a:pathLst>
            </a:cu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9" t="42749" r="35716" b="55430"/>
            <a:stretch>
              <a:fillRect/>
            </a:stretch>
          </p:blipFill>
          <p:spPr>
            <a:xfrm>
              <a:off x="2606449" y="4309526"/>
              <a:ext cx="160793" cy="160793"/>
            </a:xfrm>
            <a:custGeom>
              <a:avLst/>
              <a:gdLst>
                <a:gd name="connsiteX0" fmla="*/ 74051 w 148102"/>
                <a:gd name="connsiteY0" fmla="*/ 0 h 148102"/>
                <a:gd name="connsiteX1" fmla="*/ 148102 w 148102"/>
                <a:gd name="connsiteY1" fmla="*/ 74051 h 148102"/>
                <a:gd name="connsiteX2" fmla="*/ 74051 w 148102"/>
                <a:gd name="connsiteY2" fmla="*/ 148102 h 148102"/>
                <a:gd name="connsiteX3" fmla="*/ 0 w 148102"/>
                <a:gd name="connsiteY3" fmla="*/ 74051 h 148102"/>
                <a:gd name="connsiteX4" fmla="*/ 74051 w 148102"/>
                <a:gd name="connsiteY4" fmla="*/ 0 h 14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102" h="148102">
                  <a:moveTo>
                    <a:pt x="74051" y="0"/>
                  </a:moveTo>
                  <a:cubicBezTo>
                    <a:pt x="114948" y="0"/>
                    <a:pt x="148102" y="33154"/>
                    <a:pt x="148102" y="74051"/>
                  </a:cubicBezTo>
                  <a:cubicBezTo>
                    <a:pt x="148102" y="114948"/>
                    <a:pt x="114948" y="148102"/>
                    <a:pt x="74051" y="148102"/>
                  </a:cubicBezTo>
                  <a:cubicBezTo>
                    <a:pt x="33154" y="148102"/>
                    <a:pt x="0" y="114948"/>
                    <a:pt x="0" y="74051"/>
                  </a:cubicBezTo>
                  <a:cubicBezTo>
                    <a:pt x="0" y="33154"/>
                    <a:pt x="33154" y="0"/>
                    <a:pt x="74051" y="0"/>
                  </a:cubicBezTo>
                  <a:close/>
                </a:path>
              </a:pathLst>
            </a:cu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61" t="39700" r="45564" b="59738"/>
            <a:stretch>
              <a:fillRect/>
            </a:stretch>
          </p:blipFill>
          <p:spPr>
            <a:xfrm>
              <a:off x="1867600" y="4032590"/>
              <a:ext cx="49638" cy="49638"/>
            </a:xfrm>
            <a:custGeom>
              <a:avLst/>
              <a:gdLst>
                <a:gd name="connsiteX0" fmla="*/ 22860 w 45720"/>
                <a:gd name="connsiteY0" fmla="*/ 0 h 45720"/>
                <a:gd name="connsiteX1" fmla="*/ 45720 w 45720"/>
                <a:gd name="connsiteY1" fmla="*/ 22860 h 45720"/>
                <a:gd name="connsiteX2" fmla="*/ 22860 w 45720"/>
                <a:gd name="connsiteY2" fmla="*/ 45720 h 45720"/>
                <a:gd name="connsiteX3" fmla="*/ 0 w 45720"/>
                <a:gd name="connsiteY3" fmla="*/ 22860 h 45720"/>
                <a:gd name="connsiteX4" fmla="*/ 22860 w 45720"/>
                <a:gd name="connsiteY4" fmla="*/ 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" h="45720">
                  <a:moveTo>
                    <a:pt x="22860" y="0"/>
                  </a:moveTo>
                  <a:cubicBezTo>
                    <a:pt x="35485" y="0"/>
                    <a:pt x="45720" y="10235"/>
                    <a:pt x="45720" y="22860"/>
                  </a:cubicBezTo>
                  <a:cubicBezTo>
                    <a:pt x="45720" y="35485"/>
                    <a:pt x="35485" y="45720"/>
                    <a:pt x="22860" y="45720"/>
                  </a:cubicBezTo>
                  <a:cubicBezTo>
                    <a:pt x="10235" y="45720"/>
                    <a:pt x="0" y="35485"/>
                    <a:pt x="0" y="22860"/>
                  </a:cubicBezTo>
                  <a:cubicBezTo>
                    <a:pt x="0" y="10235"/>
                    <a:pt x="10235" y="0"/>
                    <a:pt x="22860" y="0"/>
                  </a:cubicBezTo>
                  <a:close/>
                </a:path>
              </a:pathLst>
            </a:cu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74" t="42254" r="42955" b="56140"/>
            <a:stretch>
              <a:fillRect/>
            </a:stretch>
          </p:blipFill>
          <p:spPr>
            <a:xfrm>
              <a:off x="2005490" y="4328497"/>
              <a:ext cx="141822" cy="141822"/>
            </a:xfrm>
            <a:custGeom>
              <a:avLst/>
              <a:gdLst>
                <a:gd name="connsiteX0" fmla="*/ 65314 w 130628"/>
                <a:gd name="connsiteY0" fmla="*/ 0 h 130628"/>
                <a:gd name="connsiteX1" fmla="*/ 130628 w 130628"/>
                <a:gd name="connsiteY1" fmla="*/ 65314 h 130628"/>
                <a:gd name="connsiteX2" fmla="*/ 65314 w 130628"/>
                <a:gd name="connsiteY2" fmla="*/ 130628 h 130628"/>
                <a:gd name="connsiteX3" fmla="*/ 0 w 130628"/>
                <a:gd name="connsiteY3" fmla="*/ 65314 h 130628"/>
                <a:gd name="connsiteX4" fmla="*/ 65314 w 130628"/>
                <a:gd name="connsiteY4" fmla="*/ 0 h 13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628" h="130628">
                  <a:moveTo>
                    <a:pt x="65314" y="0"/>
                  </a:moveTo>
                  <a:cubicBezTo>
                    <a:pt x="101386" y="0"/>
                    <a:pt x="130628" y="29242"/>
                    <a:pt x="130628" y="65314"/>
                  </a:cubicBezTo>
                  <a:cubicBezTo>
                    <a:pt x="130628" y="101386"/>
                    <a:pt x="101386" y="130628"/>
                    <a:pt x="65314" y="130628"/>
                  </a:cubicBezTo>
                  <a:cubicBezTo>
                    <a:pt x="29242" y="130628"/>
                    <a:pt x="0" y="101386"/>
                    <a:pt x="0" y="65314"/>
                  </a:cubicBezTo>
                  <a:cubicBezTo>
                    <a:pt x="0" y="29242"/>
                    <a:pt x="29242" y="0"/>
                    <a:pt x="65314" y="0"/>
                  </a:cubicBezTo>
                  <a:close/>
                </a:path>
              </a:pathLst>
            </a:cu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4" t="44570" r="45203" b="54346"/>
            <a:stretch>
              <a:fillRect/>
            </a:stretch>
          </p:blipFill>
          <p:spPr>
            <a:xfrm>
              <a:off x="1741454" y="4326784"/>
              <a:ext cx="95730" cy="95730"/>
            </a:xfrm>
            <a:custGeom>
              <a:avLst/>
              <a:gdLst>
                <a:gd name="connsiteX0" fmla="*/ 44087 w 88174"/>
                <a:gd name="connsiteY0" fmla="*/ 0 h 88174"/>
                <a:gd name="connsiteX1" fmla="*/ 88174 w 88174"/>
                <a:gd name="connsiteY1" fmla="*/ 44087 h 88174"/>
                <a:gd name="connsiteX2" fmla="*/ 44087 w 88174"/>
                <a:gd name="connsiteY2" fmla="*/ 88174 h 88174"/>
                <a:gd name="connsiteX3" fmla="*/ 0 w 88174"/>
                <a:gd name="connsiteY3" fmla="*/ 44087 h 88174"/>
                <a:gd name="connsiteX4" fmla="*/ 44087 w 88174"/>
                <a:gd name="connsiteY4" fmla="*/ 0 h 8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74" h="88174">
                  <a:moveTo>
                    <a:pt x="44087" y="0"/>
                  </a:moveTo>
                  <a:cubicBezTo>
                    <a:pt x="68436" y="0"/>
                    <a:pt x="88174" y="19738"/>
                    <a:pt x="88174" y="44087"/>
                  </a:cubicBezTo>
                  <a:cubicBezTo>
                    <a:pt x="88174" y="68436"/>
                    <a:pt x="68436" y="88174"/>
                    <a:pt x="44087" y="88174"/>
                  </a:cubicBezTo>
                  <a:cubicBezTo>
                    <a:pt x="19738" y="88174"/>
                    <a:pt x="0" y="68436"/>
                    <a:pt x="0" y="44087"/>
                  </a:cubicBezTo>
                  <a:cubicBezTo>
                    <a:pt x="0" y="19738"/>
                    <a:pt x="19738" y="0"/>
                    <a:pt x="44087" y="0"/>
                  </a:cubicBezTo>
                  <a:close/>
                </a:path>
              </a:pathLst>
            </a:cu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67" t="44759" r="38160" b="54233"/>
            <a:stretch>
              <a:fillRect/>
            </a:stretch>
          </p:blipFill>
          <p:spPr>
            <a:xfrm>
              <a:off x="2892232" y="4330128"/>
              <a:ext cx="89042" cy="89042"/>
            </a:xfrm>
            <a:custGeom>
              <a:avLst/>
              <a:gdLst>
                <a:gd name="connsiteX0" fmla="*/ 41007 w 82014"/>
                <a:gd name="connsiteY0" fmla="*/ 0 h 82014"/>
                <a:gd name="connsiteX1" fmla="*/ 82014 w 82014"/>
                <a:gd name="connsiteY1" fmla="*/ 41007 h 82014"/>
                <a:gd name="connsiteX2" fmla="*/ 41007 w 82014"/>
                <a:gd name="connsiteY2" fmla="*/ 82014 h 82014"/>
                <a:gd name="connsiteX3" fmla="*/ 0 w 82014"/>
                <a:gd name="connsiteY3" fmla="*/ 41007 h 82014"/>
                <a:gd name="connsiteX4" fmla="*/ 41007 w 82014"/>
                <a:gd name="connsiteY4" fmla="*/ 0 h 8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14" h="82014">
                  <a:moveTo>
                    <a:pt x="41007" y="0"/>
                  </a:moveTo>
                  <a:cubicBezTo>
                    <a:pt x="63655" y="0"/>
                    <a:pt x="82014" y="18359"/>
                    <a:pt x="82014" y="41007"/>
                  </a:cubicBezTo>
                  <a:cubicBezTo>
                    <a:pt x="82014" y="63655"/>
                    <a:pt x="63655" y="82014"/>
                    <a:pt x="41007" y="82014"/>
                  </a:cubicBezTo>
                  <a:cubicBezTo>
                    <a:pt x="18359" y="82014"/>
                    <a:pt x="0" y="63655"/>
                    <a:pt x="0" y="41007"/>
                  </a:cubicBezTo>
                  <a:cubicBezTo>
                    <a:pt x="0" y="18359"/>
                    <a:pt x="18359" y="0"/>
                    <a:pt x="41007" y="0"/>
                  </a:cubicBezTo>
                  <a:close/>
                </a:path>
              </a:pathLst>
            </a:cu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75" t="46444" r="41627" b="52959"/>
            <a:stretch>
              <a:fillRect/>
            </a:stretch>
          </p:blipFill>
          <p:spPr>
            <a:xfrm>
              <a:off x="2341455" y="4451758"/>
              <a:ext cx="52654" cy="52654"/>
            </a:xfrm>
            <a:custGeom>
              <a:avLst/>
              <a:gdLst>
                <a:gd name="connsiteX0" fmla="*/ 24249 w 48498"/>
                <a:gd name="connsiteY0" fmla="*/ 0 h 48498"/>
                <a:gd name="connsiteX1" fmla="*/ 48498 w 48498"/>
                <a:gd name="connsiteY1" fmla="*/ 24249 h 48498"/>
                <a:gd name="connsiteX2" fmla="*/ 24249 w 48498"/>
                <a:gd name="connsiteY2" fmla="*/ 48498 h 48498"/>
                <a:gd name="connsiteX3" fmla="*/ 0 w 48498"/>
                <a:gd name="connsiteY3" fmla="*/ 24249 h 48498"/>
                <a:gd name="connsiteX4" fmla="*/ 24249 w 48498"/>
                <a:gd name="connsiteY4" fmla="*/ 0 h 4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98" h="48498">
                  <a:moveTo>
                    <a:pt x="24249" y="0"/>
                  </a:moveTo>
                  <a:cubicBezTo>
                    <a:pt x="37641" y="0"/>
                    <a:pt x="48498" y="10857"/>
                    <a:pt x="48498" y="24249"/>
                  </a:cubicBezTo>
                  <a:cubicBezTo>
                    <a:pt x="48498" y="37641"/>
                    <a:pt x="37641" y="48498"/>
                    <a:pt x="24249" y="48498"/>
                  </a:cubicBezTo>
                  <a:cubicBezTo>
                    <a:pt x="10857" y="48498"/>
                    <a:pt x="0" y="37641"/>
                    <a:pt x="0" y="24249"/>
                  </a:cubicBezTo>
                  <a:cubicBezTo>
                    <a:pt x="0" y="10857"/>
                    <a:pt x="10857" y="0"/>
                    <a:pt x="24249" y="0"/>
                  </a:cubicBezTo>
                  <a:close/>
                </a:path>
              </a:pathLst>
            </a:cu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21" t="42553" r="39606" b="56438"/>
            <a:stretch>
              <a:fillRect/>
            </a:stretch>
          </p:blipFill>
          <p:spPr>
            <a:xfrm>
              <a:off x="2409211" y="4199265"/>
              <a:ext cx="89042" cy="89042"/>
            </a:xfrm>
            <a:custGeom>
              <a:avLst/>
              <a:gdLst>
                <a:gd name="connsiteX0" fmla="*/ 41007 w 82014"/>
                <a:gd name="connsiteY0" fmla="*/ 0 h 82014"/>
                <a:gd name="connsiteX1" fmla="*/ 82014 w 82014"/>
                <a:gd name="connsiteY1" fmla="*/ 41007 h 82014"/>
                <a:gd name="connsiteX2" fmla="*/ 41007 w 82014"/>
                <a:gd name="connsiteY2" fmla="*/ 82014 h 82014"/>
                <a:gd name="connsiteX3" fmla="*/ 0 w 82014"/>
                <a:gd name="connsiteY3" fmla="*/ 41007 h 82014"/>
                <a:gd name="connsiteX4" fmla="*/ 41007 w 82014"/>
                <a:gd name="connsiteY4" fmla="*/ 0 h 8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14" h="82014">
                  <a:moveTo>
                    <a:pt x="41007" y="0"/>
                  </a:moveTo>
                  <a:cubicBezTo>
                    <a:pt x="63655" y="0"/>
                    <a:pt x="82014" y="18359"/>
                    <a:pt x="82014" y="41007"/>
                  </a:cubicBezTo>
                  <a:cubicBezTo>
                    <a:pt x="82014" y="63655"/>
                    <a:pt x="63655" y="82014"/>
                    <a:pt x="41007" y="82014"/>
                  </a:cubicBezTo>
                  <a:cubicBezTo>
                    <a:pt x="18359" y="82014"/>
                    <a:pt x="0" y="63655"/>
                    <a:pt x="0" y="41007"/>
                  </a:cubicBezTo>
                  <a:cubicBezTo>
                    <a:pt x="0" y="18359"/>
                    <a:pt x="18359" y="0"/>
                    <a:pt x="41007" y="0"/>
                  </a:cubicBezTo>
                  <a:close/>
                </a:path>
              </a:pathLst>
            </a:custGeom>
          </p:spPr>
        </p:pic>
      </p:grpSp>
      <p:sp>
        <p:nvSpPr>
          <p:cNvPr id="78" name="矩形 77"/>
          <p:cNvSpPr/>
          <p:nvPr/>
        </p:nvSpPr>
        <p:spPr>
          <a:xfrm>
            <a:off x="1658968" y="4655571"/>
            <a:ext cx="14157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>
                <a:latin typeface="腾祥睿黑简-W1" panose="01010104010101010101" pitchFamily="2" charset="-122"/>
                <a:ea typeface="腾祥睿黑简-W1" panose="01010104010101010101" pitchFamily="2" charset="-122"/>
              </a:rPr>
              <a:t>仓鼠口号</a:t>
            </a:r>
            <a:endParaRPr lang="zh-CN" altLang="en-US" sz="120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9145419" y="4655571"/>
            <a:ext cx="14157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>
                <a:latin typeface="腾祥睿黑简-W1" panose="01010104010101010101" pitchFamily="2" charset="-122"/>
                <a:ea typeface="腾祥睿黑简-W1" panose="01010104010101010101" pitchFamily="2" charset="-122"/>
              </a:rPr>
              <a:t>经营理念</a:t>
            </a:r>
            <a:endParaRPr lang="zh-CN" altLang="en-US" sz="120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6623558" y="5009016"/>
            <a:ext cx="14157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>
                <a:latin typeface="腾祥睿黑简-W1" panose="01010104010101010101" pitchFamily="2" charset="-122"/>
                <a:ea typeface="腾祥睿黑简-W1" panose="01010104010101010101" pitchFamily="2" charset="-122"/>
              </a:rPr>
              <a:t>企业使命</a:t>
            </a:r>
            <a:endParaRPr lang="zh-CN" altLang="en-US" sz="120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4140282" y="5009016"/>
            <a:ext cx="14157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>
                <a:latin typeface="腾祥睿黑简-W1" panose="01010104010101010101" pitchFamily="2" charset="-122"/>
                <a:ea typeface="腾祥睿黑简-W1" panose="01010104010101010101" pitchFamily="2" charset="-122"/>
              </a:rPr>
              <a:t>企业目标</a:t>
            </a:r>
            <a:endParaRPr lang="zh-CN" altLang="en-US" sz="120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cxnSp>
        <p:nvCxnSpPr>
          <p:cNvPr id="82" name="直接连接符 81"/>
          <p:cNvCxnSpPr/>
          <p:nvPr/>
        </p:nvCxnSpPr>
        <p:spPr>
          <a:xfrm>
            <a:off x="1390128" y="5117236"/>
            <a:ext cx="1953453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rgbClr val="FFFFFF"/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8876579" y="5117236"/>
            <a:ext cx="1953453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rgbClr val="FFFFFF"/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>
            <a:off x="6354718" y="5470681"/>
            <a:ext cx="1953453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rgbClr val="FFFFFF"/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>
            <a:off x="3871442" y="5470681"/>
            <a:ext cx="1953453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rgbClr val="FFFFFF"/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矩形 89"/>
          <p:cNvSpPr/>
          <p:nvPr/>
        </p:nvSpPr>
        <p:spPr>
          <a:xfrm>
            <a:off x="3714636" y="5596865"/>
            <a:ext cx="22670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做中国休闲零食第一品牌</a:t>
            </a:r>
            <a:endParaRPr lang="zh-CN" altLang="en-US" sz="105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6143631" y="5596865"/>
            <a:ext cx="23574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让更多的人吃上更多的健康食品</a:t>
            </a:r>
            <a:endParaRPr lang="zh-CN" altLang="en-US" sz="105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8491393" y="5206967"/>
            <a:ext cx="272382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健康、快乐、诚信、合作</a:t>
            </a:r>
            <a:endParaRPr lang="zh-CN" altLang="en-US" sz="105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114869" y="5206967"/>
            <a:ext cx="249299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快乐仓鼠，健康好滋味</a:t>
            </a:r>
            <a:endParaRPr lang="zh-CN" altLang="en-US" sz="105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8760">
        <p15:prstTrans prst="peelOff"/>
      </p:transition>
    </mc:Choice>
    <mc:Fallback>
      <p:transition spd="slow" advTm="87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6" grpId="0"/>
      <p:bldP spid="130" grpId="0"/>
      <p:bldP spid="134" grpId="0" animBg="1"/>
      <p:bldP spid="136" grpId="0" animBg="1"/>
      <p:bldP spid="151" grpId="0" animBg="1"/>
      <p:bldP spid="78" grpId="0"/>
      <p:bldP spid="79" grpId="0"/>
      <p:bldP spid="80" grpId="0"/>
      <p:bldP spid="81" grpId="0"/>
      <p:bldP spid="90" grpId="0"/>
      <p:bldP spid="91" grpId="0"/>
      <p:bldP spid="92" grpId="0"/>
      <p:bldP spid="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7"/>
          <p:cNvSpPr>
            <a:spLocks noEditPoints="1"/>
          </p:cNvSpPr>
          <p:nvPr/>
        </p:nvSpPr>
        <p:spPr bwMode="auto">
          <a:xfrm>
            <a:off x="592642" y="1081316"/>
            <a:ext cx="11006716" cy="4317998"/>
          </a:xfrm>
          <a:custGeom>
            <a:avLst/>
            <a:gdLst>
              <a:gd name="T0" fmla="*/ 1267 w 1890"/>
              <a:gd name="T1" fmla="*/ 61 h 740"/>
              <a:gd name="T2" fmla="*/ 1240 w 1890"/>
              <a:gd name="T3" fmla="*/ 88 h 740"/>
              <a:gd name="T4" fmla="*/ 1175 w 1890"/>
              <a:gd name="T5" fmla="*/ 115 h 740"/>
              <a:gd name="T6" fmla="*/ 1127 w 1890"/>
              <a:gd name="T7" fmla="*/ 128 h 740"/>
              <a:gd name="T8" fmla="*/ 1092 w 1890"/>
              <a:gd name="T9" fmla="*/ 142 h 740"/>
              <a:gd name="T10" fmla="*/ 1162 w 1890"/>
              <a:gd name="T11" fmla="*/ 162 h 740"/>
              <a:gd name="T12" fmla="*/ 1267 w 1890"/>
              <a:gd name="T13" fmla="*/ 189 h 740"/>
              <a:gd name="T14" fmla="*/ 938 w 1890"/>
              <a:gd name="T15" fmla="*/ 196 h 740"/>
              <a:gd name="T16" fmla="*/ 1023 w 1890"/>
              <a:gd name="T17" fmla="*/ 209 h 740"/>
              <a:gd name="T18" fmla="*/ 1150 w 1890"/>
              <a:gd name="T19" fmla="*/ 222 h 740"/>
              <a:gd name="T20" fmla="*/ 1273 w 1890"/>
              <a:gd name="T21" fmla="*/ 242 h 740"/>
              <a:gd name="T22" fmla="*/ 947 w 1890"/>
              <a:gd name="T23" fmla="*/ 249 h 740"/>
              <a:gd name="T24" fmla="*/ 1135 w 1890"/>
              <a:gd name="T25" fmla="*/ 277 h 740"/>
              <a:gd name="T26" fmla="*/ 1398 w 1890"/>
              <a:gd name="T27" fmla="*/ 48 h 740"/>
              <a:gd name="T28" fmla="*/ 1419 w 1890"/>
              <a:gd name="T29" fmla="*/ 81 h 740"/>
              <a:gd name="T30" fmla="*/ 1414 w 1890"/>
              <a:gd name="T31" fmla="*/ 121 h 740"/>
              <a:gd name="T32" fmla="*/ 1346 w 1890"/>
              <a:gd name="T33" fmla="*/ 176 h 740"/>
              <a:gd name="T34" fmla="*/ 1332 w 1890"/>
              <a:gd name="T35" fmla="*/ 229 h 740"/>
              <a:gd name="T36" fmla="*/ 1308 w 1890"/>
              <a:gd name="T37" fmla="*/ 283 h 740"/>
              <a:gd name="T38" fmla="*/ 889 w 1890"/>
              <a:gd name="T39" fmla="*/ 283 h 740"/>
              <a:gd name="T40" fmla="*/ 1331 w 1890"/>
              <a:gd name="T41" fmla="*/ 330 h 740"/>
              <a:gd name="T42" fmla="*/ 1316 w 1890"/>
              <a:gd name="T43" fmla="*/ 397 h 740"/>
              <a:gd name="T44" fmla="*/ 955 w 1890"/>
              <a:gd name="T45" fmla="*/ 310 h 740"/>
              <a:gd name="T46" fmla="*/ 1066 w 1890"/>
              <a:gd name="T47" fmla="*/ 323 h 740"/>
              <a:gd name="T48" fmla="*/ 1119 w 1890"/>
              <a:gd name="T49" fmla="*/ 343 h 740"/>
              <a:gd name="T50" fmla="*/ 1185 w 1890"/>
              <a:gd name="T51" fmla="*/ 370 h 740"/>
              <a:gd name="T52" fmla="*/ 1208 w 1890"/>
              <a:gd name="T53" fmla="*/ 397 h 740"/>
              <a:gd name="T54" fmla="*/ 1228 w 1890"/>
              <a:gd name="T55" fmla="*/ 411 h 740"/>
              <a:gd name="T56" fmla="*/ 1241 w 1890"/>
              <a:gd name="T57" fmla="*/ 424 h 740"/>
              <a:gd name="T58" fmla="*/ 1022 w 1890"/>
              <a:gd name="T59" fmla="*/ 444 h 740"/>
              <a:gd name="T60" fmla="*/ 920 w 1890"/>
              <a:gd name="T61" fmla="*/ 471 h 740"/>
              <a:gd name="T62" fmla="*/ 1028 w 1890"/>
              <a:gd name="T63" fmla="*/ 538 h 740"/>
              <a:gd name="T64" fmla="*/ 928 w 1890"/>
              <a:gd name="T65" fmla="*/ 572 h 740"/>
              <a:gd name="T66" fmla="*/ 1378 w 1890"/>
              <a:gd name="T67" fmla="*/ 424 h 740"/>
              <a:gd name="T68" fmla="*/ 1657 w 1890"/>
              <a:gd name="T69" fmla="*/ 484 h 740"/>
              <a:gd name="T70" fmla="*/ 1543 w 1890"/>
              <a:gd name="T71" fmla="*/ 531 h 740"/>
              <a:gd name="T72" fmla="*/ 1553 w 1890"/>
              <a:gd name="T73" fmla="*/ 579 h 740"/>
              <a:gd name="T74" fmla="*/ 1651 w 1890"/>
              <a:gd name="T75" fmla="*/ 612 h 740"/>
              <a:gd name="T76" fmla="*/ 705 w 1890"/>
              <a:gd name="T77" fmla="*/ 0 h 740"/>
              <a:gd name="T78" fmla="*/ 757 w 1890"/>
              <a:gd name="T79" fmla="*/ 41 h 740"/>
              <a:gd name="T80" fmla="*/ 719 w 1890"/>
              <a:gd name="T81" fmla="*/ 68 h 740"/>
              <a:gd name="T82" fmla="*/ 748 w 1890"/>
              <a:gd name="T83" fmla="*/ 95 h 740"/>
              <a:gd name="T84" fmla="*/ 322 w 1890"/>
              <a:gd name="T85" fmla="*/ 88 h 740"/>
              <a:gd name="T86" fmla="*/ 407 w 1890"/>
              <a:gd name="T87" fmla="*/ 101 h 740"/>
              <a:gd name="T88" fmla="*/ 484 w 1890"/>
              <a:gd name="T89" fmla="*/ 121 h 740"/>
              <a:gd name="T90" fmla="*/ 681 w 1890"/>
              <a:gd name="T91" fmla="*/ 149 h 740"/>
              <a:gd name="T92" fmla="*/ 315 w 1890"/>
              <a:gd name="T93" fmla="*/ 156 h 740"/>
              <a:gd name="T94" fmla="*/ 480 w 1890"/>
              <a:gd name="T95" fmla="*/ 169 h 740"/>
              <a:gd name="T96" fmla="*/ 688 w 1890"/>
              <a:gd name="T97" fmla="*/ 182 h 740"/>
              <a:gd name="T98" fmla="*/ 661 w 1890"/>
              <a:gd name="T99" fmla="*/ 202 h 740"/>
              <a:gd name="T100" fmla="*/ 551 w 1890"/>
              <a:gd name="T101" fmla="*/ 209 h 740"/>
              <a:gd name="T102" fmla="*/ 527 w 1890"/>
              <a:gd name="T103" fmla="*/ 256 h 740"/>
              <a:gd name="T104" fmla="*/ 490 w 1890"/>
              <a:gd name="T105" fmla="*/ 269 h 740"/>
              <a:gd name="T106" fmla="*/ 395 w 1890"/>
              <a:gd name="T107" fmla="*/ 283 h 740"/>
              <a:gd name="T108" fmla="*/ 462 w 1890"/>
              <a:gd name="T109" fmla="*/ 303 h 740"/>
              <a:gd name="T110" fmla="*/ 333 w 1890"/>
              <a:gd name="T111" fmla="*/ 330 h 740"/>
              <a:gd name="T112" fmla="*/ 275 w 1890"/>
              <a:gd name="T113" fmla="*/ 377 h 740"/>
              <a:gd name="T114" fmla="*/ 735 w 1890"/>
              <a:gd name="T115" fmla="*/ 431 h 740"/>
              <a:gd name="T116" fmla="*/ 457 w 1890"/>
              <a:gd name="T117" fmla="*/ 464 h 740"/>
              <a:gd name="T118" fmla="*/ 501 w 1890"/>
              <a:gd name="T119" fmla="*/ 504 h 740"/>
              <a:gd name="T120" fmla="*/ 587 w 1890"/>
              <a:gd name="T121" fmla="*/ 552 h 740"/>
              <a:gd name="T122" fmla="*/ 471 w 1890"/>
              <a:gd name="T123" fmla="*/ 599 h 740"/>
              <a:gd name="T124" fmla="*/ 435 w 1890"/>
              <a:gd name="T125" fmla="*/ 67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90" h="740">
                <a:moveTo>
                  <a:pt x="429" y="726"/>
                </a:moveTo>
                <a:cubicBezTo>
                  <a:pt x="436" y="726"/>
                  <a:pt x="440" y="729"/>
                  <a:pt x="439" y="733"/>
                </a:cubicBezTo>
                <a:cubicBezTo>
                  <a:pt x="437" y="737"/>
                  <a:pt x="431" y="740"/>
                  <a:pt x="424" y="740"/>
                </a:cubicBezTo>
                <a:cubicBezTo>
                  <a:pt x="418" y="740"/>
                  <a:pt x="413" y="737"/>
                  <a:pt x="415" y="733"/>
                </a:cubicBezTo>
                <a:cubicBezTo>
                  <a:pt x="416" y="729"/>
                  <a:pt x="422" y="726"/>
                  <a:pt x="429" y="726"/>
                </a:cubicBezTo>
                <a:close/>
                <a:moveTo>
                  <a:pt x="1230" y="0"/>
                </a:moveTo>
                <a:cubicBezTo>
                  <a:pt x="1234" y="0"/>
                  <a:pt x="1238" y="4"/>
                  <a:pt x="1239" y="8"/>
                </a:cubicBezTo>
                <a:cubicBezTo>
                  <a:pt x="1240" y="11"/>
                  <a:pt x="1238" y="15"/>
                  <a:pt x="1234" y="15"/>
                </a:cubicBezTo>
                <a:cubicBezTo>
                  <a:pt x="1230" y="15"/>
                  <a:pt x="1226" y="11"/>
                  <a:pt x="1225" y="8"/>
                </a:cubicBezTo>
                <a:cubicBezTo>
                  <a:pt x="1224" y="4"/>
                  <a:pt x="1226" y="0"/>
                  <a:pt x="1230" y="0"/>
                </a:cubicBezTo>
                <a:close/>
                <a:moveTo>
                  <a:pt x="1211" y="0"/>
                </a:moveTo>
                <a:cubicBezTo>
                  <a:pt x="1214" y="0"/>
                  <a:pt x="1218" y="4"/>
                  <a:pt x="1219" y="8"/>
                </a:cubicBezTo>
                <a:cubicBezTo>
                  <a:pt x="1220" y="11"/>
                  <a:pt x="1218" y="15"/>
                  <a:pt x="1214" y="15"/>
                </a:cubicBezTo>
                <a:cubicBezTo>
                  <a:pt x="1210" y="15"/>
                  <a:pt x="1206" y="11"/>
                  <a:pt x="1206" y="8"/>
                </a:cubicBezTo>
                <a:cubicBezTo>
                  <a:pt x="1205" y="4"/>
                  <a:pt x="1207" y="0"/>
                  <a:pt x="1211" y="0"/>
                </a:cubicBezTo>
                <a:close/>
                <a:moveTo>
                  <a:pt x="1055" y="0"/>
                </a:moveTo>
                <a:cubicBezTo>
                  <a:pt x="1059" y="0"/>
                  <a:pt x="1062" y="4"/>
                  <a:pt x="1063" y="8"/>
                </a:cubicBezTo>
                <a:cubicBezTo>
                  <a:pt x="1063" y="11"/>
                  <a:pt x="1060" y="15"/>
                  <a:pt x="1057" y="15"/>
                </a:cubicBezTo>
                <a:cubicBezTo>
                  <a:pt x="1053" y="15"/>
                  <a:pt x="1049" y="11"/>
                  <a:pt x="1049" y="8"/>
                </a:cubicBezTo>
                <a:cubicBezTo>
                  <a:pt x="1049" y="4"/>
                  <a:pt x="1051" y="0"/>
                  <a:pt x="1055" y="0"/>
                </a:cubicBezTo>
                <a:close/>
                <a:moveTo>
                  <a:pt x="1216" y="21"/>
                </a:moveTo>
                <a:cubicBezTo>
                  <a:pt x="1219" y="21"/>
                  <a:pt x="1223" y="24"/>
                  <a:pt x="1224" y="28"/>
                </a:cubicBezTo>
                <a:cubicBezTo>
                  <a:pt x="1225" y="32"/>
                  <a:pt x="1223" y="35"/>
                  <a:pt x="1219" y="35"/>
                </a:cubicBezTo>
                <a:cubicBezTo>
                  <a:pt x="1215" y="35"/>
                  <a:pt x="1211" y="32"/>
                  <a:pt x="1210" y="28"/>
                </a:cubicBezTo>
                <a:cubicBezTo>
                  <a:pt x="1209" y="24"/>
                  <a:pt x="1212" y="21"/>
                  <a:pt x="1216" y="21"/>
                </a:cubicBezTo>
                <a:close/>
                <a:moveTo>
                  <a:pt x="1097" y="21"/>
                </a:moveTo>
                <a:cubicBezTo>
                  <a:pt x="1101" y="21"/>
                  <a:pt x="1104" y="24"/>
                  <a:pt x="1105" y="28"/>
                </a:cubicBezTo>
                <a:cubicBezTo>
                  <a:pt x="1105" y="32"/>
                  <a:pt x="1103" y="35"/>
                  <a:pt x="1099" y="35"/>
                </a:cubicBezTo>
                <a:cubicBezTo>
                  <a:pt x="1095" y="35"/>
                  <a:pt x="1091" y="32"/>
                  <a:pt x="1091" y="28"/>
                </a:cubicBezTo>
                <a:cubicBezTo>
                  <a:pt x="1090" y="24"/>
                  <a:pt x="1093" y="21"/>
                  <a:pt x="1097" y="21"/>
                </a:cubicBezTo>
                <a:close/>
                <a:moveTo>
                  <a:pt x="1077" y="21"/>
                </a:moveTo>
                <a:cubicBezTo>
                  <a:pt x="1081" y="21"/>
                  <a:pt x="1084" y="24"/>
                  <a:pt x="1085" y="28"/>
                </a:cubicBezTo>
                <a:cubicBezTo>
                  <a:pt x="1085" y="32"/>
                  <a:pt x="1083" y="35"/>
                  <a:pt x="1079" y="35"/>
                </a:cubicBezTo>
                <a:cubicBezTo>
                  <a:pt x="1075" y="35"/>
                  <a:pt x="1071" y="32"/>
                  <a:pt x="1071" y="28"/>
                </a:cubicBezTo>
                <a:cubicBezTo>
                  <a:pt x="1070" y="24"/>
                  <a:pt x="1073" y="21"/>
                  <a:pt x="1077" y="21"/>
                </a:cubicBezTo>
                <a:close/>
                <a:moveTo>
                  <a:pt x="998" y="21"/>
                </a:moveTo>
                <a:cubicBezTo>
                  <a:pt x="1002" y="21"/>
                  <a:pt x="1005" y="24"/>
                  <a:pt x="1005" y="28"/>
                </a:cubicBezTo>
                <a:cubicBezTo>
                  <a:pt x="1005" y="32"/>
                  <a:pt x="1002" y="35"/>
                  <a:pt x="999" y="35"/>
                </a:cubicBezTo>
                <a:cubicBezTo>
                  <a:pt x="995" y="35"/>
                  <a:pt x="991" y="32"/>
                  <a:pt x="991" y="28"/>
                </a:cubicBezTo>
                <a:cubicBezTo>
                  <a:pt x="991" y="24"/>
                  <a:pt x="994" y="21"/>
                  <a:pt x="998" y="21"/>
                </a:cubicBezTo>
                <a:close/>
                <a:moveTo>
                  <a:pt x="1140" y="41"/>
                </a:moveTo>
                <a:cubicBezTo>
                  <a:pt x="1144" y="41"/>
                  <a:pt x="1148" y="44"/>
                  <a:pt x="1148" y="48"/>
                </a:cubicBezTo>
                <a:cubicBezTo>
                  <a:pt x="1149" y="52"/>
                  <a:pt x="1146" y="55"/>
                  <a:pt x="1143" y="55"/>
                </a:cubicBezTo>
                <a:cubicBezTo>
                  <a:pt x="1139" y="55"/>
                  <a:pt x="1135" y="52"/>
                  <a:pt x="1134" y="48"/>
                </a:cubicBezTo>
                <a:cubicBezTo>
                  <a:pt x="1133" y="44"/>
                  <a:pt x="1136" y="41"/>
                  <a:pt x="1140" y="41"/>
                </a:cubicBezTo>
                <a:close/>
                <a:moveTo>
                  <a:pt x="1120" y="41"/>
                </a:moveTo>
                <a:cubicBezTo>
                  <a:pt x="1124" y="41"/>
                  <a:pt x="1127" y="44"/>
                  <a:pt x="1128" y="48"/>
                </a:cubicBezTo>
                <a:cubicBezTo>
                  <a:pt x="1129" y="52"/>
                  <a:pt x="1126" y="55"/>
                  <a:pt x="1122" y="55"/>
                </a:cubicBezTo>
                <a:cubicBezTo>
                  <a:pt x="1118" y="55"/>
                  <a:pt x="1114" y="52"/>
                  <a:pt x="1114" y="48"/>
                </a:cubicBezTo>
                <a:cubicBezTo>
                  <a:pt x="1113" y="44"/>
                  <a:pt x="1116" y="41"/>
                  <a:pt x="1120" y="41"/>
                </a:cubicBezTo>
                <a:close/>
                <a:moveTo>
                  <a:pt x="979" y="41"/>
                </a:moveTo>
                <a:cubicBezTo>
                  <a:pt x="983" y="41"/>
                  <a:pt x="986" y="44"/>
                  <a:pt x="986" y="48"/>
                </a:cubicBezTo>
                <a:cubicBezTo>
                  <a:pt x="986" y="52"/>
                  <a:pt x="983" y="55"/>
                  <a:pt x="979" y="55"/>
                </a:cubicBezTo>
                <a:cubicBezTo>
                  <a:pt x="975" y="55"/>
                  <a:pt x="972" y="52"/>
                  <a:pt x="972" y="48"/>
                </a:cubicBezTo>
                <a:cubicBezTo>
                  <a:pt x="972" y="44"/>
                  <a:pt x="975" y="41"/>
                  <a:pt x="979" y="41"/>
                </a:cubicBezTo>
                <a:close/>
                <a:moveTo>
                  <a:pt x="959" y="41"/>
                </a:moveTo>
                <a:cubicBezTo>
                  <a:pt x="962" y="41"/>
                  <a:pt x="966" y="44"/>
                  <a:pt x="966" y="48"/>
                </a:cubicBezTo>
                <a:cubicBezTo>
                  <a:pt x="966" y="52"/>
                  <a:pt x="963" y="55"/>
                  <a:pt x="959" y="55"/>
                </a:cubicBezTo>
                <a:cubicBezTo>
                  <a:pt x="955" y="55"/>
                  <a:pt x="952" y="52"/>
                  <a:pt x="952" y="48"/>
                </a:cubicBezTo>
                <a:cubicBezTo>
                  <a:pt x="952" y="44"/>
                  <a:pt x="955" y="41"/>
                  <a:pt x="959" y="41"/>
                </a:cubicBezTo>
                <a:close/>
                <a:moveTo>
                  <a:pt x="918" y="41"/>
                </a:moveTo>
                <a:cubicBezTo>
                  <a:pt x="922" y="41"/>
                  <a:pt x="925" y="44"/>
                  <a:pt x="925" y="48"/>
                </a:cubicBezTo>
                <a:cubicBezTo>
                  <a:pt x="925" y="52"/>
                  <a:pt x="922" y="55"/>
                  <a:pt x="918" y="55"/>
                </a:cubicBezTo>
                <a:cubicBezTo>
                  <a:pt x="914" y="55"/>
                  <a:pt x="911" y="52"/>
                  <a:pt x="911" y="48"/>
                </a:cubicBezTo>
                <a:cubicBezTo>
                  <a:pt x="911" y="44"/>
                  <a:pt x="914" y="41"/>
                  <a:pt x="918" y="41"/>
                </a:cubicBezTo>
                <a:close/>
                <a:moveTo>
                  <a:pt x="898" y="41"/>
                </a:moveTo>
                <a:cubicBezTo>
                  <a:pt x="902" y="41"/>
                  <a:pt x="905" y="44"/>
                  <a:pt x="905" y="48"/>
                </a:cubicBezTo>
                <a:cubicBezTo>
                  <a:pt x="905" y="52"/>
                  <a:pt x="902" y="55"/>
                  <a:pt x="898" y="55"/>
                </a:cubicBezTo>
                <a:cubicBezTo>
                  <a:pt x="894" y="55"/>
                  <a:pt x="891" y="52"/>
                  <a:pt x="891" y="48"/>
                </a:cubicBezTo>
                <a:cubicBezTo>
                  <a:pt x="891" y="44"/>
                  <a:pt x="894" y="41"/>
                  <a:pt x="898" y="41"/>
                </a:cubicBezTo>
                <a:close/>
                <a:moveTo>
                  <a:pt x="1267" y="61"/>
                </a:moveTo>
                <a:cubicBezTo>
                  <a:pt x="1271" y="61"/>
                  <a:pt x="1275" y="64"/>
                  <a:pt x="1276" y="68"/>
                </a:cubicBezTo>
                <a:cubicBezTo>
                  <a:pt x="1277" y="72"/>
                  <a:pt x="1275" y="75"/>
                  <a:pt x="1271" y="75"/>
                </a:cubicBezTo>
                <a:cubicBezTo>
                  <a:pt x="1267" y="75"/>
                  <a:pt x="1263" y="72"/>
                  <a:pt x="1262" y="68"/>
                </a:cubicBezTo>
                <a:cubicBezTo>
                  <a:pt x="1260" y="64"/>
                  <a:pt x="1263" y="61"/>
                  <a:pt x="1267" y="61"/>
                </a:cubicBezTo>
                <a:close/>
                <a:moveTo>
                  <a:pt x="1246" y="61"/>
                </a:moveTo>
                <a:cubicBezTo>
                  <a:pt x="1250" y="61"/>
                  <a:pt x="1254" y="64"/>
                  <a:pt x="1255" y="68"/>
                </a:cubicBezTo>
                <a:cubicBezTo>
                  <a:pt x="1256" y="72"/>
                  <a:pt x="1254" y="75"/>
                  <a:pt x="1250" y="75"/>
                </a:cubicBezTo>
                <a:cubicBezTo>
                  <a:pt x="1246" y="75"/>
                  <a:pt x="1242" y="72"/>
                  <a:pt x="1241" y="68"/>
                </a:cubicBezTo>
                <a:cubicBezTo>
                  <a:pt x="1240" y="64"/>
                  <a:pt x="1242" y="61"/>
                  <a:pt x="1246" y="61"/>
                </a:cubicBezTo>
                <a:close/>
                <a:moveTo>
                  <a:pt x="1226" y="61"/>
                </a:moveTo>
                <a:cubicBezTo>
                  <a:pt x="1230" y="61"/>
                  <a:pt x="1234" y="64"/>
                  <a:pt x="1235" y="68"/>
                </a:cubicBezTo>
                <a:cubicBezTo>
                  <a:pt x="1236" y="72"/>
                  <a:pt x="1233" y="75"/>
                  <a:pt x="1229" y="75"/>
                </a:cubicBezTo>
                <a:cubicBezTo>
                  <a:pt x="1225" y="75"/>
                  <a:pt x="1221" y="72"/>
                  <a:pt x="1220" y="68"/>
                </a:cubicBezTo>
                <a:cubicBezTo>
                  <a:pt x="1219" y="64"/>
                  <a:pt x="1222" y="61"/>
                  <a:pt x="1226" y="61"/>
                </a:cubicBezTo>
                <a:close/>
                <a:moveTo>
                  <a:pt x="1205" y="61"/>
                </a:moveTo>
                <a:cubicBezTo>
                  <a:pt x="1209" y="61"/>
                  <a:pt x="1213" y="64"/>
                  <a:pt x="1214" y="68"/>
                </a:cubicBezTo>
                <a:cubicBezTo>
                  <a:pt x="1215" y="72"/>
                  <a:pt x="1212" y="75"/>
                  <a:pt x="1208" y="75"/>
                </a:cubicBezTo>
                <a:cubicBezTo>
                  <a:pt x="1204" y="75"/>
                  <a:pt x="1200" y="72"/>
                  <a:pt x="1200" y="68"/>
                </a:cubicBezTo>
                <a:cubicBezTo>
                  <a:pt x="1199" y="64"/>
                  <a:pt x="1201" y="61"/>
                  <a:pt x="1205" y="61"/>
                </a:cubicBezTo>
                <a:close/>
                <a:moveTo>
                  <a:pt x="1185" y="61"/>
                </a:moveTo>
                <a:cubicBezTo>
                  <a:pt x="1189" y="61"/>
                  <a:pt x="1193" y="64"/>
                  <a:pt x="1193" y="68"/>
                </a:cubicBezTo>
                <a:cubicBezTo>
                  <a:pt x="1194" y="72"/>
                  <a:pt x="1192" y="75"/>
                  <a:pt x="1188" y="75"/>
                </a:cubicBezTo>
                <a:cubicBezTo>
                  <a:pt x="1184" y="75"/>
                  <a:pt x="1180" y="72"/>
                  <a:pt x="1179" y="68"/>
                </a:cubicBezTo>
                <a:cubicBezTo>
                  <a:pt x="1178" y="64"/>
                  <a:pt x="1181" y="61"/>
                  <a:pt x="1185" y="61"/>
                </a:cubicBezTo>
                <a:close/>
                <a:moveTo>
                  <a:pt x="1164" y="61"/>
                </a:moveTo>
                <a:cubicBezTo>
                  <a:pt x="1168" y="61"/>
                  <a:pt x="1172" y="64"/>
                  <a:pt x="1173" y="68"/>
                </a:cubicBezTo>
                <a:cubicBezTo>
                  <a:pt x="1174" y="72"/>
                  <a:pt x="1171" y="75"/>
                  <a:pt x="1167" y="75"/>
                </a:cubicBezTo>
                <a:cubicBezTo>
                  <a:pt x="1163" y="75"/>
                  <a:pt x="1159" y="72"/>
                  <a:pt x="1158" y="68"/>
                </a:cubicBezTo>
                <a:cubicBezTo>
                  <a:pt x="1158" y="64"/>
                  <a:pt x="1160" y="61"/>
                  <a:pt x="1164" y="61"/>
                </a:cubicBezTo>
                <a:close/>
                <a:moveTo>
                  <a:pt x="1144" y="61"/>
                </a:moveTo>
                <a:cubicBezTo>
                  <a:pt x="1148" y="61"/>
                  <a:pt x="1151" y="64"/>
                  <a:pt x="1152" y="68"/>
                </a:cubicBezTo>
                <a:cubicBezTo>
                  <a:pt x="1153" y="72"/>
                  <a:pt x="1150" y="75"/>
                  <a:pt x="1146" y="75"/>
                </a:cubicBezTo>
                <a:cubicBezTo>
                  <a:pt x="1142" y="75"/>
                  <a:pt x="1138" y="72"/>
                  <a:pt x="1138" y="68"/>
                </a:cubicBezTo>
                <a:cubicBezTo>
                  <a:pt x="1137" y="64"/>
                  <a:pt x="1140" y="61"/>
                  <a:pt x="1144" y="61"/>
                </a:cubicBezTo>
                <a:close/>
                <a:moveTo>
                  <a:pt x="1123" y="61"/>
                </a:moveTo>
                <a:cubicBezTo>
                  <a:pt x="1127" y="61"/>
                  <a:pt x="1131" y="64"/>
                  <a:pt x="1131" y="68"/>
                </a:cubicBezTo>
                <a:cubicBezTo>
                  <a:pt x="1132" y="72"/>
                  <a:pt x="1129" y="75"/>
                  <a:pt x="1125" y="75"/>
                </a:cubicBezTo>
                <a:cubicBezTo>
                  <a:pt x="1121" y="75"/>
                  <a:pt x="1118" y="72"/>
                  <a:pt x="1117" y="68"/>
                </a:cubicBezTo>
                <a:cubicBezTo>
                  <a:pt x="1116" y="64"/>
                  <a:pt x="1119" y="61"/>
                  <a:pt x="1123" y="61"/>
                </a:cubicBezTo>
                <a:close/>
                <a:moveTo>
                  <a:pt x="1103" y="61"/>
                </a:moveTo>
                <a:cubicBezTo>
                  <a:pt x="1107" y="61"/>
                  <a:pt x="1110" y="64"/>
                  <a:pt x="1111" y="68"/>
                </a:cubicBezTo>
                <a:cubicBezTo>
                  <a:pt x="1111" y="72"/>
                  <a:pt x="1109" y="75"/>
                  <a:pt x="1105" y="75"/>
                </a:cubicBezTo>
                <a:cubicBezTo>
                  <a:pt x="1101" y="75"/>
                  <a:pt x="1097" y="72"/>
                  <a:pt x="1096" y="68"/>
                </a:cubicBezTo>
                <a:cubicBezTo>
                  <a:pt x="1096" y="64"/>
                  <a:pt x="1099" y="61"/>
                  <a:pt x="1103" y="61"/>
                </a:cubicBezTo>
                <a:close/>
                <a:moveTo>
                  <a:pt x="1020" y="61"/>
                </a:moveTo>
                <a:cubicBezTo>
                  <a:pt x="1024" y="61"/>
                  <a:pt x="1028" y="64"/>
                  <a:pt x="1028" y="68"/>
                </a:cubicBezTo>
                <a:cubicBezTo>
                  <a:pt x="1029" y="72"/>
                  <a:pt x="1026" y="75"/>
                  <a:pt x="1022" y="75"/>
                </a:cubicBezTo>
                <a:cubicBezTo>
                  <a:pt x="1017" y="75"/>
                  <a:pt x="1014" y="72"/>
                  <a:pt x="1014" y="68"/>
                </a:cubicBezTo>
                <a:cubicBezTo>
                  <a:pt x="1014" y="64"/>
                  <a:pt x="1017" y="61"/>
                  <a:pt x="1020" y="61"/>
                </a:cubicBezTo>
                <a:close/>
                <a:moveTo>
                  <a:pt x="897" y="61"/>
                </a:moveTo>
                <a:cubicBezTo>
                  <a:pt x="901" y="61"/>
                  <a:pt x="904" y="64"/>
                  <a:pt x="904" y="68"/>
                </a:cubicBezTo>
                <a:cubicBezTo>
                  <a:pt x="904" y="72"/>
                  <a:pt x="901" y="75"/>
                  <a:pt x="897" y="75"/>
                </a:cubicBezTo>
                <a:cubicBezTo>
                  <a:pt x="893" y="75"/>
                  <a:pt x="890" y="72"/>
                  <a:pt x="890" y="68"/>
                </a:cubicBezTo>
                <a:cubicBezTo>
                  <a:pt x="890" y="64"/>
                  <a:pt x="893" y="61"/>
                  <a:pt x="897" y="61"/>
                </a:cubicBezTo>
                <a:close/>
                <a:moveTo>
                  <a:pt x="877" y="61"/>
                </a:moveTo>
                <a:cubicBezTo>
                  <a:pt x="881" y="61"/>
                  <a:pt x="884" y="64"/>
                  <a:pt x="884" y="68"/>
                </a:cubicBezTo>
                <a:cubicBezTo>
                  <a:pt x="884" y="72"/>
                  <a:pt x="880" y="75"/>
                  <a:pt x="876" y="75"/>
                </a:cubicBezTo>
                <a:cubicBezTo>
                  <a:pt x="872" y="75"/>
                  <a:pt x="869" y="72"/>
                  <a:pt x="869" y="68"/>
                </a:cubicBezTo>
                <a:cubicBezTo>
                  <a:pt x="869" y="64"/>
                  <a:pt x="873" y="61"/>
                  <a:pt x="877" y="61"/>
                </a:cubicBezTo>
                <a:close/>
                <a:moveTo>
                  <a:pt x="1273" y="81"/>
                </a:moveTo>
                <a:cubicBezTo>
                  <a:pt x="1277" y="81"/>
                  <a:pt x="1281" y="84"/>
                  <a:pt x="1282" y="88"/>
                </a:cubicBezTo>
                <a:cubicBezTo>
                  <a:pt x="1283" y="92"/>
                  <a:pt x="1281" y="95"/>
                  <a:pt x="1277" y="95"/>
                </a:cubicBezTo>
                <a:cubicBezTo>
                  <a:pt x="1273" y="95"/>
                  <a:pt x="1268" y="92"/>
                  <a:pt x="1267" y="88"/>
                </a:cubicBezTo>
                <a:cubicBezTo>
                  <a:pt x="1266" y="84"/>
                  <a:pt x="1268" y="81"/>
                  <a:pt x="1273" y="81"/>
                </a:cubicBezTo>
                <a:close/>
                <a:moveTo>
                  <a:pt x="1252" y="81"/>
                </a:moveTo>
                <a:cubicBezTo>
                  <a:pt x="1256" y="81"/>
                  <a:pt x="1260" y="84"/>
                  <a:pt x="1261" y="88"/>
                </a:cubicBezTo>
                <a:cubicBezTo>
                  <a:pt x="1262" y="92"/>
                  <a:pt x="1260" y="95"/>
                  <a:pt x="1255" y="95"/>
                </a:cubicBezTo>
                <a:cubicBezTo>
                  <a:pt x="1251" y="95"/>
                  <a:pt x="1247" y="92"/>
                  <a:pt x="1246" y="88"/>
                </a:cubicBezTo>
                <a:cubicBezTo>
                  <a:pt x="1245" y="84"/>
                  <a:pt x="1248" y="81"/>
                  <a:pt x="1252" y="81"/>
                </a:cubicBezTo>
                <a:close/>
                <a:moveTo>
                  <a:pt x="1231" y="81"/>
                </a:moveTo>
                <a:cubicBezTo>
                  <a:pt x="1235" y="81"/>
                  <a:pt x="1239" y="84"/>
                  <a:pt x="1240" y="88"/>
                </a:cubicBezTo>
                <a:cubicBezTo>
                  <a:pt x="1241" y="92"/>
                  <a:pt x="1238" y="95"/>
                  <a:pt x="1234" y="95"/>
                </a:cubicBezTo>
                <a:cubicBezTo>
                  <a:pt x="1230" y="95"/>
                  <a:pt x="1226" y="92"/>
                  <a:pt x="1225" y="88"/>
                </a:cubicBezTo>
                <a:cubicBezTo>
                  <a:pt x="1224" y="84"/>
                  <a:pt x="1227" y="81"/>
                  <a:pt x="1231" y="81"/>
                </a:cubicBezTo>
                <a:close/>
                <a:moveTo>
                  <a:pt x="1210" y="81"/>
                </a:moveTo>
                <a:cubicBezTo>
                  <a:pt x="1214" y="81"/>
                  <a:pt x="1218" y="84"/>
                  <a:pt x="1219" y="88"/>
                </a:cubicBezTo>
                <a:cubicBezTo>
                  <a:pt x="1220" y="92"/>
                  <a:pt x="1217" y="95"/>
                  <a:pt x="1213" y="95"/>
                </a:cubicBezTo>
                <a:cubicBezTo>
                  <a:pt x="1209" y="95"/>
                  <a:pt x="1205" y="92"/>
                  <a:pt x="1204" y="88"/>
                </a:cubicBezTo>
                <a:cubicBezTo>
                  <a:pt x="1203" y="84"/>
                  <a:pt x="1206" y="81"/>
                  <a:pt x="1210" y="81"/>
                </a:cubicBezTo>
                <a:close/>
                <a:moveTo>
                  <a:pt x="1189" y="81"/>
                </a:moveTo>
                <a:cubicBezTo>
                  <a:pt x="1193" y="81"/>
                  <a:pt x="1197" y="84"/>
                  <a:pt x="1198" y="88"/>
                </a:cubicBezTo>
                <a:cubicBezTo>
                  <a:pt x="1199" y="92"/>
                  <a:pt x="1196" y="95"/>
                  <a:pt x="1192" y="95"/>
                </a:cubicBezTo>
                <a:cubicBezTo>
                  <a:pt x="1188" y="95"/>
                  <a:pt x="1184" y="92"/>
                  <a:pt x="1183" y="88"/>
                </a:cubicBezTo>
                <a:cubicBezTo>
                  <a:pt x="1182" y="84"/>
                  <a:pt x="1185" y="81"/>
                  <a:pt x="1189" y="81"/>
                </a:cubicBezTo>
                <a:close/>
                <a:moveTo>
                  <a:pt x="1168" y="81"/>
                </a:moveTo>
                <a:cubicBezTo>
                  <a:pt x="1172" y="81"/>
                  <a:pt x="1176" y="84"/>
                  <a:pt x="1177" y="88"/>
                </a:cubicBezTo>
                <a:cubicBezTo>
                  <a:pt x="1178" y="92"/>
                  <a:pt x="1175" y="95"/>
                  <a:pt x="1171" y="95"/>
                </a:cubicBezTo>
                <a:cubicBezTo>
                  <a:pt x="1167" y="95"/>
                  <a:pt x="1163" y="92"/>
                  <a:pt x="1162" y="88"/>
                </a:cubicBezTo>
                <a:cubicBezTo>
                  <a:pt x="1161" y="84"/>
                  <a:pt x="1164" y="81"/>
                  <a:pt x="1168" y="81"/>
                </a:cubicBezTo>
                <a:close/>
                <a:moveTo>
                  <a:pt x="1147" y="81"/>
                </a:moveTo>
                <a:cubicBezTo>
                  <a:pt x="1151" y="81"/>
                  <a:pt x="1155" y="84"/>
                  <a:pt x="1156" y="88"/>
                </a:cubicBezTo>
                <a:cubicBezTo>
                  <a:pt x="1157" y="92"/>
                  <a:pt x="1154" y="95"/>
                  <a:pt x="1150" y="95"/>
                </a:cubicBezTo>
                <a:cubicBezTo>
                  <a:pt x="1146" y="95"/>
                  <a:pt x="1142" y="92"/>
                  <a:pt x="1141" y="88"/>
                </a:cubicBezTo>
                <a:cubicBezTo>
                  <a:pt x="1140" y="84"/>
                  <a:pt x="1143" y="81"/>
                  <a:pt x="1147" y="81"/>
                </a:cubicBezTo>
                <a:close/>
                <a:moveTo>
                  <a:pt x="1126" y="81"/>
                </a:moveTo>
                <a:cubicBezTo>
                  <a:pt x="1130" y="81"/>
                  <a:pt x="1134" y="84"/>
                  <a:pt x="1135" y="88"/>
                </a:cubicBezTo>
                <a:cubicBezTo>
                  <a:pt x="1136" y="92"/>
                  <a:pt x="1133" y="95"/>
                  <a:pt x="1129" y="95"/>
                </a:cubicBezTo>
                <a:cubicBezTo>
                  <a:pt x="1125" y="95"/>
                  <a:pt x="1121" y="92"/>
                  <a:pt x="1120" y="88"/>
                </a:cubicBezTo>
                <a:cubicBezTo>
                  <a:pt x="1120" y="84"/>
                  <a:pt x="1122" y="81"/>
                  <a:pt x="1126" y="81"/>
                </a:cubicBezTo>
                <a:close/>
                <a:moveTo>
                  <a:pt x="1105" y="81"/>
                </a:moveTo>
                <a:cubicBezTo>
                  <a:pt x="1110" y="81"/>
                  <a:pt x="1113" y="84"/>
                  <a:pt x="1114" y="88"/>
                </a:cubicBezTo>
                <a:cubicBezTo>
                  <a:pt x="1114" y="92"/>
                  <a:pt x="1112" y="95"/>
                  <a:pt x="1108" y="95"/>
                </a:cubicBezTo>
                <a:cubicBezTo>
                  <a:pt x="1103" y="95"/>
                  <a:pt x="1100" y="92"/>
                  <a:pt x="1099" y="88"/>
                </a:cubicBezTo>
                <a:cubicBezTo>
                  <a:pt x="1099" y="84"/>
                  <a:pt x="1101" y="81"/>
                  <a:pt x="1105" y="81"/>
                </a:cubicBezTo>
                <a:close/>
                <a:moveTo>
                  <a:pt x="1001" y="81"/>
                </a:moveTo>
                <a:cubicBezTo>
                  <a:pt x="1005" y="81"/>
                  <a:pt x="1009" y="84"/>
                  <a:pt x="1009" y="88"/>
                </a:cubicBezTo>
                <a:cubicBezTo>
                  <a:pt x="1009" y="92"/>
                  <a:pt x="1006" y="95"/>
                  <a:pt x="1002" y="95"/>
                </a:cubicBezTo>
                <a:cubicBezTo>
                  <a:pt x="998" y="95"/>
                  <a:pt x="994" y="92"/>
                  <a:pt x="994" y="88"/>
                </a:cubicBezTo>
                <a:cubicBezTo>
                  <a:pt x="994" y="84"/>
                  <a:pt x="997" y="81"/>
                  <a:pt x="1001" y="81"/>
                </a:cubicBezTo>
                <a:close/>
                <a:moveTo>
                  <a:pt x="897" y="81"/>
                </a:moveTo>
                <a:cubicBezTo>
                  <a:pt x="901" y="81"/>
                  <a:pt x="904" y="84"/>
                  <a:pt x="904" y="88"/>
                </a:cubicBezTo>
                <a:cubicBezTo>
                  <a:pt x="904" y="92"/>
                  <a:pt x="900" y="95"/>
                  <a:pt x="896" y="95"/>
                </a:cubicBezTo>
                <a:cubicBezTo>
                  <a:pt x="892" y="95"/>
                  <a:pt x="889" y="92"/>
                  <a:pt x="889" y="88"/>
                </a:cubicBezTo>
                <a:cubicBezTo>
                  <a:pt x="889" y="84"/>
                  <a:pt x="893" y="81"/>
                  <a:pt x="897" y="81"/>
                </a:cubicBezTo>
                <a:close/>
                <a:moveTo>
                  <a:pt x="1278" y="101"/>
                </a:moveTo>
                <a:cubicBezTo>
                  <a:pt x="1282" y="101"/>
                  <a:pt x="1287" y="104"/>
                  <a:pt x="1288" y="108"/>
                </a:cubicBezTo>
                <a:cubicBezTo>
                  <a:pt x="1289" y="112"/>
                  <a:pt x="1287" y="115"/>
                  <a:pt x="1283" y="115"/>
                </a:cubicBezTo>
                <a:cubicBezTo>
                  <a:pt x="1278" y="115"/>
                  <a:pt x="1274" y="112"/>
                  <a:pt x="1273" y="108"/>
                </a:cubicBezTo>
                <a:cubicBezTo>
                  <a:pt x="1272" y="104"/>
                  <a:pt x="1274" y="101"/>
                  <a:pt x="1278" y="101"/>
                </a:cubicBezTo>
                <a:close/>
                <a:moveTo>
                  <a:pt x="1257" y="101"/>
                </a:moveTo>
                <a:cubicBezTo>
                  <a:pt x="1261" y="101"/>
                  <a:pt x="1265" y="104"/>
                  <a:pt x="1267" y="108"/>
                </a:cubicBezTo>
                <a:cubicBezTo>
                  <a:pt x="1268" y="112"/>
                  <a:pt x="1265" y="115"/>
                  <a:pt x="1261" y="115"/>
                </a:cubicBezTo>
                <a:cubicBezTo>
                  <a:pt x="1257" y="115"/>
                  <a:pt x="1253" y="112"/>
                  <a:pt x="1252" y="108"/>
                </a:cubicBezTo>
                <a:cubicBezTo>
                  <a:pt x="1251" y="104"/>
                  <a:pt x="1253" y="101"/>
                  <a:pt x="1257" y="101"/>
                </a:cubicBezTo>
                <a:close/>
                <a:moveTo>
                  <a:pt x="1236" y="101"/>
                </a:moveTo>
                <a:cubicBezTo>
                  <a:pt x="1240" y="101"/>
                  <a:pt x="1244" y="104"/>
                  <a:pt x="1245" y="108"/>
                </a:cubicBezTo>
                <a:cubicBezTo>
                  <a:pt x="1246" y="112"/>
                  <a:pt x="1244" y="115"/>
                  <a:pt x="1239" y="115"/>
                </a:cubicBezTo>
                <a:cubicBezTo>
                  <a:pt x="1235" y="115"/>
                  <a:pt x="1231" y="112"/>
                  <a:pt x="1230" y="108"/>
                </a:cubicBezTo>
                <a:cubicBezTo>
                  <a:pt x="1229" y="104"/>
                  <a:pt x="1232" y="101"/>
                  <a:pt x="1236" y="101"/>
                </a:cubicBezTo>
                <a:close/>
                <a:moveTo>
                  <a:pt x="1215" y="101"/>
                </a:moveTo>
                <a:cubicBezTo>
                  <a:pt x="1219" y="101"/>
                  <a:pt x="1223" y="104"/>
                  <a:pt x="1224" y="108"/>
                </a:cubicBezTo>
                <a:cubicBezTo>
                  <a:pt x="1225" y="112"/>
                  <a:pt x="1222" y="115"/>
                  <a:pt x="1218" y="115"/>
                </a:cubicBezTo>
                <a:cubicBezTo>
                  <a:pt x="1214" y="115"/>
                  <a:pt x="1210" y="112"/>
                  <a:pt x="1209" y="108"/>
                </a:cubicBezTo>
                <a:cubicBezTo>
                  <a:pt x="1208" y="104"/>
                  <a:pt x="1211" y="101"/>
                  <a:pt x="1215" y="101"/>
                </a:cubicBezTo>
                <a:close/>
                <a:moveTo>
                  <a:pt x="1193" y="101"/>
                </a:moveTo>
                <a:cubicBezTo>
                  <a:pt x="1197" y="101"/>
                  <a:pt x="1202" y="104"/>
                  <a:pt x="1202" y="108"/>
                </a:cubicBezTo>
                <a:cubicBezTo>
                  <a:pt x="1203" y="112"/>
                  <a:pt x="1201" y="115"/>
                  <a:pt x="1196" y="115"/>
                </a:cubicBezTo>
                <a:cubicBezTo>
                  <a:pt x="1192" y="115"/>
                  <a:pt x="1188" y="112"/>
                  <a:pt x="1187" y="108"/>
                </a:cubicBezTo>
                <a:cubicBezTo>
                  <a:pt x="1187" y="104"/>
                  <a:pt x="1189" y="101"/>
                  <a:pt x="1193" y="101"/>
                </a:cubicBezTo>
                <a:close/>
                <a:moveTo>
                  <a:pt x="1172" y="101"/>
                </a:moveTo>
                <a:cubicBezTo>
                  <a:pt x="1176" y="101"/>
                  <a:pt x="1180" y="104"/>
                  <a:pt x="1181" y="108"/>
                </a:cubicBezTo>
                <a:cubicBezTo>
                  <a:pt x="1182" y="112"/>
                  <a:pt x="1179" y="115"/>
                  <a:pt x="1175" y="115"/>
                </a:cubicBezTo>
                <a:cubicBezTo>
                  <a:pt x="1171" y="115"/>
                  <a:pt x="1167" y="112"/>
                  <a:pt x="1166" y="108"/>
                </a:cubicBezTo>
                <a:cubicBezTo>
                  <a:pt x="1165" y="104"/>
                  <a:pt x="1168" y="101"/>
                  <a:pt x="1172" y="101"/>
                </a:cubicBezTo>
                <a:close/>
                <a:moveTo>
                  <a:pt x="1151" y="101"/>
                </a:moveTo>
                <a:cubicBezTo>
                  <a:pt x="1155" y="101"/>
                  <a:pt x="1159" y="104"/>
                  <a:pt x="1160" y="108"/>
                </a:cubicBezTo>
                <a:cubicBezTo>
                  <a:pt x="1160" y="112"/>
                  <a:pt x="1158" y="115"/>
                  <a:pt x="1153" y="115"/>
                </a:cubicBezTo>
                <a:cubicBezTo>
                  <a:pt x="1149" y="115"/>
                  <a:pt x="1145" y="112"/>
                  <a:pt x="1145" y="108"/>
                </a:cubicBezTo>
                <a:cubicBezTo>
                  <a:pt x="1144" y="104"/>
                  <a:pt x="1147" y="101"/>
                  <a:pt x="1151" y="101"/>
                </a:cubicBezTo>
                <a:close/>
                <a:moveTo>
                  <a:pt x="1130" y="101"/>
                </a:moveTo>
                <a:cubicBezTo>
                  <a:pt x="1134" y="101"/>
                  <a:pt x="1138" y="104"/>
                  <a:pt x="1138" y="108"/>
                </a:cubicBezTo>
                <a:cubicBezTo>
                  <a:pt x="1139" y="112"/>
                  <a:pt x="1136" y="115"/>
                  <a:pt x="1132" y="115"/>
                </a:cubicBezTo>
                <a:cubicBezTo>
                  <a:pt x="1128" y="115"/>
                  <a:pt x="1124" y="112"/>
                  <a:pt x="1123" y="108"/>
                </a:cubicBezTo>
                <a:cubicBezTo>
                  <a:pt x="1123" y="104"/>
                  <a:pt x="1126" y="101"/>
                  <a:pt x="1130" y="101"/>
                </a:cubicBezTo>
                <a:close/>
                <a:moveTo>
                  <a:pt x="1108" y="101"/>
                </a:moveTo>
                <a:cubicBezTo>
                  <a:pt x="1112" y="101"/>
                  <a:pt x="1116" y="104"/>
                  <a:pt x="1117" y="108"/>
                </a:cubicBezTo>
                <a:cubicBezTo>
                  <a:pt x="1117" y="112"/>
                  <a:pt x="1115" y="115"/>
                  <a:pt x="1110" y="115"/>
                </a:cubicBezTo>
                <a:cubicBezTo>
                  <a:pt x="1106" y="115"/>
                  <a:pt x="1102" y="112"/>
                  <a:pt x="1102" y="108"/>
                </a:cubicBezTo>
                <a:cubicBezTo>
                  <a:pt x="1101" y="104"/>
                  <a:pt x="1104" y="101"/>
                  <a:pt x="1108" y="101"/>
                </a:cubicBezTo>
                <a:close/>
                <a:moveTo>
                  <a:pt x="1087" y="101"/>
                </a:moveTo>
                <a:cubicBezTo>
                  <a:pt x="1091" y="101"/>
                  <a:pt x="1095" y="104"/>
                  <a:pt x="1096" y="108"/>
                </a:cubicBezTo>
                <a:cubicBezTo>
                  <a:pt x="1096" y="112"/>
                  <a:pt x="1093" y="115"/>
                  <a:pt x="1089" y="115"/>
                </a:cubicBezTo>
                <a:cubicBezTo>
                  <a:pt x="1085" y="115"/>
                  <a:pt x="1081" y="112"/>
                  <a:pt x="1081" y="108"/>
                </a:cubicBezTo>
                <a:cubicBezTo>
                  <a:pt x="1080" y="104"/>
                  <a:pt x="1083" y="101"/>
                  <a:pt x="1087" y="101"/>
                </a:cubicBezTo>
                <a:close/>
                <a:moveTo>
                  <a:pt x="1066" y="101"/>
                </a:moveTo>
                <a:cubicBezTo>
                  <a:pt x="1070" y="101"/>
                  <a:pt x="1074" y="104"/>
                  <a:pt x="1074" y="108"/>
                </a:cubicBezTo>
                <a:cubicBezTo>
                  <a:pt x="1075" y="112"/>
                  <a:pt x="1072" y="115"/>
                  <a:pt x="1067" y="115"/>
                </a:cubicBezTo>
                <a:cubicBezTo>
                  <a:pt x="1063" y="115"/>
                  <a:pt x="1060" y="112"/>
                  <a:pt x="1059" y="108"/>
                </a:cubicBezTo>
                <a:cubicBezTo>
                  <a:pt x="1059" y="104"/>
                  <a:pt x="1062" y="101"/>
                  <a:pt x="1066" y="101"/>
                </a:cubicBezTo>
                <a:close/>
                <a:moveTo>
                  <a:pt x="1002" y="101"/>
                </a:moveTo>
                <a:cubicBezTo>
                  <a:pt x="1006" y="101"/>
                  <a:pt x="1010" y="104"/>
                  <a:pt x="1010" y="108"/>
                </a:cubicBezTo>
                <a:cubicBezTo>
                  <a:pt x="1010" y="112"/>
                  <a:pt x="1007" y="115"/>
                  <a:pt x="1003" y="115"/>
                </a:cubicBezTo>
                <a:cubicBezTo>
                  <a:pt x="999" y="115"/>
                  <a:pt x="995" y="112"/>
                  <a:pt x="995" y="108"/>
                </a:cubicBezTo>
                <a:cubicBezTo>
                  <a:pt x="995" y="104"/>
                  <a:pt x="998" y="101"/>
                  <a:pt x="1002" y="101"/>
                </a:cubicBezTo>
                <a:close/>
                <a:moveTo>
                  <a:pt x="1284" y="121"/>
                </a:moveTo>
                <a:cubicBezTo>
                  <a:pt x="1288" y="121"/>
                  <a:pt x="1293" y="125"/>
                  <a:pt x="1294" y="128"/>
                </a:cubicBezTo>
                <a:cubicBezTo>
                  <a:pt x="1295" y="132"/>
                  <a:pt x="1293" y="135"/>
                  <a:pt x="1288" y="135"/>
                </a:cubicBezTo>
                <a:cubicBezTo>
                  <a:pt x="1284" y="135"/>
                  <a:pt x="1280" y="132"/>
                  <a:pt x="1279" y="128"/>
                </a:cubicBezTo>
                <a:cubicBezTo>
                  <a:pt x="1278" y="125"/>
                  <a:pt x="1280" y="121"/>
                  <a:pt x="1284" y="121"/>
                </a:cubicBezTo>
                <a:close/>
                <a:moveTo>
                  <a:pt x="1263" y="121"/>
                </a:moveTo>
                <a:cubicBezTo>
                  <a:pt x="1267" y="121"/>
                  <a:pt x="1271" y="125"/>
                  <a:pt x="1272" y="128"/>
                </a:cubicBezTo>
                <a:cubicBezTo>
                  <a:pt x="1273" y="132"/>
                  <a:pt x="1271" y="135"/>
                  <a:pt x="1267" y="135"/>
                </a:cubicBezTo>
                <a:cubicBezTo>
                  <a:pt x="1262" y="135"/>
                  <a:pt x="1258" y="132"/>
                  <a:pt x="1257" y="128"/>
                </a:cubicBezTo>
                <a:cubicBezTo>
                  <a:pt x="1256" y="125"/>
                  <a:pt x="1258" y="121"/>
                  <a:pt x="1263" y="121"/>
                </a:cubicBezTo>
                <a:close/>
                <a:moveTo>
                  <a:pt x="1241" y="121"/>
                </a:moveTo>
                <a:cubicBezTo>
                  <a:pt x="1245" y="121"/>
                  <a:pt x="1249" y="125"/>
                  <a:pt x="1250" y="128"/>
                </a:cubicBezTo>
                <a:cubicBezTo>
                  <a:pt x="1252" y="132"/>
                  <a:pt x="1249" y="135"/>
                  <a:pt x="1245" y="135"/>
                </a:cubicBezTo>
                <a:cubicBezTo>
                  <a:pt x="1240" y="135"/>
                  <a:pt x="1236" y="132"/>
                  <a:pt x="1235" y="128"/>
                </a:cubicBezTo>
                <a:cubicBezTo>
                  <a:pt x="1234" y="125"/>
                  <a:pt x="1237" y="121"/>
                  <a:pt x="1241" y="121"/>
                </a:cubicBezTo>
                <a:close/>
                <a:moveTo>
                  <a:pt x="1219" y="121"/>
                </a:moveTo>
                <a:cubicBezTo>
                  <a:pt x="1224" y="121"/>
                  <a:pt x="1228" y="125"/>
                  <a:pt x="1229" y="128"/>
                </a:cubicBezTo>
                <a:cubicBezTo>
                  <a:pt x="1230" y="132"/>
                  <a:pt x="1227" y="135"/>
                  <a:pt x="1223" y="135"/>
                </a:cubicBezTo>
                <a:cubicBezTo>
                  <a:pt x="1219" y="135"/>
                  <a:pt x="1214" y="132"/>
                  <a:pt x="1214" y="128"/>
                </a:cubicBezTo>
                <a:cubicBezTo>
                  <a:pt x="1213" y="125"/>
                  <a:pt x="1215" y="121"/>
                  <a:pt x="1219" y="121"/>
                </a:cubicBezTo>
                <a:close/>
                <a:moveTo>
                  <a:pt x="1198" y="121"/>
                </a:moveTo>
                <a:cubicBezTo>
                  <a:pt x="1202" y="121"/>
                  <a:pt x="1206" y="125"/>
                  <a:pt x="1207" y="128"/>
                </a:cubicBezTo>
                <a:cubicBezTo>
                  <a:pt x="1208" y="132"/>
                  <a:pt x="1205" y="135"/>
                  <a:pt x="1201" y="135"/>
                </a:cubicBezTo>
                <a:cubicBezTo>
                  <a:pt x="1197" y="135"/>
                  <a:pt x="1193" y="132"/>
                  <a:pt x="1192" y="128"/>
                </a:cubicBezTo>
                <a:cubicBezTo>
                  <a:pt x="1191" y="125"/>
                  <a:pt x="1194" y="121"/>
                  <a:pt x="1198" y="121"/>
                </a:cubicBezTo>
                <a:close/>
                <a:moveTo>
                  <a:pt x="1176" y="121"/>
                </a:moveTo>
                <a:cubicBezTo>
                  <a:pt x="1180" y="121"/>
                  <a:pt x="1184" y="125"/>
                  <a:pt x="1185" y="128"/>
                </a:cubicBezTo>
                <a:cubicBezTo>
                  <a:pt x="1186" y="132"/>
                  <a:pt x="1183" y="135"/>
                  <a:pt x="1179" y="135"/>
                </a:cubicBezTo>
                <a:cubicBezTo>
                  <a:pt x="1175" y="135"/>
                  <a:pt x="1171" y="132"/>
                  <a:pt x="1170" y="128"/>
                </a:cubicBezTo>
                <a:cubicBezTo>
                  <a:pt x="1169" y="125"/>
                  <a:pt x="1172" y="121"/>
                  <a:pt x="1176" y="121"/>
                </a:cubicBezTo>
                <a:close/>
                <a:moveTo>
                  <a:pt x="1155" y="121"/>
                </a:moveTo>
                <a:cubicBezTo>
                  <a:pt x="1159" y="121"/>
                  <a:pt x="1163" y="125"/>
                  <a:pt x="1163" y="128"/>
                </a:cubicBezTo>
                <a:cubicBezTo>
                  <a:pt x="1164" y="132"/>
                  <a:pt x="1161" y="135"/>
                  <a:pt x="1157" y="135"/>
                </a:cubicBezTo>
                <a:cubicBezTo>
                  <a:pt x="1153" y="135"/>
                  <a:pt x="1149" y="132"/>
                  <a:pt x="1148" y="128"/>
                </a:cubicBezTo>
                <a:cubicBezTo>
                  <a:pt x="1148" y="125"/>
                  <a:pt x="1150" y="121"/>
                  <a:pt x="1155" y="121"/>
                </a:cubicBezTo>
                <a:close/>
                <a:moveTo>
                  <a:pt x="1133" y="121"/>
                </a:moveTo>
                <a:cubicBezTo>
                  <a:pt x="1137" y="121"/>
                  <a:pt x="1141" y="125"/>
                  <a:pt x="1142" y="128"/>
                </a:cubicBezTo>
                <a:cubicBezTo>
                  <a:pt x="1142" y="132"/>
                  <a:pt x="1140" y="135"/>
                  <a:pt x="1135" y="135"/>
                </a:cubicBezTo>
                <a:cubicBezTo>
                  <a:pt x="1131" y="135"/>
                  <a:pt x="1127" y="132"/>
                  <a:pt x="1127" y="128"/>
                </a:cubicBezTo>
                <a:cubicBezTo>
                  <a:pt x="1126" y="125"/>
                  <a:pt x="1129" y="121"/>
                  <a:pt x="1133" y="121"/>
                </a:cubicBezTo>
                <a:close/>
                <a:moveTo>
                  <a:pt x="1111" y="121"/>
                </a:moveTo>
                <a:cubicBezTo>
                  <a:pt x="1116" y="121"/>
                  <a:pt x="1119" y="125"/>
                  <a:pt x="1120" y="128"/>
                </a:cubicBezTo>
                <a:cubicBezTo>
                  <a:pt x="1121" y="132"/>
                  <a:pt x="1118" y="135"/>
                  <a:pt x="1113" y="135"/>
                </a:cubicBezTo>
                <a:cubicBezTo>
                  <a:pt x="1109" y="135"/>
                  <a:pt x="1105" y="132"/>
                  <a:pt x="1105" y="128"/>
                </a:cubicBezTo>
                <a:cubicBezTo>
                  <a:pt x="1104" y="125"/>
                  <a:pt x="1107" y="121"/>
                  <a:pt x="1111" y="121"/>
                </a:cubicBezTo>
                <a:close/>
                <a:moveTo>
                  <a:pt x="1090" y="121"/>
                </a:moveTo>
                <a:cubicBezTo>
                  <a:pt x="1094" y="121"/>
                  <a:pt x="1098" y="125"/>
                  <a:pt x="1098" y="128"/>
                </a:cubicBezTo>
                <a:cubicBezTo>
                  <a:pt x="1099" y="132"/>
                  <a:pt x="1096" y="135"/>
                  <a:pt x="1092" y="135"/>
                </a:cubicBezTo>
                <a:cubicBezTo>
                  <a:pt x="1087" y="135"/>
                  <a:pt x="1083" y="132"/>
                  <a:pt x="1083" y="128"/>
                </a:cubicBezTo>
                <a:cubicBezTo>
                  <a:pt x="1083" y="125"/>
                  <a:pt x="1086" y="121"/>
                  <a:pt x="1090" y="121"/>
                </a:cubicBezTo>
                <a:close/>
                <a:moveTo>
                  <a:pt x="1068" y="121"/>
                </a:moveTo>
                <a:cubicBezTo>
                  <a:pt x="1072" y="121"/>
                  <a:pt x="1076" y="125"/>
                  <a:pt x="1076" y="128"/>
                </a:cubicBezTo>
                <a:cubicBezTo>
                  <a:pt x="1077" y="132"/>
                  <a:pt x="1074" y="135"/>
                  <a:pt x="1070" y="135"/>
                </a:cubicBezTo>
                <a:cubicBezTo>
                  <a:pt x="1065" y="135"/>
                  <a:pt x="1062" y="132"/>
                  <a:pt x="1061" y="128"/>
                </a:cubicBezTo>
                <a:cubicBezTo>
                  <a:pt x="1061" y="125"/>
                  <a:pt x="1064" y="121"/>
                  <a:pt x="1068" y="121"/>
                </a:cubicBezTo>
                <a:close/>
                <a:moveTo>
                  <a:pt x="1025" y="121"/>
                </a:moveTo>
                <a:cubicBezTo>
                  <a:pt x="1029" y="121"/>
                  <a:pt x="1033" y="125"/>
                  <a:pt x="1033" y="128"/>
                </a:cubicBezTo>
                <a:cubicBezTo>
                  <a:pt x="1033" y="132"/>
                  <a:pt x="1030" y="135"/>
                  <a:pt x="1026" y="135"/>
                </a:cubicBezTo>
                <a:cubicBezTo>
                  <a:pt x="1022" y="135"/>
                  <a:pt x="1018" y="132"/>
                  <a:pt x="1018" y="128"/>
                </a:cubicBezTo>
                <a:cubicBezTo>
                  <a:pt x="1017" y="125"/>
                  <a:pt x="1021" y="121"/>
                  <a:pt x="1025" y="121"/>
                </a:cubicBezTo>
                <a:close/>
                <a:moveTo>
                  <a:pt x="1290" y="142"/>
                </a:moveTo>
                <a:cubicBezTo>
                  <a:pt x="1294" y="142"/>
                  <a:pt x="1299" y="145"/>
                  <a:pt x="1300" y="149"/>
                </a:cubicBezTo>
                <a:cubicBezTo>
                  <a:pt x="1301" y="152"/>
                  <a:pt x="1299" y="156"/>
                  <a:pt x="1294" y="156"/>
                </a:cubicBezTo>
                <a:cubicBezTo>
                  <a:pt x="1290" y="156"/>
                  <a:pt x="1286" y="152"/>
                  <a:pt x="1285" y="149"/>
                </a:cubicBezTo>
                <a:cubicBezTo>
                  <a:pt x="1283" y="145"/>
                  <a:pt x="1286" y="142"/>
                  <a:pt x="1290" y="142"/>
                </a:cubicBezTo>
                <a:close/>
                <a:moveTo>
                  <a:pt x="1268" y="142"/>
                </a:moveTo>
                <a:cubicBezTo>
                  <a:pt x="1273" y="142"/>
                  <a:pt x="1277" y="145"/>
                  <a:pt x="1278" y="149"/>
                </a:cubicBezTo>
                <a:cubicBezTo>
                  <a:pt x="1279" y="152"/>
                  <a:pt x="1276" y="156"/>
                  <a:pt x="1272" y="156"/>
                </a:cubicBezTo>
                <a:cubicBezTo>
                  <a:pt x="1268" y="156"/>
                  <a:pt x="1264" y="152"/>
                  <a:pt x="1262" y="149"/>
                </a:cubicBezTo>
                <a:cubicBezTo>
                  <a:pt x="1261" y="145"/>
                  <a:pt x="1264" y="142"/>
                  <a:pt x="1268" y="142"/>
                </a:cubicBezTo>
                <a:close/>
                <a:moveTo>
                  <a:pt x="1246" y="142"/>
                </a:moveTo>
                <a:cubicBezTo>
                  <a:pt x="1251" y="142"/>
                  <a:pt x="1255" y="145"/>
                  <a:pt x="1256" y="149"/>
                </a:cubicBezTo>
                <a:cubicBezTo>
                  <a:pt x="1257" y="152"/>
                  <a:pt x="1254" y="156"/>
                  <a:pt x="1250" y="156"/>
                </a:cubicBezTo>
                <a:cubicBezTo>
                  <a:pt x="1246" y="156"/>
                  <a:pt x="1241" y="152"/>
                  <a:pt x="1240" y="149"/>
                </a:cubicBezTo>
                <a:cubicBezTo>
                  <a:pt x="1239" y="145"/>
                  <a:pt x="1242" y="142"/>
                  <a:pt x="1246" y="142"/>
                </a:cubicBezTo>
                <a:close/>
                <a:moveTo>
                  <a:pt x="1224" y="142"/>
                </a:moveTo>
                <a:cubicBezTo>
                  <a:pt x="1229" y="142"/>
                  <a:pt x="1233" y="145"/>
                  <a:pt x="1234" y="149"/>
                </a:cubicBezTo>
                <a:cubicBezTo>
                  <a:pt x="1235" y="152"/>
                  <a:pt x="1232" y="156"/>
                  <a:pt x="1228" y="156"/>
                </a:cubicBezTo>
                <a:cubicBezTo>
                  <a:pt x="1223" y="156"/>
                  <a:pt x="1219" y="152"/>
                  <a:pt x="1218" y="149"/>
                </a:cubicBezTo>
                <a:cubicBezTo>
                  <a:pt x="1217" y="145"/>
                  <a:pt x="1220" y="142"/>
                  <a:pt x="1224" y="142"/>
                </a:cubicBezTo>
                <a:close/>
                <a:moveTo>
                  <a:pt x="1202" y="142"/>
                </a:moveTo>
                <a:cubicBezTo>
                  <a:pt x="1207" y="142"/>
                  <a:pt x="1211" y="145"/>
                  <a:pt x="1212" y="149"/>
                </a:cubicBezTo>
                <a:cubicBezTo>
                  <a:pt x="1212" y="152"/>
                  <a:pt x="1210" y="156"/>
                  <a:pt x="1205" y="156"/>
                </a:cubicBezTo>
                <a:cubicBezTo>
                  <a:pt x="1201" y="156"/>
                  <a:pt x="1197" y="152"/>
                  <a:pt x="1196" y="149"/>
                </a:cubicBezTo>
                <a:cubicBezTo>
                  <a:pt x="1195" y="145"/>
                  <a:pt x="1198" y="142"/>
                  <a:pt x="1202" y="142"/>
                </a:cubicBezTo>
                <a:close/>
                <a:moveTo>
                  <a:pt x="1180" y="142"/>
                </a:moveTo>
                <a:cubicBezTo>
                  <a:pt x="1185" y="142"/>
                  <a:pt x="1189" y="145"/>
                  <a:pt x="1189" y="149"/>
                </a:cubicBezTo>
                <a:cubicBezTo>
                  <a:pt x="1190" y="152"/>
                  <a:pt x="1187" y="156"/>
                  <a:pt x="1183" y="156"/>
                </a:cubicBezTo>
                <a:cubicBezTo>
                  <a:pt x="1179" y="156"/>
                  <a:pt x="1175" y="152"/>
                  <a:pt x="1174" y="149"/>
                </a:cubicBezTo>
                <a:cubicBezTo>
                  <a:pt x="1173" y="145"/>
                  <a:pt x="1176" y="142"/>
                  <a:pt x="1180" y="142"/>
                </a:cubicBezTo>
                <a:close/>
                <a:moveTo>
                  <a:pt x="1158" y="142"/>
                </a:moveTo>
                <a:cubicBezTo>
                  <a:pt x="1163" y="142"/>
                  <a:pt x="1167" y="145"/>
                  <a:pt x="1167" y="149"/>
                </a:cubicBezTo>
                <a:cubicBezTo>
                  <a:pt x="1168" y="152"/>
                  <a:pt x="1165" y="156"/>
                  <a:pt x="1161" y="156"/>
                </a:cubicBezTo>
                <a:cubicBezTo>
                  <a:pt x="1157" y="156"/>
                  <a:pt x="1153" y="152"/>
                  <a:pt x="1152" y="149"/>
                </a:cubicBezTo>
                <a:cubicBezTo>
                  <a:pt x="1151" y="145"/>
                  <a:pt x="1154" y="142"/>
                  <a:pt x="1158" y="142"/>
                </a:cubicBezTo>
                <a:close/>
                <a:moveTo>
                  <a:pt x="1136" y="142"/>
                </a:moveTo>
                <a:cubicBezTo>
                  <a:pt x="1141" y="142"/>
                  <a:pt x="1145" y="145"/>
                  <a:pt x="1145" y="149"/>
                </a:cubicBezTo>
                <a:cubicBezTo>
                  <a:pt x="1146" y="152"/>
                  <a:pt x="1143" y="156"/>
                  <a:pt x="1139" y="156"/>
                </a:cubicBezTo>
                <a:cubicBezTo>
                  <a:pt x="1134" y="156"/>
                  <a:pt x="1130" y="152"/>
                  <a:pt x="1130" y="149"/>
                </a:cubicBezTo>
                <a:cubicBezTo>
                  <a:pt x="1129" y="145"/>
                  <a:pt x="1132" y="142"/>
                  <a:pt x="1136" y="142"/>
                </a:cubicBezTo>
                <a:close/>
                <a:moveTo>
                  <a:pt x="1114" y="142"/>
                </a:moveTo>
                <a:cubicBezTo>
                  <a:pt x="1119" y="142"/>
                  <a:pt x="1122" y="145"/>
                  <a:pt x="1123" y="149"/>
                </a:cubicBezTo>
                <a:cubicBezTo>
                  <a:pt x="1124" y="152"/>
                  <a:pt x="1121" y="156"/>
                  <a:pt x="1116" y="156"/>
                </a:cubicBezTo>
                <a:cubicBezTo>
                  <a:pt x="1112" y="156"/>
                  <a:pt x="1108" y="152"/>
                  <a:pt x="1108" y="149"/>
                </a:cubicBezTo>
                <a:cubicBezTo>
                  <a:pt x="1107" y="145"/>
                  <a:pt x="1110" y="142"/>
                  <a:pt x="1114" y="142"/>
                </a:cubicBezTo>
                <a:close/>
                <a:moveTo>
                  <a:pt x="1092" y="142"/>
                </a:moveTo>
                <a:cubicBezTo>
                  <a:pt x="1097" y="142"/>
                  <a:pt x="1100" y="145"/>
                  <a:pt x="1101" y="149"/>
                </a:cubicBezTo>
                <a:cubicBezTo>
                  <a:pt x="1101" y="152"/>
                  <a:pt x="1098" y="156"/>
                  <a:pt x="1094" y="156"/>
                </a:cubicBezTo>
                <a:cubicBezTo>
                  <a:pt x="1090" y="156"/>
                  <a:pt x="1086" y="152"/>
                  <a:pt x="1085" y="149"/>
                </a:cubicBezTo>
                <a:cubicBezTo>
                  <a:pt x="1085" y="145"/>
                  <a:pt x="1088" y="142"/>
                  <a:pt x="1092" y="142"/>
                </a:cubicBezTo>
                <a:close/>
                <a:moveTo>
                  <a:pt x="1070" y="142"/>
                </a:moveTo>
                <a:cubicBezTo>
                  <a:pt x="1075" y="142"/>
                  <a:pt x="1078" y="145"/>
                  <a:pt x="1079" y="149"/>
                </a:cubicBezTo>
                <a:cubicBezTo>
                  <a:pt x="1079" y="152"/>
                  <a:pt x="1076" y="156"/>
                  <a:pt x="1072" y="156"/>
                </a:cubicBezTo>
                <a:cubicBezTo>
                  <a:pt x="1068" y="156"/>
                  <a:pt x="1064" y="152"/>
                  <a:pt x="1063" y="149"/>
                </a:cubicBezTo>
                <a:cubicBezTo>
                  <a:pt x="1063" y="145"/>
                  <a:pt x="1066" y="142"/>
                  <a:pt x="1070" y="142"/>
                </a:cubicBezTo>
                <a:close/>
                <a:moveTo>
                  <a:pt x="1048" y="142"/>
                </a:moveTo>
                <a:cubicBezTo>
                  <a:pt x="1053" y="142"/>
                  <a:pt x="1056" y="145"/>
                  <a:pt x="1057" y="149"/>
                </a:cubicBezTo>
                <a:cubicBezTo>
                  <a:pt x="1057" y="152"/>
                  <a:pt x="1054" y="156"/>
                  <a:pt x="1050" y="156"/>
                </a:cubicBezTo>
                <a:cubicBezTo>
                  <a:pt x="1045" y="156"/>
                  <a:pt x="1042" y="152"/>
                  <a:pt x="1041" y="149"/>
                </a:cubicBezTo>
                <a:cubicBezTo>
                  <a:pt x="1041" y="145"/>
                  <a:pt x="1044" y="142"/>
                  <a:pt x="1048" y="142"/>
                </a:cubicBezTo>
                <a:close/>
                <a:moveTo>
                  <a:pt x="1026" y="142"/>
                </a:moveTo>
                <a:cubicBezTo>
                  <a:pt x="1031" y="142"/>
                  <a:pt x="1034" y="145"/>
                  <a:pt x="1035" y="149"/>
                </a:cubicBezTo>
                <a:cubicBezTo>
                  <a:pt x="1035" y="152"/>
                  <a:pt x="1032" y="156"/>
                  <a:pt x="1027" y="156"/>
                </a:cubicBezTo>
                <a:cubicBezTo>
                  <a:pt x="1023" y="156"/>
                  <a:pt x="1019" y="152"/>
                  <a:pt x="1019" y="149"/>
                </a:cubicBezTo>
                <a:cubicBezTo>
                  <a:pt x="1019" y="145"/>
                  <a:pt x="1022" y="142"/>
                  <a:pt x="1026" y="142"/>
                </a:cubicBezTo>
                <a:close/>
                <a:moveTo>
                  <a:pt x="1004" y="142"/>
                </a:moveTo>
                <a:cubicBezTo>
                  <a:pt x="1009" y="142"/>
                  <a:pt x="1012" y="145"/>
                  <a:pt x="1012" y="149"/>
                </a:cubicBezTo>
                <a:cubicBezTo>
                  <a:pt x="1013" y="152"/>
                  <a:pt x="1009" y="156"/>
                  <a:pt x="1005" y="156"/>
                </a:cubicBezTo>
                <a:cubicBezTo>
                  <a:pt x="1001" y="156"/>
                  <a:pt x="997" y="152"/>
                  <a:pt x="997" y="149"/>
                </a:cubicBezTo>
                <a:cubicBezTo>
                  <a:pt x="997" y="145"/>
                  <a:pt x="1000" y="142"/>
                  <a:pt x="1004" y="142"/>
                </a:cubicBezTo>
                <a:close/>
                <a:moveTo>
                  <a:pt x="960" y="142"/>
                </a:moveTo>
                <a:cubicBezTo>
                  <a:pt x="965" y="142"/>
                  <a:pt x="968" y="145"/>
                  <a:pt x="968" y="149"/>
                </a:cubicBezTo>
                <a:cubicBezTo>
                  <a:pt x="968" y="152"/>
                  <a:pt x="965" y="156"/>
                  <a:pt x="961" y="156"/>
                </a:cubicBezTo>
                <a:cubicBezTo>
                  <a:pt x="956" y="156"/>
                  <a:pt x="953" y="152"/>
                  <a:pt x="953" y="149"/>
                </a:cubicBezTo>
                <a:cubicBezTo>
                  <a:pt x="953" y="145"/>
                  <a:pt x="956" y="142"/>
                  <a:pt x="960" y="142"/>
                </a:cubicBezTo>
                <a:close/>
                <a:moveTo>
                  <a:pt x="938" y="142"/>
                </a:moveTo>
                <a:cubicBezTo>
                  <a:pt x="943" y="142"/>
                  <a:pt x="946" y="145"/>
                  <a:pt x="946" y="149"/>
                </a:cubicBezTo>
                <a:cubicBezTo>
                  <a:pt x="946" y="152"/>
                  <a:pt x="943" y="156"/>
                  <a:pt x="938" y="156"/>
                </a:cubicBezTo>
                <a:cubicBezTo>
                  <a:pt x="934" y="156"/>
                  <a:pt x="931" y="152"/>
                  <a:pt x="931" y="149"/>
                </a:cubicBezTo>
                <a:cubicBezTo>
                  <a:pt x="931" y="145"/>
                  <a:pt x="934" y="142"/>
                  <a:pt x="938" y="142"/>
                </a:cubicBezTo>
                <a:close/>
                <a:moveTo>
                  <a:pt x="916" y="142"/>
                </a:moveTo>
                <a:cubicBezTo>
                  <a:pt x="921" y="142"/>
                  <a:pt x="924" y="145"/>
                  <a:pt x="924" y="149"/>
                </a:cubicBezTo>
                <a:cubicBezTo>
                  <a:pt x="924" y="152"/>
                  <a:pt x="920" y="156"/>
                  <a:pt x="916" y="156"/>
                </a:cubicBezTo>
                <a:cubicBezTo>
                  <a:pt x="912" y="156"/>
                  <a:pt x="908" y="152"/>
                  <a:pt x="908" y="149"/>
                </a:cubicBezTo>
                <a:cubicBezTo>
                  <a:pt x="909" y="145"/>
                  <a:pt x="912" y="142"/>
                  <a:pt x="916" y="142"/>
                </a:cubicBezTo>
                <a:close/>
                <a:moveTo>
                  <a:pt x="894" y="142"/>
                </a:moveTo>
                <a:cubicBezTo>
                  <a:pt x="899" y="142"/>
                  <a:pt x="902" y="145"/>
                  <a:pt x="902" y="149"/>
                </a:cubicBezTo>
                <a:cubicBezTo>
                  <a:pt x="902" y="152"/>
                  <a:pt x="898" y="156"/>
                  <a:pt x="894" y="156"/>
                </a:cubicBezTo>
                <a:cubicBezTo>
                  <a:pt x="890" y="156"/>
                  <a:pt x="886" y="152"/>
                  <a:pt x="886" y="149"/>
                </a:cubicBezTo>
                <a:cubicBezTo>
                  <a:pt x="887" y="145"/>
                  <a:pt x="890" y="142"/>
                  <a:pt x="894" y="142"/>
                </a:cubicBezTo>
                <a:close/>
                <a:moveTo>
                  <a:pt x="1296" y="162"/>
                </a:moveTo>
                <a:cubicBezTo>
                  <a:pt x="1301" y="162"/>
                  <a:pt x="1305" y="165"/>
                  <a:pt x="1306" y="169"/>
                </a:cubicBezTo>
                <a:cubicBezTo>
                  <a:pt x="1307" y="173"/>
                  <a:pt x="1305" y="176"/>
                  <a:pt x="1300" y="176"/>
                </a:cubicBezTo>
                <a:cubicBezTo>
                  <a:pt x="1296" y="176"/>
                  <a:pt x="1292" y="173"/>
                  <a:pt x="1290" y="169"/>
                </a:cubicBezTo>
                <a:cubicBezTo>
                  <a:pt x="1289" y="165"/>
                  <a:pt x="1292" y="162"/>
                  <a:pt x="1296" y="162"/>
                </a:cubicBezTo>
                <a:close/>
                <a:moveTo>
                  <a:pt x="1274" y="162"/>
                </a:moveTo>
                <a:cubicBezTo>
                  <a:pt x="1278" y="162"/>
                  <a:pt x="1283" y="165"/>
                  <a:pt x="1284" y="169"/>
                </a:cubicBezTo>
                <a:cubicBezTo>
                  <a:pt x="1285" y="173"/>
                  <a:pt x="1282" y="176"/>
                  <a:pt x="1278" y="176"/>
                </a:cubicBezTo>
                <a:cubicBezTo>
                  <a:pt x="1273" y="176"/>
                  <a:pt x="1269" y="173"/>
                  <a:pt x="1268" y="169"/>
                </a:cubicBezTo>
                <a:cubicBezTo>
                  <a:pt x="1267" y="165"/>
                  <a:pt x="1270" y="162"/>
                  <a:pt x="1274" y="162"/>
                </a:cubicBezTo>
                <a:close/>
                <a:moveTo>
                  <a:pt x="1251" y="162"/>
                </a:moveTo>
                <a:cubicBezTo>
                  <a:pt x="1256" y="162"/>
                  <a:pt x="1260" y="165"/>
                  <a:pt x="1261" y="169"/>
                </a:cubicBezTo>
                <a:cubicBezTo>
                  <a:pt x="1262" y="173"/>
                  <a:pt x="1260" y="176"/>
                  <a:pt x="1255" y="176"/>
                </a:cubicBezTo>
                <a:cubicBezTo>
                  <a:pt x="1251" y="176"/>
                  <a:pt x="1246" y="173"/>
                  <a:pt x="1245" y="169"/>
                </a:cubicBezTo>
                <a:cubicBezTo>
                  <a:pt x="1244" y="165"/>
                  <a:pt x="1247" y="162"/>
                  <a:pt x="1251" y="162"/>
                </a:cubicBezTo>
                <a:close/>
                <a:moveTo>
                  <a:pt x="1229" y="162"/>
                </a:moveTo>
                <a:cubicBezTo>
                  <a:pt x="1233" y="162"/>
                  <a:pt x="1238" y="165"/>
                  <a:pt x="1239" y="169"/>
                </a:cubicBezTo>
                <a:cubicBezTo>
                  <a:pt x="1240" y="173"/>
                  <a:pt x="1237" y="176"/>
                  <a:pt x="1233" y="176"/>
                </a:cubicBezTo>
                <a:cubicBezTo>
                  <a:pt x="1228" y="176"/>
                  <a:pt x="1224" y="173"/>
                  <a:pt x="1223" y="169"/>
                </a:cubicBezTo>
                <a:cubicBezTo>
                  <a:pt x="1222" y="165"/>
                  <a:pt x="1225" y="162"/>
                  <a:pt x="1229" y="162"/>
                </a:cubicBezTo>
                <a:close/>
                <a:moveTo>
                  <a:pt x="1207" y="162"/>
                </a:moveTo>
                <a:cubicBezTo>
                  <a:pt x="1211" y="162"/>
                  <a:pt x="1215" y="165"/>
                  <a:pt x="1216" y="169"/>
                </a:cubicBezTo>
                <a:cubicBezTo>
                  <a:pt x="1217" y="173"/>
                  <a:pt x="1214" y="176"/>
                  <a:pt x="1210" y="176"/>
                </a:cubicBezTo>
                <a:cubicBezTo>
                  <a:pt x="1206" y="176"/>
                  <a:pt x="1201" y="173"/>
                  <a:pt x="1200" y="169"/>
                </a:cubicBezTo>
                <a:cubicBezTo>
                  <a:pt x="1200" y="165"/>
                  <a:pt x="1202" y="162"/>
                  <a:pt x="1207" y="162"/>
                </a:cubicBezTo>
                <a:close/>
                <a:moveTo>
                  <a:pt x="1184" y="162"/>
                </a:moveTo>
                <a:cubicBezTo>
                  <a:pt x="1189" y="162"/>
                  <a:pt x="1193" y="165"/>
                  <a:pt x="1194" y="169"/>
                </a:cubicBezTo>
                <a:cubicBezTo>
                  <a:pt x="1195" y="173"/>
                  <a:pt x="1192" y="176"/>
                  <a:pt x="1187" y="176"/>
                </a:cubicBezTo>
                <a:cubicBezTo>
                  <a:pt x="1183" y="176"/>
                  <a:pt x="1179" y="173"/>
                  <a:pt x="1178" y="169"/>
                </a:cubicBezTo>
                <a:cubicBezTo>
                  <a:pt x="1177" y="165"/>
                  <a:pt x="1180" y="162"/>
                  <a:pt x="1184" y="162"/>
                </a:cubicBezTo>
                <a:close/>
                <a:moveTo>
                  <a:pt x="1162" y="162"/>
                </a:moveTo>
                <a:cubicBezTo>
                  <a:pt x="1166" y="162"/>
                  <a:pt x="1170" y="165"/>
                  <a:pt x="1171" y="169"/>
                </a:cubicBezTo>
                <a:cubicBezTo>
                  <a:pt x="1172" y="173"/>
                  <a:pt x="1169" y="176"/>
                  <a:pt x="1165" y="176"/>
                </a:cubicBezTo>
                <a:cubicBezTo>
                  <a:pt x="1160" y="176"/>
                  <a:pt x="1156" y="173"/>
                  <a:pt x="1155" y="169"/>
                </a:cubicBezTo>
                <a:cubicBezTo>
                  <a:pt x="1155" y="165"/>
                  <a:pt x="1158" y="162"/>
                  <a:pt x="1162" y="162"/>
                </a:cubicBezTo>
                <a:close/>
                <a:moveTo>
                  <a:pt x="1140" y="162"/>
                </a:moveTo>
                <a:cubicBezTo>
                  <a:pt x="1144" y="162"/>
                  <a:pt x="1148" y="165"/>
                  <a:pt x="1149" y="169"/>
                </a:cubicBezTo>
                <a:cubicBezTo>
                  <a:pt x="1149" y="173"/>
                  <a:pt x="1146" y="176"/>
                  <a:pt x="1142" y="176"/>
                </a:cubicBezTo>
                <a:cubicBezTo>
                  <a:pt x="1138" y="176"/>
                  <a:pt x="1134" y="173"/>
                  <a:pt x="1133" y="169"/>
                </a:cubicBezTo>
                <a:cubicBezTo>
                  <a:pt x="1132" y="165"/>
                  <a:pt x="1135" y="162"/>
                  <a:pt x="1140" y="162"/>
                </a:cubicBezTo>
                <a:close/>
                <a:moveTo>
                  <a:pt x="1117" y="162"/>
                </a:moveTo>
                <a:cubicBezTo>
                  <a:pt x="1122" y="162"/>
                  <a:pt x="1126" y="165"/>
                  <a:pt x="1126" y="169"/>
                </a:cubicBezTo>
                <a:cubicBezTo>
                  <a:pt x="1127" y="173"/>
                  <a:pt x="1124" y="176"/>
                  <a:pt x="1119" y="176"/>
                </a:cubicBezTo>
                <a:cubicBezTo>
                  <a:pt x="1115" y="176"/>
                  <a:pt x="1111" y="173"/>
                  <a:pt x="1110" y="169"/>
                </a:cubicBezTo>
                <a:cubicBezTo>
                  <a:pt x="1110" y="165"/>
                  <a:pt x="1113" y="162"/>
                  <a:pt x="1117" y="162"/>
                </a:cubicBezTo>
                <a:close/>
                <a:moveTo>
                  <a:pt x="1095" y="162"/>
                </a:moveTo>
                <a:cubicBezTo>
                  <a:pt x="1099" y="162"/>
                  <a:pt x="1103" y="165"/>
                  <a:pt x="1104" y="169"/>
                </a:cubicBezTo>
                <a:cubicBezTo>
                  <a:pt x="1104" y="173"/>
                  <a:pt x="1101" y="176"/>
                  <a:pt x="1097" y="176"/>
                </a:cubicBezTo>
                <a:cubicBezTo>
                  <a:pt x="1092" y="176"/>
                  <a:pt x="1088" y="173"/>
                  <a:pt x="1088" y="169"/>
                </a:cubicBezTo>
                <a:cubicBezTo>
                  <a:pt x="1087" y="165"/>
                  <a:pt x="1091" y="162"/>
                  <a:pt x="1095" y="162"/>
                </a:cubicBezTo>
                <a:close/>
                <a:moveTo>
                  <a:pt x="1073" y="162"/>
                </a:moveTo>
                <a:cubicBezTo>
                  <a:pt x="1077" y="162"/>
                  <a:pt x="1081" y="165"/>
                  <a:pt x="1081" y="169"/>
                </a:cubicBezTo>
                <a:cubicBezTo>
                  <a:pt x="1082" y="173"/>
                  <a:pt x="1079" y="176"/>
                  <a:pt x="1074" y="176"/>
                </a:cubicBezTo>
                <a:cubicBezTo>
                  <a:pt x="1070" y="176"/>
                  <a:pt x="1066" y="173"/>
                  <a:pt x="1065" y="169"/>
                </a:cubicBezTo>
                <a:cubicBezTo>
                  <a:pt x="1065" y="165"/>
                  <a:pt x="1068" y="162"/>
                  <a:pt x="1073" y="162"/>
                </a:cubicBezTo>
                <a:close/>
                <a:moveTo>
                  <a:pt x="1050" y="162"/>
                </a:moveTo>
                <a:cubicBezTo>
                  <a:pt x="1055" y="162"/>
                  <a:pt x="1058" y="165"/>
                  <a:pt x="1059" y="169"/>
                </a:cubicBezTo>
                <a:cubicBezTo>
                  <a:pt x="1059" y="173"/>
                  <a:pt x="1056" y="176"/>
                  <a:pt x="1052" y="176"/>
                </a:cubicBezTo>
                <a:cubicBezTo>
                  <a:pt x="1047" y="176"/>
                  <a:pt x="1043" y="173"/>
                  <a:pt x="1043" y="169"/>
                </a:cubicBezTo>
                <a:cubicBezTo>
                  <a:pt x="1043" y="165"/>
                  <a:pt x="1046" y="162"/>
                  <a:pt x="1050" y="162"/>
                </a:cubicBezTo>
                <a:close/>
                <a:moveTo>
                  <a:pt x="1028" y="162"/>
                </a:moveTo>
                <a:cubicBezTo>
                  <a:pt x="1032" y="162"/>
                  <a:pt x="1036" y="165"/>
                  <a:pt x="1036" y="169"/>
                </a:cubicBezTo>
                <a:cubicBezTo>
                  <a:pt x="1037" y="173"/>
                  <a:pt x="1033" y="176"/>
                  <a:pt x="1029" y="176"/>
                </a:cubicBezTo>
                <a:cubicBezTo>
                  <a:pt x="1024" y="176"/>
                  <a:pt x="1021" y="173"/>
                  <a:pt x="1020" y="169"/>
                </a:cubicBezTo>
                <a:cubicBezTo>
                  <a:pt x="1020" y="165"/>
                  <a:pt x="1024" y="162"/>
                  <a:pt x="1028" y="162"/>
                </a:cubicBezTo>
                <a:close/>
                <a:moveTo>
                  <a:pt x="1005" y="162"/>
                </a:moveTo>
                <a:cubicBezTo>
                  <a:pt x="1010" y="162"/>
                  <a:pt x="1013" y="165"/>
                  <a:pt x="1014" y="169"/>
                </a:cubicBezTo>
                <a:cubicBezTo>
                  <a:pt x="1014" y="173"/>
                  <a:pt x="1011" y="176"/>
                  <a:pt x="1006" y="176"/>
                </a:cubicBezTo>
                <a:cubicBezTo>
                  <a:pt x="1002" y="176"/>
                  <a:pt x="998" y="173"/>
                  <a:pt x="998" y="169"/>
                </a:cubicBezTo>
                <a:cubicBezTo>
                  <a:pt x="998" y="165"/>
                  <a:pt x="1001" y="162"/>
                  <a:pt x="1005" y="162"/>
                </a:cubicBezTo>
                <a:close/>
                <a:moveTo>
                  <a:pt x="983" y="162"/>
                </a:moveTo>
                <a:cubicBezTo>
                  <a:pt x="987" y="162"/>
                  <a:pt x="991" y="165"/>
                  <a:pt x="991" y="169"/>
                </a:cubicBezTo>
                <a:cubicBezTo>
                  <a:pt x="991" y="173"/>
                  <a:pt x="988" y="176"/>
                  <a:pt x="984" y="176"/>
                </a:cubicBezTo>
                <a:cubicBezTo>
                  <a:pt x="979" y="176"/>
                  <a:pt x="976" y="173"/>
                  <a:pt x="975" y="169"/>
                </a:cubicBezTo>
                <a:cubicBezTo>
                  <a:pt x="975" y="165"/>
                  <a:pt x="979" y="162"/>
                  <a:pt x="983" y="162"/>
                </a:cubicBezTo>
                <a:close/>
                <a:moveTo>
                  <a:pt x="961" y="162"/>
                </a:moveTo>
                <a:cubicBezTo>
                  <a:pt x="965" y="162"/>
                  <a:pt x="969" y="165"/>
                  <a:pt x="969" y="169"/>
                </a:cubicBezTo>
                <a:cubicBezTo>
                  <a:pt x="969" y="173"/>
                  <a:pt x="965" y="176"/>
                  <a:pt x="961" y="176"/>
                </a:cubicBezTo>
                <a:cubicBezTo>
                  <a:pt x="957" y="176"/>
                  <a:pt x="953" y="173"/>
                  <a:pt x="953" y="169"/>
                </a:cubicBezTo>
                <a:cubicBezTo>
                  <a:pt x="953" y="165"/>
                  <a:pt x="956" y="162"/>
                  <a:pt x="961" y="162"/>
                </a:cubicBezTo>
                <a:close/>
                <a:moveTo>
                  <a:pt x="938" y="162"/>
                </a:moveTo>
                <a:cubicBezTo>
                  <a:pt x="943" y="162"/>
                  <a:pt x="946" y="165"/>
                  <a:pt x="946" y="169"/>
                </a:cubicBezTo>
                <a:cubicBezTo>
                  <a:pt x="946" y="173"/>
                  <a:pt x="943" y="176"/>
                  <a:pt x="938" y="176"/>
                </a:cubicBezTo>
                <a:cubicBezTo>
                  <a:pt x="934" y="176"/>
                  <a:pt x="930" y="173"/>
                  <a:pt x="930" y="169"/>
                </a:cubicBezTo>
                <a:cubicBezTo>
                  <a:pt x="931" y="165"/>
                  <a:pt x="934" y="162"/>
                  <a:pt x="938" y="162"/>
                </a:cubicBezTo>
                <a:close/>
                <a:moveTo>
                  <a:pt x="916" y="162"/>
                </a:moveTo>
                <a:cubicBezTo>
                  <a:pt x="920" y="162"/>
                  <a:pt x="924" y="165"/>
                  <a:pt x="924" y="169"/>
                </a:cubicBezTo>
                <a:cubicBezTo>
                  <a:pt x="924" y="173"/>
                  <a:pt x="920" y="176"/>
                  <a:pt x="916" y="176"/>
                </a:cubicBezTo>
                <a:cubicBezTo>
                  <a:pt x="911" y="176"/>
                  <a:pt x="908" y="173"/>
                  <a:pt x="908" y="169"/>
                </a:cubicBezTo>
                <a:cubicBezTo>
                  <a:pt x="908" y="165"/>
                  <a:pt x="912" y="162"/>
                  <a:pt x="916" y="162"/>
                </a:cubicBezTo>
                <a:close/>
                <a:moveTo>
                  <a:pt x="894" y="162"/>
                </a:moveTo>
                <a:cubicBezTo>
                  <a:pt x="898" y="162"/>
                  <a:pt x="901" y="165"/>
                  <a:pt x="901" y="169"/>
                </a:cubicBezTo>
                <a:cubicBezTo>
                  <a:pt x="901" y="173"/>
                  <a:pt x="897" y="176"/>
                  <a:pt x="893" y="176"/>
                </a:cubicBezTo>
                <a:cubicBezTo>
                  <a:pt x="889" y="176"/>
                  <a:pt x="885" y="173"/>
                  <a:pt x="885" y="169"/>
                </a:cubicBezTo>
                <a:cubicBezTo>
                  <a:pt x="886" y="165"/>
                  <a:pt x="889" y="162"/>
                  <a:pt x="894" y="162"/>
                </a:cubicBezTo>
                <a:close/>
                <a:moveTo>
                  <a:pt x="1280" y="182"/>
                </a:moveTo>
                <a:cubicBezTo>
                  <a:pt x="1284" y="182"/>
                  <a:pt x="1288" y="185"/>
                  <a:pt x="1290" y="189"/>
                </a:cubicBezTo>
                <a:cubicBezTo>
                  <a:pt x="1291" y="193"/>
                  <a:pt x="1288" y="196"/>
                  <a:pt x="1284" y="196"/>
                </a:cubicBezTo>
                <a:cubicBezTo>
                  <a:pt x="1279" y="196"/>
                  <a:pt x="1275" y="193"/>
                  <a:pt x="1274" y="189"/>
                </a:cubicBezTo>
                <a:cubicBezTo>
                  <a:pt x="1272" y="185"/>
                  <a:pt x="1275" y="182"/>
                  <a:pt x="1280" y="182"/>
                </a:cubicBezTo>
                <a:close/>
                <a:moveTo>
                  <a:pt x="1257" y="182"/>
                </a:moveTo>
                <a:cubicBezTo>
                  <a:pt x="1261" y="182"/>
                  <a:pt x="1266" y="185"/>
                  <a:pt x="1267" y="189"/>
                </a:cubicBezTo>
                <a:cubicBezTo>
                  <a:pt x="1268" y="193"/>
                  <a:pt x="1265" y="196"/>
                  <a:pt x="1260" y="196"/>
                </a:cubicBezTo>
                <a:cubicBezTo>
                  <a:pt x="1256" y="196"/>
                  <a:pt x="1252" y="193"/>
                  <a:pt x="1251" y="189"/>
                </a:cubicBezTo>
                <a:cubicBezTo>
                  <a:pt x="1250" y="185"/>
                  <a:pt x="1252" y="182"/>
                  <a:pt x="1257" y="182"/>
                </a:cubicBezTo>
                <a:close/>
                <a:moveTo>
                  <a:pt x="1234" y="182"/>
                </a:moveTo>
                <a:cubicBezTo>
                  <a:pt x="1238" y="182"/>
                  <a:pt x="1243" y="185"/>
                  <a:pt x="1244" y="189"/>
                </a:cubicBezTo>
                <a:cubicBezTo>
                  <a:pt x="1245" y="193"/>
                  <a:pt x="1242" y="196"/>
                  <a:pt x="1237" y="196"/>
                </a:cubicBezTo>
                <a:cubicBezTo>
                  <a:pt x="1233" y="196"/>
                  <a:pt x="1229" y="193"/>
                  <a:pt x="1228" y="189"/>
                </a:cubicBezTo>
                <a:cubicBezTo>
                  <a:pt x="1227" y="185"/>
                  <a:pt x="1230" y="182"/>
                  <a:pt x="1234" y="182"/>
                </a:cubicBezTo>
                <a:close/>
                <a:moveTo>
                  <a:pt x="1211" y="182"/>
                </a:moveTo>
                <a:cubicBezTo>
                  <a:pt x="1216" y="182"/>
                  <a:pt x="1220" y="185"/>
                  <a:pt x="1221" y="189"/>
                </a:cubicBezTo>
                <a:cubicBezTo>
                  <a:pt x="1222" y="193"/>
                  <a:pt x="1219" y="196"/>
                  <a:pt x="1214" y="196"/>
                </a:cubicBezTo>
                <a:cubicBezTo>
                  <a:pt x="1210" y="196"/>
                  <a:pt x="1206" y="193"/>
                  <a:pt x="1205" y="189"/>
                </a:cubicBezTo>
                <a:cubicBezTo>
                  <a:pt x="1204" y="185"/>
                  <a:pt x="1207" y="182"/>
                  <a:pt x="1211" y="182"/>
                </a:cubicBezTo>
                <a:close/>
                <a:moveTo>
                  <a:pt x="1189" y="182"/>
                </a:moveTo>
                <a:cubicBezTo>
                  <a:pt x="1193" y="182"/>
                  <a:pt x="1197" y="185"/>
                  <a:pt x="1198" y="189"/>
                </a:cubicBezTo>
                <a:cubicBezTo>
                  <a:pt x="1199" y="193"/>
                  <a:pt x="1196" y="196"/>
                  <a:pt x="1191" y="196"/>
                </a:cubicBezTo>
                <a:cubicBezTo>
                  <a:pt x="1187" y="196"/>
                  <a:pt x="1183" y="193"/>
                  <a:pt x="1182" y="189"/>
                </a:cubicBezTo>
                <a:cubicBezTo>
                  <a:pt x="1181" y="185"/>
                  <a:pt x="1184" y="182"/>
                  <a:pt x="1189" y="182"/>
                </a:cubicBezTo>
                <a:close/>
                <a:moveTo>
                  <a:pt x="1166" y="182"/>
                </a:moveTo>
                <a:cubicBezTo>
                  <a:pt x="1170" y="182"/>
                  <a:pt x="1174" y="185"/>
                  <a:pt x="1175" y="189"/>
                </a:cubicBezTo>
                <a:cubicBezTo>
                  <a:pt x="1176" y="193"/>
                  <a:pt x="1173" y="196"/>
                  <a:pt x="1168" y="196"/>
                </a:cubicBezTo>
                <a:cubicBezTo>
                  <a:pt x="1164" y="196"/>
                  <a:pt x="1160" y="193"/>
                  <a:pt x="1159" y="189"/>
                </a:cubicBezTo>
                <a:cubicBezTo>
                  <a:pt x="1158" y="185"/>
                  <a:pt x="1161" y="182"/>
                  <a:pt x="1166" y="182"/>
                </a:cubicBezTo>
                <a:close/>
                <a:moveTo>
                  <a:pt x="1143" y="182"/>
                </a:moveTo>
                <a:cubicBezTo>
                  <a:pt x="1147" y="182"/>
                  <a:pt x="1152" y="185"/>
                  <a:pt x="1152" y="189"/>
                </a:cubicBezTo>
                <a:cubicBezTo>
                  <a:pt x="1153" y="193"/>
                  <a:pt x="1150" y="196"/>
                  <a:pt x="1145" y="196"/>
                </a:cubicBezTo>
                <a:cubicBezTo>
                  <a:pt x="1141" y="196"/>
                  <a:pt x="1137" y="193"/>
                  <a:pt x="1136" y="189"/>
                </a:cubicBezTo>
                <a:cubicBezTo>
                  <a:pt x="1136" y="185"/>
                  <a:pt x="1139" y="182"/>
                  <a:pt x="1143" y="182"/>
                </a:cubicBezTo>
                <a:close/>
                <a:moveTo>
                  <a:pt x="1120" y="182"/>
                </a:moveTo>
                <a:cubicBezTo>
                  <a:pt x="1125" y="182"/>
                  <a:pt x="1129" y="185"/>
                  <a:pt x="1129" y="189"/>
                </a:cubicBezTo>
                <a:cubicBezTo>
                  <a:pt x="1130" y="193"/>
                  <a:pt x="1127" y="196"/>
                  <a:pt x="1122" y="196"/>
                </a:cubicBezTo>
                <a:cubicBezTo>
                  <a:pt x="1118" y="196"/>
                  <a:pt x="1114" y="193"/>
                  <a:pt x="1113" y="189"/>
                </a:cubicBezTo>
                <a:cubicBezTo>
                  <a:pt x="1113" y="185"/>
                  <a:pt x="1116" y="182"/>
                  <a:pt x="1120" y="182"/>
                </a:cubicBezTo>
                <a:close/>
                <a:moveTo>
                  <a:pt x="1098" y="182"/>
                </a:moveTo>
                <a:cubicBezTo>
                  <a:pt x="1102" y="182"/>
                  <a:pt x="1106" y="185"/>
                  <a:pt x="1106" y="189"/>
                </a:cubicBezTo>
                <a:cubicBezTo>
                  <a:pt x="1107" y="193"/>
                  <a:pt x="1104" y="196"/>
                  <a:pt x="1099" y="196"/>
                </a:cubicBezTo>
                <a:cubicBezTo>
                  <a:pt x="1095" y="196"/>
                  <a:pt x="1091" y="193"/>
                  <a:pt x="1090" y="189"/>
                </a:cubicBezTo>
                <a:cubicBezTo>
                  <a:pt x="1090" y="185"/>
                  <a:pt x="1093" y="182"/>
                  <a:pt x="1098" y="182"/>
                </a:cubicBezTo>
                <a:close/>
                <a:moveTo>
                  <a:pt x="1075" y="182"/>
                </a:moveTo>
                <a:cubicBezTo>
                  <a:pt x="1079" y="182"/>
                  <a:pt x="1083" y="185"/>
                  <a:pt x="1084" y="189"/>
                </a:cubicBezTo>
                <a:cubicBezTo>
                  <a:pt x="1084" y="193"/>
                  <a:pt x="1081" y="196"/>
                  <a:pt x="1076" y="196"/>
                </a:cubicBezTo>
                <a:cubicBezTo>
                  <a:pt x="1072" y="196"/>
                  <a:pt x="1068" y="193"/>
                  <a:pt x="1068" y="189"/>
                </a:cubicBezTo>
                <a:cubicBezTo>
                  <a:pt x="1067" y="185"/>
                  <a:pt x="1070" y="182"/>
                  <a:pt x="1075" y="182"/>
                </a:cubicBezTo>
                <a:close/>
                <a:moveTo>
                  <a:pt x="1052" y="182"/>
                </a:moveTo>
                <a:cubicBezTo>
                  <a:pt x="1056" y="182"/>
                  <a:pt x="1060" y="185"/>
                  <a:pt x="1061" y="189"/>
                </a:cubicBezTo>
                <a:cubicBezTo>
                  <a:pt x="1061" y="193"/>
                  <a:pt x="1058" y="196"/>
                  <a:pt x="1053" y="196"/>
                </a:cubicBezTo>
                <a:cubicBezTo>
                  <a:pt x="1049" y="196"/>
                  <a:pt x="1045" y="193"/>
                  <a:pt x="1045" y="189"/>
                </a:cubicBezTo>
                <a:cubicBezTo>
                  <a:pt x="1044" y="185"/>
                  <a:pt x="1048" y="182"/>
                  <a:pt x="1052" y="182"/>
                </a:cubicBezTo>
                <a:close/>
                <a:moveTo>
                  <a:pt x="1029" y="182"/>
                </a:moveTo>
                <a:cubicBezTo>
                  <a:pt x="1034" y="182"/>
                  <a:pt x="1038" y="185"/>
                  <a:pt x="1038" y="189"/>
                </a:cubicBezTo>
                <a:cubicBezTo>
                  <a:pt x="1038" y="193"/>
                  <a:pt x="1035" y="196"/>
                  <a:pt x="1030" y="196"/>
                </a:cubicBezTo>
                <a:cubicBezTo>
                  <a:pt x="1026" y="196"/>
                  <a:pt x="1022" y="193"/>
                  <a:pt x="1022" y="189"/>
                </a:cubicBezTo>
                <a:cubicBezTo>
                  <a:pt x="1022" y="185"/>
                  <a:pt x="1025" y="182"/>
                  <a:pt x="1029" y="182"/>
                </a:cubicBezTo>
                <a:close/>
                <a:moveTo>
                  <a:pt x="1007" y="182"/>
                </a:moveTo>
                <a:cubicBezTo>
                  <a:pt x="1011" y="182"/>
                  <a:pt x="1015" y="185"/>
                  <a:pt x="1015" y="189"/>
                </a:cubicBezTo>
                <a:cubicBezTo>
                  <a:pt x="1015" y="193"/>
                  <a:pt x="1012" y="196"/>
                  <a:pt x="1007" y="196"/>
                </a:cubicBezTo>
                <a:cubicBezTo>
                  <a:pt x="1003" y="196"/>
                  <a:pt x="999" y="193"/>
                  <a:pt x="999" y="189"/>
                </a:cubicBezTo>
                <a:cubicBezTo>
                  <a:pt x="999" y="185"/>
                  <a:pt x="1002" y="182"/>
                  <a:pt x="1007" y="182"/>
                </a:cubicBezTo>
                <a:close/>
                <a:moveTo>
                  <a:pt x="984" y="182"/>
                </a:moveTo>
                <a:cubicBezTo>
                  <a:pt x="988" y="182"/>
                  <a:pt x="992" y="185"/>
                  <a:pt x="992" y="189"/>
                </a:cubicBezTo>
                <a:cubicBezTo>
                  <a:pt x="992" y="193"/>
                  <a:pt x="989" y="196"/>
                  <a:pt x="984" y="196"/>
                </a:cubicBezTo>
                <a:cubicBezTo>
                  <a:pt x="980" y="196"/>
                  <a:pt x="976" y="193"/>
                  <a:pt x="976" y="189"/>
                </a:cubicBezTo>
                <a:cubicBezTo>
                  <a:pt x="976" y="185"/>
                  <a:pt x="979" y="182"/>
                  <a:pt x="984" y="182"/>
                </a:cubicBezTo>
                <a:close/>
                <a:moveTo>
                  <a:pt x="961" y="182"/>
                </a:moveTo>
                <a:cubicBezTo>
                  <a:pt x="965" y="182"/>
                  <a:pt x="969" y="185"/>
                  <a:pt x="969" y="189"/>
                </a:cubicBezTo>
                <a:cubicBezTo>
                  <a:pt x="969" y="193"/>
                  <a:pt x="966" y="196"/>
                  <a:pt x="961" y="196"/>
                </a:cubicBezTo>
                <a:cubicBezTo>
                  <a:pt x="957" y="196"/>
                  <a:pt x="953" y="193"/>
                  <a:pt x="953" y="189"/>
                </a:cubicBezTo>
                <a:cubicBezTo>
                  <a:pt x="953" y="185"/>
                  <a:pt x="957" y="182"/>
                  <a:pt x="961" y="182"/>
                </a:cubicBezTo>
                <a:close/>
                <a:moveTo>
                  <a:pt x="938" y="182"/>
                </a:moveTo>
                <a:cubicBezTo>
                  <a:pt x="943" y="182"/>
                  <a:pt x="946" y="185"/>
                  <a:pt x="946" y="189"/>
                </a:cubicBezTo>
                <a:cubicBezTo>
                  <a:pt x="946" y="193"/>
                  <a:pt x="943" y="196"/>
                  <a:pt x="938" y="196"/>
                </a:cubicBezTo>
                <a:cubicBezTo>
                  <a:pt x="934" y="196"/>
                  <a:pt x="930" y="193"/>
                  <a:pt x="930" y="189"/>
                </a:cubicBezTo>
                <a:cubicBezTo>
                  <a:pt x="930" y="185"/>
                  <a:pt x="934" y="182"/>
                  <a:pt x="938" y="182"/>
                </a:cubicBezTo>
                <a:close/>
                <a:moveTo>
                  <a:pt x="893" y="182"/>
                </a:moveTo>
                <a:cubicBezTo>
                  <a:pt x="897" y="182"/>
                  <a:pt x="901" y="185"/>
                  <a:pt x="901" y="189"/>
                </a:cubicBezTo>
                <a:cubicBezTo>
                  <a:pt x="900" y="193"/>
                  <a:pt x="897" y="196"/>
                  <a:pt x="892" y="196"/>
                </a:cubicBezTo>
                <a:cubicBezTo>
                  <a:pt x="888" y="196"/>
                  <a:pt x="884" y="193"/>
                  <a:pt x="885" y="189"/>
                </a:cubicBezTo>
                <a:cubicBezTo>
                  <a:pt x="885" y="185"/>
                  <a:pt x="888" y="182"/>
                  <a:pt x="893" y="182"/>
                </a:cubicBezTo>
                <a:close/>
                <a:moveTo>
                  <a:pt x="870" y="182"/>
                </a:moveTo>
                <a:cubicBezTo>
                  <a:pt x="874" y="182"/>
                  <a:pt x="878" y="185"/>
                  <a:pt x="878" y="189"/>
                </a:cubicBezTo>
                <a:cubicBezTo>
                  <a:pt x="878" y="193"/>
                  <a:pt x="874" y="196"/>
                  <a:pt x="869" y="196"/>
                </a:cubicBezTo>
                <a:cubicBezTo>
                  <a:pt x="865" y="196"/>
                  <a:pt x="861" y="193"/>
                  <a:pt x="862" y="189"/>
                </a:cubicBezTo>
                <a:cubicBezTo>
                  <a:pt x="862" y="185"/>
                  <a:pt x="866" y="182"/>
                  <a:pt x="870" y="182"/>
                </a:cubicBezTo>
                <a:close/>
                <a:moveTo>
                  <a:pt x="1308" y="202"/>
                </a:moveTo>
                <a:cubicBezTo>
                  <a:pt x="1313" y="202"/>
                  <a:pt x="1317" y="205"/>
                  <a:pt x="1319" y="209"/>
                </a:cubicBezTo>
                <a:cubicBezTo>
                  <a:pt x="1320" y="213"/>
                  <a:pt x="1317" y="216"/>
                  <a:pt x="1313" y="216"/>
                </a:cubicBezTo>
                <a:cubicBezTo>
                  <a:pt x="1308" y="216"/>
                  <a:pt x="1304" y="213"/>
                  <a:pt x="1302" y="209"/>
                </a:cubicBezTo>
                <a:cubicBezTo>
                  <a:pt x="1301" y="205"/>
                  <a:pt x="1304" y="202"/>
                  <a:pt x="1308" y="202"/>
                </a:cubicBezTo>
                <a:close/>
                <a:moveTo>
                  <a:pt x="1262" y="202"/>
                </a:moveTo>
                <a:cubicBezTo>
                  <a:pt x="1267" y="202"/>
                  <a:pt x="1271" y="205"/>
                  <a:pt x="1272" y="209"/>
                </a:cubicBezTo>
                <a:cubicBezTo>
                  <a:pt x="1273" y="213"/>
                  <a:pt x="1270" y="216"/>
                  <a:pt x="1266" y="216"/>
                </a:cubicBezTo>
                <a:cubicBezTo>
                  <a:pt x="1261" y="216"/>
                  <a:pt x="1257" y="213"/>
                  <a:pt x="1256" y="209"/>
                </a:cubicBezTo>
                <a:cubicBezTo>
                  <a:pt x="1255" y="205"/>
                  <a:pt x="1258" y="202"/>
                  <a:pt x="1262" y="202"/>
                </a:cubicBezTo>
                <a:close/>
                <a:moveTo>
                  <a:pt x="1239" y="202"/>
                </a:moveTo>
                <a:cubicBezTo>
                  <a:pt x="1243" y="202"/>
                  <a:pt x="1248" y="205"/>
                  <a:pt x="1249" y="209"/>
                </a:cubicBezTo>
                <a:cubicBezTo>
                  <a:pt x="1250" y="213"/>
                  <a:pt x="1247" y="216"/>
                  <a:pt x="1242" y="216"/>
                </a:cubicBezTo>
                <a:cubicBezTo>
                  <a:pt x="1238" y="216"/>
                  <a:pt x="1234" y="213"/>
                  <a:pt x="1233" y="209"/>
                </a:cubicBezTo>
                <a:cubicBezTo>
                  <a:pt x="1232" y="205"/>
                  <a:pt x="1235" y="202"/>
                  <a:pt x="1239" y="202"/>
                </a:cubicBezTo>
                <a:close/>
                <a:moveTo>
                  <a:pt x="1216" y="202"/>
                </a:moveTo>
                <a:cubicBezTo>
                  <a:pt x="1220" y="202"/>
                  <a:pt x="1225" y="205"/>
                  <a:pt x="1226" y="209"/>
                </a:cubicBezTo>
                <a:cubicBezTo>
                  <a:pt x="1227" y="213"/>
                  <a:pt x="1224" y="216"/>
                  <a:pt x="1219" y="216"/>
                </a:cubicBezTo>
                <a:cubicBezTo>
                  <a:pt x="1215" y="216"/>
                  <a:pt x="1210" y="213"/>
                  <a:pt x="1209" y="209"/>
                </a:cubicBezTo>
                <a:cubicBezTo>
                  <a:pt x="1208" y="205"/>
                  <a:pt x="1211" y="202"/>
                  <a:pt x="1216" y="202"/>
                </a:cubicBezTo>
                <a:close/>
                <a:moveTo>
                  <a:pt x="1193" y="202"/>
                </a:moveTo>
                <a:cubicBezTo>
                  <a:pt x="1197" y="202"/>
                  <a:pt x="1201" y="205"/>
                  <a:pt x="1202" y="209"/>
                </a:cubicBezTo>
                <a:cubicBezTo>
                  <a:pt x="1203" y="213"/>
                  <a:pt x="1200" y="216"/>
                  <a:pt x="1196" y="216"/>
                </a:cubicBezTo>
                <a:cubicBezTo>
                  <a:pt x="1191" y="216"/>
                  <a:pt x="1187" y="213"/>
                  <a:pt x="1186" y="209"/>
                </a:cubicBezTo>
                <a:cubicBezTo>
                  <a:pt x="1185" y="205"/>
                  <a:pt x="1188" y="202"/>
                  <a:pt x="1193" y="202"/>
                </a:cubicBezTo>
                <a:close/>
                <a:moveTo>
                  <a:pt x="1170" y="202"/>
                </a:moveTo>
                <a:cubicBezTo>
                  <a:pt x="1174" y="202"/>
                  <a:pt x="1178" y="205"/>
                  <a:pt x="1179" y="209"/>
                </a:cubicBezTo>
                <a:cubicBezTo>
                  <a:pt x="1180" y="213"/>
                  <a:pt x="1177" y="216"/>
                  <a:pt x="1172" y="216"/>
                </a:cubicBezTo>
                <a:cubicBezTo>
                  <a:pt x="1168" y="216"/>
                  <a:pt x="1164" y="213"/>
                  <a:pt x="1163" y="209"/>
                </a:cubicBezTo>
                <a:cubicBezTo>
                  <a:pt x="1162" y="205"/>
                  <a:pt x="1165" y="202"/>
                  <a:pt x="1170" y="202"/>
                </a:cubicBezTo>
                <a:close/>
                <a:moveTo>
                  <a:pt x="1146" y="202"/>
                </a:moveTo>
                <a:cubicBezTo>
                  <a:pt x="1151" y="202"/>
                  <a:pt x="1155" y="205"/>
                  <a:pt x="1156" y="209"/>
                </a:cubicBezTo>
                <a:cubicBezTo>
                  <a:pt x="1157" y="213"/>
                  <a:pt x="1153" y="216"/>
                  <a:pt x="1149" y="216"/>
                </a:cubicBezTo>
                <a:cubicBezTo>
                  <a:pt x="1144" y="216"/>
                  <a:pt x="1140" y="213"/>
                  <a:pt x="1140" y="209"/>
                </a:cubicBezTo>
                <a:cubicBezTo>
                  <a:pt x="1139" y="205"/>
                  <a:pt x="1142" y="202"/>
                  <a:pt x="1146" y="202"/>
                </a:cubicBezTo>
                <a:close/>
                <a:moveTo>
                  <a:pt x="1123" y="202"/>
                </a:moveTo>
                <a:cubicBezTo>
                  <a:pt x="1128" y="202"/>
                  <a:pt x="1132" y="205"/>
                  <a:pt x="1133" y="209"/>
                </a:cubicBezTo>
                <a:cubicBezTo>
                  <a:pt x="1133" y="213"/>
                  <a:pt x="1130" y="216"/>
                  <a:pt x="1125" y="216"/>
                </a:cubicBezTo>
                <a:cubicBezTo>
                  <a:pt x="1121" y="216"/>
                  <a:pt x="1117" y="213"/>
                  <a:pt x="1116" y="209"/>
                </a:cubicBezTo>
                <a:cubicBezTo>
                  <a:pt x="1116" y="205"/>
                  <a:pt x="1119" y="202"/>
                  <a:pt x="1123" y="202"/>
                </a:cubicBezTo>
                <a:close/>
                <a:moveTo>
                  <a:pt x="1100" y="202"/>
                </a:moveTo>
                <a:cubicBezTo>
                  <a:pt x="1105" y="202"/>
                  <a:pt x="1109" y="205"/>
                  <a:pt x="1109" y="209"/>
                </a:cubicBezTo>
                <a:cubicBezTo>
                  <a:pt x="1110" y="213"/>
                  <a:pt x="1107" y="216"/>
                  <a:pt x="1102" y="216"/>
                </a:cubicBezTo>
                <a:cubicBezTo>
                  <a:pt x="1098" y="216"/>
                  <a:pt x="1094" y="213"/>
                  <a:pt x="1093" y="209"/>
                </a:cubicBezTo>
                <a:cubicBezTo>
                  <a:pt x="1093" y="205"/>
                  <a:pt x="1096" y="202"/>
                  <a:pt x="1100" y="202"/>
                </a:cubicBezTo>
                <a:close/>
                <a:moveTo>
                  <a:pt x="1077" y="202"/>
                </a:moveTo>
                <a:cubicBezTo>
                  <a:pt x="1082" y="202"/>
                  <a:pt x="1086" y="205"/>
                  <a:pt x="1086" y="209"/>
                </a:cubicBezTo>
                <a:cubicBezTo>
                  <a:pt x="1087" y="213"/>
                  <a:pt x="1083" y="216"/>
                  <a:pt x="1079" y="216"/>
                </a:cubicBezTo>
                <a:cubicBezTo>
                  <a:pt x="1074" y="216"/>
                  <a:pt x="1070" y="213"/>
                  <a:pt x="1070" y="209"/>
                </a:cubicBezTo>
                <a:cubicBezTo>
                  <a:pt x="1069" y="205"/>
                  <a:pt x="1073" y="202"/>
                  <a:pt x="1077" y="202"/>
                </a:cubicBezTo>
                <a:close/>
                <a:moveTo>
                  <a:pt x="1054" y="202"/>
                </a:moveTo>
                <a:cubicBezTo>
                  <a:pt x="1058" y="202"/>
                  <a:pt x="1062" y="205"/>
                  <a:pt x="1063" y="209"/>
                </a:cubicBezTo>
                <a:cubicBezTo>
                  <a:pt x="1063" y="213"/>
                  <a:pt x="1060" y="216"/>
                  <a:pt x="1055" y="216"/>
                </a:cubicBezTo>
                <a:cubicBezTo>
                  <a:pt x="1051" y="216"/>
                  <a:pt x="1047" y="213"/>
                  <a:pt x="1046" y="209"/>
                </a:cubicBezTo>
                <a:cubicBezTo>
                  <a:pt x="1046" y="205"/>
                  <a:pt x="1049" y="202"/>
                  <a:pt x="1054" y="202"/>
                </a:cubicBezTo>
                <a:close/>
                <a:moveTo>
                  <a:pt x="1031" y="202"/>
                </a:moveTo>
                <a:cubicBezTo>
                  <a:pt x="1035" y="202"/>
                  <a:pt x="1039" y="205"/>
                  <a:pt x="1040" y="209"/>
                </a:cubicBezTo>
                <a:cubicBezTo>
                  <a:pt x="1040" y="213"/>
                  <a:pt x="1036" y="216"/>
                  <a:pt x="1032" y="216"/>
                </a:cubicBezTo>
                <a:cubicBezTo>
                  <a:pt x="1027" y="216"/>
                  <a:pt x="1023" y="213"/>
                  <a:pt x="1023" y="209"/>
                </a:cubicBezTo>
                <a:cubicBezTo>
                  <a:pt x="1023" y="205"/>
                  <a:pt x="1026" y="202"/>
                  <a:pt x="1031" y="202"/>
                </a:cubicBezTo>
                <a:close/>
                <a:moveTo>
                  <a:pt x="1008" y="202"/>
                </a:moveTo>
                <a:cubicBezTo>
                  <a:pt x="1012" y="202"/>
                  <a:pt x="1016" y="205"/>
                  <a:pt x="1016" y="209"/>
                </a:cubicBezTo>
                <a:cubicBezTo>
                  <a:pt x="1016" y="213"/>
                  <a:pt x="1013" y="216"/>
                  <a:pt x="1009" y="216"/>
                </a:cubicBezTo>
                <a:cubicBezTo>
                  <a:pt x="1004" y="216"/>
                  <a:pt x="1000" y="213"/>
                  <a:pt x="1000" y="209"/>
                </a:cubicBezTo>
                <a:cubicBezTo>
                  <a:pt x="1000" y="205"/>
                  <a:pt x="1003" y="202"/>
                  <a:pt x="1008" y="202"/>
                </a:cubicBezTo>
                <a:close/>
                <a:moveTo>
                  <a:pt x="985" y="202"/>
                </a:moveTo>
                <a:cubicBezTo>
                  <a:pt x="989" y="202"/>
                  <a:pt x="993" y="205"/>
                  <a:pt x="993" y="209"/>
                </a:cubicBezTo>
                <a:cubicBezTo>
                  <a:pt x="993" y="213"/>
                  <a:pt x="990" y="216"/>
                  <a:pt x="985" y="216"/>
                </a:cubicBezTo>
                <a:cubicBezTo>
                  <a:pt x="981" y="216"/>
                  <a:pt x="977" y="213"/>
                  <a:pt x="977" y="209"/>
                </a:cubicBezTo>
                <a:cubicBezTo>
                  <a:pt x="977" y="205"/>
                  <a:pt x="980" y="202"/>
                  <a:pt x="985" y="202"/>
                </a:cubicBezTo>
                <a:close/>
                <a:moveTo>
                  <a:pt x="961" y="202"/>
                </a:moveTo>
                <a:cubicBezTo>
                  <a:pt x="966" y="202"/>
                  <a:pt x="970" y="205"/>
                  <a:pt x="970" y="209"/>
                </a:cubicBezTo>
                <a:cubicBezTo>
                  <a:pt x="970" y="213"/>
                  <a:pt x="966" y="216"/>
                  <a:pt x="962" y="216"/>
                </a:cubicBezTo>
                <a:cubicBezTo>
                  <a:pt x="957" y="216"/>
                  <a:pt x="953" y="213"/>
                  <a:pt x="953" y="209"/>
                </a:cubicBezTo>
                <a:cubicBezTo>
                  <a:pt x="953" y="205"/>
                  <a:pt x="957" y="202"/>
                  <a:pt x="961" y="202"/>
                </a:cubicBezTo>
                <a:close/>
                <a:moveTo>
                  <a:pt x="938" y="202"/>
                </a:moveTo>
                <a:cubicBezTo>
                  <a:pt x="943" y="202"/>
                  <a:pt x="946" y="205"/>
                  <a:pt x="946" y="209"/>
                </a:cubicBezTo>
                <a:cubicBezTo>
                  <a:pt x="947" y="213"/>
                  <a:pt x="943" y="216"/>
                  <a:pt x="938" y="216"/>
                </a:cubicBezTo>
                <a:cubicBezTo>
                  <a:pt x="934" y="216"/>
                  <a:pt x="930" y="213"/>
                  <a:pt x="930" y="209"/>
                </a:cubicBezTo>
                <a:cubicBezTo>
                  <a:pt x="930" y="205"/>
                  <a:pt x="934" y="202"/>
                  <a:pt x="938" y="202"/>
                </a:cubicBezTo>
                <a:close/>
                <a:moveTo>
                  <a:pt x="892" y="202"/>
                </a:moveTo>
                <a:cubicBezTo>
                  <a:pt x="897" y="202"/>
                  <a:pt x="900" y="205"/>
                  <a:pt x="900" y="209"/>
                </a:cubicBezTo>
                <a:cubicBezTo>
                  <a:pt x="900" y="213"/>
                  <a:pt x="896" y="216"/>
                  <a:pt x="892" y="216"/>
                </a:cubicBezTo>
                <a:cubicBezTo>
                  <a:pt x="887" y="216"/>
                  <a:pt x="883" y="213"/>
                  <a:pt x="884" y="209"/>
                </a:cubicBezTo>
                <a:cubicBezTo>
                  <a:pt x="884" y="205"/>
                  <a:pt x="888" y="202"/>
                  <a:pt x="892" y="202"/>
                </a:cubicBezTo>
                <a:close/>
                <a:moveTo>
                  <a:pt x="869" y="202"/>
                </a:moveTo>
                <a:cubicBezTo>
                  <a:pt x="873" y="202"/>
                  <a:pt x="877" y="205"/>
                  <a:pt x="877" y="209"/>
                </a:cubicBezTo>
                <a:cubicBezTo>
                  <a:pt x="876" y="213"/>
                  <a:pt x="873" y="216"/>
                  <a:pt x="868" y="216"/>
                </a:cubicBezTo>
                <a:cubicBezTo>
                  <a:pt x="864" y="216"/>
                  <a:pt x="860" y="213"/>
                  <a:pt x="860" y="209"/>
                </a:cubicBezTo>
                <a:cubicBezTo>
                  <a:pt x="861" y="205"/>
                  <a:pt x="864" y="202"/>
                  <a:pt x="869" y="202"/>
                </a:cubicBezTo>
                <a:close/>
                <a:moveTo>
                  <a:pt x="1314" y="222"/>
                </a:moveTo>
                <a:cubicBezTo>
                  <a:pt x="1319" y="222"/>
                  <a:pt x="1324" y="225"/>
                  <a:pt x="1325" y="229"/>
                </a:cubicBezTo>
                <a:cubicBezTo>
                  <a:pt x="1326" y="233"/>
                  <a:pt x="1323" y="236"/>
                  <a:pt x="1319" y="236"/>
                </a:cubicBezTo>
                <a:cubicBezTo>
                  <a:pt x="1314" y="236"/>
                  <a:pt x="1310" y="233"/>
                  <a:pt x="1308" y="229"/>
                </a:cubicBezTo>
                <a:cubicBezTo>
                  <a:pt x="1307" y="225"/>
                  <a:pt x="1310" y="222"/>
                  <a:pt x="1314" y="222"/>
                </a:cubicBezTo>
                <a:close/>
                <a:moveTo>
                  <a:pt x="1291" y="222"/>
                </a:moveTo>
                <a:cubicBezTo>
                  <a:pt x="1296" y="222"/>
                  <a:pt x="1300" y="225"/>
                  <a:pt x="1301" y="229"/>
                </a:cubicBezTo>
                <a:cubicBezTo>
                  <a:pt x="1302" y="233"/>
                  <a:pt x="1300" y="236"/>
                  <a:pt x="1295" y="236"/>
                </a:cubicBezTo>
                <a:cubicBezTo>
                  <a:pt x="1290" y="236"/>
                  <a:pt x="1286" y="233"/>
                  <a:pt x="1285" y="229"/>
                </a:cubicBezTo>
                <a:cubicBezTo>
                  <a:pt x="1284" y="225"/>
                  <a:pt x="1286" y="222"/>
                  <a:pt x="1291" y="222"/>
                </a:cubicBezTo>
                <a:close/>
                <a:moveTo>
                  <a:pt x="1267" y="222"/>
                </a:moveTo>
                <a:cubicBezTo>
                  <a:pt x="1272" y="222"/>
                  <a:pt x="1277" y="225"/>
                  <a:pt x="1278" y="229"/>
                </a:cubicBezTo>
                <a:cubicBezTo>
                  <a:pt x="1279" y="233"/>
                  <a:pt x="1276" y="236"/>
                  <a:pt x="1271" y="236"/>
                </a:cubicBezTo>
                <a:cubicBezTo>
                  <a:pt x="1267" y="236"/>
                  <a:pt x="1262" y="233"/>
                  <a:pt x="1261" y="229"/>
                </a:cubicBezTo>
                <a:cubicBezTo>
                  <a:pt x="1260" y="225"/>
                  <a:pt x="1263" y="222"/>
                  <a:pt x="1267" y="222"/>
                </a:cubicBezTo>
                <a:close/>
                <a:moveTo>
                  <a:pt x="1244" y="222"/>
                </a:moveTo>
                <a:cubicBezTo>
                  <a:pt x="1248" y="222"/>
                  <a:pt x="1253" y="225"/>
                  <a:pt x="1254" y="229"/>
                </a:cubicBezTo>
                <a:cubicBezTo>
                  <a:pt x="1255" y="233"/>
                  <a:pt x="1252" y="236"/>
                  <a:pt x="1247" y="236"/>
                </a:cubicBezTo>
                <a:cubicBezTo>
                  <a:pt x="1243" y="236"/>
                  <a:pt x="1238" y="233"/>
                  <a:pt x="1237" y="229"/>
                </a:cubicBezTo>
                <a:cubicBezTo>
                  <a:pt x="1236" y="225"/>
                  <a:pt x="1239" y="222"/>
                  <a:pt x="1244" y="222"/>
                </a:cubicBezTo>
                <a:close/>
                <a:moveTo>
                  <a:pt x="1220" y="222"/>
                </a:moveTo>
                <a:cubicBezTo>
                  <a:pt x="1225" y="222"/>
                  <a:pt x="1229" y="225"/>
                  <a:pt x="1230" y="229"/>
                </a:cubicBezTo>
                <a:cubicBezTo>
                  <a:pt x="1231" y="233"/>
                  <a:pt x="1228" y="236"/>
                  <a:pt x="1224" y="236"/>
                </a:cubicBezTo>
                <a:cubicBezTo>
                  <a:pt x="1219" y="236"/>
                  <a:pt x="1215" y="233"/>
                  <a:pt x="1214" y="229"/>
                </a:cubicBezTo>
                <a:cubicBezTo>
                  <a:pt x="1213" y="225"/>
                  <a:pt x="1216" y="222"/>
                  <a:pt x="1220" y="222"/>
                </a:cubicBezTo>
                <a:close/>
                <a:moveTo>
                  <a:pt x="1197" y="222"/>
                </a:moveTo>
                <a:cubicBezTo>
                  <a:pt x="1201" y="222"/>
                  <a:pt x="1206" y="225"/>
                  <a:pt x="1207" y="229"/>
                </a:cubicBezTo>
                <a:cubicBezTo>
                  <a:pt x="1208" y="233"/>
                  <a:pt x="1204" y="236"/>
                  <a:pt x="1200" y="236"/>
                </a:cubicBezTo>
                <a:cubicBezTo>
                  <a:pt x="1195" y="236"/>
                  <a:pt x="1191" y="233"/>
                  <a:pt x="1190" y="229"/>
                </a:cubicBezTo>
                <a:cubicBezTo>
                  <a:pt x="1189" y="225"/>
                  <a:pt x="1192" y="222"/>
                  <a:pt x="1197" y="222"/>
                </a:cubicBezTo>
                <a:close/>
                <a:moveTo>
                  <a:pt x="1173" y="222"/>
                </a:moveTo>
                <a:cubicBezTo>
                  <a:pt x="1178" y="222"/>
                  <a:pt x="1182" y="225"/>
                  <a:pt x="1183" y="229"/>
                </a:cubicBezTo>
                <a:cubicBezTo>
                  <a:pt x="1184" y="233"/>
                  <a:pt x="1181" y="236"/>
                  <a:pt x="1176" y="236"/>
                </a:cubicBezTo>
                <a:cubicBezTo>
                  <a:pt x="1172" y="236"/>
                  <a:pt x="1167" y="233"/>
                  <a:pt x="1166" y="229"/>
                </a:cubicBezTo>
                <a:cubicBezTo>
                  <a:pt x="1166" y="225"/>
                  <a:pt x="1169" y="222"/>
                  <a:pt x="1173" y="222"/>
                </a:cubicBezTo>
                <a:close/>
                <a:moveTo>
                  <a:pt x="1150" y="222"/>
                </a:moveTo>
                <a:cubicBezTo>
                  <a:pt x="1154" y="222"/>
                  <a:pt x="1159" y="225"/>
                  <a:pt x="1159" y="229"/>
                </a:cubicBezTo>
                <a:cubicBezTo>
                  <a:pt x="1160" y="233"/>
                  <a:pt x="1157" y="236"/>
                  <a:pt x="1152" y="236"/>
                </a:cubicBezTo>
                <a:cubicBezTo>
                  <a:pt x="1148" y="236"/>
                  <a:pt x="1143" y="233"/>
                  <a:pt x="1143" y="229"/>
                </a:cubicBezTo>
                <a:cubicBezTo>
                  <a:pt x="1142" y="225"/>
                  <a:pt x="1145" y="222"/>
                  <a:pt x="1150" y="222"/>
                </a:cubicBezTo>
                <a:close/>
                <a:moveTo>
                  <a:pt x="1126" y="222"/>
                </a:moveTo>
                <a:cubicBezTo>
                  <a:pt x="1131" y="222"/>
                  <a:pt x="1135" y="225"/>
                  <a:pt x="1136" y="229"/>
                </a:cubicBezTo>
                <a:cubicBezTo>
                  <a:pt x="1136" y="233"/>
                  <a:pt x="1133" y="236"/>
                  <a:pt x="1129" y="236"/>
                </a:cubicBezTo>
                <a:cubicBezTo>
                  <a:pt x="1124" y="236"/>
                  <a:pt x="1120" y="233"/>
                  <a:pt x="1119" y="229"/>
                </a:cubicBezTo>
                <a:cubicBezTo>
                  <a:pt x="1119" y="225"/>
                  <a:pt x="1122" y="222"/>
                  <a:pt x="1126" y="222"/>
                </a:cubicBezTo>
                <a:close/>
                <a:moveTo>
                  <a:pt x="1103" y="222"/>
                </a:moveTo>
                <a:cubicBezTo>
                  <a:pt x="1107" y="222"/>
                  <a:pt x="1112" y="225"/>
                  <a:pt x="1112" y="229"/>
                </a:cubicBezTo>
                <a:cubicBezTo>
                  <a:pt x="1113" y="233"/>
                  <a:pt x="1109" y="236"/>
                  <a:pt x="1105" y="236"/>
                </a:cubicBezTo>
                <a:cubicBezTo>
                  <a:pt x="1100" y="236"/>
                  <a:pt x="1096" y="233"/>
                  <a:pt x="1096" y="229"/>
                </a:cubicBezTo>
                <a:cubicBezTo>
                  <a:pt x="1095" y="225"/>
                  <a:pt x="1098" y="222"/>
                  <a:pt x="1103" y="222"/>
                </a:cubicBezTo>
                <a:close/>
                <a:moveTo>
                  <a:pt x="1079" y="222"/>
                </a:moveTo>
                <a:cubicBezTo>
                  <a:pt x="1084" y="222"/>
                  <a:pt x="1088" y="225"/>
                  <a:pt x="1088" y="229"/>
                </a:cubicBezTo>
                <a:cubicBezTo>
                  <a:pt x="1089" y="233"/>
                  <a:pt x="1086" y="236"/>
                  <a:pt x="1081" y="236"/>
                </a:cubicBezTo>
                <a:cubicBezTo>
                  <a:pt x="1076" y="236"/>
                  <a:pt x="1072" y="233"/>
                  <a:pt x="1072" y="229"/>
                </a:cubicBezTo>
                <a:cubicBezTo>
                  <a:pt x="1071" y="225"/>
                  <a:pt x="1075" y="222"/>
                  <a:pt x="1079" y="222"/>
                </a:cubicBezTo>
                <a:close/>
                <a:moveTo>
                  <a:pt x="1056" y="222"/>
                </a:moveTo>
                <a:cubicBezTo>
                  <a:pt x="1060" y="222"/>
                  <a:pt x="1064" y="225"/>
                  <a:pt x="1065" y="229"/>
                </a:cubicBezTo>
                <a:cubicBezTo>
                  <a:pt x="1065" y="233"/>
                  <a:pt x="1062" y="236"/>
                  <a:pt x="1057" y="236"/>
                </a:cubicBezTo>
                <a:cubicBezTo>
                  <a:pt x="1053" y="236"/>
                  <a:pt x="1049" y="233"/>
                  <a:pt x="1048" y="229"/>
                </a:cubicBezTo>
                <a:cubicBezTo>
                  <a:pt x="1048" y="225"/>
                  <a:pt x="1051" y="222"/>
                  <a:pt x="1056" y="222"/>
                </a:cubicBezTo>
                <a:close/>
                <a:moveTo>
                  <a:pt x="1032" y="222"/>
                </a:moveTo>
                <a:cubicBezTo>
                  <a:pt x="1037" y="222"/>
                  <a:pt x="1041" y="225"/>
                  <a:pt x="1041" y="229"/>
                </a:cubicBezTo>
                <a:cubicBezTo>
                  <a:pt x="1041" y="233"/>
                  <a:pt x="1038" y="236"/>
                  <a:pt x="1033" y="236"/>
                </a:cubicBezTo>
                <a:cubicBezTo>
                  <a:pt x="1029" y="236"/>
                  <a:pt x="1025" y="233"/>
                  <a:pt x="1025" y="229"/>
                </a:cubicBezTo>
                <a:cubicBezTo>
                  <a:pt x="1024" y="225"/>
                  <a:pt x="1028" y="222"/>
                  <a:pt x="1032" y="222"/>
                </a:cubicBezTo>
                <a:close/>
                <a:moveTo>
                  <a:pt x="1009" y="222"/>
                </a:moveTo>
                <a:cubicBezTo>
                  <a:pt x="1013" y="222"/>
                  <a:pt x="1017" y="225"/>
                  <a:pt x="1018" y="229"/>
                </a:cubicBezTo>
                <a:cubicBezTo>
                  <a:pt x="1018" y="233"/>
                  <a:pt x="1014" y="236"/>
                  <a:pt x="1010" y="236"/>
                </a:cubicBezTo>
                <a:cubicBezTo>
                  <a:pt x="1005" y="236"/>
                  <a:pt x="1001" y="233"/>
                  <a:pt x="1001" y="229"/>
                </a:cubicBezTo>
                <a:cubicBezTo>
                  <a:pt x="1001" y="225"/>
                  <a:pt x="1004" y="222"/>
                  <a:pt x="1009" y="222"/>
                </a:cubicBezTo>
                <a:close/>
                <a:moveTo>
                  <a:pt x="985" y="222"/>
                </a:moveTo>
                <a:cubicBezTo>
                  <a:pt x="990" y="222"/>
                  <a:pt x="994" y="225"/>
                  <a:pt x="994" y="229"/>
                </a:cubicBezTo>
                <a:cubicBezTo>
                  <a:pt x="994" y="233"/>
                  <a:pt x="990" y="236"/>
                  <a:pt x="986" y="236"/>
                </a:cubicBezTo>
                <a:cubicBezTo>
                  <a:pt x="981" y="236"/>
                  <a:pt x="977" y="233"/>
                  <a:pt x="977" y="229"/>
                </a:cubicBezTo>
                <a:cubicBezTo>
                  <a:pt x="977" y="225"/>
                  <a:pt x="981" y="222"/>
                  <a:pt x="985" y="222"/>
                </a:cubicBezTo>
                <a:close/>
                <a:moveTo>
                  <a:pt x="962" y="222"/>
                </a:moveTo>
                <a:cubicBezTo>
                  <a:pt x="966" y="222"/>
                  <a:pt x="970" y="225"/>
                  <a:pt x="970" y="229"/>
                </a:cubicBezTo>
                <a:cubicBezTo>
                  <a:pt x="970" y="233"/>
                  <a:pt x="967" y="236"/>
                  <a:pt x="962" y="236"/>
                </a:cubicBezTo>
                <a:cubicBezTo>
                  <a:pt x="958" y="236"/>
                  <a:pt x="954" y="233"/>
                  <a:pt x="954" y="229"/>
                </a:cubicBezTo>
                <a:cubicBezTo>
                  <a:pt x="954" y="225"/>
                  <a:pt x="957" y="222"/>
                  <a:pt x="962" y="222"/>
                </a:cubicBezTo>
                <a:close/>
                <a:moveTo>
                  <a:pt x="938" y="222"/>
                </a:moveTo>
                <a:cubicBezTo>
                  <a:pt x="943" y="222"/>
                  <a:pt x="947" y="225"/>
                  <a:pt x="947" y="229"/>
                </a:cubicBezTo>
                <a:cubicBezTo>
                  <a:pt x="947" y="233"/>
                  <a:pt x="943" y="236"/>
                  <a:pt x="938" y="236"/>
                </a:cubicBezTo>
                <a:cubicBezTo>
                  <a:pt x="934" y="236"/>
                  <a:pt x="930" y="233"/>
                  <a:pt x="930" y="229"/>
                </a:cubicBezTo>
                <a:cubicBezTo>
                  <a:pt x="930" y="225"/>
                  <a:pt x="934" y="222"/>
                  <a:pt x="938" y="222"/>
                </a:cubicBezTo>
                <a:close/>
                <a:moveTo>
                  <a:pt x="891" y="222"/>
                </a:moveTo>
                <a:cubicBezTo>
                  <a:pt x="896" y="222"/>
                  <a:pt x="899" y="225"/>
                  <a:pt x="899" y="229"/>
                </a:cubicBezTo>
                <a:cubicBezTo>
                  <a:pt x="899" y="233"/>
                  <a:pt x="895" y="236"/>
                  <a:pt x="891" y="236"/>
                </a:cubicBezTo>
                <a:cubicBezTo>
                  <a:pt x="886" y="236"/>
                  <a:pt x="883" y="233"/>
                  <a:pt x="883" y="229"/>
                </a:cubicBezTo>
                <a:cubicBezTo>
                  <a:pt x="883" y="225"/>
                  <a:pt x="887" y="222"/>
                  <a:pt x="891" y="222"/>
                </a:cubicBezTo>
                <a:close/>
                <a:moveTo>
                  <a:pt x="868" y="222"/>
                </a:moveTo>
                <a:cubicBezTo>
                  <a:pt x="872" y="222"/>
                  <a:pt x="876" y="225"/>
                  <a:pt x="876" y="229"/>
                </a:cubicBezTo>
                <a:cubicBezTo>
                  <a:pt x="875" y="233"/>
                  <a:pt x="872" y="236"/>
                  <a:pt x="867" y="236"/>
                </a:cubicBezTo>
                <a:cubicBezTo>
                  <a:pt x="862" y="236"/>
                  <a:pt x="859" y="233"/>
                  <a:pt x="859" y="229"/>
                </a:cubicBezTo>
                <a:cubicBezTo>
                  <a:pt x="859" y="225"/>
                  <a:pt x="863" y="222"/>
                  <a:pt x="868" y="222"/>
                </a:cubicBezTo>
                <a:close/>
                <a:moveTo>
                  <a:pt x="821" y="222"/>
                </a:moveTo>
                <a:cubicBezTo>
                  <a:pt x="825" y="222"/>
                  <a:pt x="829" y="225"/>
                  <a:pt x="828" y="229"/>
                </a:cubicBezTo>
                <a:cubicBezTo>
                  <a:pt x="828" y="233"/>
                  <a:pt x="824" y="236"/>
                  <a:pt x="819" y="236"/>
                </a:cubicBezTo>
                <a:cubicBezTo>
                  <a:pt x="815" y="236"/>
                  <a:pt x="811" y="233"/>
                  <a:pt x="812" y="229"/>
                </a:cubicBezTo>
                <a:cubicBezTo>
                  <a:pt x="812" y="225"/>
                  <a:pt x="816" y="222"/>
                  <a:pt x="821" y="222"/>
                </a:cubicBezTo>
                <a:close/>
                <a:moveTo>
                  <a:pt x="1321" y="242"/>
                </a:moveTo>
                <a:cubicBezTo>
                  <a:pt x="1325" y="242"/>
                  <a:pt x="1330" y="245"/>
                  <a:pt x="1331" y="249"/>
                </a:cubicBezTo>
                <a:cubicBezTo>
                  <a:pt x="1332" y="253"/>
                  <a:pt x="1330" y="256"/>
                  <a:pt x="1325" y="256"/>
                </a:cubicBezTo>
                <a:cubicBezTo>
                  <a:pt x="1320" y="256"/>
                  <a:pt x="1316" y="253"/>
                  <a:pt x="1314" y="249"/>
                </a:cubicBezTo>
                <a:cubicBezTo>
                  <a:pt x="1313" y="245"/>
                  <a:pt x="1316" y="242"/>
                  <a:pt x="1321" y="242"/>
                </a:cubicBezTo>
                <a:close/>
                <a:moveTo>
                  <a:pt x="1297" y="242"/>
                </a:moveTo>
                <a:cubicBezTo>
                  <a:pt x="1301" y="242"/>
                  <a:pt x="1306" y="245"/>
                  <a:pt x="1307" y="249"/>
                </a:cubicBezTo>
                <a:cubicBezTo>
                  <a:pt x="1308" y="253"/>
                  <a:pt x="1305" y="256"/>
                  <a:pt x="1301" y="256"/>
                </a:cubicBezTo>
                <a:cubicBezTo>
                  <a:pt x="1296" y="256"/>
                  <a:pt x="1291" y="253"/>
                  <a:pt x="1290" y="249"/>
                </a:cubicBezTo>
                <a:cubicBezTo>
                  <a:pt x="1289" y="245"/>
                  <a:pt x="1292" y="242"/>
                  <a:pt x="1297" y="242"/>
                </a:cubicBezTo>
                <a:close/>
                <a:moveTo>
                  <a:pt x="1273" y="242"/>
                </a:moveTo>
                <a:cubicBezTo>
                  <a:pt x="1277" y="242"/>
                  <a:pt x="1282" y="245"/>
                  <a:pt x="1283" y="249"/>
                </a:cubicBezTo>
                <a:cubicBezTo>
                  <a:pt x="1284" y="253"/>
                  <a:pt x="1281" y="256"/>
                  <a:pt x="1277" y="256"/>
                </a:cubicBezTo>
                <a:cubicBezTo>
                  <a:pt x="1272" y="256"/>
                  <a:pt x="1267" y="253"/>
                  <a:pt x="1266" y="249"/>
                </a:cubicBezTo>
                <a:cubicBezTo>
                  <a:pt x="1265" y="245"/>
                  <a:pt x="1268" y="242"/>
                  <a:pt x="1273" y="242"/>
                </a:cubicBezTo>
                <a:close/>
                <a:moveTo>
                  <a:pt x="1249" y="242"/>
                </a:moveTo>
                <a:cubicBezTo>
                  <a:pt x="1254" y="242"/>
                  <a:pt x="1258" y="245"/>
                  <a:pt x="1259" y="249"/>
                </a:cubicBezTo>
                <a:cubicBezTo>
                  <a:pt x="1260" y="253"/>
                  <a:pt x="1257" y="256"/>
                  <a:pt x="1252" y="256"/>
                </a:cubicBezTo>
                <a:cubicBezTo>
                  <a:pt x="1248" y="256"/>
                  <a:pt x="1243" y="253"/>
                  <a:pt x="1242" y="249"/>
                </a:cubicBezTo>
                <a:cubicBezTo>
                  <a:pt x="1241" y="245"/>
                  <a:pt x="1244" y="242"/>
                  <a:pt x="1249" y="242"/>
                </a:cubicBezTo>
                <a:close/>
                <a:moveTo>
                  <a:pt x="1225" y="242"/>
                </a:moveTo>
                <a:cubicBezTo>
                  <a:pt x="1230" y="242"/>
                  <a:pt x="1234" y="245"/>
                  <a:pt x="1235" y="249"/>
                </a:cubicBezTo>
                <a:cubicBezTo>
                  <a:pt x="1236" y="253"/>
                  <a:pt x="1233" y="256"/>
                  <a:pt x="1228" y="256"/>
                </a:cubicBezTo>
                <a:cubicBezTo>
                  <a:pt x="1224" y="256"/>
                  <a:pt x="1219" y="253"/>
                  <a:pt x="1218" y="249"/>
                </a:cubicBezTo>
                <a:cubicBezTo>
                  <a:pt x="1217" y="245"/>
                  <a:pt x="1220" y="242"/>
                  <a:pt x="1225" y="242"/>
                </a:cubicBezTo>
                <a:close/>
                <a:moveTo>
                  <a:pt x="1201" y="242"/>
                </a:moveTo>
                <a:cubicBezTo>
                  <a:pt x="1206" y="242"/>
                  <a:pt x="1210" y="245"/>
                  <a:pt x="1211" y="249"/>
                </a:cubicBezTo>
                <a:cubicBezTo>
                  <a:pt x="1212" y="253"/>
                  <a:pt x="1209" y="256"/>
                  <a:pt x="1204" y="256"/>
                </a:cubicBezTo>
                <a:cubicBezTo>
                  <a:pt x="1199" y="256"/>
                  <a:pt x="1195" y="253"/>
                  <a:pt x="1194" y="249"/>
                </a:cubicBezTo>
                <a:cubicBezTo>
                  <a:pt x="1193" y="245"/>
                  <a:pt x="1197" y="242"/>
                  <a:pt x="1201" y="242"/>
                </a:cubicBezTo>
                <a:close/>
                <a:moveTo>
                  <a:pt x="1177" y="242"/>
                </a:moveTo>
                <a:cubicBezTo>
                  <a:pt x="1182" y="242"/>
                  <a:pt x="1186" y="245"/>
                  <a:pt x="1187" y="249"/>
                </a:cubicBezTo>
                <a:cubicBezTo>
                  <a:pt x="1188" y="253"/>
                  <a:pt x="1185" y="256"/>
                  <a:pt x="1180" y="256"/>
                </a:cubicBezTo>
                <a:cubicBezTo>
                  <a:pt x="1175" y="256"/>
                  <a:pt x="1171" y="253"/>
                  <a:pt x="1170" y="249"/>
                </a:cubicBezTo>
                <a:cubicBezTo>
                  <a:pt x="1169" y="245"/>
                  <a:pt x="1173" y="242"/>
                  <a:pt x="1177" y="242"/>
                </a:cubicBezTo>
                <a:close/>
                <a:moveTo>
                  <a:pt x="1153" y="242"/>
                </a:moveTo>
                <a:cubicBezTo>
                  <a:pt x="1158" y="242"/>
                  <a:pt x="1162" y="245"/>
                  <a:pt x="1163" y="249"/>
                </a:cubicBezTo>
                <a:cubicBezTo>
                  <a:pt x="1164" y="253"/>
                  <a:pt x="1160" y="256"/>
                  <a:pt x="1156" y="256"/>
                </a:cubicBezTo>
                <a:cubicBezTo>
                  <a:pt x="1151" y="256"/>
                  <a:pt x="1147" y="253"/>
                  <a:pt x="1146" y="249"/>
                </a:cubicBezTo>
                <a:cubicBezTo>
                  <a:pt x="1146" y="245"/>
                  <a:pt x="1149" y="242"/>
                  <a:pt x="1153" y="242"/>
                </a:cubicBezTo>
                <a:close/>
                <a:moveTo>
                  <a:pt x="1129" y="242"/>
                </a:moveTo>
                <a:cubicBezTo>
                  <a:pt x="1134" y="242"/>
                  <a:pt x="1138" y="245"/>
                  <a:pt x="1139" y="249"/>
                </a:cubicBezTo>
                <a:cubicBezTo>
                  <a:pt x="1140" y="253"/>
                  <a:pt x="1136" y="256"/>
                  <a:pt x="1132" y="256"/>
                </a:cubicBezTo>
                <a:cubicBezTo>
                  <a:pt x="1127" y="256"/>
                  <a:pt x="1123" y="253"/>
                  <a:pt x="1122" y="249"/>
                </a:cubicBezTo>
                <a:cubicBezTo>
                  <a:pt x="1122" y="245"/>
                  <a:pt x="1125" y="242"/>
                  <a:pt x="1129" y="242"/>
                </a:cubicBezTo>
                <a:close/>
                <a:moveTo>
                  <a:pt x="1106" y="242"/>
                </a:moveTo>
                <a:cubicBezTo>
                  <a:pt x="1110" y="242"/>
                  <a:pt x="1114" y="245"/>
                  <a:pt x="1115" y="249"/>
                </a:cubicBezTo>
                <a:cubicBezTo>
                  <a:pt x="1115" y="253"/>
                  <a:pt x="1112" y="256"/>
                  <a:pt x="1107" y="256"/>
                </a:cubicBezTo>
                <a:cubicBezTo>
                  <a:pt x="1103" y="256"/>
                  <a:pt x="1099" y="253"/>
                  <a:pt x="1098" y="249"/>
                </a:cubicBezTo>
                <a:cubicBezTo>
                  <a:pt x="1098" y="245"/>
                  <a:pt x="1101" y="242"/>
                  <a:pt x="1106" y="242"/>
                </a:cubicBezTo>
                <a:close/>
                <a:moveTo>
                  <a:pt x="1082" y="242"/>
                </a:moveTo>
                <a:cubicBezTo>
                  <a:pt x="1086" y="242"/>
                  <a:pt x="1090" y="245"/>
                  <a:pt x="1091" y="249"/>
                </a:cubicBezTo>
                <a:cubicBezTo>
                  <a:pt x="1091" y="253"/>
                  <a:pt x="1088" y="256"/>
                  <a:pt x="1083" y="256"/>
                </a:cubicBezTo>
                <a:cubicBezTo>
                  <a:pt x="1079" y="256"/>
                  <a:pt x="1075" y="253"/>
                  <a:pt x="1074" y="249"/>
                </a:cubicBezTo>
                <a:cubicBezTo>
                  <a:pt x="1074" y="245"/>
                  <a:pt x="1077" y="242"/>
                  <a:pt x="1082" y="242"/>
                </a:cubicBezTo>
                <a:close/>
                <a:moveTo>
                  <a:pt x="1058" y="242"/>
                </a:moveTo>
                <a:cubicBezTo>
                  <a:pt x="1062" y="242"/>
                  <a:pt x="1066" y="245"/>
                  <a:pt x="1067" y="249"/>
                </a:cubicBezTo>
                <a:cubicBezTo>
                  <a:pt x="1067" y="253"/>
                  <a:pt x="1064" y="256"/>
                  <a:pt x="1059" y="256"/>
                </a:cubicBezTo>
                <a:cubicBezTo>
                  <a:pt x="1054" y="256"/>
                  <a:pt x="1050" y="253"/>
                  <a:pt x="1050" y="249"/>
                </a:cubicBezTo>
                <a:cubicBezTo>
                  <a:pt x="1050" y="245"/>
                  <a:pt x="1053" y="242"/>
                  <a:pt x="1058" y="242"/>
                </a:cubicBezTo>
                <a:close/>
                <a:moveTo>
                  <a:pt x="1034" y="242"/>
                </a:moveTo>
                <a:cubicBezTo>
                  <a:pt x="1039" y="242"/>
                  <a:pt x="1043" y="245"/>
                  <a:pt x="1043" y="249"/>
                </a:cubicBezTo>
                <a:cubicBezTo>
                  <a:pt x="1043" y="253"/>
                  <a:pt x="1040" y="256"/>
                  <a:pt x="1035" y="256"/>
                </a:cubicBezTo>
                <a:cubicBezTo>
                  <a:pt x="1030" y="256"/>
                  <a:pt x="1026" y="253"/>
                  <a:pt x="1026" y="249"/>
                </a:cubicBezTo>
                <a:cubicBezTo>
                  <a:pt x="1026" y="245"/>
                  <a:pt x="1029" y="242"/>
                  <a:pt x="1034" y="242"/>
                </a:cubicBezTo>
                <a:close/>
                <a:moveTo>
                  <a:pt x="1010" y="242"/>
                </a:moveTo>
                <a:cubicBezTo>
                  <a:pt x="1015" y="242"/>
                  <a:pt x="1019" y="245"/>
                  <a:pt x="1019" y="249"/>
                </a:cubicBezTo>
                <a:cubicBezTo>
                  <a:pt x="1019" y="253"/>
                  <a:pt x="1015" y="256"/>
                  <a:pt x="1011" y="256"/>
                </a:cubicBezTo>
                <a:cubicBezTo>
                  <a:pt x="1006" y="256"/>
                  <a:pt x="1002" y="253"/>
                  <a:pt x="1002" y="249"/>
                </a:cubicBezTo>
                <a:cubicBezTo>
                  <a:pt x="1002" y="245"/>
                  <a:pt x="1005" y="242"/>
                  <a:pt x="1010" y="242"/>
                </a:cubicBezTo>
                <a:close/>
                <a:moveTo>
                  <a:pt x="986" y="242"/>
                </a:moveTo>
                <a:cubicBezTo>
                  <a:pt x="991" y="242"/>
                  <a:pt x="995" y="245"/>
                  <a:pt x="995" y="249"/>
                </a:cubicBezTo>
                <a:cubicBezTo>
                  <a:pt x="995" y="253"/>
                  <a:pt x="991" y="256"/>
                  <a:pt x="987" y="256"/>
                </a:cubicBezTo>
                <a:cubicBezTo>
                  <a:pt x="982" y="256"/>
                  <a:pt x="978" y="253"/>
                  <a:pt x="978" y="249"/>
                </a:cubicBezTo>
                <a:cubicBezTo>
                  <a:pt x="978" y="245"/>
                  <a:pt x="981" y="242"/>
                  <a:pt x="986" y="242"/>
                </a:cubicBezTo>
                <a:close/>
                <a:moveTo>
                  <a:pt x="962" y="242"/>
                </a:moveTo>
                <a:cubicBezTo>
                  <a:pt x="967" y="242"/>
                  <a:pt x="971" y="245"/>
                  <a:pt x="971" y="249"/>
                </a:cubicBezTo>
                <a:cubicBezTo>
                  <a:pt x="971" y="253"/>
                  <a:pt x="967" y="256"/>
                  <a:pt x="962" y="256"/>
                </a:cubicBezTo>
                <a:cubicBezTo>
                  <a:pt x="958" y="256"/>
                  <a:pt x="954" y="253"/>
                  <a:pt x="954" y="249"/>
                </a:cubicBezTo>
                <a:cubicBezTo>
                  <a:pt x="954" y="245"/>
                  <a:pt x="958" y="242"/>
                  <a:pt x="962" y="242"/>
                </a:cubicBezTo>
                <a:close/>
                <a:moveTo>
                  <a:pt x="938" y="242"/>
                </a:moveTo>
                <a:cubicBezTo>
                  <a:pt x="943" y="242"/>
                  <a:pt x="947" y="245"/>
                  <a:pt x="947" y="249"/>
                </a:cubicBezTo>
                <a:cubicBezTo>
                  <a:pt x="947" y="253"/>
                  <a:pt x="943" y="256"/>
                  <a:pt x="938" y="256"/>
                </a:cubicBezTo>
                <a:cubicBezTo>
                  <a:pt x="934" y="256"/>
                  <a:pt x="930" y="253"/>
                  <a:pt x="930" y="249"/>
                </a:cubicBezTo>
                <a:cubicBezTo>
                  <a:pt x="930" y="245"/>
                  <a:pt x="934" y="242"/>
                  <a:pt x="938" y="242"/>
                </a:cubicBezTo>
                <a:close/>
                <a:moveTo>
                  <a:pt x="914" y="242"/>
                </a:moveTo>
                <a:cubicBezTo>
                  <a:pt x="919" y="242"/>
                  <a:pt x="923" y="245"/>
                  <a:pt x="923" y="249"/>
                </a:cubicBezTo>
                <a:cubicBezTo>
                  <a:pt x="923" y="253"/>
                  <a:pt x="919" y="256"/>
                  <a:pt x="914" y="256"/>
                </a:cubicBezTo>
                <a:cubicBezTo>
                  <a:pt x="909" y="256"/>
                  <a:pt x="906" y="253"/>
                  <a:pt x="906" y="249"/>
                </a:cubicBezTo>
                <a:cubicBezTo>
                  <a:pt x="906" y="245"/>
                  <a:pt x="910" y="242"/>
                  <a:pt x="914" y="242"/>
                </a:cubicBezTo>
                <a:close/>
                <a:moveTo>
                  <a:pt x="891" y="242"/>
                </a:moveTo>
                <a:cubicBezTo>
                  <a:pt x="895" y="242"/>
                  <a:pt x="899" y="245"/>
                  <a:pt x="899" y="249"/>
                </a:cubicBezTo>
                <a:cubicBezTo>
                  <a:pt x="899" y="253"/>
                  <a:pt x="895" y="256"/>
                  <a:pt x="890" y="256"/>
                </a:cubicBezTo>
                <a:cubicBezTo>
                  <a:pt x="885" y="256"/>
                  <a:pt x="882" y="253"/>
                  <a:pt x="882" y="249"/>
                </a:cubicBezTo>
                <a:cubicBezTo>
                  <a:pt x="882" y="245"/>
                  <a:pt x="886" y="242"/>
                  <a:pt x="891" y="242"/>
                </a:cubicBezTo>
                <a:close/>
                <a:moveTo>
                  <a:pt x="867" y="242"/>
                </a:moveTo>
                <a:cubicBezTo>
                  <a:pt x="871" y="242"/>
                  <a:pt x="875" y="245"/>
                  <a:pt x="875" y="249"/>
                </a:cubicBezTo>
                <a:cubicBezTo>
                  <a:pt x="874" y="253"/>
                  <a:pt x="870" y="256"/>
                  <a:pt x="866" y="256"/>
                </a:cubicBezTo>
                <a:cubicBezTo>
                  <a:pt x="861" y="256"/>
                  <a:pt x="858" y="253"/>
                  <a:pt x="858" y="249"/>
                </a:cubicBezTo>
                <a:cubicBezTo>
                  <a:pt x="858" y="245"/>
                  <a:pt x="862" y="242"/>
                  <a:pt x="867" y="242"/>
                </a:cubicBezTo>
                <a:close/>
                <a:moveTo>
                  <a:pt x="843" y="242"/>
                </a:moveTo>
                <a:cubicBezTo>
                  <a:pt x="847" y="242"/>
                  <a:pt x="851" y="245"/>
                  <a:pt x="851" y="249"/>
                </a:cubicBezTo>
                <a:cubicBezTo>
                  <a:pt x="850" y="253"/>
                  <a:pt x="846" y="256"/>
                  <a:pt x="842" y="256"/>
                </a:cubicBezTo>
                <a:cubicBezTo>
                  <a:pt x="837" y="256"/>
                  <a:pt x="833" y="253"/>
                  <a:pt x="834" y="249"/>
                </a:cubicBezTo>
                <a:cubicBezTo>
                  <a:pt x="834" y="245"/>
                  <a:pt x="838" y="242"/>
                  <a:pt x="843" y="242"/>
                </a:cubicBezTo>
                <a:close/>
                <a:moveTo>
                  <a:pt x="819" y="242"/>
                </a:moveTo>
                <a:cubicBezTo>
                  <a:pt x="823" y="242"/>
                  <a:pt x="827" y="245"/>
                  <a:pt x="827" y="249"/>
                </a:cubicBezTo>
                <a:cubicBezTo>
                  <a:pt x="826" y="253"/>
                  <a:pt x="822" y="256"/>
                  <a:pt x="817" y="256"/>
                </a:cubicBezTo>
                <a:cubicBezTo>
                  <a:pt x="813" y="256"/>
                  <a:pt x="809" y="253"/>
                  <a:pt x="810" y="249"/>
                </a:cubicBezTo>
                <a:cubicBezTo>
                  <a:pt x="810" y="245"/>
                  <a:pt x="814" y="242"/>
                  <a:pt x="819" y="242"/>
                </a:cubicBezTo>
                <a:close/>
                <a:moveTo>
                  <a:pt x="1327" y="262"/>
                </a:moveTo>
                <a:cubicBezTo>
                  <a:pt x="1332" y="262"/>
                  <a:pt x="1336" y="266"/>
                  <a:pt x="1338" y="269"/>
                </a:cubicBezTo>
                <a:cubicBezTo>
                  <a:pt x="1339" y="273"/>
                  <a:pt x="1336" y="277"/>
                  <a:pt x="1331" y="277"/>
                </a:cubicBezTo>
                <a:cubicBezTo>
                  <a:pt x="1326" y="277"/>
                  <a:pt x="1322" y="273"/>
                  <a:pt x="1320" y="269"/>
                </a:cubicBezTo>
                <a:cubicBezTo>
                  <a:pt x="1319" y="266"/>
                  <a:pt x="1322" y="262"/>
                  <a:pt x="1327" y="262"/>
                </a:cubicBezTo>
                <a:close/>
                <a:moveTo>
                  <a:pt x="1303" y="262"/>
                </a:moveTo>
                <a:cubicBezTo>
                  <a:pt x="1307" y="262"/>
                  <a:pt x="1312" y="266"/>
                  <a:pt x="1313" y="269"/>
                </a:cubicBezTo>
                <a:cubicBezTo>
                  <a:pt x="1314" y="273"/>
                  <a:pt x="1311" y="277"/>
                  <a:pt x="1307" y="277"/>
                </a:cubicBezTo>
                <a:cubicBezTo>
                  <a:pt x="1302" y="277"/>
                  <a:pt x="1297" y="273"/>
                  <a:pt x="1296" y="269"/>
                </a:cubicBezTo>
                <a:cubicBezTo>
                  <a:pt x="1295" y="266"/>
                  <a:pt x="1298" y="262"/>
                  <a:pt x="1303" y="262"/>
                </a:cubicBezTo>
                <a:close/>
                <a:moveTo>
                  <a:pt x="1278" y="262"/>
                </a:moveTo>
                <a:cubicBezTo>
                  <a:pt x="1283" y="262"/>
                  <a:pt x="1288" y="266"/>
                  <a:pt x="1289" y="269"/>
                </a:cubicBezTo>
                <a:cubicBezTo>
                  <a:pt x="1290" y="273"/>
                  <a:pt x="1287" y="277"/>
                  <a:pt x="1282" y="277"/>
                </a:cubicBezTo>
                <a:cubicBezTo>
                  <a:pt x="1277" y="277"/>
                  <a:pt x="1273" y="273"/>
                  <a:pt x="1272" y="269"/>
                </a:cubicBezTo>
                <a:cubicBezTo>
                  <a:pt x="1271" y="266"/>
                  <a:pt x="1274" y="262"/>
                  <a:pt x="1278" y="262"/>
                </a:cubicBezTo>
                <a:close/>
                <a:moveTo>
                  <a:pt x="1254" y="262"/>
                </a:moveTo>
                <a:cubicBezTo>
                  <a:pt x="1259" y="262"/>
                  <a:pt x="1263" y="266"/>
                  <a:pt x="1264" y="269"/>
                </a:cubicBezTo>
                <a:cubicBezTo>
                  <a:pt x="1265" y="273"/>
                  <a:pt x="1262" y="277"/>
                  <a:pt x="1258" y="277"/>
                </a:cubicBezTo>
                <a:cubicBezTo>
                  <a:pt x="1253" y="277"/>
                  <a:pt x="1248" y="273"/>
                  <a:pt x="1247" y="269"/>
                </a:cubicBezTo>
                <a:cubicBezTo>
                  <a:pt x="1246" y="266"/>
                  <a:pt x="1249" y="262"/>
                  <a:pt x="1254" y="262"/>
                </a:cubicBezTo>
                <a:close/>
                <a:moveTo>
                  <a:pt x="1230" y="262"/>
                </a:moveTo>
                <a:cubicBezTo>
                  <a:pt x="1234" y="262"/>
                  <a:pt x="1239" y="266"/>
                  <a:pt x="1240" y="269"/>
                </a:cubicBezTo>
                <a:cubicBezTo>
                  <a:pt x="1241" y="273"/>
                  <a:pt x="1238" y="277"/>
                  <a:pt x="1233" y="277"/>
                </a:cubicBezTo>
                <a:cubicBezTo>
                  <a:pt x="1228" y="277"/>
                  <a:pt x="1224" y="273"/>
                  <a:pt x="1223" y="269"/>
                </a:cubicBezTo>
                <a:cubicBezTo>
                  <a:pt x="1222" y="266"/>
                  <a:pt x="1225" y="262"/>
                  <a:pt x="1230" y="262"/>
                </a:cubicBezTo>
                <a:close/>
                <a:moveTo>
                  <a:pt x="1205" y="262"/>
                </a:moveTo>
                <a:cubicBezTo>
                  <a:pt x="1210" y="262"/>
                  <a:pt x="1215" y="266"/>
                  <a:pt x="1215" y="269"/>
                </a:cubicBezTo>
                <a:cubicBezTo>
                  <a:pt x="1216" y="273"/>
                  <a:pt x="1213" y="277"/>
                  <a:pt x="1208" y="277"/>
                </a:cubicBezTo>
                <a:cubicBezTo>
                  <a:pt x="1204" y="277"/>
                  <a:pt x="1199" y="273"/>
                  <a:pt x="1198" y="269"/>
                </a:cubicBezTo>
                <a:cubicBezTo>
                  <a:pt x="1198" y="266"/>
                  <a:pt x="1201" y="262"/>
                  <a:pt x="1205" y="262"/>
                </a:cubicBezTo>
                <a:close/>
                <a:moveTo>
                  <a:pt x="1181" y="262"/>
                </a:moveTo>
                <a:cubicBezTo>
                  <a:pt x="1186" y="262"/>
                  <a:pt x="1190" y="266"/>
                  <a:pt x="1191" y="269"/>
                </a:cubicBezTo>
                <a:cubicBezTo>
                  <a:pt x="1192" y="273"/>
                  <a:pt x="1189" y="277"/>
                  <a:pt x="1184" y="277"/>
                </a:cubicBezTo>
                <a:cubicBezTo>
                  <a:pt x="1179" y="277"/>
                  <a:pt x="1175" y="273"/>
                  <a:pt x="1174" y="269"/>
                </a:cubicBezTo>
                <a:cubicBezTo>
                  <a:pt x="1173" y="266"/>
                  <a:pt x="1176" y="262"/>
                  <a:pt x="1181" y="262"/>
                </a:cubicBezTo>
                <a:close/>
                <a:moveTo>
                  <a:pt x="1157" y="262"/>
                </a:moveTo>
                <a:cubicBezTo>
                  <a:pt x="1162" y="262"/>
                  <a:pt x="1166" y="266"/>
                  <a:pt x="1167" y="269"/>
                </a:cubicBezTo>
                <a:cubicBezTo>
                  <a:pt x="1167" y="273"/>
                  <a:pt x="1164" y="277"/>
                  <a:pt x="1159" y="277"/>
                </a:cubicBezTo>
                <a:cubicBezTo>
                  <a:pt x="1155" y="277"/>
                  <a:pt x="1150" y="273"/>
                  <a:pt x="1150" y="269"/>
                </a:cubicBezTo>
                <a:cubicBezTo>
                  <a:pt x="1149" y="266"/>
                  <a:pt x="1152" y="262"/>
                  <a:pt x="1157" y="262"/>
                </a:cubicBezTo>
                <a:close/>
                <a:moveTo>
                  <a:pt x="1133" y="262"/>
                </a:moveTo>
                <a:cubicBezTo>
                  <a:pt x="1137" y="262"/>
                  <a:pt x="1142" y="266"/>
                  <a:pt x="1142" y="269"/>
                </a:cubicBezTo>
                <a:cubicBezTo>
                  <a:pt x="1143" y="273"/>
                  <a:pt x="1140" y="277"/>
                  <a:pt x="1135" y="277"/>
                </a:cubicBezTo>
                <a:cubicBezTo>
                  <a:pt x="1130" y="277"/>
                  <a:pt x="1126" y="273"/>
                  <a:pt x="1125" y="269"/>
                </a:cubicBezTo>
                <a:cubicBezTo>
                  <a:pt x="1125" y="266"/>
                  <a:pt x="1128" y="262"/>
                  <a:pt x="1133" y="262"/>
                </a:cubicBezTo>
                <a:close/>
                <a:moveTo>
                  <a:pt x="1108" y="262"/>
                </a:moveTo>
                <a:cubicBezTo>
                  <a:pt x="1113" y="262"/>
                  <a:pt x="1117" y="266"/>
                  <a:pt x="1118" y="269"/>
                </a:cubicBezTo>
                <a:cubicBezTo>
                  <a:pt x="1118" y="273"/>
                  <a:pt x="1115" y="277"/>
                  <a:pt x="1110" y="277"/>
                </a:cubicBezTo>
                <a:cubicBezTo>
                  <a:pt x="1105" y="277"/>
                  <a:pt x="1101" y="273"/>
                  <a:pt x="1101" y="269"/>
                </a:cubicBezTo>
                <a:cubicBezTo>
                  <a:pt x="1100" y="266"/>
                  <a:pt x="1104" y="262"/>
                  <a:pt x="1108" y="262"/>
                </a:cubicBezTo>
                <a:close/>
                <a:moveTo>
                  <a:pt x="1084" y="262"/>
                </a:moveTo>
                <a:cubicBezTo>
                  <a:pt x="1089" y="262"/>
                  <a:pt x="1093" y="266"/>
                  <a:pt x="1093" y="269"/>
                </a:cubicBezTo>
                <a:cubicBezTo>
                  <a:pt x="1094" y="273"/>
                  <a:pt x="1090" y="277"/>
                  <a:pt x="1086" y="277"/>
                </a:cubicBezTo>
                <a:cubicBezTo>
                  <a:pt x="1081" y="277"/>
                  <a:pt x="1077" y="273"/>
                  <a:pt x="1076" y="269"/>
                </a:cubicBezTo>
                <a:cubicBezTo>
                  <a:pt x="1076" y="266"/>
                  <a:pt x="1079" y="262"/>
                  <a:pt x="1084" y="262"/>
                </a:cubicBezTo>
                <a:close/>
                <a:moveTo>
                  <a:pt x="1035" y="262"/>
                </a:moveTo>
                <a:cubicBezTo>
                  <a:pt x="1040" y="262"/>
                  <a:pt x="1044" y="266"/>
                  <a:pt x="1045" y="269"/>
                </a:cubicBezTo>
                <a:cubicBezTo>
                  <a:pt x="1045" y="273"/>
                  <a:pt x="1041" y="277"/>
                  <a:pt x="1037" y="277"/>
                </a:cubicBezTo>
                <a:cubicBezTo>
                  <a:pt x="1032" y="277"/>
                  <a:pt x="1028" y="273"/>
                  <a:pt x="1027" y="269"/>
                </a:cubicBezTo>
                <a:cubicBezTo>
                  <a:pt x="1027" y="266"/>
                  <a:pt x="1031" y="262"/>
                  <a:pt x="1035" y="262"/>
                </a:cubicBezTo>
                <a:close/>
                <a:moveTo>
                  <a:pt x="1011" y="262"/>
                </a:moveTo>
                <a:cubicBezTo>
                  <a:pt x="1016" y="262"/>
                  <a:pt x="1020" y="266"/>
                  <a:pt x="1020" y="269"/>
                </a:cubicBezTo>
                <a:cubicBezTo>
                  <a:pt x="1020" y="273"/>
                  <a:pt x="1017" y="277"/>
                  <a:pt x="1012" y="277"/>
                </a:cubicBezTo>
                <a:cubicBezTo>
                  <a:pt x="1007" y="277"/>
                  <a:pt x="1003" y="273"/>
                  <a:pt x="1003" y="269"/>
                </a:cubicBezTo>
                <a:cubicBezTo>
                  <a:pt x="1003" y="266"/>
                  <a:pt x="1006" y="262"/>
                  <a:pt x="1011" y="262"/>
                </a:cubicBezTo>
                <a:close/>
                <a:moveTo>
                  <a:pt x="963" y="262"/>
                </a:moveTo>
                <a:cubicBezTo>
                  <a:pt x="967" y="262"/>
                  <a:pt x="971" y="266"/>
                  <a:pt x="971" y="269"/>
                </a:cubicBezTo>
                <a:cubicBezTo>
                  <a:pt x="971" y="273"/>
                  <a:pt x="968" y="277"/>
                  <a:pt x="963" y="277"/>
                </a:cubicBezTo>
                <a:cubicBezTo>
                  <a:pt x="958" y="277"/>
                  <a:pt x="954" y="273"/>
                  <a:pt x="954" y="269"/>
                </a:cubicBezTo>
                <a:cubicBezTo>
                  <a:pt x="954" y="266"/>
                  <a:pt x="958" y="262"/>
                  <a:pt x="963" y="262"/>
                </a:cubicBezTo>
                <a:close/>
                <a:moveTo>
                  <a:pt x="938" y="262"/>
                </a:moveTo>
                <a:cubicBezTo>
                  <a:pt x="943" y="262"/>
                  <a:pt x="947" y="266"/>
                  <a:pt x="947" y="269"/>
                </a:cubicBezTo>
                <a:cubicBezTo>
                  <a:pt x="947" y="273"/>
                  <a:pt x="943" y="277"/>
                  <a:pt x="938" y="277"/>
                </a:cubicBezTo>
                <a:cubicBezTo>
                  <a:pt x="934" y="277"/>
                  <a:pt x="930" y="273"/>
                  <a:pt x="930" y="269"/>
                </a:cubicBezTo>
                <a:cubicBezTo>
                  <a:pt x="930" y="266"/>
                  <a:pt x="934" y="262"/>
                  <a:pt x="938" y="262"/>
                </a:cubicBezTo>
                <a:close/>
                <a:moveTo>
                  <a:pt x="914" y="262"/>
                </a:moveTo>
                <a:cubicBezTo>
                  <a:pt x="919" y="262"/>
                  <a:pt x="922" y="266"/>
                  <a:pt x="922" y="269"/>
                </a:cubicBezTo>
                <a:cubicBezTo>
                  <a:pt x="922" y="273"/>
                  <a:pt x="918" y="277"/>
                  <a:pt x="914" y="277"/>
                </a:cubicBezTo>
                <a:cubicBezTo>
                  <a:pt x="909" y="277"/>
                  <a:pt x="905" y="273"/>
                  <a:pt x="905" y="269"/>
                </a:cubicBezTo>
                <a:cubicBezTo>
                  <a:pt x="905" y="266"/>
                  <a:pt x="909" y="262"/>
                  <a:pt x="914" y="262"/>
                </a:cubicBezTo>
                <a:close/>
                <a:moveTo>
                  <a:pt x="890" y="262"/>
                </a:moveTo>
                <a:cubicBezTo>
                  <a:pt x="894" y="262"/>
                  <a:pt x="898" y="266"/>
                  <a:pt x="898" y="269"/>
                </a:cubicBezTo>
                <a:cubicBezTo>
                  <a:pt x="898" y="273"/>
                  <a:pt x="894" y="277"/>
                  <a:pt x="889" y="277"/>
                </a:cubicBezTo>
                <a:cubicBezTo>
                  <a:pt x="884" y="277"/>
                  <a:pt x="881" y="273"/>
                  <a:pt x="881" y="269"/>
                </a:cubicBezTo>
                <a:cubicBezTo>
                  <a:pt x="881" y="266"/>
                  <a:pt x="885" y="262"/>
                  <a:pt x="890" y="262"/>
                </a:cubicBezTo>
                <a:close/>
                <a:moveTo>
                  <a:pt x="865" y="262"/>
                </a:moveTo>
                <a:cubicBezTo>
                  <a:pt x="870" y="262"/>
                  <a:pt x="874" y="266"/>
                  <a:pt x="874" y="269"/>
                </a:cubicBezTo>
                <a:cubicBezTo>
                  <a:pt x="873" y="273"/>
                  <a:pt x="869" y="277"/>
                  <a:pt x="865" y="277"/>
                </a:cubicBezTo>
                <a:cubicBezTo>
                  <a:pt x="860" y="277"/>
                  <a:pt x="856" y="273"/>
                  <a:pt x="856" y="269"/>
                </a:cubicBezTo>
                <a:cubicBezTo>
                  <a:pt x="857" y="266"/>
                  <a:pt x="861" y="262"/>
                  <a:pt x="865" y="262"/>
                </a:cubicBezTo>
                <a:close/>
                <a:moveTo>
                  <a:pt x="817" y="262"/>
                </a:moveTo>
                <a:cubicBezTo>
                  <a:pt x="822" y="262"/>
                  <a:pt x="825" y="266"/>
                  <a:pt x="825" y="269"/>
                </a:cubicBezTo>
                <a:cubicBezTo>
                  <a:pt x="824" y="273"/>
                  <a:pt x="820" y="277"/>
                  <a:pt x="816" y="277"/>
                </a:cubicBezTo>
                <a:cubicBezTo>
                  <a:pt x="811" y="277"/>
                  <a:pt x="807" y="273"/>
                  <a:pt x="808" y="269"/>
                </a:cubicBezTo>
                <a:cubicBezTo>
                  <a:pt x="808" y="266"/>
                  <a:pt x="812" y="262"/>
                  <a:pt x="817" y="262"/>
                </a:cubicBezTo>
                <a:close/>
                <a:moveTo>
                  <a:pt x="1358" y="283"/>
                </a:moveTo>
                <a:cubicBezTo>
                  <a:pt x="1363" y="283"/>
                  <a:pt x="1367" y="286"/>
                  <a:pt x="1369" y="290"/>
                </a:cubicBezTo>
                <a:cubicBezTo>
                  <a:pt x="1370" y="294"/>
                  <a:pt x="1367" y="297"/>
                  <a:pt x="1362" y="297"/>
                </a:cubicBezTo>
                <a:cubicBezTo>
                  <a:pt x="1358" y="297"/>
                  <a:pt x="1353" y="294"/>
                  <a:pt x="1351" y="290"/>
                </a:cubicBezTo>
                <a:cubicBezTo>
                  <a:pt x="1350" y="286"/>
                  <a:pt x="1353" y="283"/>
                  <a:pt x="1358" y="283"/>
                </a:cubicBezTo>
                <a:close/>
                <a:moveTo>
                  <a:pt x="1347" y="0"/>
                </a:moveTo>
                <a:cubicBezTo>
                  <a:pt x="1350" y="0"/>
                  <a:pt x="1355" y="4"/>
                  <a:pt x="1356" y="8"/>
                </a:cubicBezTo>
                <a:cubicBezTo>
                  <a:pt x="1358" y="11"/>
                  <a:pt x="1356" y="15"/>
                  <a:pt x="1352" y="15"/>
                </a:cubicBezTo>
                <a:cubicBezTo>
                  <a:pt x="1348" y="15"/>
                  <a:pt x="1344" y="11"/>
                  <a:pt x="1342" y="8"/>
                </a:cubicBezTo>
                <a:cubicBezTo>
                  <a:pt x="1341" y="4"/>
                  <a:pt x="1343" y="0"/>
                  <a:pt x="1347" y="0"/>
                </a:cubicBezTo>
                <a:close/>
                <a:moveTo>
                  <a:pt x="1422" y="41"/>
                </a:moveTo>
                <a:cubicBezTo>
                  <a:pt x="1426" y="41"/>
                  <a:pt x="1431" y="44"/>
                  <a:pt x="1432" y="48"/>
                </a:cubicBezTo>
                <a:cubicBezTo>
                  <a:pt x="1434" y="52"/>
                  <a:pt x="1432" y="55"/>
                  <a:pt x="1428" y="55"/>
                </a:cubicBezTo>
                <a:cubicBezTo>
                  <a:pt x="1424" y="55"/>
                  <a:pt x="1420" y="52"/>
                  <a:pt x="1418" y="48"/>
                </a:cubicBezTo>
                <a:cubicBezTo>
                  <a:pt x="1416" y="44"/>
                  <a:pt x="1418" y="41"/>
                  <a:pt x="1422" y="41"/>
                </a:cubicBezTo>
                <a:close/>
                <a:moveTo>
                  <a:pt x="1402" y="41"/>
                </a:moveTo>
                <a:cubicBezTo>
                  <a:pt x="1406" y="41"/>
                  <a:pt x="1410" y="44"/>
                  <a:pt x="1412" y="48"/>
                </a:cubicBezTo>
                <a:cubicBezTo>
                  <a:pt x="1414" y="52"/>
                  <a:pt x="1412" y="55"/>
                  <a:pt x="1408" y="55"/>
                </a:cubicBezTo>
                <a:cubicBezTo>
                  <a:pt x="1404" y="55"/>
                  <a:pt x="1399" y="52"/>
                  <a:pt x="1398" y="48"/>
                </a:cubicBezTo>
                <a:cubicBezTo>
                  <a:pt x="1396" y="44"/>
                  <a:pt x="1398" y="41"/>
                  <a:pt x="1402" y="41"/>
                </a:cubicBezTo>
                <a:close/>
                <a:moveTo>
                  <a:pt x="1382" y="41"/>
                </a:moveTo>
                <a:cubicBezTo>
                  <a:pt x="1386" y="41"/>
                  <a:pt x="1390" y="44"/>
                  <a:pt x="1392" y="48"/>
                </a:cubicBezTo>
                <a:cubicBezTo>
                  <a:pt x="1393" y="52"/>
                  <a:pt x="1391" y="55"/>
                  <a:pt x="1387" y="55"/>
                </a:cubicBezTo>
                <a:cubicBezTo>
                  <a:pt x="1383" y="55"/>
                  <a:pt x="1379" y="52"/>
                  <a:pt x="1378" y="48"/>
                </a:cubicBezTo>
                <a:cubicBezTo>
                  <a:pt x="1376" y="44"/>
                  <a:pt x="1378" y="41"/>
                  <a:pt x="1382" y="41"/>
                </a:cubicBezTo>
                <a:close/>
                <a:moveTo>
                  <a:pt x="1362" y="41"/>
                </a:moveTo>
                <a:cubicBezTo>
                  <a:pt x="1366" y="41"/>
                  <a:pt x="1370" y="44"/>
                  <a:pt x="1371" y="48"/>
                </a:cubicBezTo>
                <a:cubicBezTo>
                  <a:pt x="1373" y="52"/>
                  <a:pt x="1371" y="55"/>
                  <a:pt x="1367" y="55"/>
                </a:cubicBezTo>
                <a:cubicBezTo>
                  <a:pt x="1363" y="55"/>
                  <a:pt x="1359" y="52"/>
                  <a:pt x="1357" y="48"/>
                </a:cubicBezTo>
                <a:cubicBezTo>
                  <a:pt x="1356" y="44"/>
                  <a:pt x="1358" y="41"/>
                  <a:pt x="1362" y="41"/>
                </a:cubicBezTo>
                <a:close/>
                <a:moveTo>
                  <a:pt x="1301" y="41"/>
                </a:moveTo>
                <a:cubicBezTo>
                  <a:pt x="1305" y="41"/>
                  <a:pt x="1309" y="44"/>
                  <a:pt x="1311" y="48"/>
                </a:cubicBezTo>
                <a:cubicBezTo>
                  <a:pt x="1312" y="52"/>
                  <a:pt x="1310" y="55"/>
                  <a:pt x="1306" y="55"/>
                </a:cubicBezTo>
                <a:cubicBezTo>
                  <a:pt x="1302" y="55"/>
                  <a:pt x="1298" y="52"/>
                  <a:pt x="1296" y="48"/>
                </a:cubicBezTo>
                <a:cubicBezTo>
                  <a:pt x="1295" y="44"/>
                  <a:pt x="1297" y="41"/>
                  <a:pt x="1301" y="41"/>
                </a:cubicBezTo>
                <a:close/>
                <a:moveTo>
                  <a:pt x="1281" y="41"/>
                </a:moveTo>
                <a:cubicBezTo>
                  <a:pt x="1285" y="41"/>
                  <a:pt x="1289" y="44"/>
                  <a:pt x="1290" y="48"/>
                </a:cubicBezTo>
                <a:cubicBezTo>
                  <a:pt x="1292" y="52"/>
                  <a:pt x="1289" y="55"/>
                  <a:pt x="1285" y="55"/>
                </a:cubicBezTo>
                <a:cubicBezTo>
                  <a:pt x="1281" y="55"/>
                  <a:pt x="1277" y="52"/>
                  <a:pt x="1276" y="48"/>
                </a:cubicBezTo>
                <a:cubicBezTo>
                  <a:pt x="1275" y="44"/>
                  <a:pt x="1277" y="41"/>
                  <a:pt x="1281" y="41"/>
                </a:cubicBezTo>
                <a:close/>
                <a:moveTo>
                  <a:pt x="1451" y="61"/>
                </a:moveTo>
                <a:cubicBezTo>
                  <a:pt x="1455" y="61"/>
                  <a:pt x="1460" y="64"/>
                  <a:pt x="1462" y="68"/>
                </a:cubicBezTo>
                <a:cubicBezTo>
                  <a:pt x="1464" y="72"/>
                  <a:pt x="1462" y="75"/>
                  <a:pt x="1458" y="75"/>
                </a:cubicBezTo>
                <a:cubicBezTo>
                  <a:pt x="1454" y="75"/>
                  <a:pt x="1449" y="72"/>
                  <a:pt x="1447" y="68"/>
                </a:cubicBezTo>
                <a:cubicBezTo>
                  <a:pt x="1446" y="64"/>
                  <a:pt x="1447" y="61"/>
                  <a:pt x="1451" y="61"/>
                </a:cubicBezTo>
                <a:close/>
                <a:moveTo>
                  <a:pt x="1431" y="61"/>
                </a:moveTo>
                <a:cubicBezTo>
                  <a:pt x="1435" y="61"/>
                  <a:pt x="1439" y="64"/>
                  <a:pt x="1441" y="68"/>
                </a:cubicBezTo>
                <a:cubicBezTo>
                  <a:pt x="1443" y="72"/>
                  <a:pt x="1441" y="75"/>
                  <a:pt x="1437" y="75"/>
                </a:cubicBezTo>
                <a:cubicBezTo>
                  <a:pt x="1433" y="75"/>
                  <a:pt x="1428" y="72"/>
                  <a:pt x="1427" y="68"/>
                </a:cubicBezTo>
                <a:cubicBezTo>
                  <a:pt x="1425" y="64"/>
                  <a:pt x="1427" y="61"/>
                  <a:pt x="1431" y="61"/>
                </a:cubicBezTo>
                <a:close/>
                <a:moveTo>
                  <a:pt x="1410" y="61"/>
                </a:moveTo>
                <a:cubicBezTo>
                  <a:pt x="1414" y="61"/>
                  <a:pt x="1419" y="64"/>
                  <a:pt x="1420" y="68"/>
                </a:cubicBezTo>
                <a:cubicBezTo>
                  <a:pt x="1422" y="72"/>
                  <a:pt x="1420" y="75"/>
                  <a:pt x="1416" y="75"/>
                </a:cubicBezTo>
                <a:cubicBezTo>
                  <a:pt x="1412" y="75"/>
                  <a:pt x="1408" y="72"/>
                  <a:pt x="1406" y="68"/>
                </a:cubicBezTo>
                <a:cubicBezTo>
                  <a:pt x="1404" y="64"/>
                  <a:pt x="1406" y="61"/>
                  <a:pt x="1410" y="61"/>
                </a:cubicBezTo>
                <a:close/>
                <a:moveTo>
                  <a:pt x="1390" y="61"/>
                </a:moveTo>
                <a:cubicBezTo>
                  <a:pt x="1394" y="61"/>
                  <a:pt x="1398" y="64"/>
                  <a:pt x="1400" y="68"/>
                </a:cubicBezTo>
                <a:cubicBezTo>
                  <a:pt x="1401" y="72"/>
                  <a:pt x="1399" y="75"/>
                  <a:pt x="1395" y="75"/>
                </a:cubicBezTo>
                <a:cubicBezTo>
                  <a:pt x="1391" y="75"/>
                  <a:pt x="1387" y="72"/>
                  <a:pt x="1385" y="68"/>
                </a:cubicBezTo>
                <a:cubicBezTo>
                  <a:pt x="1384" y="64"/>
                  <a:pt x="1386" y="61"/>
                  <a:pt x="1390" y="61"/>
                </a:cubicBezTo>
                <a:close/>
                <a:moveTo>
                  <a:pt x="1369" y="61"/>
                </a:moveTo>
                <a:cubicBezTo>
                  <a:pt x="1373" y="61"/>
                  <a:pt x="1378" y="64"/>
                  <a:pt x="1379" y="68"/>
                </a:cubicBezTo>
                <a:cubicBezTo>
                  <a:pt x="1381" y="72"/>
                  <a:pt x="1379" y="75"/>
                  <a:pt x="1375" y="75"/>
                </a:cubicBezTo>
                <a:cubicBezTo>
                  <a:pt x="1371" y="75"/>
                  <a:pt x="1366" y="72"/>
                  <a:pt x="1365" y="68"/>
                </a:cubicBezTo>
                <a:cubicBezTo>
                  <a:pt x="1363" y="64"/>
                  <a:pt x="1365" y="61"/>
                  <a:pt x="1369" y="61"/>
                </a:cubicBezTo>
                <a:close/>
                <a:moveTo>
                  <a:pt x="1349" y="61"/>
                </a:moveTo>
                <a:cubicBezTo>
                  <a:pt x="1353" y="61"/>
                  <a:pt x="1357" y="64"/>
                  <a:pt x="1359" y="68"/>
                </a:cubicBezTo>
                <a:cubicBezTo>
                  <a:pt x="1360" y="72"/>
                  <a:pt x="1358" y="75"/>
                  <a:pt x="1354" y="75"/>
                </a:cubicBezTo>
                <a:cubicBezTo>
                  <a:pt x="1350" y="75"/>
                  <a:pt x="1345" y="72"/>
                  <a:pt x="1344" y="68"/>
                </a:cubicBezTo>
                <a:cubicBezTo>
                  <a:pt x="1343" y="64"/>
                  <a:pt x="1345" y="61"/>
                  <a:pt x="1349" y="61"/>
                </a:cubicBezTo>
                <a:close/>
                <a:moveTo>
                  <a:pt x="1328" y="61"/>
                </a:moveTo>
                <a:cubicBezTo>
                  <a:pt x="1332" y="61"/>
                  <a:pt x="1337" y="64"/>
                  <a:pt x="1338" y="68"/>
                </a:cubicBezTo>
                <a:cubicBezTo>
                  <a:pt x="1339" y="72"/>
                  <a:pt x="1337" y="75"/>
                  <a:pt x="1333" y="75"/>
                </a:cubicBezTo>
                <a:cubicBezTo>
                  <a:pt x="1329" y="75"/>
                  <a:pt x="1325" y="72"/>
                  <a:pt x="1323" y="68"/>
                </a:cubicBezTo>
                <a:cubicBezTo>
                  <a:pt x="1322" y="64"/>
                  <a:pt x="1324" y="61"/>
                  <a:pt x="1328" y="61"/>
                </a:cubicBezTo>
                <a:close/>
                <a:moveTo>
                  <a:pt x="1308" y="61"/>
                </a:moveTo>
                <a:cubicBezTo>
                  <a:pt x="1312" y="61"/>
                  <a:pt x="1316" y="64"/>
                  <a:pt x="1317" y="68"/>
                </a:cubicBezTo>
                <a:cubicBezTo>
                  <a:pt x="1319" y="72"/>
                  <a:pt x="1316" y="75"/>
                  <a:pt x="1312" y="75"/>
                </a:cubicBezTo>
                <a:cubicBezTo>
                  <a:pt x="1308" y="75"/>
                  <a:pt x="1304" y="72"/>
                  <a:pt x="1303" y="68"/>
                </a:cubicBezTo>
                <a:cubicBezTo>
                  <a:pt x="1302" y="64"/>
                  <a:pt x="1304" y="61"/>
                  <a:pt x="1308" y="61"/>
                </a:cubicBezTo>
                <a:close/>
                <a:moveTo>
                  <a:pt x="1287" y="61"/>
                </a:moveTo>
                <a:cubicBezTo>
                  <a:pt x="1291" y="61"/>
                  <a:pt x="1295" y="64"/>
                  <a:pt x="1297" y="68"/>
                </a:cubicBezTo>
                <a:cubicBezTo>
                  <a:pt x="1298" y="72"/>
                  <a:pt x="1296" y="75"/>
                  <a:pt x="1292" y="75"/>
                </a:cubicBezTo>
                <a:cubicBezTo>
                  <a:pt x="1288" y="75"/>
                  <a:pt x="1283" y="72"/>
                  <a:pt x="1282" y="68"/>
                </a:cubicBezTo>
                <a:cubicBezTo>
                  <a:pt x="1281" y="64"/>
                  <a:pt x="1283" y="61"/>
                  <a:pt x="1287" y="61"/>
                </a:cubicBezTo>
                <a:close/>
                <a:moveTo>
                  <a:pt x="1419" y="81"/>
                </a:moveTo>
                <a:cubicBezTo>
                  <a:pt x="1423" y="81"/>
                  <a:pt x="1427" y="84"/>
                  <a:pt x="1429" y="88"/>
                </a:cubicBezTo>
                <a:cubicBezTo>
                  <a:pt x="1431" y="92"/>
                  <a:pt x="1429" y="95"/>
                  <a:pt x="1425" y="95"/>
                </a:cubicBezTo>
                <a:cubicBezTo>
                  <a:pt x="1421" y="95"/>
                  <a:pt x="1416" y="92"/>
                  <a:pt x="1414" y="88"/>
                </a:cubicBezTo>
                <a:cubicBezTo>
                  <a:pt x="1413" y="84"/>
                  <a:pt x="1415" y="81"/>
                  <a:pt x="1419" y="81"/>
                </a:cubicBezTo>
                <a:close/>
                <a:moveTo>
                  <a:pt x="1398" y="81"/>
                </a:moveTo>
                <a:cubicBezTo>
                  <a:pt x="1402" y="81"/>
                  <a:pt x="1406" y="84"/>
                  <a:pt x="1408" y="88"/>
                </a:cubicBezTo>
                <a:cubicBezTo>
                  <a:pt x="1410" y="92"/>
                  <a:pt x="1408" y="95"/>
                  <a:pt x="1403" y="95"/>
                </a:cubicBezTo>
                <a:cubicBezTo>
                  <a:pt x="1399" y="95"/>
                  <a:pt x="1395" y="92"/>
                  <a:pt x="1393" y="88"/>
                </a:cubicBezTo>
                <a:cubicBezTo>
                  <a:pt x="1392" y="84"/>
                  <a:pt x="1394" y="81"/>
                  <a:pt x="1398" y="81"/>
                </a:cubicBezTo>
                <a:close/>
                <a:moveTo>
                  <a:pt x="1377" y="81"/>
                </a:moveTo>
                <a:cubicBezTo>
                  <a:pt x="1381" y="81"/>
                  <a:pt x="1385" y="84"/>
                  <a:pt x="1387" y="88"/>
                </a:cubicBezTo>
                <a:cubicBezTo>
                  <a:pt x="1388" y="92"/>
                  <a:pt x="1386" y="95"/>
                  <a:pt x="1382" y="95"/>
                </a:cubicBezTo>
                <a:cubicBezTo>
                  <a:pt x="1378" y="95"/>
                  <a:pt x="1374" y="92"/>
                  <a:pt x="1372" y="88"/>
                </a:cubicBezTo>
                <a:cubicBezTo>
                  <a:pt x="1371" y="84"/>
                  <a:pt x="1373" y="81"/>
                  <a:pt x="1377" y="81"/>
                </a:cubicBezTo>
                <a:close/>
                <a:moveTo>
                  <a:pt x="1356" y="81"/>
                </a:moveTo>
                <a:cubicBezTo>
                  <a:pt x="1360" y="81"/>
                  <a:pt x="1365" y="84"/>
                  <a:pt x="1366" y="88"/>
                </a:cubicBezTo>
                <a:cubicBezTo>
                  <a:pt x="1367" y="92"/>
                  <a:pt x="1365" y="95"/>
                  <a:pt x="1361" y="95"/>
                </a:cubicBezTo>
                <a:cubicBezTo>
                  <a:pt x="1357" y="95"/>
                  <a:pt x="1353" y="92"/>
                  <a:pt x="1351" y="88"/>
                </a:cubicBezTo>
                <a:cubicBezTo>
                  <a:pt x="1350" y="84"/>
                  <a:pt x="1352" y="81"/>
                  <a:pt x="1356" y="81"/>
                </a:cubicBezTo>
                <a:close/>
                <a:moveTo>
                  <a:pt x="1335" y="81"/>
                </a:moveTo>
                <a:cubicBezTo>
                  <a:pt x="1339" y="81"/>
                  <a:pt x="1344" y="84"/>
                  <a:pt x="1345" y="88"/>
                </a:cubicBezTo>
                <a:cubicBezTo>
                  <a:pt x="1346" y="92"/>
                  <a:pt x="1344" y="95"/>
                  <a:pt x="1340" y="95"/>
                </a:cubicBezTo>
                <a:cubicBezTo>
                  <a:pt x="1336" y="95"/>
                  <a:pt x="1332" y="92"/>
                  <a:pt x="1330" y="88"/>
                </a:cubicBezTo>
                <a:cubicBezTo>
                  <a:pt x="1329" y="84"/>
                  <a:pt x="1331" y="81"/>
                  <a:pt x="1335" y="81"/>
                </a:cubicBezTo>
                <a:close/>
                <a:moveTo>
                  <a:pt x="1314" y="81"/>
                </a:moveTo>
                <a:cubicBezTo>
                  <a:pt x="1318" y="81"/>
                  <a:pt x="1323" y="84"/>
                  <a:pt x="1324" y="88"/>
                </a:cubicBezTo>
                <a:cubicBezTo>
                  <a:pt x="1325" y="92"/>
                  <a:pt x="1323" y="95"/>
                  <a:pt x="1319" y="95"/>
                </a:cubicBezTo>
                <a:cubicBezTo>
                  <a:pt x="1315" y="95"/>
                  <a:pt x="1310" y="92"/>
                  <a:pt x="1309" y="88"/>
                </a:cubicBezTo>
                <a:cubicBezTo>
                  <a:pt x="1308" y="84"/>
                  <a:pt x="1310" y="81"/>
                  <a:pt x="1314" y="81"/>
                </a:cubicBezTo>
                <a:close/>
                <a:moveTo>
                  <a:pt x="1293" y="81"/>
                </a:moveTo>
                <a:cubicBezTo>
                  <a:pt x="1297" y="81"/>
                  <a:pt x="1302" y="84"/>
                  <a:pt x="1303" y="88"/>
                </a:cubicBezTo>
                <a:cubicBezTo>
                  <a:pt x="1304" y="92"/>
                  <a:pt x="1302" y="95"/>
                  <a:pt x="1298" y="95"/>
                </a:cubicBezTo>
                <a:cubicBezTo>
                  <a:pt x="1294" y="95"/>
                  <a:pt x="1289" y="92"/>
                  <a:pt x="1288" y="88"/>
                </a:cubicBezTo>
                <a:cubicBezTo>
                  <a:pt x="1287" y="84"/>
                  <a:pt x="1289" y="81"/>
                  <a:pt x="1293" y="81"/>
                </a:cubicBezTo>
                <a:close/>
                <a:moveTo>
                  <a:pt x="1448" y="101"/>
                </a:moveTo>
                <a:cubicBezTo>
                  <a:pt x="1452" y="101"/>
                  <a:pt x="1457" y="104"/>
                  <a:pt x="1459" y="108"/>
                </a:cubicBezTo>
                <a:cubicBezTo>
                  <a:pt x="1461" y="112"/>
                  <a:pt x="1459" y="115"/>
                  <a:pt x="1455" y="115"/>
                </a:cubicBezTo>
                <a:cubicBezTo>
                  <a:pt x="1450" y="115"/>
                  <a:pt x="1446" y="112"/>
                  <a:pt x="1444" y="108"/>
                </a:cubicBezTo>
                <a:cubicBezTo>
                  <a:pt x="1442" y="104"/>
                  <a:pt x="1444" y="101"/>
                  <a:pt x="1448" y="101"/>
                </a:cubicBezTo>
                <a:close/>
                <a:moveTo>
                  <a:pt x="1427" y="101"/>
                </a:moveTo>
                <a:cubicBezTo>
                  <a:pt x="1431" y="101"/>
                  <a:pt x="1436" y="104"/>
                  <a:pt x="1438" y="108"/>
                </a:cubicBezTo>
                <a:cubicBezTo>
                  <a:pt x="1439" y="112"/>
                  <a:pt x="1437" y="115"/>
                  <a:pt x="1433" y="115"/>
                </a:cubicBezTo>
                <a:cubicBezTo>
                  <a:pt x="1429" y="115"/>
                  <a:pt x="1424" y="112"/>
                  <a:pt x="1423" y="108"/>
                </a:cubicBezTo>
                <a:cubicBezTo>
                  <a:pt x="1421" y="104"/>
                  <a:pt x="1423" y="101"/>
                  <a:pt x="1427" y="101"/>
                </a:cubicBezTo>
                <a:close/>
                <a:moveTo>
                  <a:pt x="1406" y="101"/>
                </a:moveTo>
                <a:cubicBezTo>
                  <a:pt x="1410" y="101"/>
                  <a:pt x="1415" y="104"/>
                  <a:pt x="1416" y="108"/>
                </a:cubicBezTo>
                <a:cubicBezTo>
                  <a:pt x="1418" y="112"/>
                  <a:pt x="1416" y="115"/>
                  <a:pt x="1412" y="115"/>
                </a:cubicBezTo>
                <a:cubicBezTo>
                  <a:pt x="1407" y="115"/>
                  <a:pt x="1403" y="112"/>
                  <a:pt x="1401" y="108"/>
                </a:cubicBezTo>
                <a:cubicBezTo>
                  <a:pt x="1400" y="104"/>
                  <a:pt x="1402" y="101"/>
                  <a:pt x="1406" y="101"/>
                </a:cubicBezTo>
                <a:close/>
                <a:moveTo>
                  <a:pt x="1385" y="101"/>
                </a:moveTo>
                <a:cubicBezTo>
                  <a:pt x="1389" y="101"/>
                  <a:pt x="1393" y="104"/>
                  <a:pt x="1395" y="108"/>
                </a:cubicBezTo>
                <a:cubicBezTo>
                  <a:pt x="1396" y="112"/>
                  <a:pt x="1394" y="115"/>
                  <a:pt x="1390" y="115"/>
                </a:cubicBezTo>
                <a:cubicBezTo>
                  <a:pt x="1386" y="115"/>
                  <a:pt x="1381" y="112"/>
                  <a:pt x="1380" y="108"/>
                </a:cubicBezTo>
                <a:cubicBezTo>
                  <a:pt x="1378" y="104"/>
                  <a:pt x="1381" y="101"/>
                  <a:pt x="1385" y="101"/>
                </a:cubicBezTo>
                <a:close/>
                <a:moveTo>
                  <a:pt x="1363" y="101"/>
                </a:moveTo>
                <a:cubicBezTo>
                  <a:pt x="1367" y="101"/>
                  <a:pt x="1372" y="104"/>
                  <a:pt x="1373" y="108"/>
                </a:cubicBezTo>
                <a:cubicBezTo>
                  <a:pt x="1375" y="112"/>
                  <a:pt x="1373" y="115"/>
                  <a:pt x="1369" y="115"/>
                </a:cubicBezTo>
                <a:cubicBezTo>
                  <a:pt x="1364" y="115"/>
                  <a:pt x="1360" y="112"/>
                  <a:pt x="1358" y="108"/>
                </a:cubicBezTo>
                <a:cubicBezTo>
                  <a:pt x="1357" y="104"/>
                  <a:pt x="1359" y="101"/>
                  <a:pt x="1363" y="101"/>
                </a:cubicBezTo>
                <a:close/>
                <a:moveTo>
                  <a:pt x="1342" y="101"/>
                </a:moveTo>
                <a:cubicBezTo>
                  <a:pt x="1346" y="101"/>
                  <a:pt x="1351" y="104"/>
                  <a:pt x="1352" y="108"/>
                </a:cubicBezTo>
                <a:cubicBezTo>
                  <a:pt x="1353" y="112"/>
                  <a:pt x="1351" y="115"/>
                  <a:pt x="1347" y="115"/>
                </a:cubicBezTo>
                <a:cubicBezTo>
                  <a:pt x="1343" y="115"/>
                  <a:pt x="1338" y="112"/>
                  <a:pt x="1337" y="108"/>
                </a:cubicBezTo>
                <a:cubicBezTo>
                  <a:pt x="1336" y="104"/>
                  <a:pt x="1338" y="101"/>
                  <a:pt x="1342" y="101"/>
                </a:cubicBezTo>
                <a:close/>
                <a:moveTo>
                  <a:pt x="1321" y="101"/>
                </a:moveTo>
                <a:cubicBezTo>
                  <a:pt x="1325" y="101"/>
                  <a:pt x="1329" y="104"/>
                  <a:pt x="1331" y="108"/>
                </a:cubicBezTo>
                <a:cubicBezTo>
                  <a:pt x="1332" y="112"/>
                  <a:pt x="1330" y="115"/>
                  <a:pt x="1326" y="115"/>
                </a:cubicBezTo>
                <a:cubicBezTo>
                  <a:pt x="1321" y="115"/>
                  <a:pt x="1317" y="112"/>
                  <a:pt x="1316" y="108"/>
                </a:cubicBezTo>
                <a:cubicBezTo>
                  <a:pt x="1314" y="104"/>
                  <a:pt x="1317" y="101"/>
                  <a:pt x="1321" y="101"/>
                </a:cubicBezTo>
                <a:close/>
                <a:moveTo>
                  <a:pt x="1300" y="101"/>
                </a:moveTo>
                <a:cubicBezTo>
                  <a:pt x="1304" y="101"/>
                  <a:pt x="1308" y="104"/>
                  <a:pt x="1309" y="108"/>
                </a:cubicBezTo>
                <a:cubicBezTo>
                  <a:pt x="1311" y="112"/>
                  <a:pt x="1308" y="115"/>
                  <a:pt x="1304" y="115"/>
                </a:cubicBezTo>
                <a:cubicBezTo>
                  <a:pt x="1300" y="115"/>
                  <a:pt x="1296" y="112"/>
                  <a:pt x="1294" y="108"/>
                </a:cubicBezTo>
                <a:cubicBezTo>
                  <a:pt x="1293" y="104"/>
                  <a:pt x="1296" y="101"/>
                  <a:pt x="1300" y="101"/>
                </a:cubicBezTo>
                <a:close/>
                <a:moveTo>
                  <a:pt x="1414" y="121"/>
                </a:moveTo>
                <a:cubicBezTo>
                  <a:pt x="1424" y="121"/>
                  <a:pt x="1430" y="135"/>
                  <a:pt x="1420" y="135"/>
                </a:cubicBezTo>
                <a:cubicBezTo>
                  <a:pt x="1416" y="135"/>
                  <a:pt x="1411" y="132"/>
                  <a:pt x="1409" y="128"/>
                </a:cubicBezTo>
                <a:cubicBezTo>
                  <a:pt x="1408" y="125"/>
                  <a:pt x="1410" y="121"/>
                  <a:pt x="1414" y="121"/>
                </a:cubicBezTo>
                <a:close/>
                <a:moveTo>
                  <a:pt x="1392" y="121"/>
                </a:moveTo>
                <a:cubicBezTo>
                  <a:pt x="1397" y="121"/>
                  <a:pt x="1401" y="125"/>
                  <a:pt x="1403" y="128"/>
                </a:cubicBezTo>
                <a:cubicBezTo>
                  <a:pt x="1404" y="132"/>
                  <a:pt x="1402" y="135"/>
                  <a:pt x="1398" y="135"/>
                </a:cubicBezTo>
                <a:cubicBezTo>
                  <a:pt x="1394" y="135"/>
                  <a:pt x="1389" y="132"/>
                  <a:pt x="1388" y="128"/>
                </a:cubicBezTo>
                <a:cubicBezTo>
                  <a:pt x="1386" y="125"/>
                  <a:pt x="1388" y="121"/>
                  <a:pt x="1392" y="121"/>
                </a:cubicBezTo>
                <a:close/>
                <a:moveTo>
                  <a:pt x="1371" y="121"/>
                </a:moveTo>
                <a:cubicBezTo>
                  <a:pt x="1375" y="121"/>
                  <a:pt x="1380" y="125"/>
                  <a:pt x="1381" y="128"/>
                </a:cubicBezTo>
                <a:cubicBezTo>
                  <a:pt x="1382" y="132"/>
                  <a:pt x="1380" y="135"/>
                  <a:pt x="1376" y="135"/>
                </a:cubicBezTo>
                <a:cubicBezTo>
                  <a:pt x="1372" y="135"/>
                  <a:pt x="1367" y="132"/>
                  <a:pt x="1366" y="128"/>
                </a:cubicBezTo>
                <a:cubicBezTo>
                  <a:pt x="1364" y="125"/>
                  <a:pt x="1367" y="121"/>
                  <a:pt x="1371" y="121"/>
                </a:cubicBezTo>
                <a:close/>
                <a:moveTo>
                  <a:pt x="1349" y="121"/>
                </a:moveTo>
                <a:cubicBezTo>
                  <a:pt x="1353" y="121"/>
                  <a:pt x="1358" y="125"/>
                  <a:pt x="1359" y="128"/>
                </a:cubicBezTo>
                <a:cubicBezTo>
                  <a:pt x="1361" y="132"/>
                  <a:pt x="1358" y="135"/>
                  <a:pt x="1354" y="135"/>
                </a:cubicBezTo>
                <a:cubicBezTo>
                  <a:pt x="1350" y="135"/>
                  <a:pt x="1345" y="132"/>
                  <a:pt x="1344" y="128"/>
                </a:cubicBezTo>
                <a:cubicBezTo>
                  <a:pt x="1343" y="125"/>
                  <a:pt x="1345" y="121"/>
                  <a:pt x="1349" y="121"/>
                </a:cubicBezTo>
                <a:close/>
                <a:moveTo>
                  <a:pt x="1328" y="121"/>
                </a:moveTo>
                <a:cubicBezTo>
                  <a:pt x="1332" y="121"/>
                  <a:pt x="1336" y="125"/>
                  <a:pt x="1337" y="128"/>
                </a:cubicBezTo>
                <a:cubicBezTo>
                  <a:pt x="1339" y="132"/>
                  <a:pt x="1336" y="135"/>
                  <a:pt x="1332" y="135"/>
                </a:cubicBezTo>
                <a:cubicBezTo>
                  <a:pt x="1328" y="135"/>
                  <a:pt x="1324" y="132"/>
                  <a:pt x="1322" y="128"/>
                </a:cubicBezTo>
                <a:cubicBezTo>
                  <a:pt x="1321" y="125"/>
                  <a:pt x="1323" y="121"/>
                  <a:pt x="1328" y="121"/>
                </a:cubicBezTo>
                <a:close/>
                <a:moveTo>
                  <a:pt x="1306" y="121"/>
                </a:moveTo>
                <a:cubicBezTo>
                  <a:pt x="1310" y="121"/>
                  <a:pt x="1314" y="125"/>
                  <a:pt x="1316" y="128"/>
                </a:cubicBezTo>
                <a:cubicBezTo>
                  <a:pt x="1317" y="132"/>
                  <a:pt x="1315" y="135"/>
                  <a:pt x="1310" y="135"/>
                </a:cubicBezTo>
                <a:cubicBezTo>
                  <a:pt x="1306" y="135"/>
                  <a:pt x="1302" y="132"/>
                  <a:pt x="1301" y="128"/>
                </a:cubicBezTo>
                <a:cubicBezTo>
                  <a:pt x="1299" y="125"/>
                  <a:pt x="1302" y="121"/>
                  <a:pt x="1306" y="121"/>
                </a:cubicBezTo>
                <a:close/>
                <a:moveTo>
                  <a:pt x="1444" y="142"/>
                </a:moveTo>
                <a:cubicBezTo>
                  <a:pt x="1448" y="142"/>
                  <a:pt x="1453" y="145"/>
                  <a:pt x="1455" y="149"/>
                </a:cubicBezTo>
                <a:cubicBezTo>
                  <a:pt x="1457" y="152"/>
                  <a:pt x="1455" y="156"/>
                  <a:pt x="1450" y="156"/>
                </a:cubicBezTo>
                <a:cubicBezTo>
                  <a:pt x="1446" y="156"/>
                  <a:pt x="1441" y="152"/>
                  <a:pt x="1439" y="149"/>
                </a:cubicBezTo>
                <a:cubicBezTo>
                  <a:pt x="1438" y="145"/>
                  <a:pt x="1440" y="142"/>
                  <a:pt x="1444" y="142"/>
                </a:cubicBezTo>
                <a:close/>
                <a:moveTo>
                  <a:pt x="1422" y="142"/>
                </a:moveTo>
                <a:cubicBezTo>
                  <a:pt x="1426" y="142"/>
                  <a:pt x="1431" y="145"/>
                  <a:pt x="1433" y="149"/>
                </a:cubicBezTo>
                <a:cubicBezTo>
                  <a:pt x="1434" y="152"/>
                  <a:pt x="1432" y="156"/>
                  <a:pt x="1428" y="156"/>
                </a:cubicBezTo>
                <a:cubicBezTo>
                  <a:pt x="1424" y="156"/>
                  <a:pt x="1419" y="152"/>
                  <a:pt x="1417" y="149"/>
                </a:cubicBezTo>
                <a:cubicBezTo>
                  <a:pt x="1416" y="145"/>
                  <a:pt x="1418" y="142"/>
                  <a:pt x="1422" y="142"/>
                </a:cubicBezTo>
                <a:close/>
                <a:moveTo>
                  <a:pt x="1378" y="142"/>
                </a:moveTo>
                <a:cubicBezTo>
                  <a:pt x="1382" y="142"/>
                  <a:pt x="1387" y="145"/>
                  <a:pt x="1389" y="149"/>
                </a:cubicBezTo>
                <a:cubicBezTo>
                  <a:pt x="1390" y="152"/>
                  <a:pt x="1388" y="156"/>
                  <a:pt x="1383" y="156"/>
                </a:cubicBezTo>
                <a:cubicBezTo>
                  <a:pt x="1379" y="156"/>
                  <a:pt x="1375" y="152"/>
                  <a:pt x="1373" y="149"/>
                </a:cubicBezTo>
                <a:cubicBezTo>
                  <a:pt x="1372" y="145"/>
                  <a:pt x="1374" y="142"/>
                  <a:pt x="1378" y="142"/>
                </a:cubicBezTo>
                <a:close/>
                <a:moveTo>
                  <a:pt x="1356" y="142"/>
                </a:moveTo>
                <a:cubicBezTo>
                  <a:pt x="1360" y="142"/>
                  <a:pt x="1365" y="145"/>
                  <a:pt x="1366" y="149"/>
                </a:cubicBezTo>
                <a:cubicBezTo>
                  <a:pt x="1368" y="152"/>
                  <a:pt x="1366" y="156"/>
                  <a:pt x="1361" y="156"/>
                </a:cubicBezTo>
                <a:cubicBezTo>
                  <a:pt x="1357" y="156"/>
                  <a:pt x="1352" y="152"/>
                  <a:pt x="1351" y="149"/>
                </a:cubicBezTo>
                <a:cubicBezTo>
                  <a:pt x="1350" y="145"/>
                  <a:pt x="1352" y="142"/>
                  <a:pt x="1356" y="142"/>
                </a:cubicBezTo>
                <a:close/>
                <a:moveTo>
                  <a:pt x="1334" y="142"/>
                </a:moveTo>
                <a:cubicBezTo>
                  <a:pt x="1338" y="142"/>
                  <a:pt x="1343" y="145"/>
                  <a:pt x="1344" y="149"/>
                </a:cubicBezTo>
                <a:cubicBezTo>
                  <a:pt x="1346" y="152"/>
                  <a:pt x="1343" y="156"/>
                  <a:pt x="1339" y="156"/>
                </a:cubicBezTo>
                <a:cubicBezTo>
                  <a:pt x="1335" y="156"/>
                  <a:pt x="1330" y="152"/>
                  <a:pt x="1329" y="149"/>
                </a:cubicBezTo>
                <a:cubicBezTo>
                  <a:pt x="1328" y="145"/>
                  <a:pt x="1330" y="142"/>
                  <a:pt x="1334" y="142"/>
                </a:cubicBezTo>
                <a:close/>
                <a:moveTo>
                  <a:pt x="1312" y="142"/>
                </a:moveTo>
                <a:cubicBezTo>
                  <a:pt x="1316" y="142"/>
                  <a:pt x="1321" y="145"/>
                  <a:pt x="1322" y="149"/>
                </a:cubicBezTo>
                <a:cubicBezTo>
                  <a:pt x="1323" y="152"/>
                  <a:pt x="1321" y="156"/>
                  <a:pt x="1317" y="156"/>
                </a:cubicBezTo>
                <a:cubicBezTo>
                  <a:pt x="1312" y="156"/>
                  <a:pt x="1308" y="152"/>
                  <a:pt x="1307" y="149"/>
                </a:cubicBezTo>
                <a:cubicBezTo>
                  <a:pt x="1306" y="145"/>
                  <a:pt x="1308" y="142"/>
                  <a:pt x="1312" y="142"/>
                </a:cubicBezTo>
                <a:close/>
                <a:moveTo>
                  <a:pt x="1453" y="162"/>
                </a:moveTo>
                <a:cubicBezTo>
                  <a:pt x="1457" y="162"/>
                  <a:pt x="1462" y="165"/>
                  <a:pt x="1464" y="169"/>
                </a:cubicBezTo>
                <a:cubicBezTo>
                  <a:pt x="1465" y="173"/>
                  <a:pt x="1463" y="176"/>
                  <a:pt x="1459" y="176"/>
                </a:cubicBezTo>
                <a:cubicBezTo>
                  <a:pt x="1455" y="176"/>
                  <a:pt x="1450" y="173"/>
                  <a:pt x="1448" y="169"/>
                </a:cubicBezTo>
                <a:cubicBezTo>
                  <a:pt x="1446" y="165"/>
                  <a:pt x="1448" y="162"/>
                  <a:pt x="1453" y="162"/>
                </a:cubicBezTo>
                <a:close/>
                <a:moveTo>
                  <a:pt x="1430" y="162"/>
                </a:moveTo>
                <a:cubicBezTo>
                  <a:pt x="1435" y="162"/>
                  <a:pt x="1440" y="165"/>
                  <a:pt x="1441" y="169"/>
                </a:cubicBezTo>
                <a:cubicBezTo>
                  <a:pt x="1443" y="173"/>
                  <a:pt x="1441" y="176"/>
                  <a:pt x="1436" y="176"/>
                </a:cubicBezTo>
                <a:cubicBezTo>
                  <a:pt x="1432" y="176"/>
                  <a:pt x="1427" y="173"/>
                  <a:pt x="1425" y="169"/>
                </a:cubicBezTo>
                <a:cubicBezTo>
                  <a:pt x="1424" y="165"/>
                  <a:pt x="1426" y="162"/>
                  <a:pt x="1430" y="162"/>
                </a:cubicBezTo>
                <a:close/>
                <a:moveTo>
                  <a:pt x="1341" y="162"/>
                </a:moveTo>
                <a:cubicBezTo>
                  <a:pt x="1345" y="162"/>
                  <a:pt x="1350" y="165"/>
                  <a:pt x="1351" y="169"/>
                </a:cubicBezTo>
                <a:cubicBezTo>
                  <a:pt x="1353" y="173"/>
                  <a:pt x="1350" y="176"/>
                  <a:pt x="1346" y="176"/>
                </a:cubicBezTo>
                <a:cubicBezTo>
                  <a:pt x="1341" y="176"/>
                  <a:pt x="1337" y="173"/>
                  <a:pt x="1335" y="169"/>
                </a:cubicBezTo>
                <a:cubicBezTo>
                  <a:pt x="1334" y="165"/>
                  <a:pt x="1337" y="162"/>
                  <a:pt x="1341" y="162"/>
                </a:cubicBezTo>
                <a:close/>
                <a:moveTo>
                  <a:pt x="1319" y="162"/>
                </a:moveTo>
                <a:cubicBezTo>
                  <a:pt x="1323" y="162"/>
                  <a:pt x="1327" y="165"/>
                  <a:pt x="1329" y="169"/>
                </a:cubicBezTo>
                <a:cubicBezTo>
                  <a:pt x="1330" y="173"/>
                  <a:pt x="1327" y="176"/>
                  <a:pt x="1323" y="176"/>
                </a:cubicBezTo>
                <a:cubicBezTo>
                  <a:pt x="1319" y="176"/>
                  <a:pt x="1314" y="173"/>
                  <a:pt x="1313" y="169"/>
                </a:cubicBezTo>
                <a:cubicBezTo>
                  <a:pt x="1312" y="165"/>
                  <a:pt x="1314" y="162"/>
                  <a:pt x="1319" y="162"/>
                </a:cubicBezTo>
                <a:close/>
                <a:moveTo>
                  <a:pt x="1461" y="182"/>
                </a:moveTo>
                <a:cubicBezTo>
                  <a:pt x="1466" y="182"/>
                  <a:pt x="1471" y="185"/>
                  <a:pt x="1473" y="189"/>
                </a:cubicBezTo>
                <a:cubicBezTo>
                  <a:pt x="1474" y="193"/>
                  <a:pt x="1472" y="196"/>
                  <a:pt x="1468" y="196"/>
                </a:cubicBezTo>
                <a:cubicBezTo>
                  <a:pt x="1463" y="196"/>
                  <a:pt x="1458" y="193"/>
                  <a:pt x="1457" y="189"/>
                </a:cubicBezTo>
                <a:cubicBezTo>
                  <a:pt x="1455" y="185"/>
                  <a:pt x="1457" y="182"/>
                  <a:pt x="1461" y="182"/>
                </a:cubicBezTo>
                <a:close/>
                <a:moveTo>
                  <a:pt x="1348" y="182"/>
                </a:moveTo>
                <a:cubicBezTo>
                  <a:pt x="1352" y="182"/>
                  <a:pt x="1357" y="185"/>
                  <a:pt x="1358" y="189"/>
                </a:cubicBezTo>
                <a:cubicBezTo>
                  <a:pt x="1360" y="193"/>
                  <a:pt x="1357" y="196"/>
                  <a:pt x="1353" y="196"/>
                </a:cubicBezTo>
                <a:cubicBezTo>
                  <a:pt x="1348" y="196"/>
                  <a:pt x="1343" y="193"/>
                  <a:pt x="1342" y="189"/>
                </a:cubicBezTo>
                <a:cubicBezTo>
                  <a:pt x="1341" y="185"/>
                  <a:pt x="1343" y="182"/>
                  <a:pt x="1348" y="182"/>
                </a:cubicBezTo>
                <a:close/>
                <a:moveTo>
                  <a:pt x="1325" y="182"/>
                </a:moveTo>
                <a:cubicBezTo>
                  <a:pt x="1329" y="182"/>
                  <a:pt x="1334" y="185"/>
                  <a:pt x="1335" y="189"/>
                </a:cubicBezTo>
                <a:cubicBezTo>
                  <a:pt x="1337" y="193"/>
                  <a:pt x="1334" y="196"/>
                  <a:pt x="1330" y="196"/>
                </a:cubicBezTo>
                <a:cubicBezTo>
                  <a:pt x="1325" y="196"/>
                  <a:pt x="1320" y="193"/>
                  <a:pt x="1319" y="189"/>
                </a:cubicBezTo>
                <a:cubicBezTo>
                  <a:pt x="1318" y="185"/>
                  <a:pt x="1321" y="182"/>
                  <a:pt x="1325" y="182"/>
                </a:cubicBezTo>
                <a:close/>
                <a:moveTo>
                  <a:pt x="1470" y="202"/>
                </a:moveTo>
                <a:cubicBezTo>
                  <a:pt x="1475" y="202"/>
                  <a:pt x="1480" y="205"/>
                  <a:pt x="1481" y="209"/>
                </a:cubicBezTo>
                <a:cubicBezTo>
                  <a:pt x="1483" y="213"/>
                  <a:pt x="1481" y="216"/>
                  <a:pt x="1476" y="216"/>
                </a:cubicBezTo>
                <a:cubicBezTo>
                  <a:pt x="1472" y="216"/>
                  <a:pt x="1467" y="213"/>
                  <a:pt x="1465" y="209"/>
                </a:cubicBezTo>
                <a:cubicBezTo>
                  <a:pt x="1463" y="205"/>
                  <a:pt x="1466" y="202"/>
                  <a:pt x="1470" y="202"/>
                </a:cubicBezTo>
                <a:close/>
                <a:moveTo>
                  <a:pt x="1401" y="202"/>
                </a:moveTo>
                <a:cubicBezTo>
                  <a:pt x="1405" y="202"/>
                  <a:pt x="1410" y="205"/>
                  <a:pt x="1412" y="209"/>
                </a:cubicBezTo>
                <a:cubicBezTo>
                  <a:pt x="1413" y="213"/>
                  <a:pt x="1411" y="216"/>
                  <a:pt x="1406" y="216"/>
                </a:cubicBezTo>
                <a:cubicBezTo>
                  <a:pt x="1402" y="216"/>
                  <a:pt x="1397" y="213"/>
                  <a:pt x="1395" y="209"/>
                </a:cubicBezTo>
                <a:cubicBezTo>
                  <a:pt x="1394" y="205"/>
                  <a:pt x="1396" y="202"/>
                  <a:pt x="1401" y="202"/>
                </a:cubicBezTo>
                <a:close/>
                <a:moveTo>
                  <a:pt x="1378" y="202"/>
                </a:moveTo>
                <a:cubicBezTo>
                  <a:pt x="1382" y="202"/>
                  <a:pt x="1387" y="205"/>
                  <a:pt x="1388" y="209"/>
                </a:cubicBezTo>
                <a:cubicBezTo>
                  <a:pt x="1390" y="213"/>
                  <a:pt x="1387" y="216"/>
                  <a:pt x="1383" y="216"/>
                </a:cubicBezTo>
                <a:cubicBezTo>
                  <a:pt x="1378" y="216"/>
                  <a:pt x="1374" y="213"/>
                  <a:pt x="1372" y="209"/>
                </a:cubicBezTo>
                <a:cubicBezTo>
                  <a:pt x="1371" y="205"/>
                  <a:pt x="1373" y="202"/>
                  <a:pt x="1378" y="202"/>
                </a:cubicBezTo>
                <a:close/>
                <a:moveTo>
                  <a:pt x="1355" y="202"/>
                </a:moveTo>
                <a:cubicBezTo>
                  <a:pt x="1359" y="202"/>
                  <a:pt x="1364" y="205"/>
                  <a:pt x="1365" y="209"/>
                </a:cubicBezTo>
                <a:cubicBezTo>
                  <a:pt x="1367" y="213"/>
                  <a:pt x="1364" y="216"/>
                  <a:pt x="1359" y="216"/>
                </a:cubicBezTo>
                <a:cubicBezTo>
                  <a:pt x="1355" y="216"/>
                  <a:pt x="1350" y="213"/>
                  <a:pt x="1349" y="209"/>
                </a:cubicBezTo>
                <a:cubicBezTo>
                  <a:pt x="1348" y="205"/>
                  <a:pt x="1350" y="202"/>
                  <a:pt x="1355" y="202"/>
                </a:cubicBezTo>
                <a:close/>
                <a:moveTo>
                  <a:pt x="1331" y="202"/>
                </a:moveTo>
                <a:cubicBezTo>
                  <a:pt x="1336" y="202"/>
                  <a:pt x="1341" y="205"/>
                  <a:pt x="1342" y="209"/>
                </a:cubicBezTo>
                <a:cubicBezTo>
                  <a:pt x="1343" y="213"/>
                  <a:pt x="1341" y="216"/>
                  <a:pt x="1336" y="216"/>
                </a:cubicBezTo>
                <a:cubicBezTo>
                  <a:pt x="1332" y="216"/>
                  <a:pt x="1327" y="213"/>
                  <a:pt x="1326" y="209"/>
                </a:cubicBezTo>
                <a:cubicBezTo>
                  <a:pt x="1324" y="205"/>
                  <a:pt x="1327" y="202"/>
                  <a:pt x="1331" y="202"/>
                </a:cubicBezTo>
                <a:close/>
                <a:moveTo>
                  <a:pt x="1432" y="222"/>
                </a:moveTo>
                <a:cubicBezTo>
                  <a:pt x="1437" y="222"/>
                  <a:pt x="1442" y="225"/>
                  <a:pt x="1443" y="229"/>
                </a:cubicBezTo>
                <a:cubicBezTo>
                  <a:pt x="1445" y="233"/>
                  <a:pt x="1442" y="236"/>
                  <a:pt x="1438" y="236"/>
                </a:cubicBezTo>
                <a:cubicBezTo>
                  <a:pt x="1433" y="236"/>
                  <a:pt x="1428" y="233"/>
                  <a:pt x="1427" y="229"/>
                </a:cubicBezTo>
                <a:cubicBezTo>
                  <a:pt x="1425" y="225"/>
                  <a:pt x="1427" y="222"/>
                  <a:pt x="1432" y="222"/>
                </a:cubicBezTo>
                <a:close/>
                <a:moveTo>
                  <a:pt x="1409" y="222"/>
                </a:moveTo>
                <a:cubicBezTo>
                  <a:pt x="1413" y="222"/>
                  <a:pt x="1418" y="225"/>
                  <a:pt x="1419" y="229"/>
                </a:cubicBezTo>
                <a:cubicBezTo>
                  <a:pt x="1421" y="233"/>
                  <a:pt x="1419" y="236"/>
                  <a:pt x="1414" y="236"/>
                </a:cubicBezTo>
                <a:cubicBezTo>
                  <a:pt x="1409" y="236"/>
                  <a:pt x="1404" y="233"/>
                  <a:pt x="1403" y="229"/>
                </a:cubicBezTo>
                <a:cubicBezTo>
                  <a:pt x="1401" y="225"/>
                  <a:pt x="1404" y="222"/>
                  <a:pt x="1409" y="222"/>
                </a:cubicBezTo>
                <a:close/>
                <a:moveTo>
                  <a:pt x="1385" y="222"/>
                </a:moveTo>
                <a:cubicBezTo>
                  <a:pt x="1390" y="222"/>
                  <a:pt x="1394" y="225"/>
                  <a:pt x="1396" y="229"/>
                </a:cubicBezTo>
                <a:cubicBezTo>
                  <a:pt x="1397" y="233"/>
                  <a:pt x="1395" y="236"/>
                  <a:pt x="1390" y="236"/>
                </a:cubicBezTo>
                <a:cubicBezTo>
                  <a:pt x="1386" y="236"/>
                  <a:pt x="1381" y="233"/>
                  <a:pt x="1379" y="229"/>
                </a:cubicBezTo>
                <a:cubicBezTo>
                  <a:pt x="1378" y="225"/>
                  <a:pt x="1380" y="222"/>
                  <a:pt x="1385" y="222"/>
                </a:cubicBezTo>
                <a:close/>
                <a:moveTo>
                  <a:pt x="1361" y="222"/>
                </a:moveTo>
                <a:cubicBezTo>
                  <a:pt x="1366" y="222"/>
                  <a:pt x="1371" y="225"/>
                  <a:pt x="1372" y="229"/>
                </a:cubicBezTo>
                <a:cubicBezTo>
                  <a:pt x="1374" y="233"/>
                  <a:pt x="1371" y="236"/>
                  <a:pt x="1366" y="236"/>
                </a:cubicBezTo>
                <a:cubicBezTo>
                  <a:pt x="1362" y="236"/>
                  <a:pt x="1357" y="233"/>
                  <a:pt x="1356" y="229"/>
                </a:cubicBezTo>
                <a:cubicBezTo>
                  <a:pt x="1354" y="225"/>
                  <a:pt x="1357" y="222"/>
                  <a:pt x="1361" y="222"/>
                </a:cubicBezTo>
                <a:close/>
                <a:moveTo>
                  <a:pt x="1338" y="222"/>
                </a:moveTo>
                <a:cubicBezTo>
                  <a:pt x="1343" y="222"/>
                  <a:pt x="1347" y="225"/>
                  <a:pt x="1349" y="229"/>
                </a:cubicBezTo>
                <a:cubicBezTo>
                  <a:pt x="1350" y="233"/>
                  <a:pt x="1347" y="236"/>
                  <a:pt x="1343" y="236"/>
                </a:cubicBezTo>
                <a:cubicBezTo>
                  <a:pt x="1338" y="236"/>
                  <a:pt x="1333" y="233"/>
                  <a:pt x="1332" y="229"/>
                </a:cubicBezTo>
                <a:cubicBezTo>
                  <a:pt x="1331" y="225"/>
                  <a:pt x="1333" y="222"/>
                  <a:pt x="1338" y="222"/>
                </a:cubicBezTo>
                <a:close/>
                <a:moveTo>
                  <a:pt x="1464" y="242"/>
                </a:moveTo>
                <a:cubicBezTo>
                  <a:pt x="1469" y="242"/>
                  <a:pt x="1474" y="245"/>
                  <a:pt x="1475" y="249"/>
                </a:cubicBezTo>
                <a:cubicBezTo>
                  <a:pt x="1477" y="253"/>
                  <a:pt x="1475" y="256"/>
                  <a:pt x="1470" y="256"/>
                </a:cubicBezTo>
                <a:cubicBezTo>
                  <a:pt x="1465" y="256"/>
                  <a:pt x="1460" y="253"/>
                  <a:pt x="1459" y="249"/>
                </a:cubicBezTo>
                <a:cubicBezTo>
                  <a:pt x="1457" y="245"/>
                  <a:pt x="1459" y="242"/>
                  <a:pt x="1464" y="242"/>
                </a:cubicBezTo>
                <a:close/>
                <a:moveTo>
                  <a:pt x="1416" y="242"/>
                </a:moveTo>
                <a:cubicBezTo>
                  <a:pt x="1421" y="242"/>
                  <a:pt x="1426" y="245"/>
                  <a:pt x="1427" y="249"/>
                </a:cubicBezTo>
                <a:cubicBezTo>
                  <a:pt x="1429" y="253"/>
                  <a:pt x="1426" y="256"/>
                  <a:pt x="1422" y="256"/>
                </a:cubicBezTo>
                <a:cubicBezTo>
                  <a:pt x="1417" y="256"/>
                  <a:pt x="1412" y="253"/>
                  <a:pt x="1411" y="249"/>
                </a:cubicBezTo>
                <a:cubicBezTo>
                  <a:pt x="1409" y="245"/>
                  <a:pt x="1412" y="242"/>
                  <a:pt x="1416" y="242"/>
                </a:cubicBezTo>
                <a:close/>
                <a:moveTo>
                  <a:pt x="1392" y="242"/>
                </a:moveTo>
                <a:cubicBezTo>
                  <a:pt x="1397" y="242"/>
                  <a:pt x="1402" y="245"/>
                  <a:pt x="1403" y="249"/>
                </a:cubicBezTo>
                <a:cubicBezTo>
                  <a:pt x="1405" y="253"/>
                  <a:pt x="1402" y="256"/>
                  <a:pt x="1397" y="256"/>
                </a:cubicBezTo>
                <a:cubicBezTo>
                  <a:pt x="1393" y="256"/>
                  <a:pt x="1388" y="253"/>
                  <a:pt x="1386" y="249"/>
                </a:cubicBezTo>
                <a:cubicBezTo>
                  <a:pt x="1385" y="245"/>
                  <a:pt x="1388" y="242"/>
                  <a:pt x="1392" y="242"/>
                </a:cubicBezTo>
                <a:close/>
                <a:moveTo>
                  <a:pt x="1368" y="242"/>
                </a:moveTo>
                <a:cubicBezTo>
                  <a:pt x="1373" y="242"/>
                  <a:pt x="1378" y="245"/>
                  <a:pt x="1379" y="249"/>
                </a:cubicBezTo>
                <a:cubicBezTo>
                  <a:pt x="1381" y="253"/>
                  <a:pt x="1378" y="256"/>
                  <a:pt x="1373" y="256"/>
                </a:cubicBezTo>
                <a:cubicBezTo>
                  <a:pt x="1369" y="256"/>
                  <a:pt x="1364" y="253"/>
                  <a:pt x="1362" y="249"/>
                </a:cubicBezTo>
                <a:cubicBezTo>
                  <a:pt x="1361" y="245"/>
                  <a:pt x="1364" y="242"/>
                  <a:pt x="1368" y="242"/>
                </a:cubicBezTo>
                <a:close/>
                <a:moveTo>
                  <a:pt x="1345" y="242"/>
                </a:moveTo>
                <a:cubicBezTo>
                  <a:pt x="1349" y="242"/>
                  <a:pt x="1354" y="245"/>
                  <a:pt x="1355" y="249"/>
                </a:cubicBezTo>
                <a:cubicBezTo>
                  <a:pt x="1357" y="253"/>
                  <a:pt x="1354" y="256"/>
                  <a:pt x="1349" y="256"/>
                </a:cubicBezTo>
                <a:cubicBezTo>
                  <a:pt x="1344" y="256"/>
                  <a:pt x="1340" y="253"/>
                  <a:pt x="1338" y="249"/>
                </a:cubicBezTo>
                <a:cubicBezTo>
                  <a:pt x="1337" y="245"/>
                  <a:pt x="1340" y="242"/>
                  <a:pt x="1345" y="242"/>
                </a:cubicBezTo>
                <a:close/>
                <a:moveTo>
                  <a:pt x="1473" y="262"/>
                </a:moveTo>
                <a:cubicBezTo>
                  <a:pt x="1477" y="262"/>
                  <a:pt x="1482" y="266"/>
                  <a:pt x="1484" y="269"/>
                </a:cubicBezTo>
                <a:cubicBezTo>
                  <a:pt x="1486" y="273"/>
                  <a:pt x="1483" y="277"/>
                  <a:pt x="1479" y="277"/>
                </a:cubicBezTo>
                <a:cubicBezTo>
                  <a:pt x="1474" y="277"/>
                  <a:pt x="1469" y="273"/>
                  <a:pt x="1467" y="269"/>
                </a:cubicBezTo>
                <a:cubicBezTo>
                  <a:pt x="1465" y="266"/>
                  <a:pt x="1468" y="262"/>
                  <a:pt x="1473" y="262"/>
                </a:cubicBezTo>
                <a:close/>
                <a:moveTo>
                  <a:pt x="1400" y="262"/>
                </a:moveTo>
                <a:cubicBezTo>
                  <a:pt x="1404" y="262"/>
                  <a:pt x="1409" y="266"/>
                  <a:pt x="1411" y="269"/>
                </a:cubicBezTo>
                <a:cubicBezTo>
                  <a:pt x="1412" y="273"/>
                  <a:pt x="1410" y="277"/>
                  <a:pt x="1405" y="277"/>
                </a:cubicBezTo>
                <a:cubicBezTo>
                  <a:pt x="1400" y="277"/>
                  <a:pt x="1395" y="273"/>
                  <a:pt x="1394" y="269"/>
                </a:cubicBezTo>
                <a:cubicBezTo>
                  <a:pt x="1392" y="266"/>
                  <a:pt x="1395" y="262"/>
                  <a:pt x="1400" y="262"/>
                </a:cubicBezTo>
                <a:close/>
                <a:moveTo>
                  <a:pt x="1375" y="262"/>
                </a:moveTo>
                <a:cubicBezTo>
                  <a:pt x="1380" y="262"/>
                  <a:pt x="1385" y="266"/>
                  <a:pt x="1386" y="269"/>
                </a:cubicBezTo>
                <a:cubicBezTo>
                  <a:pt x="1388" y="273"/>
                  <a:pt x="1385" y="277"/>
                  <a:pt x="1380" y="277"/>
                </a:cubicBezTo>
                <a:cubicBezTo>
                  <a:pt x="1376" y="277"/>
                  <a:pt x="1371" y="273"/>
                  <a:pt x="1369" y="269"/>
                </a:cubicBezTo>
                <a:cubicBezTo>
                  <a:pt x="1368" y="266"/>
                  <a:pt x="1371" y="262"/>
                  <a:pt x="1375" y="262"/>
                </a:cubicBezTo>
                <a:close/>
                <a:moveTo>
                  <a:pt x="1351" y="262"/>
                </a:moveTo>
                <a:cubicBezTo>
                  <a:pt x="1356" y="262"/>
                  <a:pt x="1361" y="266"/>
                  <a:pt x="1362" y="269"/>
                </a:cubicBezTo>
                <a:cubicBezTo>
                  <a:pt x="1363" y="273"/>
                  <a:pt x="1361" y="277"/>
                  <a:pt x="1356" y="277"/>
                </a:cubicBezTo>
                <a:cubicBezTo>
                  <a:pt x="1351" y="277"/>
                  <a:pt x="1346" y="273"/>
                  <a:pt x="1345" y="269"/>
                </a:cubicBezTo>
                <a:cubicBezTo>
                  <a:pt x="1344" y="266"/>
                  <a:pt x="1346" y="262"/>
                  <a:pt x="1351" y="262"/>
                </a:cubicBezTo>
                <a:close/>
                <a:moveTo>
                  <a:pt x="1456" y="283"/>
                </a:moveTo>
                <a:cubicBezTo>
                  <a:pt x="1461" y="283"/>
                  <a:pt x="1466" y="286"/>
                  <a:pt x="1468" y="290"/>
                </a:cubicBezTo>
                <a:cubicBezTo>
                  <a:pt x="1470" y="294"/>
                  <a:pt x="1467" y="297"/>
                  <a:pt x="1462" y="297"/>
                </a:cubicBezTo>
                <a:cubicBezTo>
                  <a:pt x="1457" y="297"/>
                  <a:pt x="1452" y="294"/>
                  <a:pt x="1451" y="290"/>
                </a:cubicBezTo>
                <a:cubicBezTo>
                  <a:pt x="1449" y="286"/>
                  <a:pt x="1452" y="283"/>
                  <a:pt x="1456" y="283"/>
                </a:cubicBezTo>
                <a:close/>
                <a:moveTo>
                  <a:pt x="1407" y="283"/>
                </a:moveTo>
                <a:cubicBezTo>
                  <a:pt x="1412" y="283"/>
                  <a:pt x="1417" y="286"/>
                  <a:pt x="1418" y="290"/>
                </a:cubicBezTo>
                <a:cubicBezTo>
                  <a:pt x="1420" y="294"/>
                  <a:pt x="1417" y="297"/>
                  <a:pt x="1412" y="297"/>
                </a:cubicBezTo>
                <a:cubicBezTo>
                  <a:pt x="1408" y="297"/>
                  <a:pt x="1402" y="294"/>
                  <a:pt x="1401" y="290"/>
                </a:cubicBezTo>
                <a:cubicBezTo>
                  <a:pt x="1400" y="286"/>
                  <a:pt x="1402" y="283"/>
                  <a:pt x="1407" y="283"/>
                </a:cubicBezTo>
                <a:close/>
                <a:moveTo>
                  <a:pt x="1382" y="283"/>
                </a:moveTo>
                <a:cubicBezTo>
                  <a:pt x="1387" y="283"/>
                  <a:pt x="1392" y="286"/>
                  <a:pt x="1394" y="290"/>
                </a:cubicBezTo>
                <a:cubicBezTo>
                  <a:pt x="1395" y="294"/>
                  <a:pt x="1392" y="297"/>
                  <a:pt x="1387" y="297"/>
                </a:cubicBezTo>
                <a:cubicBezTo>
                  <a:pt x="1383" y="297"/>
                  <a:pt x="1378" y="294"/>
                  <a:pt x="1376" y="290"/>
                </a:cubicBezTo>
                <a:cubicBezTo>
                  <a:pt x="1375" y="286"/>
                  <a:pt x="1378" y="283"/>
                  <a:pt x="1382" y="283"/>
                </a:cubicBezTo>
                <a:close/>
                <a:moveTo>
                  <a:pt x="1333" y="283"/>
                </a:moveTo>
                <a:cubicBezTo>
                  <a:pt x="1338" y="283"/>
                  <a:pt x="1343" y="286"/>
                  <a:pt x="1344" y="290"/>
                </a:cubicBezTo>
                <a:cubicBezTo>
                  <a:pt x="1345" y="294"/>
                  <a:pt x="1342" y="297"/>
                  <a:pt x="1338" y="297"/>
                </a:cubicBezTo>
                <a:cubicBezTo>
                  <a:pt x="1333" y="297"/>
                  <a:pt x="1328" y="294"/>
                  <a:pt x="1327" y="290"/>
                </a:cubicBezTo>
                <a:cubicBezTo>
                  <a:pt x="1325" y="286"/>
                  <a:pt x="1328" y="283"/>
                  <a:pt x="1333" y="283"/>
                </a:cubicBezTo>
                <a:close/>
                <a:moveTo>
                  <a:pt x="1308" y="283"/>
                </a:moveTo>
                <a:cubicBezTo>
                  <a:pt x="1313" y="283"/>
                  <a:pt x="1318" y="286"/>
                  <a:pt x="1319" y="290"/>
                </a:cubicBezTo>
                <a:cubicBezTo>
                  <a:pt x="1320" y="294"/>
                  <a:pt x="1317" y="297"/>
                  <a:pt x="1313" y="297"/>
                </a:cubicBezTo>
                <a:cubicBezTo>
                  <a:pt x="1308" y="297"/>
                  <a:pt x="1303" y="294"/>
                  <a:pt x="1302" y="290"/>
                </a:cubicBezTo>
                <a:cubicBezTo>
                  <a:pt x="1301" y="286"/>
                  <a:pt x="1304" y="283"/>
                  <a:pt x="1308" y="283"/>
                </a:cubicBezTo>
                <a:close/>
                <a:moveTo>
                  <a:pt x="1284" y="283"/>
                </a:moveTo>
                <a:cubicBezTo>
                  <a:pt x="1289" y="283"/>
                  <a:pt x="1293" y="286"/>
                  <a:pt x="1294" y="290"/>
                </a:cubicBezTo>
                <a:cubicBezTo>
                  <a:pt x="1295" y="294"/>
                  <a:pt x="1292" y="297"/>
                  <a:pt x="1288" y="297"/>
                </a:cubicBezTo>
                <a:cubicBezTo>
                  <a:pt x="1283" y="297"/>
                  <a:pt x="1278" y="294"/>
                  <a:pt x="1277" y="290"/>
                </a:cubicBezTo>
                <a:cubicBezTo>
                  <a:pt x="1276" y="286"/>
                  <a:pt x="1279" y="283"/>
                  <a:pt x="1284" y="283"/>
                </a:cubicBezTo>
                <a:close/>
                <a:moveTo>
                  <a:pt x="1259" y="283"/>
                </a:moveTo>
                <a:cubicBezTo>
                  <a:pt x="1264" y="283"/>
                  <a:pt x="1269" y="286"/>
                  <a:pt x="1270" y="290"/>
                </a:cubicBezTo>
                <a:cubicBezTo>
                  <a:pt x="1271" y="294"/>
                  <a:pt x="1267" y="297"/>
                  <a:pt x="1263" y="297"/>
                </a:cubicBezTo>
                <a:cubicBezTo>
                  <a:pt x="1258" y="297"/>
                  <a:pt x="1253" y="294"/>
                  <a:pt x="1252" y="290"/>
                </a:cubicBezTo>
                <a:cubicBezTo>
                  <a:pt x="1251" y="286"/>
                  <a:pt x="1254" y="283"/>
                  <a:pt x="1259" y="283"/>
                </a:cubicBezTo>
                <a:close/>
                <a:moveTo>
                  <a:pt x="1234" y="283"/>
                </a:moveTo>
                <a:cubicBezTo>
                  <a:pt x="1239" y="283"/>
                  <a:pt x="1244" y="286"/>
                  <a:pt x="1245" y="290"/>
                </a:cubicBezTo>
                <a:cubicBezTo>
                  <a:pt x="1246" y="294"/>
                  <a:pt x="1243" y="297"/>
                  <a:pt x="1238" y="297"/>
                </a:cubicBezTo>
                <a:cubicBezTo>
                  <a:pt x="1233" y="297"/>
                  <a:pt x="1228" y="294"/>
                  <a:pt x="1227" y="290"/>
                </a:cubicBezTo>
                <a:cubicBezTo>
                  <a:pt x="1226" y="286"/>
                  <a:pt x="1230" y="283"/>
                  <a:pt x="1234" y="283"/>
                </a:cubicBezTo>
                <a:close/>
                <a:moveTo>
                  <a:pt x="1210" y="283"/>
                </a:moveTo>
                <a:cubicBezTo>
                  <a:pt x="1215" y="283"/>
                  <a:pt x="1219" y="286"/>
                  <a:pt x="1220" y="290"/>
                </a:cubicBezTo>
                <a:cubicBezTo>
                  <a:pt x="1221" y="294"/>
                  <a:pt x="1218" y="297"/>
                  <a:pt x="1213" y="297"/>
                </a:cubicBezTo>
                <a:cubicBezTo>
                  <a:pt x="1208" y="297"/>
                  <a:pt x="1203" y="294"/>
                  <a:pt x="1203" y="290"/>
                </a:cubicBezTo>
                <a:cubicBezTo>
                  <a:pt x="1202" y="286"/>
                  <a:pt x="1205" y="283"/>
                  <a:pt x="1210" y="283"/>
                </a:cubicBezTo>
                <a:close/>
                <a:moveTo>
                  <a:pt x="1185" y="283"/>
                </a:moveTo>
                <a:cubicBezTo>
                  <a:pt x="1190" y="283"/>
                  <a:pt x="1194" y="286"/>
                  <a:pt x="1195" y="290"/>
                </a:cubicBezTo>
                <a:cubicBezTo>
                  <a:pt x="1196" y="294"/>
                  <a:pt x="1193" y="297"/>
                  <a:pt x="1188" y="297"/>
                </a:cubicBezTo>
                <a:cubicBezTo>
                  <a:pt x="1183" y="297"/>
                  <a:pt x="1178" y="294"/>
                  <a:pt x="1178" y="290"/>
                </a:cubicBezTo>
                <a:cubicBezTo>
                  <a:pt x="1177" y="286"/>
                  <a:pt x="1180" y="283"/>
                  <a:pt x="1185" y="283"/>
                </a:cubicBezTo>
                <a:close/>
                <a:moveTo>
                  <a:pt x="1160" y="283"/>
                </a:moveTo>
                <a:cubicBezTo>
                  <a:pt x="1165" y="283"/>
                  <a:pt x="1170" y="286"/>
                  <a:pt x="1170" y="290"/>
                </a:cubicBezTo>
                <a:cubicBezTo>
                  <a:pt x="1171" y="294"/>
                  <a:pt x="1168" y="297"/>
                  <a:pt x="1163" y="297"/>
                </a:cubicBezTo>
                <a:cubicBezTo>
                  <a:pt x="1158" y="297"/>
                  <a:pt x="1154" y="294"/>
                  <a:pt x="1153" y="290"/>
                </a:cubicBezTo>
                <a:cubicBezTo>
                  <a:pt x="1152" y="286"/>
                  <a:pt x="1156" y="283"/>
                  <a:pt x="1160" y="283"/>
                </a:cubicBezTo>
                <a:close/>
                <a:moveTo>
                  <a:pt x="1136" y="283"/>
                </a:moveTo>
                <a:cubicBezTo>
                  <a:pt x="1140" y="283"/>
                  <a:pt x="1145" y="286"/>
                  <a:pt x="1145" y="290"/>
                </a:cubicBezTo>
                <a:cubicBezTo>
                  <a:pt x="1146" y="294"/>
                  <a:pt x="1143" y="297"/>
                  <a:pt x="1138" y="297"/>
                </a:cubicBezTo>
                <a:cubicBezTo>
                  <a:pt x="1133" y="297"/>
                  <a:pt x="1129" y="294"/>
                  <a:pt x="1128" y="290"/>
                </a:cubicBezTo>
                <a:cubicBezTo>
                  <a:pt x="1128" y="286"/>
                  <a:pt x="1131" y="283"/>
                  <a:pt x="1136" y="283"/>
                </a:cubicBezTo>
                <a:close/>
                <a:moveTo>
                  <a:pt x="1111" y="283"/>
                </a:moveTo>
                <a:cubicBezTo>
                  <a:pt x="1116" y="283"/>
                  <a:pt x="1120" y="286"/>
                  <a:pt x="1121" y="290"/>
                </a:cubicBezTo>
                <a:cubicBezTo>
                  <a:pt x="1121" y="294"/>
                  <a:pt x="1118" y="297"/>
                  <a:pt x="1113" y="297"/>
                </a:cubicBezTo>
                <a:cubicBezTo>
                  <a:pt x="1108" y="297"/>
                  <a:pt x="1104" y="294"/>
                  <a:pt x="1103" y="290"/>
                </a:cubicBezTo>
                <a:cubicBezTo>
                  <a:pt x="1103" y="286"/>
                  <a:pt x="1106" y="283"/>
                  <a:pt x="1111" y="283"/>
                </a:cubicBezTo>
                <a:close/>
                <a:moveTo>
                  <a:pt x="1086" y="283"/>
                </a:moveTo>
                <a:cubicBezTo>
                  <a:pt x="1091" y="283"/>
                  <a:pt x="1095" y="286"/>
                  <a:pt x="1096" y="290"/>
                </a:cubicBezTo>
                <a:cubicBezTo>
                  <a:pt x="1096" y="294"/>
                  <a:pt x="1093" y="297"/>
                  <a:pt x="1088" y="297"/>
                </a:cubicBezTo>
                <a:cubicBezTo>
                  <a:pt x="1083" y="297"/>
                  <a:pt x="1079" y="294"/>
                  <a:pt x="1078" y="290"/>
                </a:cubicBezTo>
                <a:cubicBezTo>
                  <a:pt x="1078" y="286"/>
                  <a:pt x="1082" y="283"/>
                  <a:pt x="1086" y="283"/>
                </a:cubicBezTo>
                <a:close/>
                <a:moveTo>
                  <a:pt x="1062" y="283"/>
                </a:moveTo>
                <a:cubicBezTo>
                  <a:pt x="1066" y="283"/>
                  <a:pt x="1071" y="286"/>
                  <a:pt x="1071" y="290"/>
                </a:cubicBezTo>
                <a:cubicBezTo>
                  <a:pt x="1071" y="294"/>
                  <a:pt x="1068" y="297"/>
                  <a:pt x="1063" y="297"/>
                </a:cubicBezTo>
                <a:cubicBezTo>
                  <a:pt x="1058" y="297"/>
                  <a:pt x="1054" y="294"/>
                  <a:pt x="1054" y="290"/>
                </a:cubicBezTo>
                <a:cubicBezTo>
                  <a:pt x="1053" y="286"/>
                  <a:pt x="1057" y="283"/>
                  <a:pt x="1062" y="283"/>
                </a:cubicBezTo>
                <a:close/>
                <a:moveTo>
                  <a:pt x="1037" y="283"/>
                </a:moveTo>
                <a:cubicBezTo>
                  <a:pt x="1042" y="283"/>
                  <a:pt x="1046" y="286"/>
                  <a:pt x="1046" y="290"/>
                </a:cubicBezTo>
                <a:cubicBezTo>
                  <a:pt x="1047" y="294"/>
                  <a:pt x="1043" y="297"/>
                  <a:pt x="1038" y="297"/>
                </a:cubicBezTo>
                <a:cubicBezTo>
                  <a:pt x="1033" y="297"/>
                  <a:pt x="1029" y="294"/>
                  <a:pt x="1029" y="290"/>
                </a:cubicBezTo>
                <a:cubicBezTo>
                  <a:pt x="1029" y="286"/>
                  <a:pt x="1032" y="283"/>
                  <a:pt x="1037" y="283"/>
                </a:cubicBezTo>
                <a:close/>
                <a:moveTo>
                  <a:pt x="1012" y="283"/>
                </a:moveTo>
                <a:cubicBezTo>
                  <a:pt x="1017" y="283"/>
                  <a:pt x="1021" y="286"/>
                  <a:pt x="1021" y="290"/>
                </a:cubicBezTo>
                <a:cubicBezTo>
                  <a:pt x="1022" y="294"/>
                  <a:pt x="1018" y="297"/>
                  <a:pt x="1013" y="297"/>
                </a:cubicBezTo>
                <a:cubicBezTo>
                  <a:pt x="1008" y="297"/>
                  <a:pt x="1004" y="294"/>
                  <a:pt x="1004" y="290"/>
                </a:cubicBezTo>
                <a:cubicBezTo>
                  <a:pt x="1004" y="286"/>
                  <a:pt x="1008" y="283"/>
                  <a:pt x="1012" y="283"/>
                </a:cubicBezTo>
                <a:close/>
                <a:moveTo>
                  <a:pt x="938" y="283"/>
                </a:moveTo>
                <a:cubicBezTo>
                  <a:pt x="943" y="283"/>
                  <a:pt x="947" y="286"/>
                  <a:pt x="947" y="290"/>
                </a:cubicBezTo>
                <a:cubicBezTo>
                  <a:pt x="947" y="294"/>
                  <a:pt x="943" y="297"/>
                  <a:pt x="938" y="297"/>
                </a:cubicBezTo>
                <a:cubicBezTo>
                  <a:pt x="933" y="297"/>
                  <a:pt x="930" y="294"/>
                  <a:pt x="930" y="290"/>
                </a:cubicBezTo>
                <a:cubicBezTo>
                  <a:pt x="930" y="286"/>
                  <a:pt x="934" y="283"/>
                  <a:pt x="938" y="283"/>
                </a:cubicBezTo>
                <a:close/>
                <a:moveTo>
                  <a:pt x="914" y="283"/>
                </a:moveTo>
                <a:cubicBezTo>
                  <a:pt x="918" y="283"/>
                  <a:pt x="922" y="286"/>
                  <a:pt x="922" y="290"/>
                </a:cubicBezTo>
                <a:cubicBezTo>
                  <a:pt x="922" y="294"/>
                  <a:pt x="918" y="297"/>
                  <a:pt x="913" y="297"/>
                </a:cubicBezTo>
                <a:cubicBezTo>
                  <a:pt x="909" y="297"/>
                  <a:pt x="905" y="294"/>
                  <a:pt x="905" y="290"/>
                </a:cubicBezTo>
                <a:cubicBezTo>
                  <a:pt x="905" y="286"/>
                  <a:pt x="909" y="283"/>
                  <a:pt x="914" y="283"/>
                </a:cubicBezTo>
                <a:close/>
                <a:moveTo>
                  <a:pt x="889" y="283"/>
                </a:moveTo>
                <a:cubicBezTo>
                  <a:pt x="894" y="283"/>
                  <a:pt x="897" y="286"/>
                  <a:pt x="897" y="290"/>
                </a:cubicBezTo>
                <a:cubicBezTo>
                  <a:pt x="897" y="294"/>
                  <a:pt x="893" y="297"/>
                  <a:pt x="888" y="297"/>
                </a:cubicBezTo>
                <a:cubicBezTo>
                  <a:pt x="884" y="297"/>
                  <a:pt x="880" y="294"/>
                  <a:pt x="880" y="290"/>
                </a:cubicBezTo>
                <a:cubicBezTo>
                  <a:pt x="880" y="286"/>
                  <a:pt x="884" y="283"/>
                  <a:pt x="889" y="283"/>
                </a:cubicBezTo>
                <a:close/>
                <a:moveTo>
                  <a:pt x="864" y="283"/>
                </a:moveTo>
                <a:cubicBezTo>
                  <a:pt x="869" y="283"/>
                  <a:pt x="873" y="286"/>
                  <a:pt x="873" y="290"/>
                </a:cubicBezTo>
                <a:cubicBezTo>
                  <a:pt x="872" y="294"/>
                  <a:pt x="868" y="297"/>
                  <a:pt x="863" y="297"/>
                </a:cubicBezTo>
                <a:cubicBezTo>
                  <a:pt x="859" y="297"/>
                  <a:pt x="855" y="294"/>
                  <a:pt x="855" y="290"/>
                </a:cubicBezTo>
                <a:cubicBezTo>
                  <a:pt x="855" y="286"/>
                  <a:pt x="860" y="283"/>
                  <a:pt x="864" y="283"/>
                </a:cubicBezTo>
                <a:close/>
                <a:moveTo>
                  <a:pt x="840" y="283"/>
                </a:moveTo>
                <a:cubicBezTo>
                  <a:pt x="844" y="283"/>
                  <a:pt x="848" y="286"/>
                  <a:pt x="848" y="290"/>
                </a:cubicBezTo>
                <a:cubicBezTo>
                  <a:pt x="847" y="294"/>
                  <a:pt x="843" y="297"/>
                  <a:pt x="838" y="297"/>
                </a:cubicBezTo>
                <a:cubicBezTo>
                  <a:pt x="834" y="297"/>
                  <a:pt x="830" y="294"/>
                  <a:pt x="830" y="290"/>
                </a:cubicBezTo>
                <a:cubicBezTo>
                  <a:pt x="831" y="286"/>
                  <a:pt x="835" y="283"/>
                  <a:pt x="840" y="283"/>
                </a:cubicBezTo>
                <a:close/>
                <a:moveTo>
                  <a:pt x="1465" y="303"/>
                </a:moveTo>
                <a:cubicBezTo>
                  <a:pt x="1470" y="303"/>
                  <a:pt x="1475" y="306"/>
                  <a:pt x="1476" y="310"/>
                </a:cubicBezTo>
                <a:cubicBezTo>
                  <a:pt x="1478" y="314"/>
                  <a:pt x="1475" y="317"/>
                  <a:pt x="1471" y="317"/>
                </a:cubicBezTo>
                <a:cubicBezTo>
                  <a:pt x="1466" y="317"/>
                  <a:pt x="1460" y="314"/>
                  <a:pt x="1459" y="310"/>
                </a:cubicBezTo>
                <a:cubicBezTo>
                  <a:pt x="1457" y="306"/>
                  <a:pt x="1460" y="303"/>
                  <a:pt x="1465" y="303"/>
                </a:cubicBezTo>
                <a:close/>
                <a:moveTo>
                  <a:pt x="1440" y="303"/>
                </a:moveTo>
                <a:cubicBezTo>
                  <a:pt x="1445" y="303"/>
                  <a:pt x="1450" y="306"/>
                  <a:pt x="1451" y="310"/>
                </a:cubicBezTo>
                <a:cubicBezTo>
                  <a:pt x="1453" y="314"/>
                  <a:pt x="1450" y="317"/>
                  <a:pt x="1445" y="317"/>
                </a:cubicBezTo>
                <a:cubicBezTo>
                  <a:pt x="1440" y="317"/>
                  <a:pt x="1435" y="314"/>
                  <a:pt x="1434" y="310"/>
                </a:cubicBezTo>
                <a:cubicBezTo>
                  <a:pt x="1432" y="306"/>
                  <a:pt x="1435" y="303"/>
                  <a:pt x="1440" y="303"/>
                </a:cubicBezTo>
                <a:close/>
                <a:moveTo>
                  <a:pt x="1415" y="303"/>
                </a:moveTo>
                <a:cubicBezTo>
                  <a:pt x="1419" y="303"/>
                  <a:pt x="1425" y="306"/>
                  <a:pt x="1426" y="310"/>
                </a:cubicBezTo>
                <a:cubicBezTo>
                  <a:pt x="1428" y="314"/>
                  <a:pt x="1425" y="317"/>
                  <a:pt x="1420" y="317"/>
                </a:cubicBezTo>
                <a:cubicBezTo>
                  <a:pt x="1415" y="317"/>
                  <a:pt x="1410" y="314"/>
                  <a:pt x="1408" y="310"/>
                </a:cubicBezTo>
                <a:cubicBezTo>
                  <a:pt x="1407" y="306"/>
                  <a:pt x="1410" y="303"/>
                  <a:pt x="1415" y="303"/>
                </a:cubicBezTo>
                <a:close/>
                <a:moveTo>
                  <a:pt x="1364" y="303"/>
                </a:moveTo>
                <a:cubicBezTo>
                  <a:pt x="1369" y="303"/>
                  <a:pt x="1374" y="306"/>
                  <a:pt x="1376" y="310"/>
                </a:cubicBezTo>
                <a:cubicBezTo>
                  <a:pt x="1377" y="314"/>
                  <a:pt x="1374" y="317"/>
                  <a:pt x="1369" y="317"/>
                </a:cubicBezTo>
                <a:cubicBezTo>
                  <a:pt x="1364" y="317"/>
                  <a:pt x="1359" y="314"/>
                  <a:pt x="1358" y="310"/>
                </a:cubicBezTo>
                <a:cubicBezTo>
                  <a:pt x="1357" y="306"/>
                  <a:pt x="1360" y="303"/>
                  <a:pt x="1364" y="303"/>
                </a:cubicBezTo>
                <a:close/>
                <a:moveTo>
                  <a:pt x="1339" y="303"/>
                </a:moveTo>
                <a:cubicBezTo>
                  <a:pt x="1344" y="303"/>
                  <a:pt x="1349" y="306"/>
                  <a:pt x="1350" y="310"/>
                </a:cubicBezTo>
                <a:cubicBezTo>
                  <a:pt x="1352" y="314"/>
                  <a:pt x="1349" y="317"/>
                  <a:pt x="1344" y="317"/>
                </a:cubicBezTo>
                <a:cubicBezTo>
                  <a:pt x="1339" y="317"/>
                  <a:pt x="1334" y="314"/>
                  <a:pt x="1333" y="310"/>
                </a:cubicBezTo>
                <a:cubicBezTo>
                  <a:pt x="1332" y="306"/>
                  <a:pt x="1335" y="303"/>
                  <a:pt x="1339" y="303"/>
                </a:cubicBezTo>
                <a:close/>
                <a:moveTo>
                  <a:pt x="1314" y="303"/>
                </a:moveTo>
                <a:cubicBezTo>
                  <a:pt x="1319" y="303"/>
                  <a:pt x="1324" y="306"/>
                  <a:pt x="1325" y="310"/>
                </a:cubicBezTo>
                <a:cubicBezTo>
                  <a:pt x="1326" y="314"/>
                  <a:pt x="1323" y="317"/>
                  <a:pt x="1318" y="317"/>
                </a:cubicBezTo>
                <a:cubicBezTo>
                  <a:pt x="1314" y="317"/>
                  <a:pt x="1309" y="314"/>
                  <a:pt x="1308" y="310"/>
                </a:cubicBezTo>
                <a:cubicBezTo>
                  <a:pt x="1306" y="306"/>
                  <a:pt x="1309" y="303"/>
                  <a:pt x="1314" y="303"/>
                </a:cubicBezTo>
                <a:close/>
                <a:moveTo>
                  <a:pt x="1289" y="303"/>
                </a:moveTo>
                <a:cubicBezTo>
                  <a:pt x="1294" y="303"/>
                  <a:pt x="1299" y="306"/>
                  <a:pt x="1300" y="310"/>
                </a:cubicBezTo>
                <a:cubicBezTo>
                  <a:pt x="1301" y="314"/>
                  <a:pt x="1298" y="317"/>
                  <a:pt x="1293" y="317"/>
                </a:cubicBezTo>
                <a:cubicBezTo>
                  <a:pt x="1288" y="317"/>
                  <a:pt x="1283" y="314"/>
                  <a:pt x="1282" y="310"/>
                </a:cubicBezTo>
                <a:cubicBezTo>
                  <a:pt x="1281" y="306"/>
                  <a:pt x="1284" y="303"/>
                  <a:pt x="1289" y="303"/>
                </a:cubicBezTo>
                <a:close/>
                <a:moveTo>
                  <a:pt x="1448" y="323"/>
                </a:moveTo>
                <a:cubicBezTo>
                  <a:pt x="1453" y="323"/>
                  <a:pt x="1458" y="326"/>
                  <a:pt x="1459" y="330"/>
                </a:cubicBezTo>
                <a:cubicBezTo>
                  <a:pt x="1461" y="334"/>
                  <a:pt x="1458" y="337"/>
                  <a:pt x="1453" y="337"/>
                </a:cubicBezTo>
                <a:cubicBezTo>
                  <a:pt x="1448" y="337"/>
                  <a:pt x="1443" y="334"/>
                  <a:pt x="1441" y="330"/>
                </a:cubicBezTo>
                <a:cubicBezTo>
                  <a:pt x="1440" y="326"/>
                  <a:pt x="1443" y="323"/>
                  <a:pt x="1448" y="323"/>
                </a:cubicBezTo>
                <a:close/>
                <a:moveTo>
                  <a:pt x="1397" y="323"/>
                </a:moveTo>
                <a:cubicBezTo>
                  <a:pt x="1402" y="323"/>
                  <a:pt x="1407" y="326"/>
                  <a:pt x="1408" y="330"/>
                </a:cubicBezTo>
                <a:cubicBezTo>
                  <a:pt x="1410" y="334"/>
                  <a:pt x="1407" y="337"/>
                  <a:pt x="1402" y="337"/>
                </a:cubicBezTo>
                <a:cubicBezTo>
                  <a:pt x="1397" y="337"/>
                  <a:pt x="1392" y="334"/>
                  <a:pt x="1390" y="330"/>
                </a:cubicBezTo>
                <a:cubicBezTo>
                  <a:pt x="1389" y="326"/>
                  <a:pt x="1392" y="323"/>
                  <a:pt x="1397" y="323"/>
                </a:cubicBezTo>
                <a:close/>
                <a:moveTo>
                  <a:pt x="1371" y="323"/>
                </a:moveTo>
                <a:cubicBezTo>
                  <a:pt x="1376" y="323"/>
                  <a:pt x="1381" y="326"/>
                  <a:pt x="1383" y="330"/>
                </a:cubicBezTo>
                <a:cubicBezTo>
                  <a:pt x="1384" y="334"/>
                  <a:pt x="1381" y="337"/>
                  <a:pt x="1376" y="337"/>
                </a:cubicBezTo>
                <a:cubicBezTo>
                  <a:pt x="1371" y="337"/>
                  <a:pt x="1366" y="334"/>
                  <a:pt x="1365" y="330"/>
                </a:cubicBezTo>
                <a:cubicBezTo>
                  <a:pt x="1363" y="326"/>
                  <a:pt x="1366" y="323"/>
                  <a:pt x="1371" y="323"/>
                </a:cubicBezTo>
                <a:close/>
                <a:moveTo>
                  <a:pt x="1346" y="323"/>
                </a:moveTo>
                <a:cubicBezTo>
                  <a:pt x="1351" y="323"/>
                  <a:pt x="1356" y="326"/>
                  <a:pt x="1357" y="330"/>
                </a:cubicBezTo>
                <a:cubicBezTo>
                  <a:pt x="1358" y="334"/>
                  <a:pt x="1355" y="337"/>
                  <a:pt x="1350" y="337"/>
                </a:cubicBezTo>
                <a:cubicBezTo>
                  <a:pt x="1345" y="337"/>
                  <a:pt x="1340" y="334"/>
                  <a:pt x="1339" y="330"/>
                </a:cubicBezTo>
                <a:cubicBezTo>
                  <a:pt x="1338" y="326"/>
                  <a:pt x="1341" y="323"/>
                  <a:pt x="1346" y="323"/>
                </a:cubicBezTo>
                <a:close/>
                <a:moveTo>
                  <a:pt x="1320" y="323"/>
                </a:moveTo>
                <a:cubicBezTo>
                  <a:pt x="1325" y="323"/>
                  <a:pt x="1330" y="326"/>
                  <a:pt x="1331" y="330"/>
                </a:cubicBezTo>
                <a:cubicBezTo>
                  <a:pt x="1333" y="334"/>
                  <a:pt x="1329" y="337"/>
                  <a:pt x="1324" y="337"/>
                </a:cubicBezTo>
                <a:cubicBezTo>
                  <a:pt x="1320" y="337"/>
                  <a:pt x="1315" y="334"/>
                  <a:pt x="1313" y="330"/>
                </a:cubicBezTo>
                <a:cubicBezTo>
                  <a:pt x="1312" y="326"/>
                  <a:pt x="1315" y="323"/>
                  <a:pt x="1320" y="323"/>
                </a:cubicBezTo>
                <a:close/>
                <a:moveTo>
                  <a:pt x="1295" y="323"/>
                </a:moveTo>
                <a:cubicBezTo>
                  <a:pt x="1300" y="323"/>
                  <a:pt x="1305" y="326"/>
                  <a:pt x="1306" y="330"/>
                </a:cubicBezTo>
                <a:cubicBezTo>
                  <a:pt x="1307" y="334"/>
                  <a:pt x="1304" y="337"/>
                  <a:pt x="1299" y="337"/>
                </a:cubicBezTo>
                <a:cubicBezTo>
                  <a:pt x="1294" y="337"/>
                  <a:pt x="1289" y="334"/>
                  <a:pt x="1288" y="330"/>
                </a:cubicBezTo>
                <a:cubicBezTo>
                  <a:pt x="1287" y="326"/>
                  <a:pt x="1290" y="323"/>
                  <a:pt x="1295" y="323"/>
                </a:cubicBezTo>
                <a:close/>
                <a:moveTo>
                  <a:pt x="1404" y="343"/>
                </a:moveTo>
                <a:cubicBezTo>
                  <a:pt x="1409" y="343"/>
                  <a:pt x="1414" y="346"/>
                  <a:pt x="1416" y="350"/>
                </a:cubicBezTo>
                <a:cubicBezTo>
                  <a:pt x="1417" y="354"/>
                  <a:pt x="1414" y="357"/>
                  <a:pt x="1409" y="357"/>
                </a:cubicBezTo>
                <a:cubicBezTo>
                  <a:pt x="1404" y="357"/>
                  <a:pt x="1399" y="354"/>
                  <a:pt x="1397" y="350"/>
                </a:cubicBezTo>
                <a:cubicBezTo>
                  <a:pt x="1396" y="346"/>
                  <a:pt x="1399" y="343"/>
                  <a:pt x="1404" y="343"/>
                </a:cubicBezTo>
                <a:close/>
                <a:moveTo>
                  <a:pt x="1378" y="343"/>
                </a:moveTo>
                <a:cubicBezTo>
                  <a:pt x="1383" y="343"/>
                  <a:pt x="1388" y="346"/>
                  <a:pt x="1389" y="350"/>
                </a:cubicBezTo>
                <a:cubicBezTo>
                  <a:pt x="1391" y="354"/>
                  <a:pt x="1388" y="357"/>
                  <a:pt x="1383" y="357"/>
                </a:cubicBezTo>
                <a:cubicBezTo>
                  <a:pt x="1378" y="357"/>
                  <a:pt x="1373" y="354"/>
                  <a:pt x="1371" y="350"/>
                </a:cubicBezTo>
                <a:cubicBezTo>
                  <a:pt x="1370" y="346"/>
                  <a:pt x="1373" y="343"/>
                  <a:pt x="1378" y="343"/>
                </a:cubicBezTo>
                <a:close/>
                <a:moveTo>
                  <a:pt x="1352" y="343"/>
                </a:moveTo>
                <a:cubicBezTo>
                  <a:pt x="1357" y="343"/>
                  <a:pt x="1362" y="346"/>
                  <a:pt x="1363" y="350"/>
                </a:cubicBezTo>
                <a:cubicBezTo>
                  <a:pt x="1365" y="354"/>
                  <a:pt x="1362" y="357"/>
                  <a:pt x="1357" y="357"/>
                </a:cubicBezTo>
                <a:cubicBezTo>
                  <a:pt x="1352" y="357"/>
                  <a:pt x="1347" y="354"/>
                  <a:pt x="1345" y="350"/>
                </a:cubicBezTo>
                <a:cubicBezTo>
                  <a:pt x="1344" y="346"/>
                  <a:pt x="1347" y="343"/>
                  <a:pt x="1352" y="343"/>
                </a:cubicBezTo>
                <a:close/>
                <a:moveTo>
                  <a:pt x="1326" y="343"/>
                </a:moveTo>
                <a:cubicBezTo>
                  <a:pt x="1331" y="343"/>
                  <a:pt x="1336" y="346"/>
                  <a:pt x="1337" y="350"/>
                </a:cubicBezTo>
                <a:cubicBezTo>
                  <a:pt x="1339" y="354"/>
                  <a:pt x="1336" y="357"/>
                  <a:pt x="1330" y="357"/>
                </a:cubicBezTo>
                <a:cubicBezTo>
                  <a:pt x="1325" y="357"/>
                  <a:pt x="1320" y="354"/>
                  <a:pt x="1319" y="350"/>
                </a:cubicBezTo>
                <a:cubicBezTo>
                  <a:pt x="1318" y="346"/>
                  <a:pt x="1321" y="343"/>
                  <a:pt x="1326" y="343"/>
                </a:cubicBezTo>
                <a:close/>
                <a:moveTo>
                  <a:pt x="1300" y="343"/>
                </a:moveTo>
                <a:cubicBezTo>
                  <a:pt x="1305" y="343"/>
                  <a:pt x="1310" y="346"/>
                  <a:pt x="1311" y="350"/>
                </a:cubicBezTo>
                <a:cubicBezTo>
                  <a:pt x="1313" y="354"/>
                  <a:pt x="1309" y="357"/>
                  <a:pt x="1304" y="357"/>
                </a:cubicBezTo>
                <a:cubicBezTo>
                  <a:pt x="1299" y="357"/>
                  <a:pt x="1294" y="354"/>
                  <a:pt x="1293" y="350"/>
                </a:cubicBezTo>
                <a:cubicBezTo>
                  <a:pt x="1292" y="346"/>
                  <a:pt x="1295" y="343"/>
                  <a:pt x="1300" y="343"/>
                </a:cubicBezTo>
                <a:close/>
                <a:moveTo>
                  <a:pt x="1385" y="363"/>
                </a:moveTo>
                <a:cubicBezTo>
                  <a:pt x="1390" y="363"/>
                  <a:pt x="1395" y="366"/>
                  <a:pt x="1396" y="370"/>
                </a:cubicBezTo>
                <a:cubicBezTo>
                  <a:pt x="1398" y="374"/>
                  <a:pt x="1395" y="377"/>
                  <a:pt x="1390" y="377"/>
                </a:cubicBezTo>
                <a:cubicBezTo>
                  <a:pt x="1385" y="377"/>
                  <a:pt x="1379" y="374"/>
                  <a:pt x="1378" y="370"/>
                </a:cubicBezTo>
                <a:cubicBezTo>
                  <a:pt x="1377" y="366"/>
                  <a:pt x="1380" y="363"/>
                  <a:pt x="1385" y="363"/>
                </a:cubicBezTo>
                <a:close/>
                <a:moveTo>
                  <a:pt x="1359" y="363"/>
                </a:moveTo>
                <a:cubicBezTo>
                  <a:pt x="1364" y="363"/>
                  <a:pt x="1369" y="366"/>
                  <a:pt x="1370" y="370"/>
                </a:cubicBezTo>
                <a:cubicBezTo>
                  <a:pt x="1371" y="374"/>
                  <a:pt x="1368" y="377"/>
                  <a:pt x="1363" y="377"/>
                </a:cubicBezTo>
                <a:cubicBezTo>
                  <a:pt x="1358" y="377"/>
                  <a:pt x="1353" y="374"/>
                  <a:pt x="1352" y="370"/>
                </a:cubicBezTo>
                <a:cubicBezTo>
                  <a:pt x="1350" y="366"/>
                  <a:pt x="1354" y="363"/>
                  <a:pt x="1359" y="363"/>
                </a:cubicBezTo>
                <a:close/>
                <a:moveTo>
                  <a:pt x="1332" y="363"/>
                </a:moveTo>
                <a:cubicBezTo>
                  <a:pt x="1337" y="363"/>
                  <a:pt x="1342" y="366"/>
                  <a:pt x="1344" y="370"/>
                </a:cubicBezTo>
                <a:cubicBezTo>
                  <a:pt x="1345" y="374"/>
                  <a:pt x="1342" y="377"/>
                  <a:pt x="1337" y="377"/>
                </a:cubicBezTo>
                <a:cubicBezTo>
                  <a:pt x="1331" y="377"/>
                  <a:pt x="1326" y="374"/>
                  <a:pt x="1325" y="370"/>
                </a:cubicBezTo>
                <a:cubicBezTo>
                  <a:pt x="1324" y="366"/>
                  <a:pt x="1327" y="363"/>
                  <a:pt x="1332" y="363"/>
                </a:cubicBezTo>
                <a:close/>
                <a:moveTo>
                  <a:pt x="1306" y="363"/>
                </a:moveTo>
                <a:cubicBezTo>
                  <a:pt x="1311" y="363"/>
                  <a:pt x="1316" y="366"/>
                  <a:pt x="1317" y="370"/>
                </a:cubicBezTo>
                <a:cubicBezTo>
                  <a:pt x="1318" y="374"/>
                  <a:pt x="1315" y="377"/>
                  <a:pt x="1310" y="377"/>
                </a:cubicBezTo>
                <a:cubicBezTo>
                  <a:pt x="1305" y="377"/>
                  <a:pt x="1300" y="374"/>
                  <a:pt x="1299" y="370"/>
                </a:cubicBezTo>
                <a:cubicBezTo>
                  <a:pt x="1298" y="366"/>
                  <a:pt x="1301" y="363"/>
                  <a:pt x="1306" y="363"/>
                </a:cubicBezTo>
                <a:close/>
                <a:moveTo>
                  <a:pt x="1445" y="383"/>
                </a:moveTo>
                <a:cubicBezTo>
                  <a:pt x="1450" y="383"/>
                  <a:pt x="1456" y="386"/>
                  <a:pt x="1457" y="390"/>
                </a:cubicBezTo>
                <a:cubicBezTo>
                  <a:pt x="1459" y="394"/>
                  <a:pt x="1456" y="397"/>
                  <a:pt x="1450" y="397"/>
                </a:cubicBezTo>
                <a:cubicBezTo>
                  <a:pt x="1445" y="397"/>
                  <a:pt x="1440" y="394"/>
                  <a:pt x="1438" y="390"/>
                </a:cubicBezTo>
                <a:cubicBezTo>
                  <a:pt x="1437" y="386"/>
                  <a:pt x="1440" y="383"/>
                  <a:pt x="1445" y="383"/>
                </a:cubicBezTo>
                <a:close/>
                <a:moveTo>
                  <a:pt x="1392" y="383"/>
                </a:moveTo>
                <a:cubicBezTo>
                  <a:pt x="1397" y="383"/>
                  <a:pt x="1402" y="386"/>
                  <a:pt x="1404" y="390"/>
                </a:cubicBezTo>
                <a:cubicBezTo>
                  <a:pt x="1405" y="394"/>
                  <a:pt x="1402" y="397"/>
                  <a:pt x="1397" y="397"/>
                </a:cubicBezTo>
                <a:cubicBezTo>
                  <a:pt x="1391" y="397"/>
                  <a:pt x="1386" y="394"/>
                  <a:pt x="1385" y="390"/>
                </a:cubicBezTo>
                <a:cubicBezTo>
                  <a:pt x="1383" y="386"/>
                  <a:pt x="1387" y="383"/>
                  <a:pt x="1392" y="383"/>
                </a:cubicBezTo>
                <a:close/>
                <a:moveTo>
                  <a:pt x="1338" y="383"/>
                </a:moveTo>
                <a:cubicBezTo>
                  <a:pt x="1344" y="383"/>
                  <a:pt x="1349" y="386"/>
                  <a:pt x="1350" y="390"/>
                </a:cubicBezTo>
                <a:cubicBezTo>
                  <a:pt x="1351" y="394"/>
                  <a:pt x="1348" y="397"/>
                  <a:pt x="1343" y="397"/>
                </a:cubicBezTo>
                <a:cubicBezTo>
                  <a:pt x="1337" y="397"/>
                  <a:pt x="1332" y="394"/>
                  <a:pt x="1331" y="390"/>
                </a:cubicBezTo>
                <a:cubicBezTo>
                  <a:pt x="1330" y="386"/>
                  <a:pt x="1333" y="383"/>
                  <a:pt x="1338" y="383"/>
                </a:cubicBezTo>
                <a:close/>
                <a:moveTo>
                  <a:pt x="1312" y="383"/>
                </a:moveTo>
                <a:cubicBezTo>
                  <a:pt x="1317" y="383"/>
                  <a:pt x="1322" y="386"/>
                  <a:pt x="1323" y="390"/>
                </a:cubicBezTo>
                <a:cubicBezTo>
                  <a:pt x="1324" y="394"/>
                  <a:pt x="1321" y="397"/>
                  <a:pt x="1316" y="397"/>
                </a:cubicBezTo>
                <a:cubicBezTo>
                  <a:pt x="1310" y="397"/>
                  <a:pt x="1305" y="394"/>
                  <a:pt x="1304" y="390"/>
                </a:cubicBezTo>
                <a:cubicBezTo>
                  <a:pt x="1303" y="386"/>
                  <a:pt x="1307" y="383"/>
                  <a:pt x="1312" y="383"/>
                </a:cubicBezTo>
                <a:close/>
                <a:moveTo>
                  <a:pt x="938" y="605"/>
                </a:moveTo>
                <a:cubicBezTo>
                  <a:pt x="944" y="605"/>
                  <a:pt x="949" y="608"/>
                  <a:pt x="949" y="612"/>
                </a:cubicBezTo>
                <a:cubicBezTo>
                  <a:pt x="949" y="616"/>
                  <a:pt x="944" y="619"/>
                  <a:pt x="938" y="619"/>
                </a:cubicBezTo>
                <a:cubicBezTo>
                  <a:pt x="932" y="619"/>
                  <a:pt x="927" y="616"/>
                  <a:pt x="927" y="612"/>
                </a:cubicBezTo>
                <a:cubicBezTo>
                  <a:pt x="927" y="608"/>
                  <a:pt x="932" y="605"/>
                  <a:pt x="938" y="605"/>
                </a:cubicBezTo>
                <a:close/>
                <a:moveTo>
                  <a:pt x="1264" y="303"/>
                </a:moveTo>
                <a:cubicBezTo>
                  <a:pt x="1269" y="303"/>
                  <a:pt x="1274" y="306"/>
                  <a:pt x="1275" y="310"/>
                </a:cubicBezTo>
                <a:cubicBezTo>
                  <a:pt x="1276" y="314"/>
                  <a:pt x="1273" y="317"/>
                  <a:pt x="1268" y="317"/>
                </a:cubicBezTo>
                <a:cubicBezTo>
                  <a:pt x="1263" y="317"/>
                  <a:pt x="1258" y="314"/>
                  <a:pt x="1257" y="310"/>
                </a:cubicBezTo>
                <a:cubicBezTo>
                  <a:pt x="1256" y="306"/>
                  <a:pt x="1259" y="303"/>
                  <a:pt x="1264" y="303"/>
                </a:cubicBezTo>
                <a:close/>
                <a:moveTo>
                  <a:pt x="1239" y="303"/>
                </a:moveTo>
                <a:cubicBezTo>
                  <a:pt x="1244" y="303"/>
                  <a:pt x="1249" y="306"/>
                  <a:pt x="1250" y="310"/>
                </a:cubicBezTo>
                <a:cubicBezTo>
                  <a:pt x="1251" y="314"/>
                  <a:pt x="1247" y="317"/>
                  <a:pt x="1242" y="317"/>
                </a:cubicBezTo>
                <a:cubicBezTo>
                  <a:pt x="1238" y="317"/>
                  <a:pt x="1233" y="314"/>
                  <a:pt x="1232" y="310"/>
                </a:cubicBezTo>
                <a:cubicBezTo>
                  <a:pt x="1231" y="306"/>
                  <a:pt x="1234" y="303"/>
                  <a:pt x="1239" y="303"/>
                </a:cubicBezTo>
                <a:close/>
                <a:moveTo>
                  <a:pt x="1214" y="303"/>
                </a:moveTo>
                <a:cubicBezTo>
                  <a:pt x="1219" y="303"/>
                  <a:pt x="1224" y="306"/>
                  <a:pt x="1224" y="310"/>
                </a:cubicBezTo>
                <a:cubicBezTo>
                  <a:pt x="1225" y="314"/>
                  <a:pt x="1222" y="317"/>
                  <a:pt x="1217" y="317"/>
                </a:cubicBezTo>
                <a:cubicBezTo>
                  <a:pt x="1212" y="317"/>
                  <a:pt x="1208" y="314"/>
                  <a:pt x="1207" y="310"/>
                </a:cubicBezTo>
                <a:cubicBezTo>
                  <a:pt x="1206" y="306"/>
                  <a:pt x="1209" y="303"/>
                  <a:pt x="1214" y="303"/>
                </a:cubicBezTo>
                <a:close/>
                <a:moveTo>
                  <a:pt x="1189" y="303"/>
                </a:moveTo>
                <a:cubicBezTo>
                  <a:pt x="1194" y="303"/>
                  <a:pt x="1198" y="306"/>
                  <a:pt x="1199" y="310"/>
                </a:cubicBezTo>
                <a:cubicBezTo>
                  <a:pt x="1200" y="314"/>
                  <a:pt x="1197" y="317"/>
                  <a:pt x="1192" y="317"/>
                </a:cubicBezTo>
                <a:cubicBezTo>
                  <a:pt x="1187" y="317"/>
                  <a:pt x="1182" y="314"/>
                  <a:pt x="1182" y="310"/>
                </a:cubicBezTo>
                <a:cubicBezTo>
                  <a:pt x="1181" y="306"/>
                  <a:pt x="1184" y="303"/>
                  <a:pt x="1189" y="303"/>
                </a:cubicBezTo>
                <a:close/>
                <a:moveTo>
                  <a:pt x="1164" y="303"/>
                </a:moveTo>
                <a:cubicBezTo>
                  <a:pt x="1169" y="303"/>
                  <a:pt x="1173" y="306"/>
                  <a:pt x="1174" y="310"/>
                </a:cubicBezTo>
                <a:cubicBezTo>
                  <a:pt x="1175" y="314"/>
                  <a:pt x="1171" y="317"/>
                  <a:pt x="1166" y="317"/>
                </a:cubicBezTo>
                <a:cubicBezTo>
                  <a:pt x="1162" y="317"/>
                  <a:pt x="1157" y="314"/>
                  <a:pt x="1156" y="310"/>
                </a:cubicBezTo>
                <a:cubicBezTo>
                  <a:pt x="1156" y="306"/>
                  <a:pt x="1159" y="303"/>
                  <a:pt x="1164" y="303"/>
                </a:cubicBezTo>
                <a:close/>
                <a:moveTo>
                  <a:pt x="1139" y="303"/>
                </a:moveTo>
                <a:cubicBezTo>
                  <a:pt x="1144" y="303"/>
                  <a:pt x="1148" y="306"/>
                  <a:pt x="1149" y="310"/>
                </a:cubicBezTo>
                <a:cubicBezTo>
                  <a:pt x="1149" y="314"/>
                  <a:pt x="1146" y="317"/>
                  <a:pt x="1141" y="317"/>
                </a:cubicBezTo>
                <a:cubicBezTo>
                  <a:pt x="1136" y="317"/>
                  <a:pt x="1132" y="314"/>
                  <a:pt x="1131" y="310"/>
                </a:cubicBezTo>
                <a:cubicBezTo>
                  <a:pt x="1131" y="306"/>
                  <a:pt x="1134" y="303"/>
                  <a:pt x="1139" y="303"/>
                </a:cubicBezTo>
                <a:close/>
                <a:moveTo>
                  <a:pt x="1114" y="303"/>
                </a:moveTo>
                <a:cubicBezTo>
                  <a:pt x="1119" y="303"/>
                  <a:pt x="1123" y="306"/>
                  <a:pt x="1124" y="310"/>
                </a:cubicBezTo>
                <a:cubicBezTo>
                  <a:pt x="1124" y="314"/>
                  <a:pt x="1121" y="317"/>
                  <a:pt x="1116" y="317"/>
                </a:cubicBezTo>
                <a:cubicBezTo>
                  <a:pt x="1111" y="317"/>
                  <a:pt x="1106" y="314"/>
                  <a:pt x="1106" y="310"/>
                </a:cubicBezTo>
                <a:cubicBezTo>
                  <a:pt x="1105" y="306"/>
                  <a:pt x="1109" y="303"/>
                  <a:pt x="1114" y="303"/>
                </a:cubicBezTo>
                <a:close/>
                <a:moveTo>
                  <a:pt x="1089" y="303"/>
                </a:moveTo>
                <a:cubicBezTo>
                  <a:pt x="1094" y="303"/>
                  <a:pt x="1098" y="306"/>
                  <a:pt x="1098" y="310"/>
                </a:cubicBezTo>
                <a:cubicBezTo>
                  <a:pt x="1099" y="314"/>
                  <a:pt x="1095" y="317"/>
                  <a:pt x="1090" y="317"/>
                </a:cubicBezTo>
                <a:cubicBezTo>
                  <a:pt x="1085" y="317"/>
                  <a:pt x="1081" y="314"/>
                  <a:pt x="1081" y="310"/>
                </a:cubicBezTo>
                <a:cubicBezTo>
                  <a:pt x="1080" y="306"/>
                  <a:pt x="1084" y="303"/>
                  <a:pt x="1089" y="303"/>
                </a:cubicBezTo>
                <a:close/>
                <a:moveTo>
                  <a:pt x="1064" y="303"/>
                </a:moveTo>
                <a:cubicBezTo>
                  <a:pt x="1068" y="303"/>
                  <a:pt x="1073" y="306"/>
                  <a:pt x="1073" y="310"/>
                </a:cubicBezTo>
                <a:cubicBezTo>
                  <a:pt x="1074" y="314"/>
                  <a:pt x="1070" y="317"/>
                  <a:pt x="1065" y="317"/>
                </a:cubicBezTo>
                <a:cubicBezTo>
                  <a:pt x="1060" y="317"/>
                  <a:pt x="1056" y="314"/>
                  <a:pt x="1056" y="310"/>
                </a:cubicBezTo>
                <a:cubicBezTo>
                  <a:pt x="1055" y="306"/>
                  <a:pt x="1059" y="303"/>
                  <a:pt x="1064" y="303"/>
                </a:cubicBezTo>
                <a:close/>
                <a:moveTo>
                  <a:pt x="1039" y="303"/>
                </a:moveTo>
                <a:cubicBezTo>
                  <a:pt x="1043" y="303"/>
                  <a:pt x="1048" y="306"/>
                  <a:pt x="1048" y="310"/>
                </a:cubicBezTo>
                <a:cubicBezTo>
                  <a:pt x="1048" y="314"/>
                  <a:pt x="1045" y="317"/>
                  <a:pt x="1040" y="317"/>
                </a:cubicBezTo>
                <a:cubicBezTo>
                  <a:pt x="1035" y="317"/>
                  <a:pt x="1031" y="314"/>
                  <a:pt x="1030" y="310"/>
                </a:cubicBezTo>
                <a:cubicBezTo>
                  <a:pt x="1030" y="306"/>
                  <a:pt x="1034" y="303"/>
                  <a:pt x="1039" y="303"/>
                </a:cubicBezTo>
                <a:close/>
                <a:moveTo>
                  <a:pt x="1014" y="303"/>
                </a:moveTo>
                <a:cubicBezTo>
                  <a:pt x="1018" y="303"/>
                  <a:pt x="1022" y="306"/>
                  <a:pt x="1023" y="310"/>
                </a:cubicBezTo>
                <a:cubicBezTo>
                  <a:pt x="1023" y="314"/>
                  <a:pt x="1019" y="317"/>
                  <a:pt x="1014" y="317"/>
                </a:cubicBezTo>
                <a:cubicBezTo>
                  <a:pt x="1009" y="317"/>
                  <a:pt x="1005" y="314"/>
                  <a:pt x="1005" y="310"/>
                </a:cubicBezTo>
                <a:cubicBezTo>
                  <a:pt x="1005" y="306"/>
                  <a:pt x="1009" y="303"/>
                  <a:pt x="1014" y="303"/>
                </a:cubicBezTo>
                <a:close/>
                <a:moveTo>
                  <a:pt x="988" y="303"/>
                </a:moveTo>
                <a:cubicBezTo>
                  <a:pt x="993" y="303"/>
                  <a:pt x="997" y="306"/>
                  <a:pt x="998" y="310"/>
                </a:cubicBezTo>
                <a:cubicBezTo>
                  <a:pt x="998" y="314"/>
                  <a:pt x="994" y="317"/>
                  <a:pt x="989" y="317"/>
                </a:cubicBezTo>
                <a:cubicBezTo>
                  <a:pt x="984" y="317"/>
                  <a:pt x="980" y="314"/>
                  <a:pt x="980" y="310"/>
                </a:cubicBezTo>
                <a:cubicBezTo>
                  <a:pt x="980" y="306"/>
                  <a:pt x="984" y="303"/>
                  <a:pt x="988" y="303"/>
                </a:cubicBezTo>
                <a:close/>
                <a:moveTo>
                  <a:pt x="963" y="303"/>
                </a:moveTo>
                <a:cubicBezTo>
                  <a:pt x="968" y="303"/>
                  <a:pt x="972" y="306"/>
                  <a:pt x="972" y="310"/>
                </a:cubicBezTo>
                <a:cubicBezTo>
                  <a:pt x="972" y="314"/>
                  <a:pt x="969" y="317"/>
                  <a:pt x="964" y="317"/>
                </a:cubicBezTo>
                <a:cubicBezTo>
                  <a:pt x="959" y="317"/>
                  <a:pt x="955" y="314"/>
                  <a:pt x="955" y="310"/>
                </a:cubicBezTo>
                <a:cubicBezTo>
                  <a:pt x="955" y="306"/>
                  <a:pt x="959" y="303"/>
                  <a:pt x="963" y="303"/>
                </a:cubicBezTo>
                <a:close/>
                <a:moveTo>
                  <a:pt x="938" y="303"/>
                </a:moveTo>
                <a:cubicBezTo>
                  <a:pt x="943" y="303"/>
                  <a:pt x="947" y="306"/>
                  <a:pt x="947" y="310"/>
                </a:cubicBezTo>
                <a:cubicBezTo>
                  <a:pt x="947" y="314"/>
                  <a:pt x="943" y="317"/>
                  <a:pt x="938" y="317"/>
                </a:cubicBezTo>
                <a:cubicBezTo>
                  <a:pt x="933" y="317"/>
                  <a:pt x="929" y="314"/>
                  <a:pt x="929" y="310"/>
                </a:cubicBezTo>
                <a:cubicBezTo>
                  <a:pt x="930" y="306"/>
                  <a:pt x="933" y="303"/>
                  <a:pt x="938" y="303"/>
                </a:cubicBezTo>
                <a:close/>
                <a:moveTo>
                  <a:pt x="913" y="303"/>
                </a:moveTo>
                <a:cubicBezTo>
                  <a:pt x="918" y="303"/>
                  <a:pt x="922" y="306"/>
                  <a:pt x="922" y="310"/>
                </a:cubicBezTo>
                <a:cubicBezTo>
                  <a:pt x="922" y="314"/>
                  <a:pt x="918" y="317"/>
                  <a:pt x="913" y="317"/>
                </a:cubicBezTo>
                <a:cubicBezTo>
                  <a:pt x="908" y="317"/>
                  <a:pt x="904" y="314"/>
                  <a:pt x="904" y="310"/>
                </a:cubicBezTo>
                <a:cubicBezTo>
                  <a:pt x="904" y="306"/>
                  <a:pt x="908" y="303"/>
                  <a:pt x="913" y="303"/>
                </a:cubicBezTo>
                <a:close/>
                <a:moveTo>
                  <a:pt x="888" y="303"/>
                </a:moveTo>
                <a:cubicBezTo>
                  <a:pt x="893" y="303"/>
                  <a:pt x="897" y="306"/>
                  <a:pt x="897" y="310"/>
                </a:cubicBezTo>
                <a:cubicBezTo>
                  <a:pt x="897" y="314"/>
                  <a:pt x="893" y="317"/>
                  <a:pt x="888" y="317"/>
                </a:cubicBezTo>
                <a:cubicBezTo>
                  <a:pt x="883" y="317"/>
                  <a:pt x="879" y="314"/>
                  <a:pt x="879" y="310"/>
                </a:cubicBezTo>
                <a:cubicBezTo>
                  <a:pt x="879" y="306"/>
                  <a:pt x="883" y="303"/>
                  <a:pt x="888" y="303"/>
                </a:cubicBezTo>
                <a:close/>
                <a:moveTo>
                  <a:pt x="838" y="303"/>
                </a:moveTo>
                <a:cubicBezTo>
                  <a:pt x="843" y="303"/>
                  <a:pt x="847" y="306"/>
                  <a:pt x="846" y="310"/>
                </a:cubicBezTo>
                <a:cubicBezTo>
                  <a:pt x="846" y="314"/>
                  <a:pt x="842" y="317"/>
                  <a:pt x="837" y="317"/>
                </a:cubicBezTo>
                <a:cubicBezTo>
                  <a:pt x="832" y="317"/>
                  <a:pt x="828" y="314"/>
                  <a:pt x="829" y="310"/>
                </a:cubicBezTo>
                <a:cubicBezTo>
                  <a:pt x="829" y="306"/>
                  <a:pt x="833" y="303"/>
                  <a:pt x="838" y="303"/>
                </a:cubicBezTo>
                <a:close/>
                <a:moveTo>
                  <a:pt x="813" y="303"/>
                </a:moveTo>
                <a:cubicBezTo>
                  <a:pt x="818" y="303"/>
                  <a:pt x="821" y="306"/>
                  <a:pt x="821" y="310"/>
                </a:cubicBezTo>
                <a:cubicBezTo>
                  <a:pt x="821" y="314"/>
                  <a:pt x="816" y="317"/>
                  <a:pt x="812" y="317"/>
                </a:cubicBezTo>
                <a:cubicBezTo>
                  <a:pt x="807" y="317"/>
                  <a:pt x="803" y="314"/>
                  <a:pt x="803" y="310"/>
                </a:cubicBezTo>
                <a:cubicBezTo>
                  <a:pt x="804" y="306"/>
                  <a:pt x="808" y="303"/>
                  <a:pt x="813" y="303"/>
                </a:cubicBezTo>
                <a:close/>
                <a:moveTo>
                  <a:pt x="1269" y="323"/>
                </a:moveTo>
                <a:cubicBezTo>
                  <a:pt x="1274" y="323"/>
                  <a:pt x="1279" y="326"/>
                  <a:pt x="1280" y="330"/>
                </a:cubicBezTo>
                <a:cubicBezTo>
                  <a:pt x="1281" y="334"/>
                  <a:pt x="1278" y="337"/>
                  <a:pt x="1273" y="337"/>
                </a:cubicBezTo>
                <a:cubicBezTo>
                  <a:pt x="1268" y="337"/>
                  <a:pt x="1263" y="334"/>
                  <a:pt x="1262" y="330"/>
                </a:cubicBezTo>
                <a:cubicBezTo>
                  <a:pt x="1261" y="326"/>
                  <a:pt x="1264" y="323"/>
                  <a:pt x="1269" y="323"/>
                </a:cubicBezTo>
                <a:close/>
                <a:moveTo>
                  <a:pt x="1244" y="323"/>
                </a:moveTo>
                <a:cubicBezTo>
                  <a:pt x="1249" y="323"/>
                  <a:pt x="1254" y="326"/>
                  <a:pt x="1255" y="330"/>
                </a:cubicBezTo>
                <a:cubicBezTo>
                  <a:pt x="1255" y="334"/>
                  <a:pt x="1252" y="337"/>
                  <a:pt x="1247" y="337"/>
                </a:cubicBezTo>
                <a:cubicBezTo>
                  <a:pt x="1242" y="337"/>
                  <a:pt x="1238" y="334"/>
                  <a:pt x="1237" y="330"/>
                </a:cubicBezTo>
                <a:cubicBezTo>
                  <a:pt x="1236" y="326"/>
                  <a:pt x="1239" y="323"/>
                  <a:pt x="1244" y="323"/>
                </a:cubicBezTo>
                <a:close/>
                <a:moveTo>
                  <a:pt x="1218" y="323"/>
                </a:moveTo>
                <a:cubicBezTo>
                  <a:pt x="1223" y="323"/>
                  <a:pt x="1228" y="326"/>
                  <a:pt x="1229" y="330"/>
                </a:cubicBezTo>
                <a:cubicBezTo>
                  <a:pt x="1230" y="334"/>
                  <a:pt x="1226" y="337"/>
                  <a:pt x="1221" y="337"/>
                </a:cubicBezTo>
                <a:cubicBezTo>
                  <a:pt x="1217" y="337"/>
                  <a:pt x="1212" y="334"/>
                  <a:pt x="1211" y="330"/>
                </a:cubicBezTo>
                <a:cubicBezTo>
                  <a:pt x="1210" y="326"/>
                  <a:pt x="1214" y="323"/>
                  <a:pt x="1218" y="323"/>
                </a:cubicBezTo>
                <a:close/>
                <a:moveTo>
                  <a:pt x="1193" y="323"/>
                </a:moveTo>
                <a:cubicBezTo>
                  <a:pt x="1198" y="323"/>
                  <a:pt x="1203" y="326"/>
                  <a:pt x="1203" y="330"/>
                </a:cubicBezTo>
                <a:cubicBezTo>
                  <a:pt x="1204" y="334"/>
                  <a:pt x="1201" y="337"/>
                  <a:pt x="1196" y="337"/>
                </a:cubicBezTo>
                <a:cubicBezTo>
                  <a:pt x="1191" y="337"/>
                  <a:pt x="1186" y="334"/>
                  <a:pt x="1185" y="330"/>
                </a:cubicBezTo>
                <a:cubicBezTo>
                  <a:pt x="1185" y="326"/>
                  <a:pt x="1188" y="323"/>
                  <a:pt x="1193" y="323"/>
                </a:cubicBezTo>
                <a:close/>
                <a:moveTo>
                  <a:pt x="1167" y="323"/>
                </a:moveTo>
                <a:cubicBezTo>
                  <a:pt x="1172" y="323"/>
                  <a:pt x="1177" y="326"/>
                  <a:pt x="1178" y="330"/>
                </a:cubicBezTo>
                <a:cubicBezTo>
                  <a:pt x="1178" y="334"/>
                  <a:pt x="1175" y="337"/>
                  <a:pt x="1170" y="337"/>
                </a:cubicBezTo>
                <a:cubicBezTo>
                  <a:pt x="1165" y="337"/>
                  <a:pt x="1160" y="334"/>
                  <a:pt x="1160" y="330"/>
                </a:cubicBezTo>
                <a:cubicBezTo>
                  <a:pt x="1159" y="326"/>
                  <a:pt x="1163" y="323"/>
                  <a:pt x="1167" y="323"/>
                </a:cubicBezTo>
                <a:close/>
                <a:moveTo>
                  <a:pt x="1142" y="323"/>
                </a:moveTo>
                <a:cubicBezTo>
                  <a:pt x="1147" y="323"/>
                  <a:pt x="1151" y="326"/>
                  <a:pt x="1152" y="330"/>
                </a:cubicBezTo>
                <a:cubicBezTo>
                  <a:pt x="1153" y="334"/>
                  <a:pt x="1149" y="337"/>
                  <a:pt x="1144" y="337"/>
                </a:cubicBezTo>
                <a:cubicBezTo>
                  <a:pt x="1139" y="337"/>
                  <a:pt x="1135" y="334"/>
                  <a:pt x="1134" y="330"/>
                </a:cubicBezTo>
                <a:cubicBezTo>
                  <a:pt x="1134" y="326"/>
                  <a:pt x="1137" y="323"/>
                  <a:pt x="1142" y="323"/>
                </a:cubicBezTo>
                <a:close/>
                <a:moveTo>
                  <a:pt x="1117" y="323"/>
                </a:moveTo>
                <a:cubicBezTo>
                  <a:pt x="1121" y="323"/>
                  <a:pt x="1126" y="326"/>
                  <a:pt x="1126" y="330"/>
                </a:cubicBezTo>
                <a:cubicBezTo>
                  <a:pt x="1127" y="334"/>
                  <a:pt x="1123" y="337"/>
                  <a:pt x="1119" y="337"/>
                </a:cubicBezTo>
                <a:cubicBezTo>
                  <a:pt x="1114" y="337"/>
                  <a:pt x="1109" y="334"/>
                  <a:pt x="1109" y="330"/>
                </a:cubicBezTo>
                <a:cubicBezTo>
                  <a:pt x="1108" y="326"/>
                  <a:pt x="1112" y="323"/>
                  <a:pt x="1117" y="323"/>
                </a:cubicBezTo>
                <a:close/>
                <a:moveTo>
                  <a:pt x="1091" y="323"/>
                </a:moveTo>
                <a:cubicBezTo>
                  <a:pt x="1096" y="323"/>
                  <a:pt x="1100" y="326"/>
                  <a:pt x="1101" y="330"/>
                </a:cubicBezTo>
                <a:cubicBezTo>
                  <a:pt x="1101" y="334"/>
                  <a:pt x="1098" y="337"/>
                  <a:pt x="1093" y="337"/>
                </a:cubicBezTo>
                <a:cubicBezTo>
                  <a:pt x="1088" y="337"/>
                  <a:pt x="1083" y="334"/>
                  <a:pt x="1083" y="330"/>
                </a:cubicBezTo>
                <a:cubicBezTo>
                  <a:pt x="1083" y="326"/>
                  <a:pt x="1086" y="323"/>
                  <a:pt x="1091" y="323"/>
                </a:cubicBezTo>
                <a:close/>
                <a:moveTo>
                  <a:pt x="1066" y="323"/>
                </a:moveTo>
                <a:cubicBezTo>
                  <a:pt x="1071" y="323"/>
                  <a:pt x="1075" y="326"/>
                  <a:pt x="1075" y="330"/>
                </a:cubicBezTo>
                <a:cubicBezTo>
                  <a:pt x="1076" y="334"/>
                  <a:pt x="1072" y="337"/>
                  <a:pt x="1067" y="337"/>
                </a:cubicBezTo>
                <a:cubicBezTo>
                  <a:pt x="1062" y="337"/>
                  <a:pt x="1058" y="334"/>
                  <a:pt x="1057" y="330"/>
                </a:cubicBezTo>
                <a:cubicBezTo>
                  <a:pt x="1057" y="326"/>
                  <a:pt x="1061" y="323"/>
                  <a:pt x="1066" y="323"/>
                </a:cubicBezTo>
                <a:close/>
                <a:moveTo>
                  <a:pt x="1040" y="323"/>
                </a:moveTo>
                <a:cubicBezTo>
                  <a:pt x="1045" y="323"/>
                  <a:pt x="1049" y="326"/>
                  <a:pt x="1050" y="330"/>
                </a:cubicBezTo>
                <a:cubicBezTo>
                  <a:pt x="1050" y="334"/>
                  <a:pt x="1046" y="337"/>
                  <a:pt x="1041" y="337"/>
                </a:cubicBezTo>
                <a:cubicBezTo>
                  <a:pt x="1036" y="337"/>
                  <a:pt x="1032" y="334"/>
                  <a:pt x="1032" y="330"/>
                </a:cubicBezTo>
                <a:cubicBezTo>
                  <a:pt x="1031" y="326"/>
                  <a:pt x="1035" y="323"/>
                  <a:pt x="1040" y="323"/>
                </a:cubicBezTo>
                <a:close/>
                <a:moveTo>
                  <a:pt x="1015" y="323"/>
                </a:moveTo>
                <a:cubicBezTo>
                  <a:pt x="1020" y="323"/>
                  <a:pt x="1024" y="326"/>
                  <a:pt x="1024" y="330"/>
                </a:cubicBezTo>
                <a:cubicBezTo>
                  <a:pt x="1024" y="334"/>
                  <a:pt x="1021" y="337"/>
                  <a:pt x="1016" y="337"/>
                </a:cubicBezTo>
                <a:cubicBezTo>
                  <a:pt x="1011" y="337"/>
                  <a:pt x="1006" y="334"/>
                  <a:pt x="1006" y="330"/>
                </a:cubicBezTo>
                <a:cubicBezTo>
                  <a:pt x="1006" y="326"/>
                  <a:pt x="1010" y="323"/>
                  <a:pt x="1015" y="323"/>
                </a:cubicBezTo>
                <a:close/>
                <a:moveTo>
                  <a:pt x="989" y="323"/>
                </a:moveTo>
                <a:cubicBezTo>
                  <a:pt x="994" y="323"/>
                  <a:pt x="998" y="326"/>
                  <a:pt x="998" y="330"/>
                </a:cubicBezTo>
                <a:cubicBezTo>
                  <a:pt x="999" y="334"/>
                  <a:pt x="995" y="337"/>
                  <a:pt x="990" y="337"/>
                </a:cubicBezTo>
                <a:cubicBezTo>
                  <a:pt x="985" y="337"/>
                  <a:pt x="981" y="334"/>
                  <a:pt x="981" y="330"/>
                </a:cubicBezTo>
                <a:cubicBezTo>
                  <a:pt x="980" y="326"/>
                  <a:pt x="984" y="323"/>
                  <a:pt x="989" y="323"/>
                </a:cubicBezTo>
                <a:close/>
                <a:moveTo>
                  <a:pt x="938" y="323"/>
                </a:moveTo>
                <a:cubicBezTo>
                  <a:pt x="943" y="323"/>
                  <a:pt x="947" y="326"/>
                  <a:pt x="947" y="330"/>
                </a:cubicBezTo>
                <a:cubicBezTo>
                  <a:pt x="947" y="334"/>
                  <a:pt x="943" y="337"/>
                  <a:pt x="938" y="337"/>
                </a:cubicBezTo>
                <a:cubicBezTo>
                  <a:pt x="933" y="337"/>
                  <a:pt x="929" y="334"/>
                  <a:pt x="929" y="330"/>
                </a:cubicBezTo>
                <a:cubicBezTo>
                  <a:pt x="929" y="326"/>
                  <a:pt x="933" y="323"/>
                  <a:pt x="938" y="323"/>
                </a:cubicBezTo>
                <a:close/>
                <a:moveTo>
                  <a:pt x="913" y="323"/>
                </a:moveTo>
                <a:cubicBezTo>
                  <a:pt x="918" y="323"/>
                  <a:pt x="922" y="326"/>
                  <a:pt x="922" y="330"/>
                </a:cubicBezTo>
                <a:cubicBezTo>
                  <a:pt x="922" y="334"/>
                  <a:pt x="918" y="337"/>
                  <a:pt x="913" y="337"/>
                </a:cubicBezTo>
                <a:cubicBezTo>
                  <a:pt x="908" y="337"/>
                  <a:pt x="904" y="334"/>
                  <a:pt x="904" y="330"/>
                </a:cubicBezTo>
                <a:cubicBezTo>
                  <a:pt x="904" y="326"/>
                  <a:pt x="908" y="323"/>
                  <a:pt x="913" y="323"/>
                </a:cubicBezTo>
                <a:close/>
                <a:moveTo>
                  <a:pt x="887" y="323"/>
                </a:moveTo>
                <a:cubicBezTo>
                  <a:pt x="892" y="323"/>
                  <a:pt x="896" y="326"/>
                  <a:pt x="896" y="330"/>
                </a:cubicBezTo>
                <a:cubicBezTo>
                  <a:pt x="896" y="334"/>
                  <a:pt x="892" y="337"/>
                  <a:pt x="887" y="337"/>
                </a:cubicBezTo>
                <a:cubicBezTo>
                  <a:pt x="882" y="337"/>
                  <a:pt x="878" y="334"/>
                  <a:pt x="878" y="330"/>
                </a:cubicBezTo>
                <a:cubicBezTo>
                  <a:pt x="878" y="326"/>
                  <a:pt x="882" y="323"/>
                  <a:pt x="887" y="323"/>
                </a:cubicBezTo>
                <a:close/>
                <a:moveTo>
                  <a:pt x="862" y="323"/>
                </a:moveTo>
                <a:cubicBezTo>
                  <a:pt x="867" y="323"/>
                  <a:pt x="871" y="326"/>
                  <a:pt x="870" y="330"/>
                </a:cubicBezTo>
                <a:cubicBezTo>
                  <a:pt x="870" y="334"/>
                  <a:pt x="866" y="337"/>
                  <a:pt x="861" y="337"/>
                </a:cubicBezTo>
                <a:cubicBezTo>
                  <a:pt x="856" y="337"/>
                  <a:pt x="852" y="334"/>
                  <a:pt x="853" y="330"/>
                </a:cubicBezTo>
                <a:cubicBezTo>
                  <a:pt x="853" y="326"/>
                  <a:pt x="857" y="323"/>
                  <a:pt x="862" y="323"/>
                </a:cubicBezTo>
                <a:close/>
                <a:moveTo>
                  <a:pt x="811" y="323"/>
                </a:moveTo>
                <a:cubicBezTo>
                  <a:pt x="816" y="323"/>
                  <a:pt x="820" y="326"/>
                  <a:pt x="819" y="330"/>
                </a:cubicBezTo>
                <a:cubicBezTo>
                  <a:pt x="819" y="334"/>
                  <a:pt x="815" y="337"/>
                  <a:pt x="810" y="337"/>
                </a:cubicBezTo>
                <a:cubicBezTo>
                  <a:pt x="805" y="337"/>
                  <a:pt x="801" y="334"/>
                  <a:pt x="801" y="330"/>
                </a:cubicBezTo>
                <a:cubicBezTo>
                  <a:pt x="802" y="326"/>
                  <a:pt x="806" y="323"/>
                  <a:pt x="811" y="323"/>
                </a:cubicBezTo>
                <a:close/>
                <a:moveTo>
                  <a:pt x="1275" y="343"/>
                </a:moveTo>
                <a:cubicBezTo>
                  <a:pt x="1280" y="343"/>
                  <a:pt x="1284" y="346"/>
                  <a:pt x="1285" y="350"/>
                </a:cubicBezTo>
                <a:cubicBezTo>
                  <a:pt x="1287" y="354"/>
                  <a:pt x="1283" y="357"/>
                  <a:pt x="1278" y="357"/>
                </a:cubicBezTo>
                <a:cubicBezTo>
                  <a:pt x="1273" y="357"/>
                  <a:pt x="1268" y="354"/>
                  <a:pt x="1267" y="350"/>
                </a:cubicBezTo>
                <a:cubicBezTo>
                  <a:pt x="1266" y="346"/>
                  <a:pt x="1270" y="343"/>
                  <a:pt x="1275" y="343"/>
                </a:cubicBezTo>
                <a:close/>
                <a:moveTo>
                  <a:pt x="1249" y="343"/>
                </a:moveTo>
                <a:cubicBezTo>
                  <a:pt x="1254" y="343"/>
                  <a:pt x="1259" y="346"/>
                  <a:pt x="1259" y="350"/>
                </a:cubicBezTo>
                <a:cubicBezTo>
                  <a:pt x="1260" y="354"/>
                  <a:pt x="1257" y="357"/>
                  <a:pt x="1252" y="357"/>
                </a:cubicBezTo>
                <a:cubicBezTo>
                  <a:pt x="1247" y="357"/>
                  <a:pt x="1242" y="354"/>
                  <a:pt x="1241" y="350"/>
                </a:cubicBezTo>
                <a:cubicBezTo>
                  <a:pt x="1240" y="346"/>
                  <a:pt x="1244" y="343"/>
                  <a:pt x="1249" y="343"/>
                </a:cubicBezTo>
                <a:close/>
                <a:moveTo>
                  <a:pt x="1223" y="343"/>
                </a:moveTo>
                <a:cubicBezTo>
                  <a:pt x="1228" y="343"/>
                  <a:pt x="1233" y="346"/>
                  <a:pt x="1233" y="350"/>
                </a:cubicBezTo>
                <a:cubicBezTo>
                  <a:pt x="1234" y="354"/>
                  <a:pt x="1231" y="357"/>
                  <a:pt x="1226" y="357"/>
                </a:cubicBezTo>
                <a:cubicBezTo>
                  <a:pt x="1221" y="357"/>
                  <a:pt x="1216" y="354"/>
                  <a:pt x="1215" y="350"/>
                </a:cubicBezTo>
                <a:cubicBezTo>
                  <a:pt x="1214" y="346"/>
                  <a:pt x="1218" y="343"/>
                  <a:pt x="1223" y="343"/>
                </a:cubicBezTo>
                <a:close/>
                <a:moveTo>
                  <a:pt x="1197" y="343"/>
                </a:moveTo>
                <a:cubicBezTo>
                  <a:pt x="1202" y="343"/>
                  <a:pt x="1207" y="346"/>
                  <a:pt x="1207" y="350"/>
                </a:cubicBezTo>
                <a:cubicBezTo>
                  <a:pt x="1208" y="354"/>
                  <a:pt x="1205" y="357"/>
                  <a:pt x="1200" y="357"/>
                </a:cubicBezTo>
                <a:cubicBezTo>
                  <a:pt x="1195" y="357"/>
                  <a:pt x="1190" y="354"/>
                  <a:pt x="1189" y="350"/>
                </a:cubicBezTo>
                <a:cubicBezTo>
                  <a:pt x="1189" y="346"/>
                  <a:pt x="1192" y="343"/>
                  <a:pt x="1197" y="343"/>
                </a:cubicBezTo>
                <a:close/>
                <a:moveTo>
                  <a:pt x="1171" y="343"/>
                </a:moveTo>
                <a:cubicBezTo>
                  <a:pt x="1176" y="343"/>
                  <a:pt x="1181" y="346"/>
                  <a:pt x="1181" y="350"/>
                </a:cubicBezTo>
                <a:cubicBezTo>
                  <a:pt x="1182" y="354"/>
                  <a:pt x="1179" y="357"/>
                  <a:pt x="1174" y="357"/>
                </a:cubicBezTo>
                <a:cubicBezTo>
                  <a:pt x="1169" y="357"/>
                  <a:pt x="1164" y="354"/>
                  <a:pt x="1163" y="350"/>
                </a:cubicBezTo>
                <a:cubicBezTo>
                  <a:pt x="1163" y="346"/>
                  <a:pt x="1166" y="343"/>
                  <a:pt x="1171" y="343"/>
                </a:cubicBezTo>
                <a:close/>
                <a:moveTo>
                  <a:pt x="1145" y="343"/>
                </a:moveTo>
                <a:cubicBezTo>
                  <a:pt x="1150" y="343"/>
                  <a:pt x="1155" y="346"/>
                  <a:pt x="1155" y="350"/>
                </a:cubicBezTo>
                <a:cubicBezTo>
                  <a:pt x="1156" y="354"/>
                  <a:pt x="1153" y="357"/>
                  <a:pt x="1147" y="357"/>
                </a:cubicBezTo>
                <a:cubicBezTo>
                  <a:pt x="1142" y="357"/>
                  <a:pt x="1138" y="354"/>
                  <a:pt x="1137" y="350"/>
                </a:cubicBezTo>
                <a:cubicBezTo>
                  <a:pt x="1137" y="346"/>
                  <a:pt x="1140" y="343"/>
                  <a:pt x="1145" y="343"/>
                </a:cubicBezTo>
                <a:close/>
                <a:moveTo>
                  <a:pt x="1119" y="343"/>
                </a:moveTo>
                <a:cubicBezTo>
                  <a:pt x="1124" y="343"/>
                  <a:pt x="1129" y="346"/>
                  <a:pt x="1129" y="350"/>
                </a:cubicBezTo>
                <a:cubicBezTo>
                  <a:pt x="1130" y="354"/>
                  <a:pt x="1126" y="357"/>
                  <a:pt x="1121" y="357"/>
                </a:cubicBezTo>
                <a:cubicBezTo>
                  <a:pt x="1116" y="357"/>
                  <a:pt x="1112" y="354"/>
                  <a:pt x="1111" y="350"/>
                </a:cubicBezTo>
                <a:cubicBezTo>
                  <a:pt x="1111" y="346"/>
                  <a:pt x="1114" y="343"/>
                  <a:pt x="1119" y="343"/>
                </a:cubicBezTo>
                <a:close/>
                <a:moveTo>
                  <a:pt x="1093" y="343"/>
                </a:moveTo>
                <a:cubicBezTo>
                  <a:pt x="1098" y="343"/>
                  <a:pt x="1103" y="346"/>
                  <a:pt x="1103" y="350"/>
                </a:cubicBezTo>
                <a:cubicBezTo>
                  <a:pt x="1104" y="354"/>
                  <a:pt x="1100" y="357"/>
                  <a:pt x="1095" y="357"/>
                </a:cubicBezTo>
                <a:cubicBezTo>
                  <a:pt x="1090" y="357"/>
                  <a:pt x="1086" y="354"/>
                  <a:pt x="1085" y="350"/>
                </a:cubicBezTo>
                <a:cubicBezTo>
                  <a:pt x="1085" y="346"/>
                  <a:pt x="1088" y="343"/>
                  <a:pt x="1093" y="343"/>
                </a:cubicBezTo>
                <a:close/>
                <a:moveTo>
                  <a:pt x="1042" y="343"/>
                </a:moveTo>
                <a:cubicBezTo>
                  <a:pt x="1047" y="343"/>
                  <a:pt x="1051" y="346"/>
                  <a:pt x="1051" y="350"/>
                </a:cubicBezTo>
                <a:cubicBezTo>
                  <a:pt x="1052" y="354"/>
                  <a:pt x="1048" y="357"/>
                  <a:pt x="1043" y="357"/>
                </a:cubicBezTo>
                <a:cubicBezTo>
                  <a:pt x="1038" y="357"/>
                  <a:pt x="1033" y="354"/>
                  <a:pt x="1033" y="350"/>
                </a:cubicBezTo>
                <a:cubicBezTo>
                  <a:pt x="1033" y="346"/>
                  <a:pt x="1037" y="343"/>
                  <a:pt x="1042" y="343"/>
                </a:cubicBezTo>
                <a:close/>
                <a:moveTo>
                  <a:pt x="1016" y="343"/>
                </a:moveTo>
                <a:cubicBezTo>
                  <a:pt x="1021" y="343"/>
                  <a:pt x="1025" y="346"/>
                  <a:pt x="1025" y="350"/>
                </a:cubicBezTo>
                <a:cubicBezTo>
                  <a:pt x="1026" y="354"/>
                  <a:pt x="1022" y="357"/>
                  <a:pt x="1017" y="357"/>
                </a:cubicBezTo>
                <a:cubicBezTo>
                  <a:pt x="1012" y="357"/>
                  <a:pt x="1007" y="354"/>
                  <a:pt x="1007" y="350"/>
                </a:cubicBezTo>
                <a:cubicBezTo>
                  <a:pt x="1007" y="346"/>
                  <a:pt x="1011" y="343"/>
                  <a:pt x="1016" y="343"/>
                </a:cubicBezTo>
                <a:close/>
                <a:moveTo>
                  <a:pt x="990" y="343"/>
                </a:moveTo>
                <a:cubicBezTo>
                  <a:pt x="995" y="343"/>
                  <a:pt x="999" y="346"/>
                  <a:pt x="999" y="350"/>
                </a:cubicBezTo>
                <a:cubicBezTo>
                  <a:pt x="1000" y="354"/>
                  <a:pt x="996" y="357"/>
                  <a:pt x="991" y="357"/>
                </a:cubicBezTo>
                <a:cubicBezTo>
                  <a:pt x="986" y="357"/>
                  <a:pt x="981" y="354"/>
                  <a:pt x="981" y="350"/>
                </a:cubicBezTo>
                <a:cubicBezTo>
                  <a:pt x="981" y="346"/>
                  <a:pt x="985" y="343"/>
                  <a:pt x="990" y="343"/>
                </a:cubicBezTo>
                <a:close/>
                <a:moveTo>
                  <a:pt x="938" y="343"/>
                </a:moveTo>
                <a:cubicBezTo>
                  <a:pt x="943" y="343"/>
                  <a:pt x="947" y="346"/>
                  <a:pt x="947" y="350"/>
                </a:cubicBezTo>
                <a:cubicBezTo>
                  <a:pt x="947" y="354"/>
                  <a:pt x="943" y="357"/>
                  <a:pt x="938" y="357"/>
                </a:cubicBezTo>
                <a:cubicBezTo>
                  <a:pt x="933" y="357"/>
                  <a:pt x="929" y="354"/>
                  <a:pt x="929" y="350"/>
                </a:cubicBezTo>
                <a:cubicBezTo>
                  <a:pt x="929" y="346"/>
                  <a:pt x="933" y="343"/>
                  <a:pt x="938" y="343"/>
                </a:cubicBezTo>
                <a:close/>
                <a:moveTo>
                  <a:pt x="887" y="343"/>
                </a:moveTo>
                <a:cubicBezTo>
                  <a:pt x="892" y="343"/>
                  <a:pt x="896" y="346"/>
                  <a:pt x="895" y="350"/>
                </a:cubicBezTo>
                <a:cubicBezTo>
                  <a:pt x="895" y="354"/>
                  <a:pt x="891" y="357"/>
                  <a:pt x="886" y="357"/>
                </a:cubicBezTo>
                <a:cubicBezTo>
                  <a:pt x="881" y="357"/>
                  <a:pt x="877" y="354"/>
                  <a:pt x="877" y="350"/>
                </a:cubicBezTo>
                <a:cubicBezTo>
                  <a:pt x="877" y="346"/>
                  <a:pt x="882" y="343"/>
                  <a:pt x="887" y="343"/>
                </a:cubicBezTo>
                <a:close/>
                <a:moveTo>
                  <a:pt x="861" y="343"/>
                </a:moveTo>
                <a:cubicBezTo>
                  <a:pt x="866" y="343"/>
                  <a:pt x="870" y="346"/>
                  <a:pt x="869" y="350"/>
                </a:cubicBezTo>
                <a:cubicBezTo>
                  <a:pt x="869" y="354"/>
                  <a:pt x="865" y="357"/>
                  <a:pt x="860" y="357"/>
                </a:cubicBezTo>
                <a:cubicBezTo>
                  <a:pt x="855" y="357"/>
                  <a:pt x="851" y="354"/>
                  <a:pt x="851" y="350"/>
                </a:cubicBezTo>
                <a:cubicBezTo>
                  <a:pt x="851" y="346"/>
                  <a:pt x="856" y="343"/>
                  <a:pt x="861" y="343"/>
                </a:cubicBezTo>
                <a:close/>
                <a:moveTo>
                  <a:pt x="835" y="343"/>
                </a:moveTo>
                <a:cubicBezTo>
                  <a:pt x="840" y="343"/>
                  <a:pt x="844" y="346"/>
                  <a:pt x="843" y="350"/>
                </a:cubicBezTo>
                <a:cubicBezTo>
                  <a:pt x="843" y="354"/>
                  <a:pt x="839" y="357"/>
                  <a:pt x="834" y="357"/>
                </a:cubicBezTo>
                <a:cubicBezTo>
                  <a:pt x="829" y="357"/>
                  <a:pt x="825" y="354"/>
                  <a:pt x="825" y="350"/>
                </a:cubicBezTo>
                <a:cubicBezTo>
                  <a:pt x="826" y="346"/>
                  <a:pt x="830" y="343"/>
                  <a:pt x="835" y="343"/>
                </a:cubicBezTo>
                <a:close/>
                <a:moveTo>
                  <a:pt x="809" y="343"/>
                </a:moveTo>
                <a:cubicBezTo>
                  <a:pt x="814" y="343"/>
                  <a:pt x="818" y="346"/>
                  <a:pt x="817" y="350"/>
                </a:cubicBezTo>
                <a:cubicBezTo>
                  <a:pt x="817" y="354"/>
                  <a:pt x="813" y="357"/>
                  <a:pt x="808" y="357"/>
                </a:cubicBezTo>
                <a:cubicBezTo>
                  <a:pt x="803" y="357"/>
                  <a:pt x="799" y="354"/>
                  <a:pt x="799" y="350"/>
                </a:cubicBezTo>
                <a:cubicBezTo>
                  <a:pt x="800" y="346"/>
                  <a:pt x="804" y="343"/>
                  <a:pt x="809" y="343"/>
                </a:cubicBezTo>
                <a:close/>
                <a:moveTo>
                  <a:pt x="1280" y="363"/>
                </a:moveTo>
                <a:cubicBezTo>
                  <a:pt x="1285" y="363"/>
                  <a:pt x="1290" y="366"/>
                  <a:pt x="1291" y="370"/>
                </a:cubicBezTo>
                <a:cubicBezTo>
                  <a:pt x="1292" y="374"/>
                  <a:pt x="1289" y="377"/>
                  <a:pt x="1283" y="377"/>
                </a:cubicBezTo>
                <a:cubicBezTo>
                  <a:pt x="1278" y="377"/>
                  <a:pt x="1273" y="374"/>
                  <a:pt x="1272" y="370"/>
                </a:cubicBezTo>
                <a:cubicBezTo>
                  <a:pt x="1271" y="366"/>
                  <a:pt x="1275" y="363"/>
                  <a:pt x="1280" y="363"/>
                </a:cubicBezTo>
                <a:close/>
                <a:moveTo>
                  <a:pt x="1254" y="363"/>
                </a:moveTo>
                <a:cubicBezTo>
                  <a:pt x="1259" y="363"/>
                  <a:pt x="1263" y="366"/>
                  <a:pt x="1264" y="370"/>
                </a:cubicBezTo>
                <a:cubicBezTo>
                  <a:pt x="1265" y="374"/>
                  <a:pt x="1262" y="377"/>
                  <a:pt x="1257" y="377"/>
                </a:cubicBezTo>
                <a:cubicBezTo>
                  <a:pt x="1252" y="377"/>
                  <a:pt x="1247" y="374"/>
                  <a:pt x="1246" y="370"/>
                </a:cubicBezTo>
                <a:cubicBezTo>
                  <a:pt x="1245" y="366"/>
                  <a:pt x="1248" y="363"/>
                  <a:pt x="1254" y="363"/>
                </a:cubicBezTo>
                <a:close/>
                <a:moveTo>
                  <a:pt x="1227" y="363"/>
                </a:moveTo>
                <a:cubicBezTo>
                  <a:pt x="1232" y="363"/>
                  <a:pt x="1237" y="366"/>
                  <a:pt x="1238" y="370"/>
                </a:cubicBezTo>
                <a:cubicBezTo>
                  <a:pt x="1239" y="374"/>
                  <a:pt x="1235" y="377"/>
                  <a:pt x="1230" y="377"/>
                </a:cubicBezTo>
                <a:cubicBezTo>
                  <a:pt x="1225" y="377"/>
                  <a:pt x="1220" y="374"/>
                  <a:pt x="1220" y="370"/>
                </a:cubicBezTo>
                <a:cubicBezTo>
                  <a:pt x="1219" y="366"/>
                  <a:pt x="1222" y="363"/>
                  <a:pt x="1227" y="363"/>
                </a:cubicBezTo>
                <a:close/>
                <a:moveTo>
                  <a:pt x="1201" y="363"/>
                </a:moveTo>
                <a:cubicBezTo>
                  <a:pt x="1206" y="363"/>
                  <a:pt x="1211" y="366"/>
                  <a:pt x="1212" y="370"/>
                </a:cubicBezTo>
                <a:cubicBezTo>
                  <a:pt x="1212" y="374"/>
                  <a:pt x="1209" y="377"/>
                  <a:pt x="1204" y="377"/>
                </a:cubicBezTo>
                <a:cubicBezTo>
                  <a:pt x="1199" y="377"/>
                  <a:pt x="1194" y="374"/>
                  <a:pt x="1193" y="370"/>
                </a:cubicBezTo>
                <a:cubicBezTo>
                  <a:pt x="1192" y="366"/>
                  <a:pt x="1196" y="363"/>
                  <a:pt x="1201" y="363"/>
                </a:cubicBezTo>
                <a:close/>
                <a:moveTo>
                  <a:pt x="1175" y="363"/>
                </a:moveTo>
                <a:cubicBezTo>
                  <a:pt x="1180" y="363"/>
                  <a:pt x="1184" y="366"/>
                  <a:pt x="1185" y="370"/>
                </a:cubicBezTo>
                <a:cubicBezTo>
                  <a:pt x="1186" y="374"/>
                  <a:pt x="1182" y="377"/>
                  <a:pt x="1177" y="377"/>
                </a:cubicBezTo>
                <a:cubicBezTo>
                  <a:pt x="1172" y="377"/>
                  <a:pt x="1167" y="374"/>
                  <a:pt x="1167" y="370"/>
                </a:cubicBezTo>
                <a:cubicBezTo>
                  <a:pt x="1166" y="366"/>
                  <a:pt x="1170" y="363"/>
                  <a:pt x="1175" y="363"/>
                </a:cubicBezTo>
                <a:close/>
                <a:moveTo>
                  <a:pt x="1070" y="363"/>
                </a:moveTo>
                <a:cubicBezTo>
                  <a:pt x="1075" y="363"/>
                  <a:pt x="1079" y="366"/>
                  <a:pt x="1080" y="370"/>
                </a:cubicBezTo>
                <a:cubicBezTo>
                  <a:pt x="1080" y="374"/>
                  <a:pt x="1076" y="377"/>
                  <a:pt x="1071" y="377"/>
                </a:cubicBezTo>
                <a:cubicBezTo>
                  <a:pt x="1066" y="377"/>
                  <a:pt x="1061" y="374"/>
                  <a:pt x="1061" y="370"/>
                </a:cubicBezTo>
                <a:cubicBezTo>
                  <a:pt x="1061" y="366"/>
                  <a:pt x="1065" y="363"/>
                  <a:pt x="1070" y="363"/>
                </a:cubicBezTo>
                <a:close/>
                <a:moveTo>
                  <a:pt x="1043" y="363"/>
                </a:moveTo>
                <a:cubicBezTo>
                  <a:pt x="1048" y="363"/>
                  <a:pt x="1053" y="366"/>
                  <a:pt x="1053" y="370"/>
                </a:cubicBezTo>
                <a:cubicBezTo>
                  <a:pt x="1054" y="374"/>
                  <a:pt x="1050" y="377"/>
                  <a:pt x="1044" y="377"/>
                </a:cubicBezTo>
                <a:cubicBezTo>
                  <a:pt x="1039" y="377"/>
                  <a:pt x="1035" y="374"/>
                  <a:pt x="1035" y="370"/>
                </a:cubicBezTo>
                <a:cubicBezTo>
                  <a:pt x="1034" y="366"/>
                  <a:pt x="1038" y="363"/>
                  <a:pt x="1043" y="363"/>
                </a:cubicBezTo>
                <a:close/>
                <a:moveTo>
                  <a:pt x="1017" y="363"/>
                </a:moveTo>
                <a:cubicBezTo>
                  <a:pt x="1022" y="363"/>
                  <a:pt x="1027" y="366"/>
                  <a:pt x="1027" y="370"/>
                </a:cubicBezTo>
                <a:cubicBezTo>
                  <a:pt x="1027" y="374"/>
                  <a:pt x="1023" y="377"/>
                  <a:pt x="1018" y="377"/>
                </a:cubicBezTo>
                <a:cubicBezTo>
                  <a:pt x="1013" y="377"/>
                  <a:pt x="1008" y="374"/>
                  <a:pt x="1008" y="370"/>
                </a:cubicBezTo>
                <a:cubicBezTo>
                  <a:pt x="1008" y="366"/>
                  <a:pt x="1012" y="363"/>
                  <a:pt x="1017" y="363"/>
                </a:cubicBezTo>
                <a:close/>
                <a:moveTo>
                  <a:pt x="991" y="363"/>
                </a:moveTo>
                <a:cubicBezTo>
                  <a:pt x="996" y="363"/>
                  <a:pt x="1000" y="366"/>
                  <a:pt x="1000" y="370"/>
                </a:cubicBezTo>
                <a:cubicBezTo>
                  <a:pt x="1001" y="374"/>
                  <a:pt x="997" y="377"/>
                  <a:pt x="991" y="377"/>
                </a:cubicBezTo>
                <a:cubicBezTo>
                  <a:pt x="986" y="377"/>
                  <a:pt x="982" y="374"/>
                  <a:pt x="982" y="370"/>
                </a:cubicBezTo>
                <a:cubicBezTo>
                  <a:pt x="982" y="366"/>
                  <a:pt x="986" y="363"/>
                  <a:pt x="991" y="363"/>
                </a:cubicBezTo>
                <a:close/>
                <a:moveTo>
                  <a:pt x="965" y="363"/>
                </a:moveTo>
                <a:cubicBezTo>
                  <a:pt x="970" y="363"/>
                  <a:pt x="974" y="366"/>
                  <a:pt x="974" y="370"/>
                </a:cubicBezTo>
                <a:cubicBezTo>
                  <a:pt x="974" y="374"/>
                  <a:pt x="970" y="377"/>
                  <a:pt x="965" y="377"/>
                </a:cubicBezTo>
                <a:cubicBezTo>
                  <a:pt x="960" y="377"/>
                  <a:pt x="956" y="374"/>
                  <a:pt x="955" y="370"/>
                </a:cubicBezTo>
                <a:cubicBezTo>
                  <a:pt x="955" y="366"/>
                  <a:pt x="959" y="363"/>
                  <a:pt x="965" y="363"/>
                </a:cubicBezTo>
                <a:close/>
                <a:moveTo>
                  <a:pt x="938" y="363"/>
                </a:moveTo>
                <a:cubicBezTo>
                  <a:pt x="943" y="363"/>
                  <a:pt x="948" y="366"/>
                  <a:pt x="948" y="370"/>
                </a:cubicBezTo>
                <a:cubicBezTo>
                  <a:pt x="948" y="374"/>
                  <a:pt x="943" y="377"/>
                  <a:pt x="938" y="377"/>
                </a:cubicBezTo>
                <a:cubicBezTo>
                  <a:pt x="933" y="377"/>
                  <a:pt x="929" y="374"/>
                  <a:pt x="929" y="370"/>
                </a:cubicBezTo>
                <a:cubicBezTo>
                  <a:pt x="929" y="366"/>
                  <a:pt x="933" y="363"/>
                  <a:pt x="938" y="363"/>
                </a:cubicBezTo>
                <a:close/>
                <a:moveTo>
                  <a:pt x="912" y="363"/>
                </a:moveTo>
                <a:cubicBezTo>
                  <a:pt x="917" y="363"/>
                  <a:pt x="921" y="366"/>
                  <a:pt x="921" y="370"/>
                </a:cubicBezTo>
                <a:cubicBezTo>
                  <a:pt x="921" y="374"/>
                  <a:pt x="917" y="377"/>
                  <a:pt x="912" y="377"/>
                </a:cubicBezTo>
                <a:cubicBezTo>
                  <a:pt x="907" y="377"/>
                  <a:pt x="903" y="374"/>
                  <a:pt x="903" y="370"/>
                </a:cubicBezTo>
                <a:cubicBezTo>
                  <a:pt x="903" y="366"/>
                  <a:pt x="907" y="363"/>
                  <a:pt x="912" y="363"/>
                </a:cubicBezTo>
                <a:close/>
                <a:moveTo>
                  <a:pt x="886" y="363"/>
                </a:moveTo>
                <a:cubicBezTo>
                  <a:pt x="891" y="363"/>
                  <a:pt x="895" y="366"/>
                  <a:pt x="895" y="370"/>
                </a:cubicBezTo>
                <a:cubicBezTo>
                  <a:pt x="895" y="374"/>
                  <a:pt x="890" y="377"/>
                  <a:pt x="885" y="377"/>
                </a:cubicBezTo>
                <a:cubicBezTo>
                  <a:pt x="880" y="377"/>
                  <a:pt x="876" y="374"/>
                  <a:pt x="876" y="370"/>
                </a:cubicBezTo>
                <a:cubicBezTo>
                  <a:pt x="876" y="366"/>
                  <a:pt x="881" y="363"/>
                  <a:pt x="886" y="363"/>
                </a:cubicBezTo>
                <a:close/>
                <a:moveTo>
                  <a:pt x="859" y="363"/>
                </a:moveTo>
                <a:cubicBezTo>
                  <a:pt x="865" y="363"/>
                  <a:pt x="869" y="366"/>
                  <a:pt x="868" y="370"/>
                </a:cubicBezTo>
                <a:cubicBezTo>
                  <a:pt x="868" y="374"/>
                  <a:pt x="864" y="377"/>
                  <a:pt x="859" y="377"/>
                </a:cubicBezTo>
                <a:cubicBezTo>
                  <a:pt x="854" y="377"/>
                  <a:pt x="850" y="374"/>
                  <a:pt x="850" y="370"/>
                </a:cubicBezTo>
                <a:cubicBezTo>
                  <a:pt x="850" y="366"/>
                  <a:pt x="854" y="363"/>
                  <a:pt x="859" y="363"/>
                </a:cubicBezTo>
                <a:close/>
                <a:moveTo>
                  <a:pt x="833" y="363"/>
                </a:moveTo>
                <a:cubicBezTo>
                  <a:pt x="838" y="363"/>
                  <a:pt x="842" y="366"/>
                  <a:pt x="842" y="370"/>
                </a:cubicBezTo>
                <a:cubicBezTo>
                  <a:pt x="842" y="374"/>
                  <a:pt x="837" y="377"/>
                  <a:pt x="832" y="377"/>
                </a:cubicBezTo>
                <a:cubicBezTo>
                  <a:pt x="827" y="377"/>
                  <a:pt x="823" y="374"/>
                  <a:pt x="823" y="370"/>
                </a:cubicBezTo>
                <a:cubicBezTo>
                  <a:pt x="824" y="366"/>
                  <a:pt x="828" y="363"/>
                  <a:pt x="833" y="363"/>
                </a:cubicBezTo>
                <a:close/>
                <a:moveTo>
                  <a:pt x="807" y="363"/>
                </a:moveTo>
                <a:cubicBezTo>
                  <a:pt x="812" y="363"/>
                  <a:pt x="816" y="366"/>
                  <a:pt x="815" y="370"/>
                </a:cubicBezTo>
                <a:cubicBezTo>
                  <a:pt x="815" y="374"/>
                  <a:pt x="811" y="377"/>
                  <a:pt x="806" y="377"/>
                </a:cubicBezTo>
                <a:cubicBezTo>
                  <a:pt x="800" y="377"/>
                  <a:pt x="797" y="374"/>
                  <a:pt x="797" y="370"/>
                </a:cubicBezTo>
                <a:cubicBezTo>
                  <a:pt x="797" y="366"/>
                  <a:pt x="802" y="363"/>
                  <a:pt x="807" y="363"/>
                </a:cubicBezTo>
                <a:close/>
                <a:moveTo>
                  <a:pt x="1258" y="383"/>
                </a:moveTo>
                <a:cubicBezTo>
                  <a:pt x="1264" y="383"/>
                  <a:pt x="1268" y="386"/>
                  <a:pt x="1269" y="390"/>
                </a:cubicBezTo>
                <a:cubicBezTo>
                  <a:pt x="1270" y="394"/>
                  <a:pt x="1267" y="397"/>
                  <a:pt x="1262" y="397"/>
                </a:cubicBezTo>
                <a:cubicBezTo>
                  <a:pt x="1257" y="397"/>
                  <a:pt x="1252" y="394"/>
                  <a:pt x="1251" y="390"/>
                </a:cubicBezTo>
                <a:cubicBezTo>
                  <a:pt x="1250" y="386"/>
                  <a:pt x="1253" y="383"/>
                  <a:pt x="1258" y="383"/>
                </a:cubicBezTo>
                <a:close/>
                <a:moveTo>
                  <a:pt x="1232" y="383"/>
                </a:moveTo>
                <a:cubicBezTo>
                  <a:pt x="1237" y="383"/>
                  <a:pt x="1242" y="386"/>
                  <a:pt x="1243" y="390"/>
                </a:cubicBezTo>
                <a:cubicBezTo>
                  <a:pt x="1244" y="394"/>
                  <a:pt x="1240" y="397"/>
                  <a:pt x="1235" y="397"/>
                </a:cubicBezTo>
                <a:cubicBezTo>
                  <a:pt x="1230" y="397"/>
                  <a:pt x="1225" y="394"/>
                  <a:pt x="1224" y="390"/>
                </a:cubicBezTo>
                <a:cubicBezTo>
                  <a:pt x="1223" y="386"/>
                  <a:pt x="1227" y="383"/>
                  <a:pt x="1232" y="383"/>
                </a:cubicBezTo>
                <a:close/>
                <a:moveTo>
                  <a:pt x="1205" y="383"/>
                </a:moveTo>
                <a:cubicBezTo>
                  <a:pt x="1210" y="383"/>
                  <a:pt x="1215" y="386"/>
                  <a:pt x="1216" y="390"/>
                </a:cubicBezTo>
                <a:cubicBezTo>
                  <a:pt x="1217" y="394"/>
                  <a:pt x="1213" y="397"/>
                  <a:pt x="1208" y="397"/>
                </a:cubicBezTo>
                <a:cubicBezTo>
                  <a:pt x="1203" y="397"/>
                  <a:pt x="1198" y="394"/>
                  <a:pt x="1197" y="390"/>
                </a:cubicBezTo>
                <a:cubicBezTo>
                  <a:pt x="1196" y="386"/>
                  <a:pt x="1200" y="383"/>
                  <a:pt x="1205" y="383"/>
                </a:cubicBezTo>
                <a:close/>
                <a:moveTo>
                  <a:pt x="1125" y="383"/>
                </a:moveTo>
                <a:cubicBezTo>
                  <a:pt x="1130" y="383"/>
                  <a:pt x="1135" y="386"/>
                  <a:pt x="1135" y="390"/>
                </a:cubicBezTo>
                <a:cubicBezTo>
                  <a:pt x="1136" y="394"/>
                  <a:pt x="1132" y="397"/>
                  <a:pt x="1127" y="397"/>
                </a:cubicBezTo>
                <a:cubicBezTo>
                  <a:pt x="1122" y="397"/>
                  <a:pt x="1117" y="394"/>
                  <a:pt x="1117" y="390"/>
                </a:cubicBezTo>
                <a:cubicBezTo>
                  <a:pt x="1116" y="386"/>
                  <a:pt x="1120" y="383"/>
                  <a:pt x="1125" y="383"/>
                </a:cubicBezTo>
                <a:close/>
                <a:moveTo>
                  <a:pt x="1098" y="383"/>
                </a:moveTo>
                <a:cubicBezTo>
                  <a:pt x="1103" y="383"/>
                  <a:pt x="1108" y="386"/>
                  <a:pt x="1109" y="390"/>
                </a:cubicBezTo>
                <a:cubicBezTo>
                  <a:pt x="1109" y="394"/>
                  <a:pt x="1105" y="397"/>
                  <a:pt x="1100" y="397"/>
                </a:cubicBezTo>
                <a:cubicBezTo>
                  <a:pt x="1095" y="397"/>
                  <a:pt x="1090" y="394"/>
                  <a:pt x="1090" y="390"/>
                </a:cubicBezTo>
                <a:cubicBezTo>
                  <a:pt x="1089" y="386"/>
                  <a:pt x="1093" y="383"/>
                  <a:pt x="1098" y="383"/>
                </a:cubicBezTo>
                <a:close/>
                <a:moveTo>
                  <a:pt x="1072" y="383"/>
                </a:moveTo>
                <a:cubicBezTo>
                  <a:pt x="1077" y="383"/>
                  <a:pt x="1081" y="386"/>
                  <a:pt x="1082" y="390"/>
                </a:cubicBezTo>
                <a:cubicBezTo>
                  <a:pt x="1082" y="394"/>
                  <a:pt x="1078" y="397"/>
                  <a:pt x="1073" y="397"/>
                </a:cubicBezTo>
                <a:cubicBezTo>
                  <a:pt x="1068" y="397"/>
                  <a:pt x="1063" y="394"/>
                  <a:pt x="1063" y="390"/>
                </a:cubicBezTo>
                <a:cubicBezTo>
                  <a:pt x="1063" y="386"/>
                  <a:pt x="1067" y="383"/>
                  <a:pt x="1072" y="383"/>
                </a:cubicBezTo>
                <a:close/>
                <a:moveTo>
                  <a:pt x="1045" y="383"/>
                </a:moveTo>
                <a:cubicBezTo>
                  <a:pt x="1050" y="383"/>
                  <a:pt x="1055" y="386"/>
                  <a:pt x="1055" y="390"/>
                </a:cubicBezTo>
                <a:cubicBezTo>
                  <a:pt x="1055" y="394"/>
                  <a:pt x="1051" y="397"/>
                  <a:pt x="1046" y="397"/>
                </a:cubicBezTo>
                <a:cubicBezTo>
                  <a:pt x="1041" y="397"/>
                  <a:pt x="1036" y="394"/>
                  <a:pt x="1036" y="390"/>
                </a:cubicBezTo>
                <a:cubicBezTo>
                  <a:pt x="1036" y="386"/>
                  <a:pt x="1040" y="383"/>
                  <a:pt x="1045" y="383"/>
                </a:cubicBezTo>
                <a:close/>
                <a:moveTo>
                  <a:pt x="1018" y="383"/>
                </a:moveTo>
                <a:cubicBezTo>
                  <a:pt x="1023" y="383"/>
                  <a:pt x="1028" y="386"/>
                  <a:pt x="1028" y="390"/>
                </a:cubicBezTo>
                <a:cubicBezTo>
                  <a:pt x="1028" y="394"/>
                  <a:pt x="1024" y="397"/>
                  <a:pt x="1019" y="397"/>
                </a:cubicBezTo>
                <a:cubicBezTo>
                  <a:pt x="1014" y="397"/>
                  <a:pt x="1010" y="394"/>
                  <a:pt x="1009" y="390"/>
                </a:cubicBezTo>
                <a:cubicBezTo>
                  <a:pt x="1009" y="386"/>
                  <a:pt x="1013" y="383"/>
                  <a:pt x="1018" y="383"/>
                </a:cubicBezTo>
                <a:close/>
                <a:moveTo>
                  <a:pt x="992" y="383"/>
                </a:moveTo>
                <a:cubicBezTo>
                  <a:pt x="997" y="383"/>
                  <a:pt x="1001" y="386"/>
                  <a:pt x="1001" y="390"/>
                </a:cubicBezTo>
                <a:cubicBezTo>
                  <a:pt x="1001" y="394"/>
                  <a:pt x="997" y="397"/>
                  <a:pt x="992" y="397"/>
                </a:cubicBezTo>
                <a:cubicBezTo>
                  <a:pt x="987" y="397"/>
                  <a:pt x="983" y="394"/>
                  <a:pt x="983" y="390"/>
                </a:cubicBezTo>
                <a:cubicBezTo>
                  <a:pt x="982" y="386"/>
                  <a:pt x="986" y="383"/>
                  <a:pt x="992" y="383"/>
                </a:cubicBezTo>
                <a:close/>
                <a:moveTo>
                  <a:pt x="965" y="383"/>
                </a:moveTo>
                <a:cubicBezTo>
                  <a:pt x="970" y="383"/>
                  <a:pt x="974" y="386"/>
                  <a:pt x="974" y="390"/>
                </a:cubicBezTo>
                <a:cubicBezTo>
                  <a:pt x="975" y="394"/>
                  <a:pt x="970" y="397"/>
                  <a:pt x="965" y="397"/>
                </a:cubicBezTo>
                <a:cubicBezTo>
                  <a:pt x="960" y="397"/>
                  <a:pt x="956" y="394"/>
                  <a:pt x="956" y="390"/>
                </a:cubicBezTo>
                <a:cubicBezTo>
                  <a:pt x="956" y="386"/>
                  <a:pt x="960" y="383"/>
                  <a:pt x="965" y="383"/>
                </a:cubicBezTo>
                <a:close/>
                <a:moveTo>
                  <a:pt x="938" y="383"/>
                </a:moveTo>
                <a:cubicBezTo>
                  <a:pt x="943" y="383"/>
                  <a:pt x="948" y="386"/>
                  <a:pt x="948" y="390"/>
                </a:cubicBezTo>
                <a:cubicBezTo>
                  <a:pt x="948" y="394"/>
                  <a:pt x="944" y="397"/>
                  <a:pt x="938" y="397"/>
                </a:cubicBezTo>
                <a:cubicBezTo>
                  <a:pt x="933" y="397"/>
                  <a:pt x="929" y="394"/>
                  <a:pt x="929" y="390"/>
                </a:cubicBezTo>
                <a:cubicBezTo>
                  <a:pt x="929" y="386"/>
                  <a:pt x="933" y="383"/>
                  <a:pt x="938" y="383"/>
                </a:cubicBezTo>
                <a:close/>
                <a:moveTo>
                  <a:pt x="912" y="383"/>
                </a:moveTo>
                <a:cubicBezTo>
                  <a:pt x="917" y="383"/>
                  <a:pt x="921" y="386"/>
                  <a:pt x="921" y="390"/>
                </a:cubicBezTo>
                <a:cubicBezTo>
                  <a:pt x="921" y="394"/>
                  <a:pt x="917" y="397"/>
                  <a:pt x="911" y="397"/>
                </a:cubicBezTo>
                <a:cubicBezTo>
                  <a:pt x="906" y="397"/>
                  <a:pt x="902" y="394"/>
                  <a:pt x="902" y="390"/>
                </a:cubicBezTo>
                <a:cubicBezTo>
                  <a:pt x="902" y="386"/>
                  <a:pt x="906" y="383"/>
                  <a:pt x="912" y="383"/>
                </a:cubicBezTo>
                <a:close/>
                <a:moveTo>
                  <a:pt x="885" y="383"/>
                </a:moveTo>
                <a:cubicBezTo>
                  <a:pt x="890" y="383"/>
                  <a:pt x="894" y="386"/>
                  <a:pt x="894" y="390"/>
                </a:cubicBezTo>
                <a:cubicBezTo>
                  <a:pt x="894" y="394"/>
                  <a:pt x="890" y="397"/>
                  <a:pt x="884" y="397"/>
                </a:cubicBezTo>
                <a:cubicBezTo>
                  <a:pt x="879" y="397"/>
                  <a:pt x="875" y="394"/>
                  <a:pt x="875" y="390"/>
                </a:cubicBezTo>
                <a:cubicBezTo>
                  <a:pt x="875" y="386"/>
                  <a:pt x="880" y="383"/>
                  <a:pt x="885" y="383"/>
                </a:cubicBezTo>
                <a:close/>
                <a:moveTo>
                  <a:pt x="858" y="383"/>
                </a:moveTo>
                <a:cubicBezTo>
                  <a:pt x="863" y="383"/>
                  <a:pt x="867" y="386"/>
                  <a:pt x="867" y="390"/>
                </a:cubicBezTo>
                <a:cubicBezTo>
                  <a:pt x="867" y="394"/>
                  <a:pt x="863" y="397"/>
                  <a:pt x="857" y="397"/>
                </a:cubicBezTo>
                <a:cubicBezTo>
                  <a:pt x="852" y="397"/>
                  <a:pt x="848" y="394"/>
                  <a:pt x="848" y="390"/>
                </a:cubicBezTo>
                <a:cubicBezTo>
                  <a:pt x="849" y="386"/>
                  <a:pt x="853" y="383"/>
                  <a:pt x="858" y="383"/>
                </a:cubicBezTo>
                <a:close/>
                <a:moveTo>
                  <a:pt x="832" y="383"/>
                </a:moveTo>
                <a:cubicBezTo>
                  <a:pt x="837" y="383"/>
                  <a:pt x="841" y="386"/>
                  <a:pt x="840" y="390"/>
                </a:cubicBezTo>
                <a:cubicBezTo>
                  <a:pt x="840" y="394"/>
                  <a:pt x="836" y="397"/>
                  <a:pt x="830" y="397"/>
                </a:cubicBezTo>
                <a:cubicBezTo>
                  <a:pt x="825" y="397"/>
                  <a:pt x="821" y="394"/>
                  <a:pt x="822" y="390"/>
                </a:cubicBezTo>
                <a:cubicBezTo>
                  <a:pt x="822" y="386"/>
                  <a:pt x="826" y="383"/>
                  <a:pt x="832" y="383"/>
                </a:cubicBezTo>
                <a:close/>
                <a:moveTo>
                  <a:pt x="805" y="383"/>
                </a:moveTo>
                <a:cubicBezTo>
                  <a:pt x="810" y="383"/>
                  <a:pt x="814" y="386"/>
                  <a:pt x="814" y="390"/>
                </a:cubicBezTo>
                <a:cubicBezTo>
                  <a:pt x="813" y="394"/>
                  <a:pt x="809" y="397"/>
                  <a:pt x="804" y="397"/>
                </a:cubicBezTo>
                <a:cubicBezTo>
                  <a:pt x="798" y="397"/>
                  <a:pt x="794" y="394"/>
                  <a:pt x="795" y="390"/>
                </a:cubicBezTo>
                <a:cubicBezTo>
                  <a:pt x="795" y="386"/>
                  <a:pt x="800" y="383"/>
                  <a:pt x="805" y="383"/>
                </a:cubicBezTo>
                <a:close/>
                <a:moveTo>
                  <a:pt x="1236" y="403"/>
                </a:moveTo>
                <a:cubicBezTo>
                  <a:pt x="1241" y="403"/>
                  <a:pt x="1246" y="407"/>
                  <a:pt x="1247" y="411"/>
                </a:cubicBezTo>
                <a:cubicBezTo>
                  <a:pt x="1248" y="414"/>
                  <a:pt x="1245" y="418"/>
                  <a:pt x="1239" y="418"/>
                </a:cubicBezTo>
                <a:cubicBezTo>
                  <a:pt x="1234" y="418"/>
                  <a:pt x="1229" y="414"/>
                  <a:pt x="1228" y="411"/>
                </a:cubicBezTo>
                <a:cubicBezTo>
                  <a:pt x="1227" y="407"/>
                  <a:pt x="1231" y="403"/>
                  <a:pt x="1236" y="403"/>
                </a:cubicBezTo>
                <a:close/>
                <a:moveTo>
                  <a:pt x="1209" y="403"/>
                </a:moveTo>
                <a:cubicBezTo>
                  <a:pt x="1214" y="403"/>
                  <a:pt x="1219" y="407"/>
                  <a:pt x="1220" y="411"/>
                </a:cubicBezTo>
                <a:cubicBezTo>
                  <a:pt x="1221" y="414"/>
                  <a:pt x="1217" y="418"/>
                  <a:pt x="1212" y="418"/>
                </a:cubicBezTo>
                <a:cubicBezTo>
                  <a:pt x="1207" y="418"/>
                  <a:pt x="1202" y="414"/>
                  <a:pt x="1201" y="411"/>
                </a:cubicBezTo>
                <a:cubicBezTo>
                  <a:pt x="1200" y="407"/>
                  <a:pt x="1204" y="403"/>
                  <a:pt x="1209" y="403"/>
                </a:cubicBezTo>
                <a:close/>
                <a:moveTo>
                  <a:pt x="1101" y="403"/>
                </a:moveTo>
                <a:cubicBezTo>
                  <a:pt x="1106" y="403"/>
                  <a:pt x="1111" y="407"/>
                  <a:pt x="1111" y="411"/>
                </a:cubicBezTo>
                <a:cubicBezTo>
                  <a:pt x="1112" y="414"/>
                  <a:pt x="1108" y="418"/>
                  <a:pt x="1102" y="418"/>
                </a:cubicBezTo>
                <a:cubicBezTo>
                  <a:pt x="1097" y="418"/>
                  <a:pt x="1093" y="414"/>
                  <a:pt x="1092" y="411"/>
                </a:cubicBezTo>
                <a:cubicBezTo>
                  <a:pt x="1092" y="407"/>
                  <a:pt x="1096" y="403"/>
                  <a:pt x="1101" y="403"/>
                </a:cubicBezTo>
                <a:close/>
                <a:moveTo>
                  <a:pt x="1074" y="403"/>
                </a:moveTo>
                <a:cubicBezTo>
                  <a:pt x="1079" y="403"/>
                  <a:pt x="1084" y="407"/>
                  <a:pt x="1084" y="411"/>
                </a:cubicBezTo>
                <a:cubicBezTo>
                  <a:pt x="1084" y="414"/>
                  <a:pt x="1080" y="418"/>
                  <a:pt x="1075" y="418"/>
                </a:cubicBezTo>
                <a:cubicBezTo>
                  <a:pt x="1070" y="418"/>
                  <a:pt x="1065" y="414"/>
                  <a:pt x="1065" y="411"/>
                </a:cubicBezTo>
                <a:cubicBezTo>
                  <a:pt x="1065" y="407"/>
                  <a:pt x="1068" y="403"/>
                  <a:pt x="1074" y="403"/>
                </a:cubicBezTo>
                <a:close/>
                <a:moveTo>
                  <a:pt x="1047" y="403"/>
                </a:moveTo>
                <a:cubicBezTo>
                  <a:pt x="1052" y="403"/>
                  <a:pt x="1056" y="407"/>
                  <a:pt x="1057" y="411"/>
                </a:cubicBezTo>
                <a:cubicBezTo>
                  <a:pt x="1057" y="414"/>
                  <a:pt x="1053" y="418"/>
                  <a:pt x="1048" y="418"/>
                </a:cubicBezTo>
                <a:cubicBezTo>
                  <a:pt x="1042" y="418"/>
                  <a:pt x="1038" y="414"/>
                  <a:pt x="1038" y="411"/>
                </a:cubicBezTo>
                <a:cubicBezTo>
                  <a:pt x="1037" y="407"/>
                  <a:pt x="1041" y="403"/>
                  <a:pt x="1047" y="403"/>
                </a:cubicBezTo>
                <a:close/>
                <a:moveTo>
                  <a:pt x="1020" y="403"/>
                </a:moveTo>
                <a:cubicBezTo>
                  <a:pt x="1025" y="403"/>
                  <a:pt x="1029" y="407"/>
                  <a:pt x="1029" y="411"/>
                </a:cubicBezTo>
                <a:cubicBezTo>
                  <a:pt x="1030" y="414"/>
                  <a:pt x="1026" y="418"/>
                  <a:pt x="1020" y="418"/>
                </a:cubicBezTo>
                <a:cubicBezTo>
                  <a:pt x="1015" y="418"/>
                  <a:pt x="1011" y="414"/>
                  <a:pt x="1010" y="411"/>
                </a:cubicBezTo>
                <a:cubicBezTo>
                  <a:pt x="1010" y="407"/>
                  <a:pt x="1014" y="403"/>
                  <a:pt x="1020" y="403"/>
                </a:cubicBezTo>
                <a:close/>
                <a:moveTo>
                  <a:pt x="992" y="403"/>
                </a:moveTo>
                <a:cubicBezTo>
                  <a:pt x="998" y="403"/>
                  <a:pt x="1002" y="407"/>
                  <a:pt x="1002" y="411"/>
                </a:cubicBezTo>
                <a:cubicBezTo>
                  <a:pt x="1002" y="414"/>
                  <a:pt x="998" y="418"/>
                  <a:pt x="993" y="418"/>
                </a:cubicBezTo>
                <a:cubicBezTo>
                  <a:pt x="988" y="418"/>
                  <a:pt x="983" y="414"/>
                  <a:pt x="983" y="411"/>
                </a:cubicBezTo>
                <a:cubicBezTo>
                  <a:pt x="983" y="407"/>
                  <a:pt x="987" y="403"/>
                  <a:pt x="992" y="403"/>
                </a:cubicBezTo>
                <a:close/>
                <a:moveTo>
                  <a:pt x="965" y="403"/>
                </a:moveTo>
                <a:cubicBezTo>
                  <a:pt x="971" y="403"/>
                  <a:pt x="975" y="407"/>
                  <a:pt x="975" y="411"/>
                </a:cubicBezTo>
                <a:cubicBezTo>
                  <a:pt x="975" y="414"/>
                  <a:pt x="971" y="418"/>
                  <a:pt x="966" y="418"/>
                </a:cubicBezTo>
                <a:cubicBezTo>
                  <a:pt x="960" y="418"/>
                  <a:pt x="956" y="414"/>
                  <a:pt x="956" y="411"/>
                </a:cubicBezTo>
                <a:cubicBezTo>
                  <a:pt x="956" y="407"/>
                  <a:pt x="960" y="403"/>
                  <a:pt x="965" y="403"/>
                </a:cubicBezTo>
                <a:close/>
                <a:moveTo>
                  <a:pt x="938" y="403"/>
                </a:moveTo>
                <a:cubicBezTo>
                  <a:pt x="944" y="403"/>
                  <a:pt x="948" y="407"/>
                  <a:pt x="948" y="411"/>
                </a:cubicBezTo>
                <a:cubicBezTo>
                  <a:pt x="948" y="414"/>
                  <a:pt x="944" y="418"/>
                  <a:pt x="938" y="418"/>
                </a:cubicBezTo>
                <a:cubicBezTo>
                  <a:pt x="933" y="418"/>
                  <a:pt x="929" y="414"/>
                  <a:pt x="929" y="411"/>
                </a:cubicBezTo>
                <a:cubicBezTo>
                  <a:pt x="929" y="407"/>
                  <a:pt x="933" y="403"/>
                  <a:pt x="938" y="403"/>
                </a:cubicBezTo>
                <a:close/>
                <a:moveTo>
                  <a:pt x="911" y="403"/>
                </a:moveTo>
                <a:cubicBezTo>
                  <a:pt x="916" y="403"/>
                  <a:pt x="921" y="407"/>
                  <a:pt x="921" y="411"/>
                </a:cubicBezTo>
                <a:cubicBezTo>
                  <a:pt x="921" y="414"/>
                  <a:pt x="916" y="418"/>
                  <a:pt x="911" y="418"/>
                </a:cubicBezTo>
                <a:cubicBezTo>
                  <a:pt x="906" y="418"/>
                  <a:pt x="901" y="414"/>
                  <a:pt x="902" y="411"/>
                </a:cubicBezTo>
                <a:cubicBezTo>
                  <a:pt x="902" y="407"/>
                  <a:pt x="906" y="403"/>
                  <a:pt x="911" y="403"/>
                </a:cubicBezTo>
                <a:close/>
                <a:moveTo>
                  <a:pt x="884" y="403"/>
                </a:moveTo>
                <a:cubicBezTo>
                  <a:pt x="889" y="403"/>
                  <a:pt x="894" y="407"/>
                  <a:pt x="893" y="411"/>
                </a:cubicBezTo>
                <a:cubicBezTo>
                  <a:pt x="893" y="414"/>
                  <a:pt x="889" y="418"/>
                  <a:pt x="884" y="418"/>
                </a:cubicBezTo>
                <a:cubicBezTo>
                  <a:pt x="878" y="418"/>
                  <a:pt x="874" y="414"/>
                  <a:pt x="874" y="411"/>
                </a:cubicBezTo>
                <a:cubicBezTo>
                  <a:pt x="875" y="407"/>
                  <a:pt x="879" y="403"/>
                  <a:pt x="884" y="403"/>
                </a:cubicBezTo>
                <a:close/>
                <a:moveTo>
                  <a:pt x="857" y="403"/>
                </a:moveTo>
                <a:cubicBezTo>
                  <a:pt x="862" y="403"/>
                  <a:pt x="866" y="407"/>
                  <a:pt x="866" y="411"/>
                </a:cubicBezTo>
                <a:cubicBezTo>
                  <a:pt x="866" y="414"/>
                  <a:pt x="861" y="418"/>
                  <a:pt x="856" y="418"/>
                </a:cubicBezTo>
                <a:cubicBezTo>
                  <a:pt x="851" y="418"/>
                  <a:pt x="847" y="414"/>
                  <a:pt x="847" y="411"/>
                </a:cubicBezTo>
                <a:cubicBezTo>
                  <a:pt x="847" y="407"/>
                  <a:pt x="852" y="403"/>
                  <a:pt x="857" y="403"/>
                </a:cubicBezTo>
                <a:close/>
                <a:moveTo>
                  <a:pt x="830" y="403"/>
                </a:moveTo>
                <a:cubicBezTo>
                  <a:pt x="835" y="403"/>
                  <a:pt x="839" y="407"/>
                  <a:pt x="839" y="411"/>
                </a:cubicBezTo>
                <a:cubicBezTo>
                  <a:pt x="839" y="414"/>
                  <a:pt x="834" y="418"/>
                  <a:pt x="829" y="418"/>
                </a:cubicBezTo>
                <a:cubicBezTo>
                  <a:pt x="824" y="418"/>
                  <a:pt x="820" y="414"/>
                  <a:pt x="820" y="411"/>
                </a:cubicBezTo>
                <a:cubicBezTo>
                  <a:pt x="820" y="407"/>
                  <a:pt x="825" y="403"/>
                  <a:pt x="830" y="403"/>
                </a:cubicBezTo>
                <a:close/>
                <a:moveTo>
                  <a:pt x="803" y="403"/>
                </a:moveTo>
                <a:cubicBezTo>
                  <a:pt x="808" y="403"/>
                  <a:pt x="812" y="407"/>
                  <a:pt x="812" y="411"/>
                </a:cubicBezTo>
                <a:cubicBezTo>
                  <a:pt x="811" y="414"/>
                  <a:pt x="807" y="418"/>
                  <a:pt x="801" y="418"/>
                </a:cubicBezTo>
                <a:cubicBezTo>
                  <a:pt x="796" y="418"/>
                  <a:pt x="792" y="414"/>
                  <a:pt x="793" y="411"/>
                </a:cubicBezTo>
                <a:cubicBezTo>
                  <a:pt x="793" y="407"/>
                  <a:pt x="798" y="403"/>
                  <a:pt x="803" y="403"/>
                </a:cubicBezTo>
                <a:close/>
                <a:moveTo>
                  <a:pt x="1241" y="424"/>
                </a:moveTo>
                <a:cubicBezTo>
                  <a:pt x="1246" y="424"/>
                  <a:pt x="1251" y="427"/>
                  <a:pt x="1252" y="431"/>
                </a:cubicBezTo>
                <a:cubicBezTo>
                  <a:pt x="1253" y="435"/>
                  <a:pt x="1249" y="438"/>
                  <a:pt x="1244" y="438"/>
                </a:cubicBezTo>
                <a:cubicBezTo>
                  <a:pt x="1238" y="438"/>
                  <a:pt x="1233" y="435"/>
                  <a:pt x="1233" y="431"/>
                </a:cubicBezTo>
                <a:cubicBezTo>
                  <a:pt x="1232" y="427"/>
                  <a:pt x="1235" y="424"/>
                  <a:pt x="1241" y="424"/>
                </a:cubicBezTo>
                <a:close/>
                <a:moveTo>
                  <a:pt x="1103" y="424"/>
                </a:moveTo>
                <a:cubicBezTo>
                  <a:pt x="1109" y="424"/>
                  <a:pt x="1113" y="427"/>
                  <a:pt x="1114" y="431"/>
                </a:cubicBezTo>
                <a:cubicBezTo>
                  <a:pt x="1114" y="435"/>
                  <a:pt x="1110" y="438"/>
                  <a:pt x="1105" y="438"/>
                </a:cubicBezTo>
                <a:cubicBezTo>
                  <a:pt x="1100" y="438"/>
                  <a:pt x="1095" y="435"/>
                  <a:pt x="1094" y="431"/>
                </a:cubicBezTo>
                <a:cubicBezTo>
                  <a:pt x="1094" y="427"/>
                  <a:pt x="1098" y="424"/>
                  <a:pt x="1103" y="424"/>
                </a:cubicBezTo>
                <a:close/>
                <a:moveTo>
                  <a:pt x="1076" y="424"/>
                </a:moveTo>
                <a:cubicBezTo>
                  <a:pt x="1081" y="424"/>
                  <a:pt x="1086" y="427"/>
                  <a:pt x="1086" y="431"/>
                </a:cubicBezTo>
                <a:cubicBezTo>
                  <a:pt x="1087" y="435"/>
                  <a:pt x="1083" y="438"/>
                  <a:pt x="1077" y="438"/>
                </a:cubicBezTo>
                <a:cubicBezTo>
                  <a:pt x="1072" y="438"/>
                  <a:pt x="1067" y="435"/>
                  <a:pt x="1067" y="431"/>
                </a:cubicBezTo>
                <a:cubicBezTo>
                  <a:pt x="1066" y="427"/>
                  <a:pt x="1070" y="424"/>
                  <a:pt x="1076" y="424"/>
                </a:cubicBezTo>
                <a:close/>
                <a:moveTo>
                  <a:pt x="1048" y="424"/>
                </a:moveTo>
                <a:cubicBezTo>
                  <a:pt x="1054" y="424"/>
                  <a:pt x="1058" y="427"/>
                  <a:pt x="1059" y="431"/>
                </a:cubicBezTo>
                <a:cubicBezTo>
                  <a:pt x="1059" y="435"/>
                  <a:pt x="1055" y="438"/>
                  <a:pt x="1049" y="438"/>
                </a:cubicBezTo>
                <a:cubicBezTo>
                  <a:pt x="1044" y="438"/>
                  <a:pt x="1039" y="435"/>
                  <a:pt x="1039" y="431"/>
                </a:cubicBezTo>
                <a:cubicBezTo>
                  <a:pt x="1039" y="427"/>
                  <a:pt x="1043" y="424"/>
                  <a:pt x="1048" y="424"/>
                </a:cubicBezTo>
                <a:close/>
                <a:moveTo>
                  <a:pt x="1021" y="424"/>
                </a:moveTo>
                <a:cubicBezTo>
                  <a:pt x="1026" y="424"/>
                  <a:pt x="1031" y="427"/>
                  <a:pt x="1031" y="431"/>
                </a:cubicBezTo>
                <a:cubicBezTo>
                  <a:pt x="1031" y="435"/>
                  <a:pt x="1027" y="438"/>
                  <a:pt x="1022" y="438"/>
                </a:cubicBezTo>
                <a:cubicBezTo>
                  <a:pt x="1016" y="438"/>
                  <a:pt x="1012" y="435"/>
                  <a:pt x="1012" y="431"/>
                </a:cubicBezTo>
                <a:cubicBezTo>
                  <a:pt x="1011" y="427"/>
                  <a:pt x="1015" y="424"/>
                  <a:pt x="1021" y="424"/>
                </a:cubicBezTo>
                <a:close/>
                <a:moveTo>
                  <a:pt x="993" y="424"/>
                </a:moveTo>
                <a:cubicBezTo>
                  <a:pt x="999" y="424"/>
                  <a:pt x="1003" y="427"/>
                  <a:pt x="1003" y="431"/>
                </a:cubicBezTo>
                <a:cubicBezTo>
                  <a:pt x="1003" y="435"/>
                  <a:pt x="999" y="438"/>
                  <a:pt x="994" y="438"/>
                </a:cubicBezTo>
                <a:cubicBezTo>
                  <a:pt x="988" y="438"/>
                  <a:pt x="984" y="435"/>
                  <a:pt x="984" y="431"/>
                </a:cubicBezTo>
                <a:cubicBezTo>
                  <a:pt x="984" y="427"/>
                  <a:pt x="988" y="424"/>
                  <a:pt x="993" y="424"/>
                </a:cubicBezTo>
                <a:close/>
                <a:moveTo>
                  <a:pt x="966" y="424"/>
                </a:moveTo>
                <a:cubicBezTo>
                  <a:pt x="971" y="424"/>
                  <a:pt x="976" y="427"/>
                  <a:pt x="976" y="431"/>
                </a:cubicBezTo>
                <a:cubicBezTo>
                  <a:pt x="976" y="435"/>
                  <a:pt x="971" y="438"/>
                  <a:pt x="966" y="438"/>
                </a:cubicBezTo>
                <a:cubicBezTo>
                  <a:pt x="961" y="438"/>
                  <a:pt x="956" y="435"/>
                  <a:pt x="956" y="431"/>
                </a:cubicBezTo>
                <a:cubicBezTo>
                  <a:pt x="956" y="427"/>
                  <a:pt x="960" y="424"/>
                  <a:pt x="966" y="424"/>
                </a:cubicBezTo>
                <a:close/>
                <a:moveTo>
                  <a:pt x="938" y="424"/>
                </a:moveTo>
                <a:cubicBezTo>
                  <a:pt x="944" y="424"/>
                  <a:pt x="948" y="427"/>
                  <a:pt x="948" y="431"/>
                </a:cubicBezTo>
                <a:cubicBezTo>
                  <a:pt x="948" y="435"/>
                  <a:pt x="944" y="438"/>
                  <a:pt x="938" y="438"/>
                </a:cubicBezTo>
                <a:cubicBezTo>
                  <a:pt x="933" y="438"/>
                  <a:pt x="929" y="435"/>
                  <a:pt x="929" y="431"/>
                </a:cubicBezTo>
                <a:cubicBezTo>
                  <a:pt x="929" y="427"/>
                  <a:pt x="933" y="424"/>
                  <a:pt x="938" y="424"/>
                </a:cubicBezTo>
                <a:close/>
                <a:moveTo>
                  <a:pt x="911" y="424"/>
                </a:moveTo>
                <a:cubicBezTo>
                  <a:pt x="916" y="424"/>
                  <a:pt x="920" y="427"/>
                  <a:pt x="920" y="431"/>
                </a:cubicBezTo>
                <a:cubicBezTo>
                  <a:pt x="920" y="435"/>
                  <a:pt x="916" y="438"/>
                  <a:pt x="911" y="438"/>
                </a:cubicBezTo>
                <a:cubicBezTo>
                  <a:pt x="905" y="438"/>
                  <a:pt x="901" y="435"/>
                  <a:pt x="901" y="431"/>
                </a:cubicBezTo>
                <a:cubicBezTo>
                  <a:pt x="901" y="427"/>
                  <a:pt x="905" y="424"/>
                  <a:pt x="911" y="424"/>
                </a:cubicBezTo>
                <a:close/>
                <a:moveTo>
                  <a:pt x="883" y="424"/>
                </a:moveTo>
                <a:cubicBezTo>
                  <a:pt x="889" y="424"/>
                  <a:pt x="893" y="427"/>
                  <a:pt x="893" y="431"/>
                </a:cubicBezTo>
                <a:cubicBezTo>
                  <a:pt x="893" y="435"/>
                  <a:pt x="888" y="438"/>
                  <a:pt x="883" y="438"/>
                </a:cubicBezTo>
                <a:cubicBezTo>
                  <a:pt x="877" y="438"/>
                  <a:pt x="873" y="435"/>
                  <a:pt x="873" y="431"/>
                </a:cubicBezTo>
                <a:cubicBezTo>
                  <a:pt x="874" y="427"/>
                  <a:pt x="878" y="424"/>
                  <a:pt x="883" y="424"/>
                </a:cubicBezTo>
                <a:close/>
                <a:moveTo>
                  <a:pt x="856" y="424"/>
                </a:moveTo>
                <a:cubicBezTo>
                  <a:pt x="861" y="424"/>
                  <a:pt x="865" y="427"/>
                  <a:pt x="865" y="431"/>
                </a:cubicBezTo>
                <a:cubicBezTo>
                  <a:pt x="865" y="435"/>
                  <a:pt x="860" y="438"/>
                  <a:pt x="855" y="438"/>
                </a:cubicBezTo>
                <a:cubicBezTo>
                  <a:pt x="850" y="438"/>
                  <a:pt x="845" y="435"/>
                  <a:pt x="846" y="431"/>
                </a:cubicBezTo>
                <a:cubicBezTo>
                  <a:pt x="846" y="427"/>
                  <a:pt x="851" y="424"/>
                  <a:pt x="856" y="424"/>
                </a:cubicBezTo>
                <a:close/>
                <a:moveTo>
                  <a:pt x="828" y="424"/>
                </a:moveTo>
                <a:cubicBezTo>
                  <a:pt x="834" y="424"/>
                  <a:pt x="838" y="427"/>
                  <a:pt x="837" y="431"/>
                </a:cubicBezTo>
                <a:cubicBezTo>
                  <a:pt x="837" y="435"/>
                  <a:pt x="833" y="438"/>
                  <a:pt x="827" y="438"/>
                </a:cubicBezTo>
                <a:cubicBezTo>
                  <a:pt x="822" y="438"/>
                  <a:pt x="818" y="435"/>
                  <a:pt x="818" y="431"/>
                </a:cubicBezTo>
                <a:cubicBezTo>
                  <a:pt x="818" y="427"/>
                  <a:pt x="823" y="424"/>
                  <a:pt x="828" y="424"/>
                </a:cubicBezTo>
                <a:close/>
                <a:moveTo>
                  <a:pt x="801" y="424"/>
                </a:moveTo>
                <a:cubicBezTo>
                  <a:pt x="806" y="424"/>
                  <a:pt x="810" y="427"/>
                  <a:pt x="810" y="431"/>
                </a:cubicBezTo>
                <a:cubicBezTo>
                  <a:pt x="809" y="435"/>
                  <a:pt x="805" y="438"/>
                  <a:pt x="799" y="438"/>
                </a:cubicBezTo>
                <a:cubicBezTo>
                  <a:pt x="794" y="438"/>
                  <a:pt x="790" y="435"/>
                  <a:pt x="790" y="431"/>
                </a:cubicBezTo>
                <a:cubicBezTo>
                  <a:pt x="791" y="427"/>
                  <a:pt x="796" y="424"/>
                  <a:pt x="801" y="424"/>
                </a:cubicBezTo>
                <a:close/>
                <a:moveTo>
                  <a:pt x="1078" y="444"/>
                </a:moveTo>
                <a:cubicBezTo>
                  <a:pt x="1083" y="444"/>
                  <a:pt x="1088" y="447"/>
                  <a:pt x="1088" y="451"/>
                </a:cubicBezTo>
                <a:cubicBezTo>
                  <a:pt x="1089" y="455"/>
                  <a:pt x="1085" y="458"/>
                  <a:pt x="1079" y="458"/>
                </a:cubicBezTo>
                <a:cubicBezTo>
                  <a:pt x="1074" y="458"/>
                  <a:pt x="1069" y="455"/>
                  <a:pt x="1069" y="451"/>
                </a:cubicBezTo>
                <a:cubicBezTo>
                  <a:pt x="1068" y="447"/>
                  <a:pt x="1072" y="444"/>
                  <a:pt x="1078" y="444"/>
                </a:cubicBezTo>
                <a:close/>
                <a:moveTo>
                  <a:pt x="1050" y="444"/>
                </a:moveTo>
                <a:cubicBezTo>
                  <a:pt x="1055" y="444"/>
                  <a:pt x="1060" y="447"/>
                  <a:pt x="1060" y="451"/>
                </a:cubicBezTo>
                <a:cubicBezTo>
                  <a:pt x="1061" y="455"/>
                  <a:pt x="1057" y="458"/>
                  <a:pt x="1051" y="458"/>
                </a:cubicBezTo>
                <a:cubicBezTo>
                  <a:pt x="1046" y="458"/>
                  <a:pt x="1041" y="455"/>
                  <a:pt x="1041" y="451"/>
                </a:cubicBezTo>
                <a:cubicBezTo>
                  <a:pt x="1040" y="447"/>
                  <a:pt x="1045" y="444"/>
                  <a:pt x="1050" y="444"/>
                </a:cubicBezTo>
                <a:close/>
                <a:moveTo>
                  <a:pt x="1022" y="444"/>
                </a:moveTo>
                <a:cubicBezTo>
                  <a:pt x="1027" y="444"/>
                  <a:pt x="1032" y="447"/>
                  <a:pt x="1032" y="451"/>
                </a:cubicBezTo>
                <a:cubicBezTo>
                  <a:pt x="1033" y="455"/>
                  <a:pt x="1028" y="458"/>
                  <a:pt x="1023" y="458"/>
                </a:cubicBezTo>
                <a:cubicBezTo>
                  <a:pt x="1017" y="458"/>
                  <a:pt x="1013" y="455"/>
                  <a:pt x="1013" y="451"/>
                </a:cubicBezTo>
                <a:cubicBezTo>
                  <a:pt x="1012" y="447"/>
                  <a:pt x="1017" y="444"/>
                  <a:pt x="1022" y="444"/>
                </a:cubicBezTo>
                <a:close/>
                <a:moveTo>
                  <a:pt x="994" y="444"/>
                </a:moveTo>
                <a:cubicBezTo>
                  <a:pt x="999" y="444"/>
                  <a:pt x="1004" y="447"/>
                  <a:pt x="1004" y="451"/>
                </a:cubicBezTo>
                <a:cubicBezTo>
                  <a:pt x="1004" y="455"/>
                  <a:pt x="1000" y="458"/>
                  <a:pt x="995" y="458"/>
                </a:cubicBezTo>
                <a:cubicBezTo>
                  <a:pt x="989" y="458"/>
                  <a:pt x="985" y="455"/>
                  <a:pt x="985" y="451"/>
                </a:cubicBezTo>
                <a:cubicBezTo>
                  <a:pt x="984" y="447"/>
                  <a:pt x="989" y="444"/>
                  <a:pt x="994" y="444"/>
                </a:cubicBezTo>
                <a:close/>
                <a:moveTo>
                  <a:pt x="966" y="444"/>
                </a:moveTo>
                <a:cubicBezTo>
                  <a:pt x="972" y="444"/>
                  <a:pt x="976" y="447"/>
                  <a:pt x="976" y="451"/>
                </a:cubicBezTo>
                <a:cubicBezTo>
                  <a:pt x="976" y="455"/>
                  <a:pt x="972" y="458"/>
                  <a:pt x="966" y="458"/>
                </a:cubicBezTo>
                <a:cubicBezTo>
                  <a:pt x="961" y="458"/>
                  <a:pt x="957" y="455"/>
                  <a:pt x="957" y="451"/>
                </a:cubicBezTo>
                <a:cubicBezTo>
                  <a:pt x="956" y="447"/>
                  <a:pt x="961" y="444"/>
                  <a:pt x="966" y="444"/>
                </a:cubicBezTo>
                <a:close/>
                <a:moveTo>
                  <a:pt x="938" y="444"/>
                </a:moveTo>
                <a:cubicBezTo>
                  <a:pt x="944" y="444"/>
                  <a:pt x="948" y="447"/>
                  <a:pt x="948" y="451"/>
                </a:cubicBezTo>
                <a:cubicBezTo>
                  <a:pt x="948" y="455"/>
                  <a:pt x="944" y="458"/>
                  <a:pt x="938" y="458"/>
                </a:cubicBezTo>
                <a:cubicBezTo>
                  <a:pt x="933" y="458"/>
                  <a:pt x="928" y="455"/>
                  <a:pt x="928" y="451"/>
                </a:cubicBezTo>
                <a:cubicBezTo>
                  <a:pt x="929" y="447"/>
                  <a:pt x="933" y="444"/>
                  <a:pt x="938" y="444"/>
                </a:cubicBezTo>
                <a:close/>
                <a:moveTo>
                  <a:pt x="910" y="444"/>
                </a:moveTo>
                <a:cubicBezTo>
                  <a:pt x="916" y="444"/>
                  <a:pt x="920" y="447"/>
                  <a:pt x="920" y="451"/>
                </a:cubicBezTo>
                <a:cubicBezTo>
                  <a:pt x="920" y="455"/>
                  <a:pt x="916" y="458"/>
                  <a:pt x="910" y="458"/>
                </a:cubicBezTo>
                <a:cubicBezTo>
                  <a:pt x="905" y="458"/>
                  <a:pt x="900" y="455"/>
                  <a:pt x="900" y="451"/>
                </a:cubicBezTo>
                <a:cubicBezTo>
                  <a:pt x="901" y="447"/>
                  <a:pt x="905" y="444"/>
                  <a:pt x="910" y="444"/>
                </a:cubicBezTo>
                <a:close/>
                <a:moveTo>
                  <a:pt x="882" y="444"/>
                </a:moveTo>
                <a:cubicBezTo>
                  <a:pt x="888" y="444"/>
                  <a:pt x="892" y="447"/>
                  <a:pt x="892" y="451"/>
                </a:cubicBezTo>
                <a:cubicBezTo>
                  <a:pt x="892" y="455"/>
                  <a:pt x="887" y="458"/>
                  <a:pt x="882" y="458"/>
                </a:cubicBezTo>
                <a:cubicBezTo>
                  <a:pt x="876" y="458"/>
                  <a:pt x="872" y="455"/>
                  <a:pt x="872" y="451"/>
                </a:cubicBezTo>
                <a:cubicBezTo>
                  <a:pt x="873" y="447"/>
                  <a:pt x="877" y="444"/>
                  <a:pt x="882" y="444"/>
                </a:cubicBezTo>
                <a:close/>
                <a:moveTo>
                  <a:pt x="855" y="444"/>
                </a:moveTo>
                <a:cubicBezTo>
                  <a:pt x="860" y="444"/>
                  <a:pt x="864" y="447"/>
                  <a:pt x="864" y="451"/>
                </a:cubicBezTo>
                <a:cubicBezTo>
                  <a:pt x="864" y="455"/>
                  <a:pt x="859" y="458"/>
                  <a:pt x="854" y="458"/>
                </a:cubicBezTo>
                <a:cubicBezTo>
                  <a:pt x="848" y="458"/>
                  <a:pt x="844" y="455"/>
                  <a:pt x="844" y="451"/>
                </a:cubicBezTo>
                <a:cubicBezTo>
                  <a:pt x="845" y="447"/>
                  <a:pt x="849" y="444"/>
                  <a:pt x="855" y="444"/>
                </a:cubicBezTo>
                <a:close/>
                <a:moveTo>
                  <a:pt x="827" y="444"/>
                </a:moveTo>
                <a:cubicBezTo>
                  <a:pt x="832" y="444"/>
                  <a:pt x="836" y="447"/>
                  <a:pt x="836" y="451"/>
                </a:cubicBezTo>
                <a:cubicBezTo>
                  <a:pt x="836" y="455"/>
                  <a:pt x="831" y="458"/>
                  <a:pt x="826" y="458"/>
                </a:cubicBezTo>
                <a:cubicBezTo>
                  <a:pt x="820" y="458"/>
                  <a:pt x="816" y="455"/>
                  <a:pt x="816" y="451"/>
                </a:cubicBezTo>
                <a:cubicBezTo>
                  <a:pt x="817" y="447"/>
                  <a:pt x="821" y="444"/>
                  <a:pt x="827" y="444"/>
                </a:cubicBezTo>
                <a:close/>
                <a:moveTo>
                  <a:pt x="799" y="444"/>
                </a:moveTo>
                <a:cubicBezTo>
                  <a:pt x="804" y="444"/>
                  <a:pt x="808" y="447"/>
                  <a:pt x="808" y="451"/>
                </a:cubicBezTo>
                <a:cubicBezTo>
                  <a:pt x="808" y="455"/>
                  <a:pt x="803" y="458"/>
                  <a:pt x="797" y="458"/>
                </a:cubicBezTo>
                <a:cubicBezTo>
                  <a:pt x="792" y="458"/>
                  <a:pt x="788" y="455"/>
                  <a:pt x="788" y="451"/>
                </a:cubicBezTo>
                <a:cubicBezTo>
                  <a:pt x="789" y="447"/>
                  <a:pt x="793" y="444"/>
                  <a:pt x="799" y="444"/>
                </a:cubicBezTo>
                <a:close/>
                <a:moveTo>
                  <a:pt x="1052" y="464"/>
                </a:moveTo>
                <a:cubicBezTo>
                  <a:pt x="1057" y="464"/>
                  <a:pt x="1062" y="467"/>
                  <a:pt x="1062" y="471"/>
                </a:cubicBezTo>
                <a:cubicBezTo>
                  <a:pt x="1062" y="475"/>
                  <a:pt x="1058" y="478"/>
                  <a:pt x="1053" y="478"/>
                </a:cubicBezTo>
                <a:cubicBezTo>
                  <a:pt x="1047" y="478"/>
                  <a:pt x="1042" y="475"/>
                  <a:pt x="1042" y="471"/>
                </a:cubicBezTo>
                <a:cubicBezTo>
                  <a:pt x="1042" y="467"/>
                  <a:pt x="1046" y="464"/>
                  <a:pt x="1052" y="464"/>
                </a:cubicBezTo>
                <a:close/>
                <a:moveTo>
                  <a:pt x="1023" y="464"/>
                </a:moveTo>
                <a:cubicBezTo>
                  <a:pt x="1029" y="464"/>
                  <a:pt x="1033" y="467"/>
                  <a:pt x="1034" y="471"/>
                </a:cubicBezTo>
                <a:cubicBezTo>
                  <a:pt x="1034" y="475"/>
                  <a:pt x="1030" y="478"/>
                  <a:pt x="1024" y="478"/>
                </a:cubicBezTo>
                <a:cubicBezTo>
                  <a:pt x="1019" y="478"/>
                  <a:pt x="1014" y="475"/>
                  <a:pt x="1014" y="471"/>
                </a:cubicBezTo>
                <a:cubicBezTo>
                  <a:pt x="1014" y="467"/>
                  <a:pt x="1018" y="464"/>
                  <a:pt x="1023" y="464"/>
                </a:cubicBezTo>
                <a:close/>
                <a:moveTo>
                  <a:pt x="995" y="464"/>
                </a:moveTo>
                <a:cubicBezTo>
                  <a:pt x="1000" y="464"/>
                  <a:pt x="1005" y="467"/>
                  <a:pt x="1005" y="471"/>
                </a:cubicBezTo>
                <a:cubicBezTo>
                  <a:pt x="1005" y="475"/>
                  <a:pt x="1001" y="478"/>
                  <a:pt x="996" y="478"/>
                </a:cubicBezTo>
                <a:cubicBezTo>
                  <a:pt x="990" y="478"/>
                  <a:pt x="985" y="475"/>
                  <a:pt x="985" y="471"/>
                </a:cubicBezTo>
                <a:cubicBezTo>
                  <a:pt x="985" y="467"/>
                  <a:pt x="989" y="464"/>
                  <a:pt x="995" y="464"/>
                </a:cubicBezTo>
                <a:close/>
                <a:moveTo>
                  <a:pt x="967" y="464"/>
                </a:moveTo>
                <a:cubicBezTo>
                  <a:pt x="972" y="464"/>
                  <a:pt x="977" y="467"/>
                  <a:pt x="977" y="471"/>
                </a:cubicBezTo>
                <a:cubicBezTo>
                  <a:pt x="977" y="475"/>
                  <a:pt x="972" y="478"/>
                  <a:pt x="967" y="478"/>
                </a:cubicBezTo>
                <a:cubicBezTo>
                  <a:pt x="961" y="478"/>
                  <a:pt x="957" y="475"/>
                  <a:pt x="957" y="471"/>
                </a:cubicBezTo>
                <a:cubicBezTo>
                  <a:pt x="957" y="467"/>
                  <a:pt x="961" y="464"/>
                  <a:pt x="967" y="464"/>
                </a:cubicBezTo>
                <a:close/>
                <a:moveTo>
                  <a:pt x="938" y="464"/>
                </a:moveTo>
                <a:cubicBezTo>
                  <a:pt x="944" y="464"/>
                  <a:pt x="948" y="467"/>
                  <a:pt x="948" y="471"/>
                </a:cubicBezTo>
                <a:cubicBezTo>
                  <a:pt x="948" y="475"/>
                  <a:pt x="944" y="478"/>
                  <a:pt x="938" y="478"/>
                </a:cubicBezTo>
                <a:cubicBezTo>
                  <a:pt x="933" y="478"/>
                  <a:pt x="928" y="475"/>
                  <a:pt x="928" y="471"/>
                </a:cubicBezTo>
                <a:cubicBezTo>
                  <a:pt x="928" y="467"/>
                  <a:pt x="933" y="464"/>
                  <a:pt x="938" y="464"/>
                </a:cubicBezTo>
                <a:close/>
                <a:moveTo>
                  <a:pt x="910" y="464"/>
                </a:moveTo>
                <a:cubicBezTo>
                  <a:pt x="915" y="464"/>
                  <a:pt x="920" y="467"/>
                  <a:pt x="920" y="471"/>
                </a:cubicBezTo>
                <a:cubicBezTo>
                  <a:pt x="920" y="475"/>
                  <a:pt x="915" y="478"/>
                  <a:pt x="910" y="478"/>
                </a:cubicBezTo>
                <a:cubicBezTo>
                  <a:pt x="904" y="478"/>
                  <a:pt x="900" y="475"/>
                  <a:pt x="900" y="471"/>
                </a:cubicBezTo>
                <a:cubicBezTo>
                  <a:pt x="900" y="467"/>
                  <a:pt x="905" y="464"/>
                  <a:pt x="910" y="464"/>
                </a:cubicBezTo>
                <a:close/>
                <a:moveTo>
                  <a:pt x="882" y="464"/>
                </a:moveTo>
                <a:cubicBezTo>
                  <a:pt x="887" y="464"/>
                  <a:pt x="891" y="467"/>
                  <a:pt x="891" y="471"/>
                </a:cubicBezTo>
                <a:cubicBezTo>
                  <a:pt x="891" y="475"/>
                  <a:pt x="887" y="478"/>
                  <a:pt x="881" y="478"/>
                </a:cubicBezTo>
                <a:cubicBezTo>
                  <a:pt x="876" y="478"/>
                  <a:pt x="871" y="475"/>
                  <a:pt x="871" y="471"/>
                </a:cubicBezTo>
                <a:cubicBezTo>
                  <a:pt x="872" y="467"/>
                  <a:pt x="876" y="464"/>
                  <a:pt x="882" y="464"/>
                </a:cubicBezTo>
                <a:close/>
                <a:moveTo>
                  <a:pt x="1025" y="484"/>
                </a:moveTo>
                <a:cubicBezTo>
                  <a:pt x="1030" y="484"/>
                  <a:pt x="1035" y="487"/>
                  <a:pt x="1035" y="491"/>
                </a:cubicBezTo>
                <a:cubicBezTo>
                  <a:pt x="1035" y="495"/>
                  <a:pt x="1031" y="498"/>
                  <a:pt x="1025" y="498"/>
                </a:cubicBezTo>
                <a:cubicBezTo>
                  <a:pt x="1020" y="498"/>
                  <a:pt x="1015" y="495"/>
                  <a:pt x="1015" y="491"/>
                </a:cubicBezTo>
                <a:cubicBezTo>
                  <a:pt x="1015" y="487"/>
                  <a:pt x="1019" y="484"/>
                  <a:pt x="1025" y="484"/>
                </a:cubicBezTo>
                <a:close/>
                <a:moveTo>
                  <a:pt x="996" y="484"/>
                </a:moveTo>
                <a:cubicBezTo>
                  <a:pt x="1001" y="484"/>
                  <a:pt x="1006" y="487"/>
                  <a:pt x="1006" y="491"/>
                </a:cubicBezTo>
                <a:cubicBezTo>
                  <a:pt x="1006" y="495"/>
                  <a:pt x="1002" y="498"/>
                  <a:pt x="996" y="498"/>
                </a:cubicBezTo>
                <a:cubicBezTo>
                  <a:pt x="991" y="498"/>
                  <a:pt x="986" y="495"/>
                  <a:pt x="986" y="491"/>
                </a:cubicBezTo>
                <a:cubicBezTo>
                  <a:pt x="986" y="487"/>
                  <a:pt x="990" y="484"/>
                  <a:pt x="996" y="484"/>
                </a:cubicBezTo>
                <a:close/>
                <a:moveTo>
                  <a:pt x="967" y="484"/>
                </a:moveTo>
                <a:cubicBezTo>
                  <a:pt x="973" y="484"/>
                  <a:pt x="977" y="487"/>
                  <a:pt x="977" y="491"/>
                </a:cubicBezTo>
                <a:cubicBezTo>
                  <a:pt x="977" y="495"/>
                  <a:pt x="973" y="498"/>
                  <a:pt x="967" y="498"/>
                </a:cubicBezTo>
                <a:cubicBezTo>
                  <a:pt x="962" y="498"/>
                  <a:pt x="957" y="495"/>
                  <a:pt x="957" y="491"/>
                </a:cubicBezTo>
                <a:cubicBezTo>
                  <a:pt x="957" y="487"/>
                  <a:pt x="961" y="484"/>
                  <a:pt x="967" y="484"/>
                </a:cubicBezTo>
                <a:close/>
                <a:moveTo>
                  <a:pt x="938" y="484"/>
                </a:moveTo>
                <a:cubicBezTo>
                  <a:pt x="944" y="484"/>
                  <a:pt x="948" y="487"/>
                  <a:pt x="948" y="491"/>
                </a:cubicBezTo>
                <a:cubicBezTo>
                  <a:pt x="948" y="495"/>
                  <a:pt x="944" y="498"/>
                  <a:pt x="938" y="498"/>
                </a:cubicBezTo>
                <a:cubicBezTo>
                  <a:pt x="933" y="498"/>
                  <a:pt x="928" y="495"/>
                  <a:pt x="928" y="491"/>
                </a:cubicBezTo>
                <a:cubicBezTo>
                  <a:pt x="928" y="487"/>
                  <a:pt x="933" y="484"/>
                  <a:pt x="938" y="484"/>
                </a:cubicBezTo>
                <a:close/>
                <a:moveTo>
                  <a:pt x="910" y="484"/>
                </a:moveTo>
                <a:cubicBezTo>
                  <a:pt x="915" y="484"/>
                  <a:pt x="920" y="487"/>
                  <a:pt x="920" y="491"/>
                </a:cubicBezTo>
                <a:cubicBezTo>
                  <a:pt x="919" y="495"/>
                  <a:pt x="915" y="498"/>
                  <a:pt x="909" y="498"/>
                </a:cubicBezTo>
                <a:cubicBezTo>
                  <a:pt x="904" y="498"/>
                  <a:pt x="899" y="495"/>
                  <a:pt x="899" y="491"/>
                </a:cubicBezTo>
                <a:cubicBezTo>
                  <a:pt x="899" y="487"/>
                  <a:pt x="904" y="484"/>
                  <a:pt x="910" y="484"/>
                </a:cubicBezTo>
                <a:close/>
                <a:moveTo>
                  <a:pt x="881" y="484"/>
                </a:moveTo>
                <a:cubicBezTo>
                  <a:pt x="886" y="484"/>
                  <a:pt x="891" y="487"/>
                  <a:pt x="891" y="491"/>
                </a:cubicBezTo>
                <a:cubicBezTo>
                  <a:pt x="891" y="495"/>
                  <a:pt x="886" y="498"/>
                  <a:pt x="880" y="498"/>
                </a:cubicBezTo>
                <a:cubicBezTo>
                  <a:pt x="875" y="498"/>
                  <a:pt x="870" y="495"/>
                  <a:pt x="870" y="491"/>
                </a:cubicBezTo>
                <a:cubicBezTo>
                  <a:pt x="871" y="487"/>
                  <a:pt x="875" y="484"/>
                  <a:pt x="881" y="484"/>
                </a:cubicBezTo>
                <a:close/>
                <a:moveTo>
                  <a:pt x="1026" y="504"/>
                </a:moveTo>
                <a:cubicBezTo>
                  <a:pt x="1031" y="504"/>
                  <a:pt x="1036" y="507"/>
                  <a:pt x="1036" y="511"/>
                </a:cubicBezTo>
                <a:cubicBezTo>
                  <a:pt x="1037" y="515"/>
                  <a:pt x="1032" y="518"/>
                  <a:pt x="1027" y="518"/>
                </a:cubicBezTo>
                <a:cubicBezTo>
                  <a:pt x="1021" y="518"/>
                  <a:pt x="1016" y="515"/>
                  <a:pt x="1016" y="511"/>
                </a:cubicBezTo>
                <a:cubicBezTo>
                  <a:pt x="1016" y="507"/>
                  <a:pt x="1020" y="504"/>
                  <a:pt x="1026" y="504"/>
                </a:cubicBezTo>
                <a:close/>
                <a:moveTo>
                  <a:pt x="997" y="504"/>
                </a:moveTo>
                <a:cubicBezTo>
                  <a:pt x="1002" y="504"/>
                  <a:pt x="1007" y="507"/>
                  <a:pt x="1007" y="511"/>
                </a:cubicBezTo>
                <a:cubicBezTo>
                  <a:pt x="1007" y="515"/>
                  <a:pt x="1003" y="518"/>
                  <a:pt x="997" y="518"/>
                </a:cubicBezTo>
                <a:cubicBezTo>
                  <a:pt x="992" y="518"/>
                  <a:pt x="987" y="515"/>
                  <a:pt x="987" y="511"/>
                </a:cubicBezTo>
                <a:cubicBezTo>
                  <a:pt x="987" y="507"/>
                  <a:pt x="991" y="504"/>
                  <a:pt x="997" y="504"/>
                </a:cubicBezTo>
                <a:close/>
                <a:moveTo>
                  <a:pt x="967" y="504"/>
                </a:moveTo>
                <a:cubicBezTo>
                  <a:pt x="973" y="504"/>
                  <a:pt x="978" y="507"/>
                  <a:pt x="978" y="511"/>
                </a:cubicBezTo>
                <a:cubicBezTo>
                  <a:pt x="978" y="515"/>
                  <a:pt x="973" y="518"/>
                  <a:pt x="968" y="518"/>
                </a:cubicBezTo>
                <a:cubicBezTo>
                  <a:pt x="962" y="518"/>
                  <a:pt x="957" y="515"/>
                  <a:pt x="957" y="511"/>
                </a:cubicBezTo>
                <a:cubicBezTo>
                  <a:pt x="957" y="507"/>
                  <a:pt x="962" y="504"/>
                  <a:pt x="967" y="504"/>
                </a:cubicBezTo>
                <a:close/>
                <a:moveTo>
                  <a:pt x="938" y="504"/>
                </a:moveTo>
                <a:cubicBezTo>
                  <a:pt x="944" y="504"/>
                  <a:pt x="949" y="507"/>
                  <a:pt x="949" y="511"/>
                </a:cubicBezTo>
                <a:cubicBezTo>
                  <a:pt x="949" y="515"/>
                  <a:pt x="944" y="518"/>
                  <a:pt x="938" y="518"/>
                </a:cubicBezTo>
                <a:cubicBezTo>
                  <a:pt x="933" y="518"/>
                  <a:pt x="928" y="515"/>
                  <a:pt x="928" y="511"/>
                </a:cubicBezTo>
                <a:cubicBezTo>
                  <a:pt x="928" y="507"/>
                  <a:pt x="933" y="504"/>
                  <a:pt x="938" y="504"/>
                </a:cubicBezTo>
                <a:close/>
                <a:moveTo>
                  <a:pt x="909" y="504"/>
                </a:moveTo>
                <a:cubicBezTo>
                  <a:pt x="915" y="504"/>
                  <a:pt x="919" y="507"/>
                  <a:pt x="919" y="511"/>
                </a:cubicBezTo>
                <a:cubicBezTo>
                  <a:pt x="919" y="515"/>
                  <a:pt x="915" y="518"/>
                  <a:pt x="909" y="518"/>
                </a:cubicBezTo>
                <a:cubicBezTo>
                  <a:pt x="903" y="518"/>
                  <a:pt x="899" y="515"/>
                  <a:pt x="899" y="511"/>
                </a:cubicBezTo>
                <a:cubicBezTo>
                  <a:pt x="899" y="507"/>
                  <a:pt x="904" y="504"/>
                  <a:pt x="909" y="504"/>
                </a:cubicBezTo>
                <a:close/>
                <a:moveTo>
                  <a:pt x="1086" y="524"/>
                </a:moveTo>
                <a:cubicBezTo>
                  <a:pt x="1092" y="524"/>
                  <a:pt x="1097" y="528"/>
                  <a:pt x="1097" y="531"/>
                </a:cubicBezTo>
                <a:cubicBezTo>
                  <a:pt x="1098" y="535"/>
                  <a:pt x="1093" y="538"/>
                  <a:pt x="1088" y="538"/>
                </a:cubicBezTo>
                <a:cubicBezTo>
                  <a:pt x="1082" y="538"/>
                  <a:pt x="1077" y="535"/>
                  <a:pt x="1077" y="531"/>
                </a:cubicBezTo>
                <a:cubicBezTo>
                  <a:pt x="1076" y="528"/>
                  <a:pt x="1081" y="524"/>
                  <a:pt x="1086" y="524"/>
                </a:cubicBezTo>
                <a:close/>
                <a:moveTo>
                  <a:pt x="1027" y="524"/>
                </a:moveTo>
                <a:cubicBezTo>
                  <a:pt x="1033" y="524"/>
                  <a:pt x="1038" y="528"/>
                  <a:pt x="1038" y="531"/>
                </a:cubicBezTo>
                <a:cubicBezTo>
                  <a:pt x="1038" y="535"/>
                  <a:pt x="1034" y="538"/>
                  <a:pt x="1028" y="538"/>
                </a:cubicBezTo>
                <a:cubicBezTo>
                  <a:pt x="1022" y="538"/>
                  <a:pt x="1017" y="535"/>
                  <a:pt x="1017" y="531"/>
                </a:cubicBezTo>
                <a:cubicBezTo>
                  <a:pt x="1017" y="528"/>
                  <a:pt x="1021" y="524"/>
                  <a:pt x="1027" y="524"/>
                </a:cubicBezTo>
                <a:close/>
                <a:moveTo>
                  <a:pt x="997" y="524"/>
                </a:moveTo>
                <a:cubicBezTo>
                  <a:pt x="1003" y="524"/>
                  <a:pt x="1008" y="528"/>
                  <a:pt x="1008" y="531"/>
                </a:cubicBezTo>
                <a:cubicBezTo>
                  <a:pt x="1008" y="535"/>
                  <a:pt x="1004" y="538"/>
                  <a:pt x="998" y="538"/>
                </a:cubicBezTo>
                <a:cubicBezTo>
                  <a:pt x="992" y="538"/>
                  <a:pt x="988" y="535"/>
                  <a:pt x="987" y="531"/>
                </a:cubicBezTo>
                <a:cubicBezTo>
                  <a:pt x="987" y="528"/>
                  <a:pt x="992" y="524"/>
                  <a:pt x="997" y="524"/>
                </a:cubicBezTo>
                <a:close/>
                <a:moveTo>
                  <a:pt x="968" y="524"/>
                </a:moveTo>
                <a:cubicBezTo>
                  <a:pt x="974" y="524"/>
                  <a:pt x="978" y="528"/>
                  <a:pt x="978" y="531"/>
                </a:cubicBezTo>
                <a:cubicBezTo>
                  <a:pt x="979" y="535"/>
                  <a:pt x="974" y="538"/>
                  <a:pt x="968" y="538"/>
                </a:cubicBezTo>
                <a:cubicBezTo>
                  <a:pt x="962" y="538"/>
                  <a:pt x="958" y="535"/>
                  <a:pt x="958" y="531"/>
                </a:cubicBezTo>
                <a:cubicBezTo>
                  <a:pt x="958" y="528"/>
                  <a:pt x="962" y="524"/>
                  <a:pt x="968" y="524"/>
                </a:cubicBezTo>
                <a:close/>
                <a:moveTo>
                  <a:pt x="938" y="524"/>
                </a:moveTo>
                <a:cubicBezTo>
                  <a:pt x="944" y="524"/>
                  <a:pt x="949" y="528"/>
                  <a:pt x="949" y="531"/>
                </a:cubicBezTo>
                <a:cubicBezTo>
                  <a:pt x="949" y="535"/>
                  <a:pt x="944" y="538"/>
                  <a:pt x="938" y="538"/>
                </a:cubicBezTo>
                <a:cubicBezTo>
                  <a:pt x="933" y="538"/>
                  <a:pt x="928" y="535"/>
                  <a:pt x="928" y="531"/>
                </a:cubicBezTo>
                <a:cubicBezTo>
                  <a:pt x="928" y="528"/>
                  <a:pt x="933" y="524"/>
                  <a:pt x="938" y="524"/>
                </a:cubicBezTo>
                <a:close/>
                <a:moveTo>
                  <a:pt x="909" y="524"/>
                </a:moveTo>
                <a:cubicBezTo>
                  <a:pt x="914" y="524"/>
                  <a:pt x="919" y="528"/>
                  <a:pt x="919" y="531"/>
                </a:cubicBezTo>
                <a:cubicBezTo>
                  <a:pt x="919" y="535"/>
                  <a:pt x="914" y="538"/>
                  <a:pt x="908" y="538"/>
                </a:cubicBezTo>
                <a:cubicBezTo>
                  <a:pt x="903" y="538"/>
                  <a:pt x="898" y="535"/>
                  <a:pt x="898" y="531"/>
                </a:cubicBezTo>
                <a:cubicBezTo>
                  <a:pt x="898" y="528"/>
                  <a:pt x="903" y="524"/>
                  <a:pt x="909" y="524"/>
                </a:cubicBezTo>
                <a:close/>
                <a:moveTo>
                  <a:pt x="1088" y="545"/>
                </a:moveTo>
                <a:cubicBezTo>
                  <a:pt x="1094" y="545"/>
                  <a:pt x="1099" y="548"/>
                  <a:pt x="1100" y="552"/>
                </a:cubicBezTo>
                <a:cubicBezTo>
                  <a:pt x="1100" y="555"/>
                  <a:pt x="1096" y="559"/>
                  <a:pt x="1090" y="559"/>
                </a:cubicBezTo>
                <a:cubicBezTo>
                  <a:pt x="1084" y="559"/>
                  <a:pt x="1079" y="555"/>
                  <a:pt x="1079" y="552"/>
                </a:cubicBezTo>
                <a:cubicBezTo>
                  <a:pt x="1078" y="548"/>
                  <a:pt x="1083" y="545"/>
                  <a:pt x="1088" y="545"/>
                </a:cubicBezTo>
                <a:close/>
                <a:moveTo>
                  <a:pt x="1028" y="545"/>
                </a:moveTo>
                <a:cubicBezTo>
                  <a:pt x="1034" y="545"/>
                  <a:pt x="1039" y="548"/>
                  <a:pt x="1039" y="552"/>
                </a:cubicBezTo>
                <a:cubicBezTo>
                  <a:pt x="1040" y="555"/>
                  <a:pt x="1035" y="559"/>
                  <a:pt x="1029" y="559"/>
                </a:cubicBezTo>
                <a:cubicBezTo>
                  <a:pt x="1023" y="559"/>
                  <a:pt x="1018" y="555"/>
                  <a:pt x="1018" y="552"/>
                </a:cubicBezTo>
                <a:cubicBezTo>
                  <a:pt x="1018" y="548"/>
                  <a:pt x="1023" y="545"/>
                  <a:pt x="1028" y="545"/>
                </a:cubicBezTo>
                <a:close/>
                <a:moveTo>
                  <a:pt x="998" y="545"/>
                </a:moveTo>
                <a:cubicBezTo>
                  <a:pt x="1004" y="545"/>
                  <a:pt x="1009" y="548"/>
                  <a:pt x="1009" y="552"/>
                </a:cubicBezTo>
                <a:cubicBezTo>
                  <a:pt x="1009" y="555"/>
                  <a:pt x="1005" y="559"/>
                  <a:pt x="999" y="559"/>
                </a:cubicBezTo>
                <a:cubicBezTo>
                  <a:pt x="993" y="559"/>
                  <a:pt x="988" y="555"/>
                  <a:pt x="988" y="552"/>
                </a:cubicBezTo>
                <a:cubicBezTo>
                  <a:pt x="988" y="548"/>
                  <a:pt x="993" y="545"/>
                  <a:pt x="998" y="545"/>
                </a:cubicBezTo>
                <a:close/>
                <a:moveTo>
                  <a:pt x="968" y="545"/>
                </a:moveTo>
                <a:cubicBezTo>
                  <a:pt x="974" y="545"/>
                  <a:pt x="979" y="548"/>
                  <a:pt x="979" y="552"/>
                </a:cubicBezTo>
                <a:cubicBezTo>
                  <a:pt x="979" y="555"/>
                  <a:pt x="975" y="559"/>
                  <a:pt x="969" y="559"/>
                </a:cubicBezTo>
                <a:cubicBezTo>
                  <a:pt x="963" y="559"/>
                  <a:pt x="958" y="555"/>
                  <a:pt x="958" y="552"/>
                </a:cubicBezTo>
                <a:cubicBezTo>
                  <a:pt x="958" y="548"/>
                  <a:pt x="963" y="545"/>
                  <a:pt x="968" y="545"/>
                </a:cubicBezTo>
                <a:close/>
                <a:moveTo>
                  <a:pt x="938" y="545"/>
                </a:moveTo>
                <a:cubicBezTo>
                  <a:pt x="944" y="545"/>
                  <a:pt x="949" y="548"/>
                  <a:pt x="949" y="552"/>
                </a:cubicBezTo>
                <a:cubicBezTo>
                  <a:pt x="949" y="555"/>
                  <a:pt x="944" y="559"/>
                  <a:pt x="938" y="559"/>
                </a:cubicBezTo>
                <a:cubicBezTo>
                  <a:pt x="932" y="559"/>
                  <a:pt x="928" y="555"/>
                  <a:pt x="928" y="552"/>
                </a:cubicBezTo>
                <a:cubicBezTo>
                  <a:pt x="928" y="548"/>
                  <a:pt x="933" y="545"/>
                  <a:pt x="938" y="545"/>
                </a:cubicBezTo>
                <a:close/>
                <a:moveTo>
                  <a:pt x="908" y="545"/>
                </a:moveTo>
                <a:cubicBezTo>
                  <a:pt x="914" y="545"/>
                  <a:pt x="919" y="548"/>
                  <a:pt x="919" y="552"/>
                </a:cubicBezTo>
                <a:cubicBezTo>
                  <a:pt x="919" y="555"/>
                  <a:pt x="914" y="559"/>
                  <a:pt x="908" y="559"/>
                </a:cubicBezTo>
                <a:cubicBezTo>
                  <a:pt x="902" y="559"/>
                  <a:pt x="898" y="555"/>
                  <a:pt x="898" y="552"/>
                </a:cubicBezTo>
                <a:cubicBezTo>
                  <a:pt x="898" y="548"/>
                  <a:pt x="903" y="545"/>
                  <a:pt x="908" y="545"/>
                </a:cubicBezTo>
                <a:close/>
                <a:moveTo>
                  <a:pt x="1060" y="565"/>
                </a:moveTo>
                <a:cubicBezTo>
                  <a:pt x="1066" y="565"/>
                  <a:pt x="1071" y="568"/>
                  <a:pt x="1071" y="572"/>
                </a:cubicBezTo>
                <a:cubicBezTo>
                  <a:pt x="1072" y="576"/>
                  <a:pt x="1067" y="579"/>
                  <a:pt x="1061" y="579"/>
                </a:cubicBezTo>
                <a:cubicBezTo>
                  <a:pt x="1055" y="579"/>
                  <a:pt x="1050" y="576"/>
                  <a:pt x="1050" y="572"/>
                </a:cubicBezTo>
                <a:cubicBezTo>
                  <a:pt x="1050" y="568"/>
                  <a:pt x="1054" y="565"/>
                  <a:pt x="1060" y="565"/>
                </a:cubicBezTo>
                <a:close/>
                <a:moveTo>
                  <a:pt x="999" y="565"/>
                </a:moveTo>
                <a:cubicBezTo>
                  <a:pt x="1005" y="565"/>
                  <a:pt x="1010" y="568"/>
                  <a:pt x="1010" y="572"/>
                </a:cubicBezTo>
                <a:cubicBezTo>
                  <a:pt x="1010" y="576"/>
                  <a:pt x="1006" y="579"/>
                  <a:pt x="1000" y="579"/>
                </a:cubicBezTo>
                <a:cubicBezTo>
                  <a:pt x="994" y="579"/>
                  <a:pt x="989" y="576"/>
                  <a:pt x="989" y="572"/>
                </a:cubicBezTo>
                <a:cubicBezTo>
                  <a:pt x="989" y="568"/>
                  <a:pt x="993" y="565"/>
                  <a:pt x="999" y="565"/>
                </a:cubicBezTo>
                <a:close/>
                <a:moveTo>
                  <a:pt x="969" y="565"/>
                </a:moveTo>
                <a:cubicBezTo>
                  <a:pt x="975" y="565"/>
                  <a:pt x="980" y="568"/>
                  <a:pt x="980" y="572"/>
                </a:cubicBezTo>
                <a:cubicBezTo>
                  <a:pt x="980" y="576"/>
                  <a:pt x="975" y="579"/>
                  <a:pt x="969" y="579"/>
                </a:cubicBezTo>
                <a:cubicBezTo>
                  <a:pt x="963" y="579"/>
                  <a:pt x="958" y="576"/>
                  <a:pt x="958" y="572"/>
                </a:cubicBezTo>
                <a:cubicBezTo>
                  <a:pt x="958" y="568"/>
                  <a:pt x="963" y="565"/>
                  <a:pt x="969" y="565"/>
                </a:cubicBezTo>
                <a:close/>
                <a:moveTo>
                  <a:pt x="938" y="565"/>
                </a:moveTo>
                <a:cubicBezTo>
                  <a:pt x="944" y="565"/>
                  <a:pt x="949" y="568"/>
                  <a:pt x="949" y="572"/>
                </a:cubicBezTo>
                <a:cubicBezTo>
                  <a:pt x="949" y="576"/>
                  <a:pt x="944" y="579"/>
                  <a:pt x="938" y="579"/>
                </a:cubicBezTo>
                <a:cubicBezTo>
                  <a:pt x="932" y="579"/>
                  <a:pt x="928" y="576"/>
                  <a:pt x="928" y="572"/>
                </a:cubicBezTo>
                <a:cubicBezTo>
                  <a:pt x="928" y="568"/>
                  <a:pt x="932" y="565"/>
                  <a:pt x="938" y="565"/>
                </a:cubicBezTo>
                <a:close/>
                <a:moveTo>
                  <a:pt x="908" y="565"/>
                </a:moveTo>
                <a:cubicBezTo>
                  <a:pt x="914" y="565"/>
                  <a:pt x="919" y="568"/>
                  <a:pt x="918" y="572"/>
                </a:cubicBezTo>
                <a:cubicBezTo>
                  <a:pt x="918" y="576"/>
                  <a:pt x="914" y="579"/>
                  <a:pt x="908" y="579"/>
                </a:cubicBezTo>
                <a:cubicBezTo>
                  <a:pt x="902" y="579"/>
                  <a:pt x="897" y="576"/>
                  <a:pt x="897" y="572"/>
                </a:cubicBezTo>
                <a:cubicBezTo>
                  <a:pt x="897" y="568"/>
                  <a:pt x="902" y="565"/>
                  <a:pt x="908" y="565"/>
                </a:cubicBezTo>
                <a:close/>
                <a:moveTo>
                  <a:pt x="1000" y="585"/>
                </a:moveTo>
                <a:cubicBezTo>
                  <a:pt x="1006" y="585"/>
                  <a:pt x="1011" y="588"/>
                  <a:pt x="1011" y="592"/>
                </a:cubicBezTo>
                <a:cubicBezTo>
                  <a:pt x="1011" y="596"/>
                  <a:pt x="1007" y="599"/>
                  <a:pt x="1001" y="599"/>
                </a:cubicBezTo>
                <a:cubicBezTo>
                  <a:pt x="995" y="599"/>
                  <a:pt x="990" y="596"/>
                  <a:pt x="990" y="592"/>
                </a:cubicBezTo>
                <a:cubicBezTo>
                  <a:pt x="989" y="588"/>
                  <a:pt x="994" y="585"/>
                  <a:pt x="1000" y="585"/>
                </a:cubicBezTo>
                <a:close/>
                <a:moveTo>
                  <a:pt x="969" y="585"/>
                </a:moveTo>
                <a:cubicBezTo>
                  <a:pt x="975" y="585"/>
                  <a:pt x="980" y="588"/>
                  <a:pt x="980" y="592"/>
                </a:cubicBezTo>
                <a:cubicBezTo>
                  <a:pt x="980" y="596"/>
                  <a:pt x="976" y="599"/>
                  <a:pt x="970" y="599"/>
                </a:cubicBezTo>
                <a:cubicBezTo>
                  <a:pt x="964" y="599"/>
                  <a:pt x="959" y="596"/>
                  <a:pt x="959" y="592"/>
                </a:cubicBezTo>
                <a:cubicBezTo>
                  <a:pt x="958" y="588"/>
                  <a:pt x="963" y="585"/>
                  <a:pt x="969" y="585"/>
                </a:cubicBezTo>
                <a:close/>
                <a:moveTo>
                  <a:pt x="938" y="585"/>
                </a:moveTo>
                <a:cubicBezTo>
                  <a:pt x="944" y="585"/>
                  <a:pt x="949" y="588"/>
                  <a:pt x="949" y="592"/>
                </a:cubicBezTo>
                <a:cubicBezTo>
                  <a:pt x="949" y="596"/>
                  <a:pt x="944" y="599"/>
                  <a:pt x="938" y="599"/>
                </a:cubicBezTo>
                <a:cubicBezTo>
                  <a:pt x="932" y="599"/>
                  <a:pt x="927" y="596"/>
                  <a:pt x="927" y="592"/>
                </a:cubicBezTo>
                <a:cubicBezTo>
                  <a:pt x="928" y="588"/>
                  <a:pt x="932" y="585"/>
                  <a:pt x="938" y="585"/>
                </a:cubicBezTo>
                <a:close/>
                <a:moveTo>
                  <a:pt x="970" y="605"/>
                </a:moveTo>
                <a:cubicBezTo>
                  <a:pt x="976" y="605"/>
                  <a:pt x="981" y="608"/>
                  <a:pt x="981" y="612"/>
                </a:cubicBezTo>
                <a:cubicBezTo>
                  <a:pt x="981" y="616"/>
                  <a:pt x="976" y="619"/>
                  <a:pt x="970" y="619"/>
                </a:cubicBezTo>
                <a:cubicBezTo>
                  <a:pt x="964" y="619"/>
                  <a:pt x="959" y="616"/>
                  <a:pt x="959" y="612"/>
                </a:cubicBezTo>
                <a:cubicBezTo>
                  <a:pt x="959" y="608"/>
                  <a:pt x="964" y="605"/>
                  <a:pt x="970" y="605"/>
                </a:cubicBezTo>
                <a:close/>
                <a:moveTo>
                  <a:pt x="1798" y="686"/>
                </a:moveTo>
                <a:cubicBezTo>
                  <a:pt x="1805" y="686"/>
                  <a:pt x="1812" y="689"/>
                  <a:pt x="1814" y="693"/>
                </a:cubicBezTo>
                <a:cubicBezTo>
                  <a:pt x="1816" y="697"/>
                  <a:pt x="1813" y="700"/>
                  <a:pt x="1806" y="700"/>
                </a:cubicBezTo>
                <a:cubicBezTo>
                  <a:pt x="1800" y="700"/>
                  <a:pt x="1793" y="697"/>
                  <a:pt x="1791" y="693"/>
                </a:cubicBezTo>
                <a:cubicBezTo>
                  <a:pt x="1788" y="689"/>
                  <a:pt x="1792" y="686"/>
                  <a:pt x="1798" y="686"/>
                </a:cubicBezTo>
                <a:close/>
                <a:moveTo>
                  <a:pt x="1480" y="403"/>
                </a:moveTo>
                <a:cubicBezTo>
                  <a:pt x="1485" y="403"/>
                  <a:pt x="1491" y="407"/>
                  <a:pt x="1492" y="411"/>
                </a:cubicBezTo>
                <a:cubicBezTo>
                  <a:pt x="1494" y="414"/>
                  <a:pt x="1491" y="418"/>
                  <a:pt x="1486" y="418"/>
                </a:cubicBezTo>
                <a:cubicBezTo>
                  <a:pt x="1480" y="418"/>
                  <a:pt x="1475" y="414"/>
                  <a:pt x="1473" y="411"/>
                </a:cubicBezTo>
                <a:cubicBezTo>
                  <a:pt x="1472" y="407"/>
                  <a:pt x="1475" y="403"/>
                  <a:pt x="1480" y="403"/>
                </a:cubicBezTo>
                <a:close/>
                <a:moveTo>
                  <a:pt x="1453" y="403"/>
                </a:moveTo>
                <a:cubicBezTo>
                  <a:pt x="1458" y="403"/>
                  <a:pt x="1464" y="407"/>
                  <a:pt x="1465" y="411"/>
                </a:cubicBezTo>
                <a:cubicBezTo>
                  <a:pt x="1467" y="414"/>
                  <a:pt x="1464" y="418"/>
                  <a:pt x="1458" y="418"/>
                </a:cubicBezTo>
                <a:cubicBezTo>
                  <a:pt x="1453" y="418"/>
                  <a:pt x="1447" y="414"/>
                  <a:pt x="1446" y="411"/>
                </a:cubicBezTo>
                <a:cubicBezTo>
                  <a:pt x="1445" y="407"/>
                  <a:pt x="1448" y="403"/>
                  <a:pt x="1453" y="403"/>
                </a:cubicBezTo>
                <a:close/>
                <a:moveTo>
                  <a:pt x="1372" y="403"/>
                </a:moveTo>
                <a:cubicBezTo>
                  <a:pt x="1377" y="403"/>
                  <a:pt x="1382" y="407"/>
                  <a:pt x="1383" y="411"/>
                </a:cubicBezTo>
                <a:cubicBezTo>
                  <a:pt x="1385" y="414"/>
                  <a:pt x="1381" y="418"/>
                  <a:pt x="1376" y="418"/>
                </a:cubicBezTo>
                <a:cubicBezTo>
                  <a:pt x="1371" y="418"/>
                  <a:pt x="1366" y="414"/>
                  <a:pt x="1364" y="411"/>
                </a:cubicBezTo>
                <a:cubicBezTo>
                  <a:pt x="1363" y="407"/>
                  <a:pt x="1366" y="403"/>
                  <a:pt x="1372" y="403"/>
                </a:cubicBezTo>
                <a:close/>
                <a:moveTo>
                  <a:pt x="1344" y="403"/>
                </a:moveTo>
                <a:cubicBezTo>
                  <a:pt x="1350" y="403"/>
                  <a:pt x="1355" y="407"/>
                  <a:pt x="1356" y="411"/>
                </a:cubicBezTo>
                <a:cubicBezTo>
                  <a:pt x="1357" y="414"/>
                  <a:pt x="1354" y="418"/>
                  <a:pt x="1349" y="418"/>
                </a:cubicBezTo>
                <a:cubicBezTo>
                  <a:pt x="1344" y="418"/>
                  <a:pt x="1338" y="414"/>
                  <a:pt x="1337" y="411"/>
                </a:cubicBezTo>
                <a:cubicBezTo>
                  <a:pt x="1336" y="407"/>
                  <a:pt x="1339" y="403"/>
                  <a:pt x="1344" y="403"/>
                </a:cubicBezTo>
                <a:close/>
                <a:moveTo>
                  <a:pt x="1488" y="424"/>
                </a:moveTo>
                <a:cubicBezTo>
                  <a:pt x="1493" y="424"/>
                  <a:pt x="1499" y="427"/>
                  <a:pt x="1501" y="431"/>
                </a:cubicBezTo>
                <a:cubicBezTo>
                  <a:pt x="1502" y="435"/>
                  <a:pt x="1499" y="438"/>
                  <a:pt x="1494" y="438"/>
                </a:cubicBezTo>
                <a:cubicBezTo>
                  <a:pt x="1489" y="438"/>
                  <a:pt x="1483" y="435"/>
                  <a:pt x="1481" y="431"/>
                </a:cubicBezTo>
                <a:cubicBezTo>
                  <a:pt x="1480" y="427"/>
                  <a:pt x="1483" y="424"/>
                  <a:pt x="1488" y="424"/>
                </a:cubicBezTo>
                <a:close/>
                <a:moveTo>
                  <a:pt x="1461" y="424"/>
                </a:moveTo>
                <a:cubicBezTo>
                  <a:pt x="1466" y="424"/>
                  <a:pt x="1471" y="427"/>
                  <a:pt x="1473" y="431"/>
                </a:cubicBezTo>
                <a:cubicBezTo>
                  <a:pt x="1475" y="435"/>
                  <a:pt x="1471" y="438"/>
                  <a:pt x="1466" y="438"/>
                </a:cubicBezTo>
                <a:cubicBezTo>
                  <a:pt x="1461" y="438"/>
                  <a:pt x="1455" y="435"/>
                  <a:pt x="1454" y="431"/>
                </a:cubicBezTo>
                <a:cubicBezTo>
                  <a:pt x="1452" y="427"/>
                  <a:pt x="1455" y="424"/>
                  <a:pt x="1461" y="424"/>
                </a:cubicBezTo>
                <a:close/>
                <a:moveTo>
                  <a:pt x="1433" y="424"/>
                </a:moveTo>
                <a:cubicBezTo>
                  <a:pt x="1438" y="424"/>
                  <a:pt x="1444" y="427"/>
                  <a:pt x="1445" y="431"/>
                </a:cubicBezTo>
                <a:cubicBezTo>
                  <a:pt x="1447" y="435"/>
                  <a:pt x="1444" y="438"/>
                  <a:pt x="1438" y="438"/>
                </a:cubicBezTo>
                <a:cubicBezTo>
                  <a:pt x="1433" y="438"/>
                  <a:pt x="1427" y="435"/>
                  <a:pt x="1426" y="431"/>
                </a:cubicBezTo>
                <a:cubicBezTo>
                  <a:pt x="1425" y="427"/>
                  <a:pt x="1428" y="424"/>
                  <a:pt x="1433" y="424"/>
                </a:cubicBezTo>
                <a:close/>
                <a:moveTo>
                  <a:pt x="1378" y="424"/>
                </a:moveTo>
                <a:cubicBezTo>
                  <a:pt x="1383" y="424"/>
                  <a:pt x="1389" y="427"/>
                  <a:pt x="1390" y="431"/>
                </a:cubicBezTo>
                <a:cubicBezTo>
                  <a:pt x="1391" y="435"/>
                  <a:pt x="1388" y="438"/>
                  <a:pt x="1383" y="438"/>
                </a:cubicBezTo>
                <a:cubicBezTo>
                  <a:pt x="1377" y="438"/>
                  <a:pt x="1372" y="435"/>
                  <a:pt x="1371" y="431"/>
                </a:cubicBezTo>
                <a:cubicBezTo>
                  <a:pt x="1370" y="427"/>
                  <a:pt x="1373" y="424"/>
                  <a:pt x="1378" y="424"/>
                </a:cubicBezTo>
                <a:close/>
                <a:moveTo>
                  <a:pt x="1351" y="424"/>
                </a:moveTo>
                <a:cubicBezTo>
                  <a:pt x="1356" y="424"/>
                  <a:pt x="1361" y="427"/>
                  <a:pt x="1362" y="431"/>
                </a:cubicBezTo>
                <a:cubicBezTo>
                  <a:pt x="1364" y="435"/>
                  <a:pt x="1360" y="438"/>
                  <a:pt x="1355" y="438"/>
                </a:cubicBezTo>
                <a:cubicBezTo>
                  <a:pt x="1350" y="438"/>
                  <a:pt x="1344" y="435"/>
                  <a:pt x="1343" y="431"/>
                </a:cubicBezTo>
                <a:cubicBezTo>
                  <a:pt x="1342" y="427"/>
                  <a:pt x="1345" y="424"/>
                  <a:pt x="1351" y="424"/>
                </a:cubicBezTo>
                <a:close/>
                <a:moveTo>
                  <a:pt x="1441" y="444"/>
                </a:moveTo>
                <a:cubicBezTo>
                  <a:pt x="1446" y="444"/>
                  <a:pt x="1452" y="447"/>
                  <a:pt x="1453" y="451"/>
                </a:cubicBezTo>
                <a:cubicBezTo>
                  <a:pt x="1454" y="455"/>
                  <a:pt x="1451" y="458"/>
                  <a:pt x="1446" y="458"/>
                </a:cubicBezTo>
                <a:cubicBezTo>
                  <a:pt x="1440" y="458"/>
                  <a:pt x="1435" y="455"/>
                  <a:pt x="1433" y="451"/>
                </a:cubicBezTo>
                <a:cubicBezTo>
                  <a:pt x="1432" y="447"/>
                  <a:pt x="1435" y="444"/>
                  <a:pt x="1441" y="444"/>
                </a:cubicBezTo>
                <a:close/>
                <a:moveTo>
                  <a:pt x="1357" y="444"/>
                </a:moveTo>
                <a:cubicBezTo>
                  <a:pt x="1362" y="444"/>
                  <a:pt x="1368" y="447"/>
                  <a:pt x="1369" y="451"/>
                </a:cubicBezTo>
                <a:cubicBezTo>
                  <a:pt x="1370" y="455"/>
                  <a:pt x="1367" y="458"/>
                  <a:pt x="1361" y="458"/>
                </a:cubicBezTo>
                <a:cubicBezTo>
                  <a:pt x="1356" y="458"/>
                  <a:pt x="1350" y="455"/>
                  <a:pt x="1349" y="451"/>
                </a:cubicBezTo>
                <a:cubicBezTo>
                  <a:pt x="1348" y="447"/>
                  <a:pt x="1351" y="444"/>
                  <a:pt x="1357" y="444"/>
                </a:cubicBezTo>
                <a:close/>
                <a:moveTo>
                  <a:pt x="1329" y="444"/>
                </a:moveTo>
                <a:cubicBezTo>
                  <a:pt x="1334" y="444"/>
                  <a:pt x="1340" y="447"/>
                  <a:pt x="1341" y="451"/>
                </a:cubicBezTo>
                <a:cubicBezTo>
                  <a:pt x="1342" y="455"/>
                  <a:pt x="1338" y="458"/>
                  <a:pt x="1333" y="458"/>
                </a:cubicBezTo>
                <a:cubicBezTo>
                  <a:pt x="1328" y="458"/>
                  <a:pt x="1322" y="455"/>
                  <a:pt x="1321" y="451"/>
                </a:cubicBezTo>
                <a:cubicBezTo>
                  <a:pt x="1320" y="447"/>
                  <a:pt x="1324" y="444"/>
                  <a:pt x="1329" y="444"/>
                </a:cubicBezTo>
                <a:close/>
                <a:moveTo>
                  <a:pt x="1590" y="464"/>
                </a:moveTo>
                <a:cubicBezTo>
                  <a:pt x="1595" y="464"/>
                  <a:pt x="1601" y="467"/>
                  <a:pt x="1603" y="471"/>
                </a:cubicBezTo>
                <a:cubicBezTo>
                  <a:pt x="1605" y="475"/>
                  <a:pt x="1602" y="478"/>
                  <a:pt x="1596" y="478"/>
                </a:cubicBezTo>
                <a:cubicBezTo>
                  <a:pt x="1591" y="478"/>
                  <a:pt x="1585" y="475"/>
                  <a:pt x="1583" y="471"/>
                </a:cubicBezTo>
                <a:cubicBezTo>
                  <a:pt x="1581" y="467"/>
                  <a:pt x="1584" y="464"/>
                  <a:pt x="1590" y="464"/>
                </a:cubicBezTo>
                <a:close/>
                <a:moveTo>
                  <a:pt x="1561" y="464"/>
                </a:moveTo>
                <a:cubicBezTo>
                  <a:pt x="1567" y="464"/>
                  <a:pt x="1573" y="467"/>
                  <a:pt x="1574" y="471"/>
                </a:cubicBezTo>
                <a:cubicBezTo>
                  <a:pt x="1576" y="475"/>
                  <a:pt x="1573" y="478"/>
                  <a:pt x="1568" y="478"/>
                </a:cubicBezTo>
                <a:cubicBezTo>
                  <a:pt x="1562" y="478"/>
                  <a:pt x="1556" y="475"/>
                  <a:pt x="1555" y="471"/>
                </a:cubicBezTo>
                <a:cubicBezTo>
                  <a:pt x="1553" y="467"/>
                  <a:pt x="1556" y="464"/>
                  <a:pt x="1561" y="464"/>
                </a:cubicBezTo>
                <a:close/>
                <a:moveTo>
                  <a:pt x="1533" y="464"/>
                </a:moveTo>
                <a:cubicBezTo>
                  <a:pt x="1538" y="464"/>
                  <a:pt x="1544" y="467"/>
                  <a:pt x="1546" y="471"/>
                </a:cubicBezTo>
                <a:cubicBezTo>
                  <a:pt x="1548" y="475"/>
                  <a:pt x="1545" y="478"/>
                  <a:pt x="1539" y="478"/>
                </a:cubicBezTo>
                <a:cubicBezTo>
                  <a:pt x="1534" y="478"/>
                  <a:pt x="1528" y="475"/>
                  <a:pt x="1526" y="471"/>
                </a:cubicBezTo>
                <a:cubicBezTo>
                  <a:pt x="1524" y="467"/>
                  <a:pt x="1528" y="464"/>
                  <a:pt x="1533" y="464"/>
                </a:cubicBezTo>
                <a:close/>
                <a:moveTo>
                  <a:pt x="1505" y="464"/>
                </a:moveTo>
                <a:cubicBezTo>
                  <a:pt x="1510" y="464"/>
                  <a:pt x="1516" y="467"/>
                  <a:pt x="1518" y="471"/>
                </a:cubicBezTo>
                <a:cubicBezTo>
                  <a:pt x="1519" y="475"/>
                  <a:pt x="1516" y="478"/>
                  <a:pt x="1511" y="478"/>
                </a:cubicBezTo>
                <a:cubicBezTo>
                  <a:pt x="1505" y="478"/>
                  <a:pt x="1499" y="475"/>
                  <a:pt x="1498" y="471"/>
                </a:cubicBezTo>
                <a:cubicBezTo>
                  <a:pt x="1496" y="467"/>
                  <a:pt x="1499" y="464"/>
                  <a:pt x="1505" y="464"/>
                </a:cubicBezTo>
                <a:close/>
                <a:moveTo>
                  <a:pt x="1476" y="464"/>
                </a:moveTo>
                <a:cubicBezTo>
                  <a:pt x="1482" y="464"/>
                  <a:pt x="1488" y="467"/>
                  <a:pt x="1489" y="471"/>
                </a:cubicBezTo>
                <a:cubicBezTo>
                  <a:pt x="1491" y="475"/>
                  <a:pt x="1487" y="478"/>
                  <a:pt x="1482" y="478"/>
                </a:cubicBezTo>
                <a:cubicBezTo>
                  <a:pt x="1476" y="478"/>
                  <a:pt x="1471" y="475"/>
                  <a:pt x="1469" y="471"/>
                </a:cubicBezTo>
                <a:cubicBezTo>
                  <a:pt x="1468" y="467"/>
                  <a:pt x="1471" y="464"/>
                  <a:pt x="1476" y="464"/>
                </a:cubicBezTo>
                <a:close/>
                <a:moveTo>
                  <a:pt x="1448" y="464"/>
                </a:moveTo>
                <a:cubicBezTo>
                  <a:pt x="1454" y="464"/>
                  <a:pt x="1459" y="467"/>
                  <a:pt x="1461" y="471"/>
                </a:cubicBezTo>
                <a:cubicBezTo>
                  <a:pt x="1462" y="475"/>
                  <a:pt x="1459" y="478"/>
                  <a:pt x="1453" y="478"/>
                </a:cubicBezTo>
                <a:cubicBezTo>
                  <a:pt x="1448" y="478"/>
                  <a:pt x="1442" y="475"/>
                  <a:pt x="1441" y="471"/>
                </a:cubicBezTo>
                <a:cubicBezTo>
                  <a:pt x="1439" y="467"/>
                  <a:pt x="1443" y="464"/>
                  <a:pt x="1448" y="464"/>
                </a:cubicBezTo>
                <a:close/>
                <a:moveTo>
                  <a:pt x="1420" y="464"/>
                </a:moveTo>
                <a:cubicBezTo>
                  <a:pt x="1425" y="464"/>
                  <a:pt x="1431" y="467"/>
                  <a:pt x="1432" y="471"/>
                </a:cubicBezTo>
                <a:cubicBezTo>
                  <a:pt x="1434" y="475"/>
                  <a:pt x="1430" y="478"/>
                  <a:pt x="1425" y="478"/>
                </a:cubicBezTo>
                <a:cubicBezTo>
                  <a:pt x="1419" y="478"/>
                  <a:pt x="1414" y="475"/>
                  <a:pt x="1412" y="471"/>
                </a:cubicBezTo>
                <a:cubicBezTo>
                  <a:pt x="1411" y="467"/>
                  <a:pt x="1414" y="464"/>
                  <a:pt x="1420" y="464"/>
                </a:cubicBezTo>
                <a:close/>
                <a:moveTo>
                  <a:pt x="1391" y="464"/>
                </a:moveTo>
                <a:cubicBezTo>
                  <a:pt x="1397" y="464"/>
                  <a:pt x="1402" y="467"/>
                  <a:pt x="1404" y="471"/>
                </a:cubicBezTo>
                <a:cubicBezTo>
                  <a:pt x="1405" y="475"/>
                  <a:pt x="1402" y="478"/>
                  <a:pt x="1396" y="478"/>
                </a:cubicBezTo>
                <a:cubicBezTo>
                  <a:pt x="1391" y="478"/>
                  <a:pt x="1385" y="475"/>
                  <a:pt x="1384" y="471"/>
                </a:cubicBezTo>
                <a:cubicBezTo>
                  <a:pt x="1383" y="467"/>
                  <a:pt x="1386" y="464"/>
                  <a:pt x="1391" y="464"/>
                </a:cubicBezTo>
                <a:close/>
                <a:moveTo>
                  <a:pt x="1363" y="464"/>
                </a:moveTo>
                <a:cubicBezTo>
                  <a:pt x="1369" y="464"/>
                  <a:pt x="1374" y="467"/>
                  <a:pt x="1375" y="471"/>
                </a:cubicBezTo>
                <a:cubicBezTo>
                  <a:pt x="1376" y="475"/>
                  <a:pt x="1373" y="478"/>
                  <a:pt x="1367" y="478"/>
                </a:cubicBezTo>
                <a:cubicBezTo>
                  <a:pt x="1362" y="478"/>
                  <a:pt x="1356" y="475"/>
                  <a:pt x="1355" y="471"/>
                </a:cubicBezTo>
                <a:cubicBezTo>
                  <a:pt x="1354" y="467"/>
                  <a:pt x="1358" y="464"/>
                  <a:pt x="1363" y="464"/>
                </a:cubicBezTo>
                <a:close/>
                <a:moveTo>
                  <a:pt x="1685" y="484"/>
                </a:moveTo>
                <a:cubicBezTo>
                  <a:pt x="1691" y="484"/>
                  <a:pt x="1697" y="487"/>
                  <a:pt x="1699" y="491"/>
                </a:cubicBezTo>
                <a:cubicBezTo>
                  <a:pt x="1702" y="495"/>
                  <a:pt x="1699" y="498"/>
                  <a:pt x="1693" y="498"/>
                </a:cubicBezTo>
                <a:cubicBezTo>
                  <a:pt x="1688" y="498"/>
                  <a:pt x="1681" y="495"/>
                  <a:pt x="1679" y="491"/>
                </a:cubicBezTo>
                <a:cubicBezTo>
                  <a:pt x="1677" y="487"/>
                  <a:pt x="1680" y="484"/>
                  <a:pt x="1685" y="484"/>
                </a:cubicBezTo>
                <a:close/>
                <a:moveTo>
                  <a:pt x="1657" y="484"/>
                </a:moveTo>
                <a:cubicBezTo>
                  <a:pt x="1662" y="484"/>
                  <a:pt x="1668" y="487"/>
                  <a:pt x="1671" y="491"/>
                </a:cubicBezTo>
                <a:cubicBezTo>
                  <a:pt x="1673" y="495"/>
                  <a:pt x="1670" y="498"/>
                  <a:pt x="1664" y="498"/>
                </a:cubicBezTo>
                <a:cubicBezTo>
                  <a:pt x="1658" y="498"/>
                  <a:pt x="1652" y="495"/>
                  <a:pt x="1650" y="491"/>
                </a:cubicBezTo>
                <a:cubicBezTo>
                  <a:pt x="1648" y="487"/>
                  <a:pt x="1651" y="484"/>
                  <a:pt x="1657" y="484"/>
                </a:cubicBezTo>
                <a:close/>
                <a:moveTo>
                  <a:pt x="1628" y="484"/>
                </a:moveTo>
                <a:cubicBezTo>
                  <a:pt x="1634" y="484"/>
                  <a:pt x="1640" y="487"/>
                  <a:pt x="1642" y="491"/>
                </a:cubicBezTo>
                <a:cubicBezTo>
                  <a:pt x="1644" y="495"/>
                  <a:pt x="1641" y="498"/>
                  <a:pt x="1635" y="498"/>
                </a:cubicBezTo>
                <a:cubicBezTo>
                  <a:pt x="1629" y="498"/>
                  <a:pt x="1623" y="495"/>
                  <a:pt x="1621" y="491"/>
                </a:cubicBezTo>
                <a:cubicBezTo>
                  <a:pt x="1619" y="487"/>
                  <a:pt x="1622" y="484"/>
                  <a:pt x="1628" y="484"/>
                </a:cubicBezTo>
                <a:close/>
                <a:moveTo>
                  <a:pt x="1599" y="484"/>
                </a:moveTo>
                <a:cubicBezTo>
                  <a:pt x="1605" y="484"/>
                  <a:pt x="1611" y="487"/>
                  <a:pt x="1613" y="491"/>
                </a:cubicBezTo>
                <a:cubicBezTo>
                  <a:pt x="1615" y="495"/>
                  <a:pt x="1612" y="498"/>
                  <a:pt x="1606" y="498"/>
                </a:cubicBezTo>
                <a:cubicBezTo>
                  <a:pt x="1600" y="498"/>
                  <a:pt x="1594" y="495"/>
                  <a:pt x="1593" y="491"/>
                </a:cubicBezTo>
                <a:cubicBezTo>
                  <a:pt x="1591" y="487"/>
                  <a:pt x="1594" y="484"/>
                  <a:pt x="1599" y="484"/>
                </a:cubicBezTo>
                <a:close/>
                <a:moveTo>
                  <a:pt x="1571" y="484"/>
                </a:moveTo>
                <a:cubicBezTo>
                  <a:pt x="1576" y="484"/>
                  <a:pt x="1582" y="487"/>
                  <a:pt x="1584" y="491"/>
                </a:cubicBezTo>
                <a:cubicBezTo>
                  <a:pt x="1586" y="495"/>
                  <a:pt x="1583" y="498"/>
                  <a:pt x="1577" y="498"/>
                </a:cubicBezTo>
                <a:cubicBezTo>
                  <a:pt x="1571" y="498"/>
                  <a:pt x="1565" y="495"/>
                  <a:pt x="1564" y="491"/>
                </a:cubicBezTo>
                <a:cubicBezTo>
                  <a:pt x="1562" y="487"/>
                  <a:pt x="1565" y="484"/>
                  <a:pt x="1571" y="484"/>
                </a:cubicBezTo>
                <a:close/>
                <a:moveTo>
                  <a:pt x="1542" y="484"/>
                </a:moveTo>
                <a:cubicBezTo>
                  <a:pt x="1547" y="484"/>
                  <a:pt x="1553" y="487"/>
                  <a:pt x="1555" y="491"/>
                </a:cubicBezTo>
                <a:cubicBezTo>
                  <a:pt x="1557" y="495"/>
                  <a:pt x="1554" y="498"/>
                  <a:pt x="1548" y="498"/>
                </a:cubicBezTo>
                <a:cubicBezTo>
                  <a:pt x="1542" y="498"/>
                  <a:pt x="1536" y="495"/>
                  <a:pt x="1535" y="491"/>
                </a:cubicBezTo>
                <a:cubicBezTo>
                  <a:pt x="1533" y="487"/>
                  <a:pt x="1536" y="484"/>
                  <a:pt x="1542" y="484"/>
                </a:cubicBezTo>
                <a:close/>
                <a:moveTo>
                  <a:pt x="1484" y="484"/>
                </a:moveTo>
                <a:cubicBezTo>
                  <a:pt x="1490" y="484"/>
                  <a:pt x="1496" y="487"/>
                  <a:pt x="1497" y="491"/>
                </a:cubicBezTo>
                <a:cubicBezTo>
                  <a:pt x="1499" y="495"/>
                  <a:pt x="1496" y="498"/>
                  <a:pt x="1490" y="498"/>
                </a:cubicBezTo>
                <a:cubicBezTo>
                  <a:pt x="1484" y="498"/>
                  <a:pt x="1479" y="495"/>
                  <a:pt x="1477" y="491"/>
                </a:cubicBezTo>
                <a:cubicBezTo>
                  <a:pt x="1475" y="487"/>
                  <a:pt x="1479" y="484"/>
                  <a:pt x="1484" y="484"/>
                </a:cubicBezTo>
                <a:close/>
                <a:moveTo>
                  <a:pt x="1456" y="484"/>
                </a:moveTo>
                <a:cubicBezTo>
                  <a:pt x="1461" y="484"/>
                  <a:pt x="1467" y="487"/>
                  <a:pt x="1468" y="491"/>
                </a:cubicBezTo>
                <a:cubicBezTo>
                  <a:pt x="1470" y="495"/>
                  <a:pt x="1466" y="498"/>
                  <a:pt x="1461" y="498"/>
                </a:cubicBezTo>
                <a:cubicBezTo>
                  <a:pt x="1455" y="498"/>
                  <a:pt x="1450" y="495"/>
                  <a:pt x="1448" y="491"/>
                </a:cubicBezTo>
                <a:cubicBezTo>
                  <a:pt x="1447" y="487"/>
                  <a:pt x="1450" y="484"/>
                  <a:pt x="1456" y="484"/>
                </a:cubicBezTo>
                <a:close/>
                <a:moveTo>
                  <a:pt x="1726" y="504"/>
                </a:moveTo>
                <a:cubicBezTo>
                  <a:pt x="1731" y="504"/>
                  <a:pt x="1738" y="507"/>
                  <a:pt x="1740" y="511"/>
                </a:cubicBezTo>
                <a:cubicBezTo>
                  <a:pt x="1742" y="515"/>
                  <a:pt x="1739" y="518"/>
                  <a:pt x="1734" y="518"/>
                </a:cubicBezTo>
                <a:cubicBezTo>
                  <a:pt x="1728" y="518"/>
                  <a:pt x="1721" y="515"/>
                  <a:pt x="1719" y="511"/>
                </a:cubicBezTo>
                <a:cubicBezTo>
                  <a:pt x="1717" y="507"/>
                  <a:pt x="1720" y="504"/>
                  <a:pt x="1726" y="504"/>
                </a:cubicBezTo>
                <a:close/>
                <a:moveTo>
                  <a:pt x="1609" y="504"/>
                </a:moveTo>
                <a:cubicBezTo>
                  <a:pt x="1615" y="504"/>
                  <a:pt x="1621" y="507"/>
                  <a:pt x="1623" y="511"/>
                </a:cubicBezTo>
                <a:cubicBezTo>
                  <a:pt x="1625" y="515"/>
                  <a:pt x="1621" y="518"/>
                  <a:pt x="1616" y="518"/>
                </a:cubicBezTo>
                <a:cubicBezTo>
                  <a:pt x="1610" y="518"/>
                  <a:pt x="1604" y="515"/>
                  <a:pt x="1602" y="511"/>
                </a:cubicBezTo>
                <a:cubicBezTo>
                  <a:pt x="1600" y="507"/>
                  <a:pt x="1603" y="504"/>
                  <a:pt x="1609" y="504"/>
                </a:cubicBezTo>
                <a:close/>
                <a:moveTo>
                  <a:pt x="1580" y="504"/>
                </a:moveTo>
                <a:cubicBezTo>
                  <a:pt x="1585" y="504"/>
                  <a:pt x="1591" y="507"/>
                  <a:pt x="1593" y="511"/>
                </a:cubicBezTo>
                <a:cubicBezTo>
                  <a:pt x="1595" y="515"/>
                  <a:pt x="1592" y="518"/>
                  <a:pt x="1586" y="518"/>
                </a:cubicBezTo>
                <a:cubicBezTo>
                  <a:pt x="1581" y="518"/>
                  <a:pt x="1575" y="515"/>
                  <a:pt x="1573" y="511"/>
                </a:cubicBezTo>
                <a:cubicBezTo>
                  <a:pt x="1571" y="507"/>
                  <a:pt x="1574" y="504"/>
                  <a:pt x="1580" y="504"/>
                </a:cubicBezTo>
                <a:close/>
                <a:moveTo>
                  <a:pt x="1551" y="504"/>
                </a:moveTo>
                <a:cubicBezTo>
                  <a:pt x="1556" y="504"/>
                  <a:pt x="1562" y="507"/>
                  <a:pt x="1564" y="511"/>
                </a:cubicBezTo>
                <a:cubicBezTo>
                  <a:pt x="1566" y="515"/>
                  <a:pt x="1563" y="518"/>
                  <a:pt x="1557" y="518"/>
                </a:cubicBezTo>
                <a:cubicBezTo>
                  <a:pt x="1551" y="518"/>
                  <a:pt x="1545" y="515"/>
                  <a:pt x="1543" y="511"/>
                </a:cubicBezTo>
                <a:cubicBezTo>
                  <a:pt x="1542" y="507"/>
                  <a:pt x="1545" y="504"/>
                  <a:pt x="1551" y="504"/>
                </a:cubicBezTo>
                <a:close/>
                <a:moveTo>
                  <a:pt x="1767" y="524"/>
                </a:moveTo>
                <a:cubicBezTo>
                  <a:pt x="1772" y="524"/>
                  <a:pt x="1779" y="528"/>
                  <a:pt x="1781" y="531"/>
                </a:cubicBezTo>
                <a:cubicBezTo>
                  <a:pt x="1784" y="535"/>
                  <a:pt x="1781" y="538"/>
                  <a:pt x="1775" y="538"/>
                </a:cubicBezTo>
                <a:cubicBezTo>
                  <a:pt x="1769" y="538"/>
                  <a:pt x="1763" y="535"/>
                  <a:pt x="1760" y="531"/>
                </a:cubicBezTo>
                <a:cubicBezTo>
                  <a:pt x="1758" y="528"/>
                  <a:pt x="1761" y="524"/>
                  <a:pt x="1767" y="524"/>
                </a:cubicBezTo>
                <a:close/>
                <a:moveTo>
                  <a:pt x="1619" y="524"/>
                </a:moveTo>
                <a:cubicBezTo>
                  <a:pt x="1624" y="524"/>
                  <a:pt x="1631" y="528"/>
                  <a:pt x="1633" y="531"/>
                </a:cubicBezTo>
                <a:cubicBezTo>
                  <a:pt x="1634" y="535"/>
                  <a:pt x="1631" y="538"/>
                  <a:pt x="1626" y="538"/>
                </a:cubicBezTo>
                <a:cubicBezTo>
                  <a:pt x="1620" y="538"/>
                  <a:pt x="1614" y="535"/>
                  <a:pt x="1612" y="531"/>
                </a:cubicBezTo>
                <a:cubicBezTo>
                  <a:pt x="1610" y="528"/>
                  <a:pt x="1613" y="524"/>
                  <a:pt x="1619" y="524"/>
                </a:cubicBezTo>
                <a:close/>
                <a:moveTo>
                  <a:pt x="1560" y="524"/>
                </a:moveTo>
                <a:cubicBezTo>
                  <a:pt x="1565" y="524"/>
                  <a:pt x="1571" y="528"/>
                  <a:pt x="1573" y="531"/>
                </a:cubicBezTo>
                <a:cubicBezTo>
                  <a:pt x="1575" y="535"/>
                  <a:pt x="1572" y="538"/>
                  <a:pt x="1566" y="538"/>
                </a:cubicBezTo>
                <a:cubicBezTo>
                  <a:pt x="1560" y="538"/>
                  <a:pt x="1554" y="535"/>
                  <a:pt x="1552" y="531"/>
                </a:cubicBezTo>
                <a:cubicBezTo>
                  <a:pt x="1551" y="528"/>
                  <a:pt x="1554" y="524"/>
                  <a:pt x="1560" y="524"/>
                </a:cubicBezTo>
                <a:close/>
                <a:moveTo>
                  <a:pt x="1530" y="524"/>
                </a:moveTo>
                <a:cubicBezTo>
                  <a:pt x="1536" y="524"/>
                  <a:pt x="1542" y="528"/>
                  <a:pt x="1543" y="531"/>
                </a:cubicBezTo>
                <a:cubicBezTo>
                  <a:pt x="1545" y="535"/>
                  <a:pt x="1542" y="538"/>
                  <a:pt x="1536" y="538"/>
                </a:cubicBezTo>
                <a:cubicBezTo>
                  <a:pt x="1530" y="538"/>
                  <a:pt x="1524" y="535"/>
                  <a:pt x="1523" y="531"/>
                </a:cubicBezTo>
                <a:cubicBezTo>
                  <a:pt x="1521" y="528"/>
                  <a:pt x="1524" y="524"/>
                  <a:pt x="1530" y="524"/>
                </a:cubicBezTo>
                <a:close/>
                <a:moveTo>
                  <a:pt x="1749" y="545"/>
                </a:moveTo>
                <a:cubicBezTo>
                  <a:pt x="1754" y="545"/>
                  <a:pt x="1761" y="548"/>
                  <a:pt x="1763" y="552"/>
                </a:cubicBezTo>
                <a:cubicBezTo>
                  <a:pt x="1765" y="555"/>
                  <a:pt x="1762" y="559"/>
                  <a:pt x="1757" y="559"/>
                </a:cubicBezTo>
                <a:cubicBezTo>
                  <a:pt x="1751" y="559"/>
                  <a:pt x="1744" y="555"/>
                  <a:pt x="1742" y="552"/>
                </a:cubicBezTo>
                <a:cubicBezTo>
                  <a:pt x="1740" y="548"/>
                  <a:pt x="1743" y="545"/>
                  <a:pt x="1749" y="545"/>
                </a:cubicBezTo>
                <a:close/>
                <a:moveTo>
                  <a:pt x="1659" y="545"/>
                </a:moveTo>
                <a:cubicBezTo>
                  <a:pt x="1664" y="545"/>
                  <a:pt x="1671" y="548"/>
                  <a:pt x="1673" y="552"/>
                </a:cubicBezTo>
                <a:cubicBezTo>
                  <a:pt x="1675" y="555"/>
                  <a:pt x="1672" y="559"/>
                  <a:pt x="1666" y="559"/>
                </a:cubicBezTo>
                <a:cubicBezTo>
                  <a:pt x="1660" y="559"/>
                  <a:pt x="1654" y="555"/>
                  <a:pt x="1652" y="552"/>
                </a:cubicBezTo>
                <a:cubicBezTo>
                  <a:pt x="1650" y="548"/>
                  <a:pt x="1653" y="545"/>
                  <a:pt x="1659" y="545"/>
                </a:cubicBezTo>
                <a:close/>
                <a:moveTo>
                  <a:pt x="1628" y="545"/>
                </a:moveTo>
                <a:cubicBezTo>
                  <a:pt x="1634" y="545"/>
                  <a:pt x="1641" y="548"/>
                  <a:pt x="1643" y="552"/>
                </a:cubicBezTo>
                <a:cubicBezTo>
                  <a:pt x="1644" y="555"/>
                  <a:pt x="1641" y="559"/>
                  <a:pt x="1635" y="559"/>
                </a:cubicBezTo>
                <a:cubicBezTo>
                  <a:pt x="1630" y="559"/>
                  <a:pt x="1623" y="555"/>
                  <a:pt x="1621" y="552"/>
                </a:cubicBezTo>
                <a:cubicBezTo>
                  <a:pt x="1620" y="548"/>
                  <a:pt x="1623" y="545"/>
                  <a:pt x="1628" y="545"/>
                </a:cubicBezTo>
                <a:close/>
                <a:moveTo>
                  <a:pt x="1598" y="545"/>
                </a:moveTo>
                <a:cubicBezTo>
                  <a:pt x="1604" y="545"/>
                  <a:pt x="1610" y="548"/>
                  <a:pt x="1612" y="552"/>
                </a:cubicBezTo>
                <a:cubicBezTo>
                  <a:pt x="1614" y="555"/>
                  <a:pt x="1611" y="559"/>
                  <a:pt x="1605" y="559"/>
                </a:cubicBezTo>
                <a:cubicBezTo>
                  <a:pt x="1599" y="559"/>
                  <a:pt x="1593" y="555"/>
                  <a:pt x="1591" y="552"/>
                </a:cubicBezTo>
                <a:cubicBezTo>
                  <a:pt x="1589" y="548"/>
                  <a:pt x="1593" y="545"/>
                  <a:pt x="1598" y="545"/>
                </a:cubicBezTo>
                <a:close/>
                <a:moveTo>
                  <a:pt x="1568" y="545"/>
                </a:moveTo>
                <a:cubicBezTo>
                  <a:pt x="1574" y="545"/>
                  <a:pt x="1580" y="548"/>
                  <a:pt x="1582" y="552"/>
                </a:cubicBezTo>
                <a:cubicBezTo>
                  <a:pt x="1584" y="555"/>
                  <a:pt x="1581" y="559"/>
                  <a:pt x="1575" y="559"/>
                </a:cubicBezTo>
                <a:cubicBezTo>
                  <a:pt x="1569" y="559"/>
                  <a:pt x="1563" y="555"/>
                  <a:pt x="1561" y="552"/>
                </a:cubicBezTo>
                <a:cubicBezTo>
                  <a:pt x="1559" y="548"/>
                  <a:pt x="1563" y="545"/>
                  <a:pt x="1568" y="545"/>
                </a:cubicBezTo>
                <a:close/>
                <a:moveTo>
                  <a:pt x="1538" y="545"/>
                </a:moveTo>
                <a:cubicBezTo>
                  <a:pt x="1544" y="545"/>
                  <a:pt x="1550" y="548"/>
                  <a:pt x="1552" y="552"/>
                </a:cubicBezTo>
                <a:cubicBezTo>
                  <a:pt x="1554" y="555"/>
                  <a:pt x="1550" y="559"/>
                  <a:pt x="1544" y="559"/>
                </a:cubicBezTo>
                <a:cubicBezTo>
                  <a:pt x="1539" y="559"/>
                  <a:pt x="1533" y="555"/>
                  <a:pt x="1531" y="552"/>
                </a:cubicBezTo>
                <a:cubicBezTo>
                  <a:pt x="1529" y="548"/>
                  <a:pt x="1533" y="545"/>
                  <a:pt x="1538" y="545"/>
                </a:cubicBezTo>
                <a:close/>
                <a:moveTo>
                  <a:pt x="1508" y="545"/>
                </a:moveTo>
                <a:cubicBezTo>
                  <a:pt x="1514" y="545"/>
                  <a:pt x="1520" y="548"/>
                  <a:pt x="1522" y="552"/>
                </a:cubicBezTo>
                <a:cubicBezTo>
                  <a:pt x="1523" y="555"/>
                  <a:pt x="1520" y="559"/>
                  <a:pt x="1514" y="559"/>
                </a:cubicBezTo>
                <a:cubicBezTo>
                  <a:pt x="1508" y="559"/>
                  <a:pt x="1502" y="555"/>
                  <a:pt x="1501" y="552"/>
                </a:cubicBezTo>
                <a:cubicBezTo>
                  <a:pt x="1499" y="548"/>
                  <a:pt x="1503" y="545"/>
                  <a:pt x="1508" y="545"/>
                </a:cubicBezTo>
                <a:close/>
                <a:moveTo>
                  <a:pt x="1478" y="545"/>
                </a:moveTo>
                <a:cubicBezTo>
                  <a:pt x="1484" y="545"/>
                  <a:pt x="1490" y="548"/>
                  <a:pt x="1492" y="552"/>
                </a:cubicBezTo>
                <a:cubicBezTo>
                  <a:pt x="1493" y="555"/>
                  <a:pt x="1490" y="559"/>
                  <a:pt x="1484" y="559"/>
                </a:cubicBezTo>
                <a:cubicBezTo>
                  <a:pt x="1478" y="559"/>
                  <a:pt x="1472" y="555"/>
                  <a:pt x="1471" y="552"/>
                </a:cubicBezTo>
                <a:cubicBezTo>
                  <a:pt x="1469" y="548"/>
                  <a:pt x="1473" y="545"/>
                  <a:pt x="1478" y="545"/>
                </a:cubicBezTo>
                <a:close/>
                <a:moveTo>
                  <a:pt x="1699" y="565"/>
                </a:moveTo>
                <a:cubicBezTo>
                  <a:pt x="1705" y="565"/>
                  <a:pt x="1712" y="568"/>
                  <a:pt x="1714" y="572"/>
                </a:cubicBezTo>
                <a:cubicBezTo>
                  <a:pt x="1716" y="576"/>
                  <a:pt x="1713" y="579"/>
                  <a:pt x="1707" y="579"/>
                </a:cubicBezTo>
                <a:cubicBezTo>
                  <a:pt x="1701" y="579"/>
                  <a:pt x="1694" y="576"/>
                  <a:pt x="1692" y="572"/>
                </a:cubicBezTo>
                <a:cubicBezTo>
                  <a:pt x="1690" y="568"/>
                  <a:pt x="1693" y="565"/>
                  <a:pt x="1699" y="565"/>
                </a:cubicBezTo>
                <a:close/>
                <a:moveTo>
                  <a:pt x="1669" y="565"/>
                </a:moveTo>
                <a:cubicBezTo>
                  <a:pt x="1675" y="565"/>
                  <a:pt x="1681" y="568"/>
                  <a:pt x="1683" y="572"/>
                </a:cubicBezTo>
                <a:cubicBezTo>
                  <a:pt x="1685" y="576"/>
                  <a:pt x="1682" y="579"/>
                  <a:pt x="1676" y="579"/>
                </a:cubicBezTo>
                <a:cubicBezTo>
                  <a:pt x="1670" y="579"/>
                  <a:pt x="1664" y="576"/>
                  <a:pt x="1662" y="572"/>
                </a:cubicBezTo>
                <a:cubicBezTo>
                  <a:pt x="1660" y="568"/>
                  <a:pt x="1663" y="565"/>
                  <a:pt x="1669" y="565"/>
                </a:cubicBezTo>
                <a:close/>
                <a:moveTo>
                  <a:pt x="1638" y="565"/>
                </a:moveTo>
                <a:cubicBezTo>
                  <a:pt x="1644" y="565"/>
                  <a:pt x="1651" y="568"/>
                  <a:pt x="1653" y="572"/>
                </a:cubicBezTo>
                <a:cubicBezTo>
                  <a:pt x="1654" y="576"/>
                  <a:pt x="1651" y="579"/>
                  <a:pt x="1645" y="579"/>
                </a:cubicBezTo>
                <a:cubicBezTo>
                  <a:pt x="1639" y="579"/>
                  <a:pt x="1633" y="576"/>
                  <a:pt x="1631" y="572"/>
                </a:cubicBezTo>
                <a:cubicBezTo>
                  <a:pt x="1629" y="568"/>
                  <a:pt x="1632" y="565"/>
                  <a:pt x="1638" y="565"/>
                </a:cubicBezTo>
                <a:close/>
                <a:moveTo>
                  <a:pt x="1608" y="565"/>
                </a:moveTo>
                <a:cubicBezTo>
                  <a:pt x="1614" y="565"/>
                  <a:pt x="1620" y="568"/>
                  <a:pt x="1622" y="572"/>
                </a:cubicBezTo>
                <a:cubicBezTo>
                  <a:pt x="1624" y="576"/>
                  <a:pt x="1621" y="579"/>
                  <a:pt x="1615" y="579"/>
                </a:cubicBezTo>
                <a:cubicBezTo>
                  <a:pt x="1609" y="579"/>
                  <a:pt x="1602" y="576"/>
                  <a:pt x="1601" y="572"/>
                </a:cubicBezTo>
                <a:cubicBezTo>
                  <a:pt x="1599" y="568"/>
                  <a:pt x="1602" y="565"/>
                  <a:pt x="1608" y="565"/>
                </a:cubicBezTo>
                <a:close/>
                <a:moveTo>
                  <a:pt x="1577" y="565"/>
                </a:moveTo>
                <a:cubicBezTo>
                  <a:pt x="1583" y="565"/>
                  <a:pt x="1590" y="568"/>
                  <a:pt x="1591" y="572"/>
                </a:cubicBezTo>
                <a:cubicBezTo>
                  <a:pt x="1593" y="576"/>
                  <a:pt x="1590" y="579"/>
                  <a:pt x="1584" y="579"/>
                </a:cubicBezTo>
                <a:cubicBezTo>
                  <a:pt x="1578" y="579"/>
                  <a:pt x="1572" y="576"/>
                  <a:pt x="1570" y="572"/>
                </a:cubicBezTo>
                <a:cubicBezTo>
                  <a:pt x="1568" y="568"/>
                  <a:pt x="1572" y="565"/>
                  <a:pt x="1577" y="565"/>
                </a:cubicBezTo>
                <a:close/>
                <a:moveTo>
                  <a:pt x="1547" y="565"/>
                </a:moveTo>
                <a:cubicBezTo>
                  <a:pt x="1553" y="565"/>
                  <a:pt x="1559" y="568"/>
                  <a:pt x="1561" y="572"/>
                </a:cubicBezTo>
                <a:cubicBezTo>
                  <a:pt x="1562" y="576"/>
                  <a:pt x="1559" y="579"/>
                  <a:pt x="1553" y="579"/>
                </a:cubicBezTo>
                <a:cubicBezTo>
                  <a:pt x="1547" y="579"/>
                  <a:pt x="1541" y="576"/>
                  <a:pt x="1539" y="572"/>
                </a:cubicBezTo>
                <a:cubicBezTo>
                  <a:pt x="1538" y="568"/>
                  <a:pt x="1541" y="565"/>
                  <a:pt x="1547" y="565"/>
                </a:cubicBezTo>
                <a:close/>
                <a:moveTo>
                  <a:pt x="1517" y="565"/>
                </a:moveTo>
                <a:cubicBezTo>
                  <a:pt x="1523" y="565"/>
                  <a:pt x="1529" y="568"/>
                  <a:pt x="1530" y="572"/>
                </a:cubicBezTo>
                <a:cubicBezTo>
                  <a:pt x="1532" y="576"/>
                  <a:pt x="1528" y="579"/>
                  <a:pt x="1522" y="579"/>
                </a:cubicBezTo>
                <a:cubicBezTo>
                  <a:pt x="1516" y="579"/>
                  <a:pt x="1510" y="576"/>
                  <a:pt x="1509" y="572"/>
                </a:cubicBezTo>
                <a:cubicBezTo>
                  <a:pt x="1507" y="568"/>
                  <a:pt x="1511" y="565"/>
                  <a:pt x="1517" y="565"/>
                </a:cubicBezTo>
                <a:close/>
                <a:moveTo>
                  <a:pt x="1486" y="565"/>
                </a:moveTo>
                <a:cubicBezTo>
                  <a:pt x="1492" y="565"/>
                  <a:pt x="1498" y="568"/>
                  <a:pt x="1500" y="572"/>
                </a:cubicBezTo>
                <a:cubicBezTo>
                  <a:pt x="1501" y="576"/>
                  <a:pt x="1498" y="579"/>
                  <a:pt x="1492" y="579"/>
                </a:cubicBezTo>
                <a:cubicBezTo>
                  <a:pt x="1486" y="579"/>
                  <a:pt x="1480" y="576"/>
                  <a:pt x="1478" y="572"/>
                </a:cubicBezTo>
                <a:cubicBezTo>
                  <a:pt x="1477" y="568"/>
                  <a:pt x="1480" y="565"/>
                  <a:pt x="1486" y="565"/>
                </a:cubicBezTo>
                <a:close/>
                <a:moveTo>
                  <a:pt x="1456" y="565"/>
                </a:moveTo>
                <a:cubicBezTo>
                  <a:pt x="1462" y="565"/>
                  <a:pt x="1468" y="568"/>
                  <a:pt x="1469" y="572"/>
                </a:cubicBezTo>
                <a:cubicBezTo>
                  <a:pt x="1470" y="576"/>
                  <a:pt x="1467" y="579"/>
                  <a:pt x="1461" y="579"/>
                </a:cubicBezTo>
                <a:cubicBezTo>
                  <a:pt x="1455" y="579"/>
                  <a:pt x="1449" y="576"/>
                  <a:pt x="1448" y="572"/>
                </a:cubicBezTo>
                <a:cubicBezTo>
                  <a:pt x="1446" y="568"/>
                  <a:pt x="1450" y="565"/>
                  <a:pt x="1456" y="565"/>
                </a:cubicBezTo>
                <a:close/>
                <a:moveTo>
                  <a:pt x="1710" y="585"/>
                </a:moveTo>
                <a:cubicBezTo>
                  <a:pt x="1716" y="585"/>
                  <a:pt x="1723" y="588"/>
                  <a:pt x="1725" y="592"/>
                </a:cubicBezTo>
                <a:cubicBezTo>
                  <a:pt x="1727" y="596"/>
                  <a:pt x="1724" y="599"/>
                  <a:pt x="1718" y="599"/>
                </a:cubicBezTo>
                <a:cubicBezTo>
                  <a:pt x="1712" y="599"/>
                  <a:pt x="1705" y="596"/>
                  <a:pt x="1703" y="592"/>
                </a:cubicBezTo>
                <a:cubicBezTo>
                  <a:pt x="1701" y="588"/>
                  <a:pt x="1704" y="585"/>
                  <a:pt x="1710" y="585"/>
                </a:cubicBezTo>
                <a:close/>
                <a:moveTo>
                  <a:pt x="1679" y="585"/>
                </a:moveTo>
                <a:cubicBezTo>
                  <a:pt x="1685" y="585"/>
                  <a:pt x="1692" y="588"/>
                  <a:pt x="1694" y="592"/>
                </a:cubicBezTo>
                <a:cubicBezTo>
                  <a:pt x="1696" y="596"/>
                  <a:pt x="1693" y="599"/>
                  <a:pt x="1686" y="599"/>
                </a:cubicBezTo>
                <a:cubicBezTo>
                  <a:pt x="1680" y="599"/>
                  <a:pt x="1674" y="596"/>
                  <a:pt x="1672" y="592"/>
                </a:cubicBezTo>
                <a:cubicBezTo>
                  <a:pt x="1670" y="588"/>
                  <a:pt x="1673" y="585"/>
                  <a:pt x="1679" y="585"/>
                </a:cubicBezTo>
                <a:close/>
                <a:moveTo>
                  <a:pt x="1648" y="585"/>
                </a:moveTo>
                <a:cubicBezTo>
                  <a:pt x="1654" y="585"/>
                  <a:pt x="1661" y="588"/>
                  <a:pt x="1663" y="592"/>
                </a:cubicBezTo>
                <a:cubicBezTo>
                  <a:pt x="1665" y="596"/>
                  <a:pt x="1661" y="599"/>
                  <a:pt x="1655" y="599"/>
                </a:cubicBezTo>
                <a:cubicBezTo>
                  <a:pt x="1649" y="599"/>
                  <a:pt x="1643" y="596"/>
                  <a:pt x="1641" y="592"/>
                </a:cubicBezTo>
                <a:cubicBezTo>
                  <a:pt x="1639" y="588"/>
                  <a:pt x="1642" y="585"/>
                  <a:pt x="1648" y="585"/>
                </a:cubicBezTo>
                <a:close/>
                <a:moveTo>
                  <a:pt x="1617" y="585"/>
                </a:moveTo>
                <a:cubicBezTo>
                  <a:pt x="1623" y="585"/>
                  <a:pt x="1630" y="588"/>
                  <a:pt x="1632" y="592"/>
                </a:cubicBezTo>
                <a:cubicBezTo>
                  <a:pt x="1634" y="596"/>
                  <a:pt x="1630" y="599"/>
                  <a:pt x="1624" y="599"/>
                </a:cubicBezTo>
                <a:cubicBezTo>
                  <a:pt x="1618" y="599"/>
                  <a:pt x="1612" y="596"/>
                  <a:pt x="1610" y="592"/>
                </a:cubicBezTo>
                <a:cubicBezTo>
                  <a:pt x="1608" y="588"/>
                  <a:pt x="1611" y="585"/>
                  <a:pt x="1617" y="585"/>
                </a:cubicBezTo>
                <a:close/>
                <a:moveTo>
                  <a:pt x="1587" y="585"/>
                </a:moveTo>
                <a:cubicBezTo>
                  <a:pt x="1593" y="585"/>
                  <a:pt x="1599" y="588"/>
                  <a:pt x="1601" y="592"/>
                </a:cubicBezTo>
                <a:cubicBezTo>
                  <a:pt x="1602" y="596"/>
                  <a:pt x="1599" y="599"/>
                  <a:pt x="1593" y="599"/>
                </a:cubicBezTo>
                <a:cubicBezTo>
                  <a:pt x="1587" y="599"/>
                  <a:pt x="1581" y="596"/>
                  <a:pt x="1579" y="592"/>
                </a:cubicBezTo>
                <a:cubicBezTo>
                  <a:pt x="1577" y="588"/>
                  <a:pt x="1581" y="585"/>
                  <a:pt x="1587" y="585"/>
                </a:cubicBezTo>
                <a:close/>
                <a:moveTo>
                  <a:pt x="1556" y="585"/>
                </a:moveTo>
                <a:cubicBezTo>
                  <a:pt x="1562" y="585"/>
                  <a:pt x="1568" y="588"/>
                  <a:pt x="1570" y="592"/>
                </a:cubicBezTo>
                <a:cubicBezTo>
                  <a:pt x="1571" y="596"/>
                  <a:pt x="1568" y="599"/>
                  <a:pt x="1562" y="599"/>
                </a:cubicBezTo>
                <a:cubicBezTo>
                  <a:pt x="1556" y="599"/>
                  <a:pt x="1550" y="596"/>
                  <a:pt x="1548" y="592"/>
                </a:cubicBezTo>
                <a:cubicBezTo>
                  <a:pt x="1546" y="588"/>
                  <a:pt x="1550" y="585"/>
                  <a:pt x="1556" y="585"/>
                </a:cubicBezTo>
                <a:close/>
                <a:moveTo>
                  <a:pt x="1525" y="585"/>
                </a:moveTo>
                <a:cubicBezTo>
                  <a:pt x="1531" y="585"/>
                  <a:pt x="1537" y="588"/>
                  <a:pt x="1539" y="592"/>
                </a:cubicBezTo>
                <a:cubicBezTo>
                  <a:pt x="1540" y="596"/>
                  <a:pt x="1537" y="599"/>
                  <a:pt x="1531" y="599"/>
                </a:cubicBezTo>
                <a:cubicBezTo>
                  <a:pt x="1525" y="599"/>
                  <a:pt x="1518" y="596"/>
                  <a:pt x="1517" y="592"/>
                </a:cubicBezTo>
                <a:cubicBezTo>
                  <a:pt x="1515" y="588"/>
                  <a:pt x="1519" y="585"/>
                  <a:pt x="1525" y="585"/>
                </a:cubicBezTo>
                <a:close/>
                <a:moveTo>
                  <a:pt x="1494" y="585"/>
                </a:moveTo>
                <a:cubicBezTo>
                  <a:pt x="1500" y="585"/>
                  <a:pt x="1506" y="588"/>
                  <a:pt x="1508" y="592"/>
                </a:cubicBezTo>
                <a:cubicBezTo>
                  <a:pt x="1509" y="596"/>
                  <a:pt x="1505" y="599"/>
                  <a:pt x="1499" y="599"/>
                </a:cubicBezTo>
                <a:cubicBezTo>
                  <a:pt x="1493" y="599"/>
                  <a:pt x="1487" y="596"/>
                  <a:pt x="1486" y="592"/>
                </a:cubicBezTo>
                <a:cubicBezTo>
                  <a:pt x="1484" y="588"/>
                  <a:pt x="1488" y="585"/>
                  <a:pt x="1494" y="585"/>
                </a:cubicBezTo>
                <a:close/>
                <a:moveTo>
                  <a:pt x="1463" y="585"/>
                </a:moveTo>
                <a:cubicBezTo>
                  <a:pt x="1469" y="585"/>
                  <a:pt x="1475" y="588"/>
                  <a:pt x="1477" y="592"/>
                </a:cubicBezTo>
                <a:cubicBezTo>
                  <a:pt x="1478" y="596"/>
                  <a:pt x="1474" y="599"/>
                  <a:pt x="1468" y="599"/>
                </a:cubicBezTo>
                <a:cubicBezTo>
                  <a:pt x="1462" y="599"/>
                  <a:pt x="1456" y="596"/>
                  <a:pt x="1455" y="592"/>
                </a:cubicBezTo>
                <a:cubicBezTo>
                  <a:pt x="1453" y="588"/>
                  <a:pt x="1457" y="585"/>
                  <a:pt x="1463" y="585"/>
                </a:cubicBezTo>
                <a:close/>
                <a:moveTo>
                  <a:pt x="1690" y="605"/>
                </a:moveTo>
                <a:cubicBezTo>
                  <a:pt x="1696" y="605"/>
                  <a:pt x="1702" y="608"/>
                  <a:pt x="1704" y="612"/>
                </a:cubicBezTo>
                <a:cubicBezTo>
                  <a:pt x="1706" y="616"/>
                  <a:pt x="1703" y="619"/>
                  <a:pt x="1697" y="619"/>
                </a:cubicBezTo>
                <a:cubicBezTo>
                  <a:pt x="1691" y="619"/>
                  <a:pt x="1684" y="616"/>
                  <a:pt x="1682" y="612"/>
                </a:cubicBezTo>
                <a:cubicBezTo>
                  <a:pt x="1680" y="608"/>
                  <a:pt x="1684" y="605"/>
                  <a:pt x="1690" y="605"/>
                </a:cubicBezTo>
                <a:close/>
                <a:moveTo>
                  <a:pt x="1658" y="605"/>
                </a:moveTo>
                <a:cubicBezTo>
                  <a:pt x="1664" y="605"/>
                  <a:pt x="1671" y="608"/>
                  <a:pt x="1673" y="612"/>
                </a:cubicBezTo>
                <a:cubicBezTo>
                  <a:pt x="1675" y="616"/>
                  <a:pt x="1671" y="619"/>
                  <a:pt x="1665" y="619"/>
                </a:cubicBezTo>
                <a:cubicBezTo>
                  <a:pt x="1659" y="619"/>
                  <a:pt x="1653" y="616"/>
                  <a:pt x="1651" y="612"/>
                </a:cubicBezTo>
                <a:cubicBezTo>
                  <a:pt x="1649" y="608"/>
                  <a:pt x="1652" y="605"/>
                  <a:pt x="1658" y="605"/>
                </a:cubicBezTo>
                <a:close/>
                <a:moveTo>
                  <a:pt x="1627" y="605"/>
                </a:moveTo>
                <a:cubicBezTo>
                  <a:pt x="1633" y="605"/>
                  <a:pt x="1639" y="608"/>
                  <a:pt x="1641" y="612"/>
                </a:cubicBezTo>
                <a:cubicBezTo>
                  <a:pt x="1643" y="616"/>
                  <a:pt x="1640" y="619"/>
                  <a:pt x="1634" y="619"/>
                </a:cubicBezTo>
                <a:cubicBezTo>
                  <a:pt x="1628" y="619"/>
                  <a:pt x="1621" y="616"/>
                  <a:pt x="1619" y="612"/>
                </a:cubicBezTo>
                <a:cubicBezTo>
                  <a:pt x="1618" y="608"/>
                  <a:pt x="1621" y="605"/>
                  <a:pt x="1627" y="605"/>
                </a:cubicBezTo>
                <a:close/>
                <a:moveTo>
                  <a:pt x="1533" y="605"/>
                </a:moveTo>
                <a:cubicBezTo>
                  <a:pt x="1539" y="605"/>
                  <a:pt x="1545" y="608"/>
                  <a:pt x="1547" y="612"/>
                </a:cubicBezTo>
                <a:cubicBezTo>
                  <a:pt x="1549" y="616"/>
                  <a:pt x="1545" y="619"/>
                  <a:pt x="1539" y="619"/>
                </a:cubicBezTo>
                <a:cubicBezTo>
                  <a:pt x="1533" y="619"/>
                  <a:pt x="1527" y="616"/>
                  <a:pt x="1525" y="612"/>
                </a:cubicBezTo>
                <a:cubicBezTo>
                  <a:pt x="1523" y="608"/>
                  <a:pt x="1527" y="605"/>
                  <a:pt x="1533" y="605"/>
                </a:cubicBezTo>
                <a:close/>
                <a:moveTo>
                  <a:pt x="1502" y="605"/>
                </a:moveTo>
                <a:cubicBezTo>
                  <a:pt x="1508" y="605"/>
                  <a:pt x="1514" y="608"/>
                  <a:pt x="1516" y="612"/>
                </a:cubicBezTo>
                <a:cubicBezTo>
                  <a:pt x="1517" y="616"/>
                  <a:pt x="1513" y="619"/>
                  <a:pt x="1507" y="619"/>
                </a:cubicBezTo>
                <a:cubicBezTo>
                  <a:pt x="1501" y="619"/>
                  <a:pt x="1495" y="616"/>
                  <a:pt x="1494" y="612"/>
                </a:cubicBezTo>
                <a:cubicBezTo>
                  <a:pt x="1492" y="608"/>
                  <a:pt x="1496" y="605"/>
                  <a:pt x="1502" y="605"/>
                </a:cubicBezTo>
                <a:close/>
                <a:moveTo>
                  <a:pt x="1859" y="625"/>
                </a:moveTo>
                <a:cubicBezTo>
                  <a:pt x="1865" y="625"/>
                  <a:pt x="1872" y="628"/>
                  <a:pt x="1874" y="632"/>
                </a:cubicBezTo>
                <a:cubicBezTo>
                  <a:pt x="1877" y="636"/>
                  <a:pt x="1874" y="639"/>
                  <a:pt x="1868" y="639"/>
                </a:cubicBezTo>
                <a:cubicBezTo>
                  <a:pt x="1862" y="639"/>
                  <a:pt x="1855" y="636"/>
                  <a:pt x="1852" y="632"/>
                </a:cubicBezTo>
                <a:cubicBezTo>
                  <a:pt x="1850" y="628"/>
                  <a:pt x="1853" y="625"/>
                  <a:pt x="1859" y="625"/>
                </a:cubicBezTo>
                <a:close/>
                <a:moveTo>
                  <a:pt x="1668" y="625"/>
                </a:moveTo>
                <a:cubicBezTo>
                  <a:pt x="1675" y="625"/>
                  <a:pt x="1681" y="628"/>
                  <a:pt x="1683" y="632"/>
                </a:cubicBezTo>
                <a:cubicBezTo>
                  <a:pt x="1685" y="636"/>
                  <a:pt x="1682" y="639"/>
                  <a:pt x="1675" y="639"/>
                </a:cubicBezTo>
                <a:cubicBezTo>
                  <a:pt x="1669" y="639"/>
                  <a:pt x="1663" y="636"/>
                  <a:pt x="1661" y="632"/>
                </a:cubicBezTo>
                <a:cubicBezTo>
                  <a:pt x="1659" y="628"/>
                  <a:pt x="1662" y="625"/>
                  <a:pt x="1668" y="625"/>
                </a:cubicBezTo>
                <a:close/>
                <a:moveTo>
                  <a:pt x="1637" y="625"/>
                </a:moveTo>
                <a:cubicBezTo>
                  <a:pt x="1643" y="625"/>
                  <a:pt x="1649" y="628"/>
                  <a:pt x="1651" y="632"/>
                </a:cubicBezTo>
                <a:cubicBezTo>
                  <a:pt x="1653" y="636"/>
                  <a:pt x="1650" y="639"/>
                  <a:pt x="1643" y="639"/>
                </a:cubicBezTo>
                <a:cubicBezTo>
                  <a:pt x="1637" y="639"/>
                  <a:pt x="1631" y="636"/>
                  <a:pt x="1629" y="632"/>
                </a:cubicBezTo>
                <a:cubicBezTo>
                  <a:pt x="1627" y="628"/>
                  <a:pt x="1631" y="625"/>
                  <a:pt x="1637" y="625"/>
                </a:cubicBezTo>
                <a:close/>
                <a:moveTo>
                  <a:pt x="1872" y="645"/>
                </a:moveTo>
                <a:cubicBezTo>
                  <a:pt x="1878" y="645"/>
                  <a:pt x="1885" y="648"/>
                  <a:pt x="1887" y="652"/>
                </a:cubicBezTo>
                <a:cubicBezTo>
                  <a:pt x="1890" y="656"/>
                  <a:pt x="1887" y="659"/>
                  <a:pt x="1881" y="659"/>
                </a:cubicBezTo>
                <a:cubicBezTo>
                  <a:pt x="1874" y="659"/>
                  <a:pt x="1867" y="656"/>
                  <a:pt x="1865" y="652"/>
                </a:cubicBezTo>
                <a:cubicBezTo>
                  <a:pt x="1862" y="648"/>
                  <a:pt x="1865" y="645"/>
                  <a:pt x="1872" y="645"/>
                </a:cubicBezTo>
                <a:close/>
                <a:moveTo>
                  <a:pt x="1839" y="645"/>
                </a:moveTo>
                <a:cubicBezTo>
                  <a:pt x="1846" y="645"/>
                  <a:pt x="1853" y="648"/>
                  <a:pt x="1855" y="652"/>
                </a:cubicBezTo>
                <a:cubicBezTo>
                  <a:pt x="1857" y="656"/>
                  <a:pt x="1854" y="659"/>
                  <a:pt x="1848" y="659"/>
                </a:cubicBezTo>
                <a:cubicBezTo>
                  <a:pt x="1842" y="659"/>
                  <a:pt x="1835" y="656"/>
                  <a:pt x="1832" y="652"/>
                </a:cubicBezTo>
                <a:cubicBezTo>
                  <a:pt x="1830" y="648"/>
                  <a:pt x="1833" y="645"/>
                  <a:pt x="1839" y="645"/>
                </a:cubicBezTo>
                <a:close/>
                <a:moveTo>
                  <a:pt x="1852" y="665"/>
                </a:moveTo>
                <a:cubicBezTo>
                  <a:pt x="1858" y="665"/>
                  <a:pt x="1865" y="669"/>
                  <a:pt x="1868" y="672"/>
                </a:cubicBezTo>
                <a:cubicBezTo>
                  <a:pt x="1870" y="676"/>
                  <a:pt x="1867" y="680"/>
                  <a:pt x="1861" y="680"/>
                </a:cubicBezTo>
                <a:cubicBezTo>
                  <a:pt x="1854" y="680"/>
                  <a:pt x="1847" y="676"/>
                  <a:pt x="1845" y="672"/>
                </a:cubicBezTo>
                <a:cubicBezTo>
                  <a:pt x="1842" y="669"/>
                  <a:pt x="1845" y="665"/>
                  <a:pt x="1852" y="665"/>
                </a:cubicBezTo>
                <a:close/>
                <a:moveTo>
                  <a:pt x="1689" y="665"/>
                </a:moveTo>
                <a:cubicBezTo>
                  <a:pt x="1695" y="665"/>
                  <a:pt x="1702" y="669"/>
                  <a:pt x="1704" y="672"/>
                </a:cubicBezTo>
                <a:cubicBezTo>
                  <a:pt x="1706" y="676"/>
                  <a:pt x="1702" y="680"/>
                  <a:pt x="1696" y="680"/>
                </a:cubicBezTo>
                <a:cubicBezTo>
                  <a:pt x="1689" y="680"/>
                  <a:pt x="1683" y="676"/>
                  <a:pt x="1681" y="672"/>
                </a:cubicBezTo>
                <a:cubicBezTo>
                  <a:pt x="1679" y="669"/>
                  <a:pt x="1682" y="665"/>
                  <a:pt x="1689" y="665"/>
                </a:cubicBezTo>
                <a:close/>
                <a:moveTo>
                  <a:pt x="1831" y="686"/>
                </a:moveTo>
                <a:cubicBezTo>
                  <a:pt x="1838" y="686"/>
                  <a:pt x="1845" y="689"/>
                  <a:pt x="1847" y="693"/>
                </a:cubicBezTo>
                <a:cubicBezTo>
                  <a:pt x="1849" y="697"/>
                  <a:pt x="1846" y="700"/>
                  <a:pt x="1840" y="700"/>
                </a:cubicBezTo>
                <a:cubicBezTo>
                  <a:pt x="1833" y="700"/>
                  <a:pt x="1826" y="697"/>
                  <a:pt x="1824" y="693"/>
                </a:cubicBezTo>
                <a:cubicBezTo>
                  <a:pt x="1822" y="689"/>
                  <a:pt x="1825" y="686"/>
                  <a:pt x="1831" y="686"/>
                </a:cubicBezTo>
                <a:close/>
                <a:moveTo>
                  <a:pt x="297" y="283"/>
                </a:moveTo>
                <a:cubicBezTo>
                  <a:pt x="302" y="283"/>
                  <a:pt x="304" y="286"/>
                  <a:pt x="302" y="290"/>
                </a:cubicBezTo>
                <a:cubicBezTo>
                  <a:pt x="300" y="294"/>
                  <a:pt x="294" y="297"/>
                  <a:pt x="290" y="297"/>
                </a:cubicBezTo>
                <a:cubicBezTo>
                  <a:pt x="285" y="297"/>
                  <a:pt x="282" y="294"/>
                  <a:pt x="284" y="290"/>
                </a:cubicBezTo>
                <a:cubicBezTo>
                  <a:pt x="286" y="286"/>
                  <a:pt x="292" y="283"/>
                  <a:pt x="297" y="283"/>
                </a:cubicBezTo>
                <a:close/>
                <a:moveTo>
                  <a:pt x="783" y="0"/>
                </a:moveTo>
                <a:cubicBezTo>
                  <a:pt x="787" y="0"/>
                  <a:pt x="789" y="4"/>
                  <a:pt x="789" y="8"/>
                </a:cubicBezTo>
                <a:cubicBezTo>
                  <a:pt x="788" y="11"/>
                  <a:pt x="785" y="15"/>
                  <a:pt x="781" y="15"/>
                </a:cubicBezTo>
                <a:cubicBezTo>
                  <a:pt x="777" y="15"/>
                  <a:pt x="775" y="11"/>
                  <a:pt x="775" y="8"/>
                </a:cubicBezTo>
                <a:cubicBezTo>
                  <a:pt x="776" y="4"/>
                  <a:pt x="779" y="0"/>
                  <a:pt x="783" y="0"/>
                </a:cubicBezTo>
                <a:close/>
                <a:moveTo>
                  <a:pt x="705" y="0"/>
                </a:moveTo>
                <a:cubicBezTo>
                  <a:pt x="709" y="0"/>
                  <a:pt x="711" y="4"/>
                  <a:pt x="711" y="8"/>
                </a:cubicBezTo>
                <a:cubicBezTo>
                  <a:pt x="710" y="11"/>
                  <a:pt x="706" y="15"/>
                  <a:pt x="702" y="15"/>
                </a:cubicBezTo>
                <a:cubicBezTo>
                  <a:pt x="698" y="15"/>
                  <a:pt x="696" y="11"/>
                  <a:pt x="697" y="8"/>
                </a:cubicBezTo>
                <a:cubicBezTo>
                  <a:pt x="698" y="4"/>
                  <a:pt x="701" y="0"/>
                  <a:pt x="705" y="0"/>
                </a:cubicBezTo>
                <a:close/>
                <a:moveTo>
                  <a:pt x="686" y="0"/>
                </a:moveTo>
                <a:cubicBezTo>
                  <a:pt x="689" y="0"/>
                  <a:pt x="692" y="4"/>
                  <a:pt x="691" y="8"/>
                </a:cubicBezTo>
                <a:cubicBezTo>
                  <a:pt x="690" y="11"/>
                  <a:pt x="686" y="15"/>
                  <a:pt x="682" y="15"/>
                </a:cubicBezTo>
                <a:cubicBezTo>
                  <a:pt x="679" y="15"/>
                  <a:pt x="676" y="11"/>
                  <a:pt x="677" y="8"/>
                </a:cubicBezTo>
                <a:cubicBezTo>
                  <a:pt x="678" y="4"/>
                  <a:pt x="682" y="0"/>
                  <a:pt x="686" y="0"/>
                </a:cubicBezTo>
                <a:close/>
                <a:moveTo>
                  <a:pt x="800" y="21"/>
                </a:moveTo>
                <a:cubicBezTo>
                  <a:pt x="804" y="21"/>
                  <a:pt x="806" y="24"/>
                  <a:pt x="806" y="28"/>
                </a:cubicBezTo>
                <a:cubicBezTo>
                  <a:pt x="805" y="32"/>
                  <a:pt x="802" y="35"/>
                  <a:pt x="798" y="35"/>
                </a:cubicBezTo>
                <a:cubicBezTo>
                  <a:pt x="794" y="35"/>
                  <a:pt x="791" y="32"/>
                  <a:pt x="792" y="28"/>
                </a:cubicBezTo>
                <a:cubicBezTo>
                  <a:pt x="793" y="24"/>
                  <a:pt x="796" y="21"/>
                  <a:pt x="800" y="21"/>
                </a:cubicBezTo>
                <a:close/>
                <a:moveTo>
                  <a:pt x="780" y="21"/>
                </a:moveTo>
                <a:cubicBezTo>
                  <a:pt x="784" y="21"/>
                  <a:pt x="787" y="24"/>
                  <a:pt x="786" y="28"/>
                </a:cubicBezTo>
                <a:cubicBezTo>
                  <a:pt x="786" y="32"/>
                  <a:pt x="782" y="35"/>
                  <a:pt x="778" y="35"/>
                </a:cubicBezTo>
                <a:cubicBezTo>
                  <a:pt x="774" y="35"/>
                  <a:pt x="772" y="32"/>
                  <a:pt x="772" y="28"/>
                </a:cubicBezTo>
                <a:cubicBezTo>
                  <a:pt x="773" y="24"/>
                  <a:pt x="776" y="21"/>
                  <a:pt x="780" y="21"/>
                </a:cubicBezTo>
                <a:close/>
                <a:moveTo>
                  <a:pt x="760" y="21"/>
                </a:moveTo>
                <a:cubicBezTo>
                  <a:pt x="764" y="21"/>
                  <a:pt x="767" y="24"/>
                  <a:pt x="766" y="28"/>
                </a:cubicBezTo>
                <a:cubicBezTo>
                  <a:pt x="766" y="32"/>
                  <a:pt x="762" y="35"/>
                  <a:pt x="758" y="35"/>
                </a:cubicBezTo>
                <a:cubicBezTo>
                  <a:pt x="754" y="35"/>
                  <a:pt x="752" y="32"/>
                  <a:pt x="752" y="28"/>
                </a:cubicBezTo>
                <a:cubicBezTo>
                  <a:pt x="753" y="24"/>
                  <a:pt x="756" y="21"/>
                  <a:pt x="760" y="21"/>
                </a:cubicBezTo>
                <a:close/>
                <a:moveTo>
                  <a:pt x="740" y="21"/>
                </a:moveTo>
                <a:cubicBezTo>
                  <a:pt x="744" y="21"/>
                  <a:pt x="747" y="24"/>
                  <a:pt x="746" y="28"/>
                </a:cubicBezTo>
                <a:cubicBezTo>
                  <a:pt x="746" y="32"/>
                  <a:pt x="742" y="35"/>
                  <a:pt x="738" y="35"/>
                </a:cubicBezTo>
                <a:cubicBezTo>
                  <a:pt x="734" y="35"/>
                  <a:pt x="732" y="32"/>
                  <a:pt x="732" y="28"/>
                </a:cubicBezTo>
                <a:cubicBezTo>
                  <a:pt x="733" y="24"/>
                  <a:pt x="737" y="21"/>
                  <a:pt x="740" y="21"/>
                </a:cubicBezTo>
                <a:close/>
                <a:moveTo>
                  <a:pt x="721" y="21"/>
                </a:moveTo>
                <a:cubicBezTo>
                  <a:pt x="725" y="21"/>
                  <a:pt x="727" y="24"/>
                  <a:pt x="726" y="28"/>
                </a:cubicBezTo>
                <a:cubicBezTo>
                  <a:pt x="726" y="32"/>
                  <a:pt x="722" y="35"/>
                  <a:pt x="718" y="35"/>
                </a:cubicBezTo>
                <a:cubicBezTo>
                  <a:pt x="714" y="35"/>
                  <a:pt x="712" y="32"/>
                  <a:pt x="712" y="28"/>
                </a:cubicBezTo>
                <a:cubicBezTo>
                  <a:pt x="713" y="24"/>
                  <a:pt x="717" y="21"/>
                  <a:pt x="721" y="21"/>
                </a:cubicBezTo>
                <a:close/>
                <a:moveTo>
                  <a:pt x="701" y="21"/>
                </a:moveTo>
                <a:cubicBezTo>
                  <a:pt x="705" y="21"/>
                  <a:pt x="707" y="24"/>
                  <a:pt x="706" y="28"/>
                </a:cubicBezTo>
                <a:cubicBezTo>
                  <a:pt x="706" y="32"/>
                  <a:pt x="702" y="35"/>
                  <a:pt x="698" y="35"/>
                </a:cubicBezTo>
                <a:cubicBezTo>
                  <a:pt x="694" y="35"/>
                  <a:pt x="692" y="32"/>
                  <a:pt x="692" y="28"/>
                </a:cubicBezTo>
                <a:cubicBezTo>
                  <a:pt x="693" y="24"/>
                  <a:pt x="697" y="21"/>
                  <a:pt x="701" y="21"/>
                </a:cubicBezTo>
                <a:close/>
                <a:moveTo>
                  <a:pt x="681" y="21"/>
                </a:moveTo>
                <a:cubicBezTo>
                  <a:pt x="685" y="21"/>
                  <a:pt x="687" y="24"/>
                  <a:pt x="686" y="28"/>
                </a:cubicBezTo>
                <a:cubicBezTo>
                  <a:pt x="686" y="32"/>
                  <a:pt x="682" y="35"/>
                  <a:pt x="678" y="35"/>
                </a:cubicBezTo>
                <a:cubicBezTo>
                  <a:pt x="674" y="35"/>
                  <a:pt x="672" y="32"/>
                  <a:pt x="672" y="28"/>
                </a:cubicBezTo>
                <a:cubicBezTo>
                  <a:pt x="673" y="24"/>
                  <a:pt x="677" y="21"/>
                  <a:pt x="681" y="21"/>
                </a:cubicBezTo>
                <a:close/>
                <a:moveTo>
                  <a:pt x="661" y="21"/>
                </a:moveTo>
                <a:cubicBezTo>
                  <a:pt x="665" y="21"/>
                  <a:pt x="667" y="24"/>
                  <a:pt x="667" y="28"/>
                </a:cubicBezTo>
                <a:cubicBezTo>
                  <a:pt x="666" y="32"/>
                  <a:pt x="662" y="35"/>
                  <a:pt x="658" y="35"/>
                </a:cubicBezTo>
                <a:cubicBezTo>
                  <a:pt x="654" y="35"/>
                  <a:pt x="652" y="32"/>
                  <a:pt x="653" y="28"/>
                </a:cubicBezTo>
                <a:cubicBezTo>
                  <a:pt x="654" y="24"/>
                  <a:pt x="657" y="21"/>
                  <a:pt x="661" y="21"/>
                </a:cubicBezTo>
                <a:close/>
                <a:moveTo>
                  <a:pt x="641" y="21"/>
                </a:moveTo>
                <a:cubicBezTo>
                  <a:pt x="645" y="21"/>
                  <a:pt x="648" y="24"/>
                  <a:pt x="647" y="28"/>
                </a:cubicBezTo>
                <a:cubicBezTo>
                  <a:pt x="646" y="32"/>
                  <a:pt x="642" y="35"/>
                  <a:pt x="638" y="35"/>
                </a:cubicBezTo>
                <a:cubicBezTo>
                  <a:pt x="634" y="35"/>
                  <a:pt x="632" y="32"/>
                  <a:pt x="633" y="28"/>
                </a:cubicBezTo>
                <a:cubicBezTo>
                  <a:pt x="634" y="24"/>
                  <a:pt x="638" y="21"/>
                  <a:pt x="641" y="21"/>
                </a:cubicBezTo>
                <a:close/>
                <a:moveTo>
                  <a:pt x="582" y="21"/>
                </a:moveTo>
                <a:cubicBezTo>
                  <a:pt x="586" y="21"/>
                  <a:pt x="588" y="24"/>
                  <a:pt x="587" y="28"/>
                </a:cubicBezTo>
                <a:cubicBezTo>
                  <a:pt x="586" y="32"/>
                  <a:pt x="581" y="35"/>
                  <a:pt x="578" y="35"/>
                </a:cubicBezTo>
                <a:cubicBezTo>
                  <a:pt x="574" y="35"/>
                  <a:pt x="572" y="32"/>
                  <a:pt x="573" y="28"/>
                </a:cubicBezTo>
                <a:cubicBezTo>
                  <a:pt x="574" y="24"/>
                  <a:pt x="578" y="21"/>
                  <a:pt x="582" y="21"/>
                </a:cubicBezTo>
                <a:close/>
                <a:moveTo>
                  <a:pt x="817" y="41"/>
                </a:moveTo>
                <a:cubicBezTo>
                  <a:pt x="821" y="41"/>
                  <a:pt x="824" y="44"/>
                  <a:pt x="824" y="48"/>
                </a:cubicBezTo>
                <a:cubicBezTo>
                  <a:pt x="823" y="52"/>
                  <a:pt x="820" y="55"/>
                  <a:pt x="816" y="55"/>
                </a:cubicBezTo>
                <a:cubicBezTo>
                  <a:pt x="812" y="55"/>
                  <a:pt x="809" y="52"/>
                  <a:pt x="810" y="48"/>
                </a:cubicBezTo>
                <a:cubicBezTo>
                  <a:pt x="810" y="44"/>
                  <a:pt x="814" y="41"/>
                  <a:pt x="817" y="41"/>
                </a:cubicBezTo>
                <a:close/>
                <a:moveTo>
                  <a:pt x="797" y="41"/>
                </a:moveTo>
                <a:cubicBezTo>
                  <a:pt x="801" y="41"/>
                  <a:pt x="804" y="44"/>
                  <a:pt x="804" y="48"/>
                </a:cubicBezTo>
                <a:cubicBezTo>
                  <a:pt x="803" y="52"/>
                  <a:pt x="800" y="55"/>
                  <a:pt x="796" y="55"/>
                </a:cubicBezTo>
                <a:cubicBezTo>
                  <a:pt x="792" y="55"/>
                  <a:pt x="789" y="52"/>
                  <a:pt x="789" y="48"/>
                </a:cubicBezTo>
                <a:cubicBezTo>
                  <a:pt x="790" y="44"/>
                  <a:pt x="793" y="41"/>
                  <a:pt x="797" y="41"/>
                </a:cubicBezTo>
                <a:close/>
                <a:moveTo>
                  <a:pt x="777" y="41"/>
                </a:moveTo>
                <a:cubicBezTo>
                  <a:pt x="781" y="41"/>
                  <a:pt x="784" y="44"/>
                  <a:pt x="783" y="48"/>
                </a:cubicBezTo>
                <a:cubicBezTo>
                  <a:pt x="783" y="52"/>
                  <a:pt x="779" y="55"/>
                  <a:pt x="775" y="55"/>
                </a:cubicBezTo>
                <a:cubicBezTo>
                  <a:pt x="771" y="55"/>
                  <a:pt x="768" y="52"/>
                  <a:pt x="769" y="48"/>
                </a:cubicBezTo>
                <a:cubicBezTo>
                  <a:pt x="770" y="44"/>
                  <a:pt x="773" y="41"/>
                  <a:pt x="777" y="41"/>
                </a:cubicBezTo>
                <a:close/>
                <a:moveTo>
                  <a:pt x="757" y="41"/>
                </a:moveTo>
                <a:cubicBezTo>
                  <a:pt x="761" y="41"/>
                  <a:pt x="764" y="44"/>
                  <a:pt x="763" y="48"/>
                </a:cubicBezTo>
                <a:cubicBezTo>
                  <a:pt x="762" y="52"/>
                  <a:pt x="759" y="55"/>
                  <a:pt x="755" y="55"/>
                </a:cubicBezTo>
                <a:cubicBezTo>
                  <a:pt x="751" y="55"/>
                  <a:pt x="748" y="52"/>
                  <a:pt x="749" y="48"/>
                </a:cubicBezTo>
                <a:cubicBezTo>
                  <a:pt x="749" y="44"/>
                  <a:pt x="753" y="41"/>
                  <a:pt x="757" y="41"/>
                </a:cubicBezTo>
                <a:close/>
                <a:moveTo>
                  <a:pt x="737" y="41"/>
                </a:moveTo>
                <a:cubicBezTo>
                  <a:pt x="741" y="41"/>
                  <a:pt x="743" y="44"/>
                  <a:pt x="743" y="48"/>
                </a:cubicBezTo>
                <a:cubicBezTo>
                  <a:pt x="742" y="52"/>
                  <a:pt x="738" y="55"/>
                  <a:pt x="734" y="55"/>
                </a:cubicBezTo>
                <a:cubicBezTo>
                  <a:pt x="730" y="55"/>
                  <a:pt x="728" y="52"/>
                  <a:pt x="729" y="48"/>
                </a:cubicBezTo>
                <a:cubicBezTo>
                  <a:pt x="729" y="44"/>
                  <a:pt x="733" y="41"/>
                  <a:pt x="737" y="41"/>
                </a:cubicBezTo>
                <a:close/>
                <a:moveTo>
                  <a:pt x="717" y="41"/>
                </a:moveTo>
                <a:cubicBezTo>
                  <a:pt x="721" y="41"/>
                  <a:pt x="723" y="44"/>
                  <a:pt x="722" y="48"/>
                </a:cubicBezTo>
                <a:cubicBezTo>
                  <a:pt x="722" y="52"/>
                  <a:pt x="718" y="55"/>
                  <a:pt x="714" y="55"/>
                </a:cubicBezTo>
                <a:cubicBezTo>
                  <a:pt x="710" y="55"/>
                  <a:pt x="707" y="52"/>
                  <a:pt x="708" y="48"/>
                </a:cubicBezTo>
                <a:cubicBezTo>
                  <a:pt x="709" y="44"/>
                  <a:pt x="713" y="41"/>
                  <a:pt x="717" y="41"/>
                </a:cubicBezTo>
                <a:close/>
                <a:moveTo>
                  <a:pt x="697" y="41"/>
                </a:moveTo>
                <a:cubicBezTo>
                  <a:pt x="700" y="41"/>
                  <a:pt x="703" y="44"/>
                  <a:pt x="702" y="48"/>
                </a:cubicBezTo>
                <a:cubicBezTo>
                  <a:pt x="701" y="52"/>
                  <a:pt x="697" y="55"/>
                  <a:pt x="694" y="55"/>
                </a:cubicBezTo>
                <a:cubicBezTo>
                  <a:pt x="690" y="55"/>
                  <a:pt x="687" y="52"/>
                  <a:pt x="688" y="48"/>
                </a:cubicBezTo>
                <a:cubicBezTo>
                  <a:pt x="689" y="44"/>
                  <a:pt x="693" y="41"/>
                  <a:pt x="697" y="41"/>
                </a:cubicBezTo>
                <a:close/>
                <a:moveTo>
                  <a:pt x="656" y="41"/>
                </a:moveTo>
                <a:cubicBezTo>
                  <a:pt x="660" y="41"/>
                  <a:pt x="663" y="44"/>
                  <a:pt x="662" y="48"/>
                </a:cubicBezTo>
                <a:cubicBezTo>
                  <a:pt x="661" y="52"/>
                  <a:pt x="657" y="55"/>
                  <a:pt x="653" y="55"/>
                </a:cubicBezTo>
                <a:cubicBezTo>
                  <a:pt x="649" y="55"/>
                  <a:pt x="646" y="52"/>
                  <a:pt x="647" y="48"/>
                </a:cubicBezTo>
                <a:cubicBezTo>
                  <a:pt x="648" y="44"/>
                  <a:pt x="652" y="41"/>
                  <a:pt x="656" y="41"/>
                </a:cubicBezTo>
                <a:close/>
                <a:moveTo>
                  <a:pt x="636" y="41"/>
                </a:moveTo>
                <a:cubicBezTo>
                  <a:pt x="640" y="41"/>
                  <a:pt x="642" y="44"/>
                  <a:pt x="641" y="48"/>
                </a:cubicBezTo>
                <a:cubicBezTo>
                  <a:pt x="640" y="52"/>
                  <a:pt x="636" y="55"/>
                  <a:pt x="632" y="55"/>
                </a:cubicBezTo>
                <a:cubicBezTo>
                  <a:pt x="628" y="55"/>
                  <a:pt x="626" y="52"/>
                  <a:pt x="627" y="48"/>
                </a:cubicBezTo>
                <a:cubicBezTo>
                  <a:pt x="628" y="44"/>
                  <a:pt x="632" y="41"/>
                  <a:pt x="636" y="41"/>
                </a:cubicBezTo>
                <a:close/>
                <a:moveTo>
                  <a:pt x="622" y="21"/>
                </a:moveTo>
                <a:cubicBezTo>
                  <a:pt x="626" y="21"/>
                  <a:pt x="628" y="24"/>
                  <a:pt x="627" y="28"/>
                </a:cubicBezTo>
                <a:cubicBezTo>
                  <a:pt x="626" y="32"/>
                  <a:pt x="622" y="35"/>
                  <a:pt x="618" y="35"/>
                </a:cubicBezTo>
                <a:cubicBezTo>
                  <a:pt x="614" y="35"/>
                  <a:pt x="612" y="32"/>
                  <a:pt x="613" y="28"/>
                </a:cubicBezTo>
                <a:cubicBezTo>
                  <a:pt x="614" y="24"/>
                  <a:pt x="618" y="21"/>
                  <a:pt x="622" y="21"/>
                </a:cubicBezTo>
                <a:close/>
                <a:moveTo>
                  <a:pt x="596" y="41"/>
                </a:moveTo>
                <a:cubicBezTo>
                  <a:pt x="600" y="41"/>
                  <a:pt x="602" y="44"/>
                  <a:pt x="601" y="48"/>
                </a:cubicBezTo>
                <a:cubicBezTo>
                  <a:pt x="600" y="52"/>
                  <a:pt x="595" y="55"/>
                  <a:pt x="591" y="55"/>
                </a:cubicBezTo>
                <a:cubicBezTo>
                  <a:pt x="588" y="55"/>
                  <a:pt x="585" y="52"/>
                  <a:pt x="587" y="48"/>
                </a:cubicBezTo>
                <a:cubicBezTo>
                  <a:pt x="588" y="44"/>
                  <a:pt x="592" y="41"/>
                  <a:pt x="596" y="41"/>
                </a:cubicBezTo>
                <a:close/>
                <a:moveTo>
                  <a:pt x="555" y="41"/>
                </a:moveTo>
                <a:cubicBezTo>
                  <a:pt x="559" y="41"/>
                  <a:pt x="561" y="44"/>
                  <a:pt x="560" y="48"/>
                </a:cubicBezTo>
                <a:cubicBezTo>
                  <a:pt x="559" y="52"/>
                  <a:pt x="555" y="55"/>
                  <a:pt x="551" y="55"/>
                </a:cubicBezTo>
                <a:cubicBezTo>
                  <a:pt x="547" y="55"/>
                  <a:pt x="545" y="52"/>
                  <a:pt x="546" y="48"/>
                </a:cubicBezTo>
                <a:cubicBezTo>
                  <a:pt x="547" y="44"/>
                  <a:pt x="552" y="41"/>
                  <a:pt x="555" y="41"/>
                </a:cubicBezTo>
                <a:close/>
                <a:moveTo>
                  <a:pt x="535" y="41"/>
                </a:moveTo>
                <a:cubicBezTo>
                  <a:pt x="539" y="41"/>
                  <a:pt x="541" y="44"/>
                  <a:pt x="540" y="48"/>
                </a:cubicBezTo>
                <a:cubicBezTo>
                  <a:pt x="538" y="52"/>
                  <a:pt x="534" y="55"/>
                  <a:pt x="530" y="55"/>
                </a:cubicBezTo>
                <a:cubicBezTo>
                  <a:pt x="526" y="55"/>
                  <a:pt x="524" y="52"/>
                  <a:pt x="526" y="48"/>
                </a:cubicBezTo>
                <a:cubicBezTo>
                  <a:pt x="527" y="44"/>
                  <a:pt x="531" y="41"/>
                  <a:pt x="535" y="41"/>
                </a:cubicBezTo>
                <a:close/>
                <a:moveTo>
                  <a:pt x="795" y="61"/>
                </a:moveTo>
                <a:cubicBezTo>
                  <a:pt x="799" y="61"/>
                  <a:pt x="802" y="64"/>
                  <a:pt x="801" y="68"/>
                </a:cubicBezTo>
                <a:cubicBezTo>
                  <a:pt x="801" y="72"/>
                  <a:pt x="797" y="75"/>
                  <a:pt x="793" y="75"/>
                </a:cubicBezTo>
                <a:cubicBezTo>
                  <a:pt x="789" y="75"/>
                  <a:pt x="786" y="72"/>
                  <a:pt x="787" y="68"/>
                </a:cubicBezTo>
                <a:cubicBezTo>
                  <a:pt x="787" y="64"/>
                  <a:pt x="791" y="61"/>
                  <a:pt x="795" y="61"/>
                </a:cubicBezTo>
                <a:close/>
                <a:moveTo>
                  <a:pt x="774" y="61"/>
                </a:moveTo>
                <a:cubicBezTo>
                  <a:pt x="778" y="61"/>
                  <a:pt x="781" y="64"/>
                  <a:pt x="780" y="68"/>
                </a:cubicBezTo>
                <a:cubicBezTo>
                  <a:pt x="780" y="72"/>
                  <a:pt x="776" y="75"/>
                  <a:pt x="772" y="75"/>
                </a:cubicBezTo>
                <a:cubicBezTo>
                  <a:pt x="768" y="75"/>
                  <a:pt x="765" y="72"/>
                  <a:pt x="766" y="68"/>
                </a:cubicBezTo>
                <a:cubicBezTo>
                  <a:pt x="767" y="64"/>
                  <a:pt x="770" y="61"/>
                  <a:pt x="774" y="61"/>
                </a:cubicBezTo>
                <a:close/>
                <a:moveTo>
                  <a:pt x="754" y="61"/>
                </a:moveTo>
                <a:cubicBezTo>
                  <a:pt x="758" y="61"/>
                  <a:pt x="760" y="64"/>
                  <a:pt x="760" y="68"/>
                </a:cubicBezTo>
                <a:cubicBezTo>
                  <a:pt x="759" y="72"/>
                  <a:pt x="755" y="75"/>
                  <a:pt x="751" y="75"/>
                </a:cubicBezTo>
                <a:cubicBezTo>
                  <a:pt x="747" y="75"/>
                  <a:pt x="745" y="72"/>
                  <a:pt x="745" y="68"/>
                </a:cubicBezTo>
                <a:cubicBezTo>
                  <a:pt x="746" y="64"/>
                  <a:pt x="750" y="61"/>
                  <a:pt x="754" y="61"/>
                </a:cubicBezTo>
                <a:close/>
                <a:moveTo>
                  <a:pt x="733" y="61"/>
                </a:moveTo>
                <a:cubicBezTo>
                  <a:pt x="737" y="61"/>
                  <a:pt x="740" y="64"/>
                  <a:pt x="739" y="68"/>
                </a:cubicBezTo>
                <a:cubicBezTo>
                  <a:pt x="739" y="72"/>
                  <a:pt x="735" y="75"/>
                  <a:pt x="731" y="75"/>
                </a:cubicBezTo>
                <a:cubicBezTo>
                  <a:pt x="727" y="75"/>
                  <a:pt x="724" y="72"/>
                  <a:pt x="725" y="68"/>
                </a:cubicBezTo>
                <a:cubicBezTo>
                  <a:pt x="725" y="64"/>
                  <a:pt x="729" y="61"/>
                  <a:pt x="733" y="61"/>
                </a:cubicBezTo>
                <a:close/>
                <a:moveTo>
                  <a:pt x="713" y="61"/>
                </a:moveTo>
                <a:cubicBezTo>
                  <a:pt x="717" y="61"/>
                  <a:pt x="719" y="64"/>
                  <a:pt x="719" y="68"/>
                </a:cubicBezTo>
                <a:cubicBezTo>
                  <a:pt x="718" y="72"/>
                  <a:pt x="714" y="75"/>
                  <a:pt x="710" y="75"/>
                </a:cubicBezTo>
                <a:cubicBezTo>
                  <a:pt x="706" y="75"/>
                  <a:pt x="703" y="72"/>
                  <a:pt x="704" y="68"/>
                </a:cubicBezTo>
                <a:cubicBezTo>
                  <a:pt x="705" y="64"/>
                  <a:pt x="709" y="61"/>
                  <a:pt x="713" y="61"/>
                </a:cubicBezTo>
                <a:close/>
                <a:moveTo>
                  <a:pt x="692" y="61"/>
                </a:moveTo>
                <a:cubicBezTo>
                  <a:pt x="696" y="61"/>
                  <a:pt x="699" y="64"/>
                  <a:pt x="698" y="68"/>
                </a:cubicBezTo>
                <a:cubicBezTo>
                  <a:pt x="697" y="72"/>
                  <a:pt x="693" y="75"/>
                  <a:pt x="689" y="75"/>
                </a:cubicBezTo>
                <a:cubicBezTo>
                  <a:pt x="685" y="75"/>
                  <a:pt x="683" y="72"/>
                  <a:pt x="683" y="68"/>
                </a:cubicBezTo>
                <a:cubicBezTo>
                  <a:pt x="684" y="64"/>
                  <a:pt x="688" y="61"/>
                  <a:pt x="692" y="61"/>
                </a:cubicBezTo>
                <a:close/>
                <a:moveTo>
                  <a:pt x="672" y="61"/>
                </a:moveTo>
                <a:cubicBezTo>
                  <a:pt x="676" y="61"/>
                  <a:pt x="678" y="64"/>
                  <a:pt x="677" y="68"/>
                </a:cubicBezTo>
                <a:cubicBezTo>
                  <a:pt x="676" y="72"/>
                  <a:pt x="672" y="75"/>
                  <a:pt x="668" y="75"/>
                </a:cubicBezTo>
                <a:cubicBezTo>
                  <a:pt x="664" y="75"/>
                  <a:pt x="662" y="72"/>
                  <a:pt x="663" y="68"/>
                </a:cubicBezTo>
                <a:cubicBezTo>
                  <a:pt x="664" y="64"/>
                  <a:pt x="668" y="61"/>
                  <a:pt x="672" y="61"/>
                </a:cubicBezTo>
                <a:close/>
                <a:moveTo>
                  <a:pt x="651" y="61"/>
                </a:moveTo>
                <a:cubicBezTo>
                  <a:pt x="655" y="61"/>
                  <a:pt x="658" y="64"/>
                  <a:pt x="657" y="68"/>
                </a:cubicBezTo>
                <a:cubicBezTo>
                  <a:pt x="656" y="72"/>
                  <a:pt x="652" y="75"/>
                  <a:pt x="648" y="75"/>
                </a:cubicBezTo>
                <a:cubicBezTo>
                  <a:pt x="644" y="75"/>
                  <a:pt x="641" y="72"/>
                  <a:pt x="642" y="68"/>
                </a:cubicBezTo>
                <a:cubicBezTo>
                  <a:pt x="643" y="64"/>
                  <a:pt x="647" y="61"/>
                  <a:pt x="651" y="61"/>
                </a:cubicBezTo>
                <a:close/>
                <a:moveTo>
                  <a:pt x="631" y="61"/>
                </a:moveTo>
                <a:cubicBezTo>
                  <a:pt x="635" y="61"/>
                  <a:pt x="637" y="64"/>
                  <a:pt x="636" y="68"/>
                </a:cubicBezTo>
                <a:cubicBezTo>
                  <a:pt x="635" y="72"/>
                  <a:pt x="631" y="75"/>
                  <a:pt x="627" y="75"/>
                </a:cubicBezTo>
                <a:cubicBezTo>
                  <a:pt x="623" y="75"/>
                  <a:pt x="620" y="72"/>
                  <a:pt x="622" y="68"/>
                </a:cubicBezTo>
                <a:cubicBezTo>
                  <a:pt x="623" y="64"/>
                  <a:pt x="627" y="61"/>
                  <a:pt x="631" y="61"/>
                </a:cubicBezTo>
                <a:close/>
                <a:moveTo>
                  <a:pt x="610" y="61"/>
                </a:moveTo>
                <a:cubicBezTo>
                  <a:pt x="614" y="61"/>
                  <a:pt x="616" y="64"/>
                  <a:pt x="615" y="68"/>
                </a:cubicBezTo>
                <a:cubicBezTo>
                  <a:pt x="614" y="72"/>
                  <a:pt x="610" y="75"/>
                  <a:pt x="606" y="75"/>
                </a:cubicBezTo>
                <a:cubicBezTo>
                  <a:pt x="602" y="75"/>
                  <a:pt x="600" y="72"/>
                  <a:pt x="601" y="68"/>
                </a:cubicBezTo>
                <a:cubicBezTo>
                  <a:pt x="602" y="64"/>
                  <a:pt x="606" y="61"/>
                  <a:pt x="610" y="61"/>
                </a:cubicBezTo>
                <a:close/>
                <a:moveTo>
                  <a:pt x="590" y="61"/>
                </a:moveTo>
                <a:cubicBezTo>
                  <a:pt x="594" y="61"/>
                  <a:pt x="596" y="64"/>
                  <a:pt x="595" y="68"/>
                </a:cubicBezTo>
                <a:cubicBezTo>
                  <a:pt x="593" y="72"/>
                  <a:pt x="589" y="75"/>
                  <a:pt x="585" y="75"/>
                </a:cubicBezTo>
                <a:cubicBezTo>
                  <a:pt x="581" y="75"/>
                  <a:pt x="579" y="72"/>
                  <a:pt x="580" y="68"/>
                </a:cubicBezTo>
                <a:cubicBezTo>
                  <a:pt x="581" y="64"/>
                  <a:pt x="586" y="61"/>
                  <a:pt x="590" y="61"/>
                </a:cubicBezTo>
                <a:close/>
                <a:moveTo>
                  <a:pt x="569" y="61"/>
                </a:moveTo>
                <a:cubicBezTo>
                  <a:pt x="573" y="61"/>
                  <a:pt x="575" y="64"/>
                  <a:pt x="574" y="68"/>
                </a:cubicBezTo>
                <a:cubicBezTo>
                  <a:pt x="573" y="72"/>
                  <a:pt x="569" y="75"/>
                  <a:pt x="564" y="75"/>
                </a:cubicBezTo>
                <a:cubicBezTo>
                  <a:pt x="560" y="75"/>
                  <a:pt x="558" y="72"/>
                  <a:pt x="560" y="68"/>
                </a:cubicBezTo>
                <a:cubicBezTo>
                  <a:pt x="561" y="64"/>
                  <a:pt x="565" y="61"/>
                  <a:pt x="569" y="61"/>
                </a:cubicBezTo>
                <a:close/>
                <a:moveTo>
                  <a:pt x="549" y="61"/>
                </a:moveTo>
                <a:cubicBezTo>
                  <a:pt x="553" y="61"/>
                  <a:pt x="555" y="64"/>
                  <a:pt x="553" y="68"/>
                </a:cubicBezTo>
                <a:cubicBezTo>
                  <a:pt x="552" y="72"/>
                  <a:pt x="548" y="75"/>
                  <a:pt x="544" y="75"/>
                </a:cubicBezTo>
                <a:cubicBezTo>
                  <a:pt x="540" y="75"/>
                  <a:pt x="538" y="72"/>
                  <a:pt x="539" y="68"/>
                </a:cubicBezTo>
                <a:cubicBezTo>
                  <a:pt x="540" y="64"/>
                  <a:pt x="545" y="61"/>
                  <a:pt x="549" y="61"/>
                </a:cubicBezTo>
                <a:close/>
                <a:moveTo>
                  <a:pt x="528" y="61"/>
                </a:moveTo>
                <a:cubicBezTo>
                  <a:pt x="532" y="61"/>
                  <a:pt x="534" y="64"/>
                  <a:pt x="533" y="68"/>
                </a:cubicBezTo>
                <a:cubicBezTo>
                  <a:pt x="531" y="72"/>
                  <a:pt x="527" y="75"/>
                  <a:pt x="523" y="75"/>
                </a:cubicBezTo>
                <a:cubicBezTo>
                  <a:pt x="519" y="75"/>
                  <a:pt x="517" y="72"/>
                  <a:pt x="518" y="68"/>
                </a:cubicBezTo>
                <a:cubicBezTo>
                  <a:pt x="520" y="64"/>
                  <a:pt x="524" y="61"/>
                  <a:pt x="528" y="61"/>
                </a:cubicBezTo>
                <a:close/>
                <a:moveTo>
                  <a:pt x="508" y="61"/>
                </a:moveTo>
                <a:cubicBezTo>
                  <a:pt x="512" y="61"/>
                  <a:pt x="514" y="64"/>
                  <a:pt x="512" y="68"/>
                </a:cubicBezTo>
                <a:cubicBezTo>
                  <a:pt x="511" y="72"/>
                  <a:pt x="506" y="75"/>
                  <a:pt x="502" y="75"/>
                </a:cubicBezTo>
                <a:cubicBezTo>
                  <a:pt x="498" y="75"/>
                  <a:pt x="496" y="72"/>
                  <a:pt x="498" y="68"/>
                </a:cubicBezTo>
                <a:cubicBezTo>
                  <a:pt x="499" y="64"/>
                  <a:pt x="504" y="61"/>
                  <a:pt x="508" y="61"/>
                </a:cubicBezTo>
                <a:close/>
                <a:moveTo>
                  <a:pt x="384" y="61"/>
                </a:moveTo>
                <a:cubicBezTo>
                  <a:pt x="388" y="61"/>
                  <a:pt x="390" y="64"/>
                  <a:pt x="388" y="68"/>
                </a:cubicBezTo>
                <a:cubicBezTo>
                  <a:pt x="386" y="72"/>
                  <a:pt x="382" y="75"/>
                  <a:pt x="378" y="75"/>
                </a:cubicBezTo>
                <a:cubicBezTo>
                  <a:pt x="374" y="75"/>
                  <a:pt x="372" y="72"/>
                  <a:pt x="374" y="68"/>
                </a:cubicBezTo>
                <a:cubicBezTo>
                  <a:pt x="376" y="64"/>
                  <a:pt x="380" y="61"/>
                  <a:pt x="384" y="61"/>
                </a:cubicBezTo>
                <a:close/>
                <a:moveTo>
                  <a:pt x="792" y="81"/>
                </a:moveTo>
                <a:cubicBezTo>
                  <a:pt x="796" y="81"/>
                  <a:pt x="799" y="84"/>
                  <a:pt x="799" y="88"/>
                </a:cubicBezTo>
                <a:cubicBezTo>
                  <a:pt x="798" y="92"/>
                  <a:pt x="795" y="95"/>
                  <a:pt x="790" y="95"/>
                </a:cubicBezTo>
                <a:cubicBezTo>
                  <a:pt x="786" y="95"/>
                  <a:pt x="783" y="92"/>
                  <a:pt x="784" y="88"/>
                </a:cubicBezTo>
                <a:cubicBezTo>
                  <a:pt x="784" y="84"/>
                  <a:pt x="788" y="81"/>
                  <a:pt x="792" y="81"/>
                </a:cubicBezTo>
                <a:close/>
                <a:moveTo>
                  <a:pt x="771" y="81"/>
                </a:moveTo>
                <a:cubicBezTo>
                  <a:pt x="775" y="81"/>
                  <a:pt x="778" y="84"/>
                  <a:pt x="778" y="88"/>
                </a:cubicBezTo>
                <a:cubicBezTo>
                  <a:pt x="777" y="92"/>
                  <a:pt x="773" y="95"/>
                  <a:pt x="769" y="95"/>
                </a:cubicBezTo>
                <a:cubicBezTo>
                  <a:pt x="765" y="95"/>
                  <a:pt x="762" y="92"/>
                  <a:pt x="763" y="88"/>
                </a:cubicBezTo>
                <a:cubicBezTo>
                  <a:pt x="764" y="84"/>
                  <a:pt x="767" y="81"/>
                  <a:pt x="771" y="81"/>
                </a:cubicBezTo>
                <a:close/>
                <a:moveTo>
                  <a:pt x="750" y="81"/>
                </a:moveTo>
                <a:cubicBezTo>
                  <a:pt x="754" y="81"/>
                  <a:pt x="757" y="84"/>
                  <a:pt x="757" y="88"/>
                </a:cubicBezTo>
                <a:cubicBezTo>
                  <a:pt x="756" y="92"/>
                  <a:pt x="752" y="95"/>
                  <a:pt x="748" y="95"/>
                </a:cubicBezTo>
                <a:cubicBezTo>
                  <a:pt x="744" y="95"/>
                  <a:pt x="741" y="92"/>
                  <a:pt x="742" y="88"/>
                </a:cubicBezTo>
                <a:cubicBezTo>
                  <a:pt x="743" y="84"/>
                  <a:pt x="746" y="81"/>
                  <a:pt x="750" y="81"/>
                </a:cubicBezTo>
                <a:close/>
                <a:moveTo>
                  <a:pt x="730" y="81"/>
                </a:moveTo>
                <a:cubicBezTo>
                  <a:pt x="734" y="81"/>
                  <a:pt x="736" y="84"/>
                  <a:pt x="736" y="88"/>
                </a:cubicBezTo>
                <a:cubicBezTo>
                  <a:pt x="735" y="92"/>
                  <a:pt x="731" y="95"/>
                  <a:pt x="727" y="95"/>
                </a:cubicBezTo>
                <a:cubicBezTo>
                  <a:pt x="723" y="95"/>
                  <a:pt x="720" y="92"/>
                  <a:pt x="721" y="88"/>
                </a:cubicBezTo>
                <a:cubicBezTo>
                  <a:pt x="722" y="84"/>
                  <a:pt x="726" y="81"/>
                  <a:pt x="730" y="81"/>
                </a:cubicBezTo>
                <a:close/>
                <a:moveTo>
                  <a:pt x="709" y="81"/>
                </a:moveTo>
                <a:cubicBezTo>
                  <a:pt x="713" y="81"/>
                  <a:pt x="715" y="84"/>
                  <a:pt x="715" y="88"/>
                </a:cubicBezTo>
                <a:cubicBezTo>
                  <a:pt x="714" y="92"/>
                  <a:pt x="710" y="95"/>
                  <a:pt x="706" y="95"/>
                </a:cubicBezTo>
                <a:cubicBezTo>
                  <a:pt x="702" y="95"/>
                  <a:pt x="699" y="92"/>
                  <a:pt x="700" y="88"/>
                </a:cubicBezTo>
                <a:cubicBezTo>
                  <a:pt x="701" y="84"/>
                  <a:pt x="705" y="81"/>
                  <a:pt x="709" y="81"/>
                </a:cubicBezTo>
                <a:close/>
                <a:moveTo>
                  <a:pt x="688" y="81"/>
                </a:moveTo>
                <a:cubicBezTo>
                  <a:pt x="692" y="81"/>
                  <a:pt x="694" y="84"/>
                  <a:pt x="694" y="88"/>
                </a:cubicBezTo>
                <a:cubicBezTo>
                  <a:pt x="693" y="92"/>
                  <a:pt x="689" y="95"/>
                  <a:pt x="685" y="95"/>
                </a:cubicBezTo>
                <a:cubicBezTo>
                  <a:pt x="681" y="95"/>
                  <a:pt x="678" y="92"/>
                  <a:pt x="679" y="88"/>
                </a:cubicBezTo>
                <a:cubicBezTo>
                  <a:pt x="680" y="84"/>
                  <a:pt x="684" y="81"/>
                  <a:pt x="688" y="81"/>
                </a:cubicBezTo>
                <a:close/>
                <a:moveTo>
                  <a:pt x="667" y="81"/>
                </a:moveTo>
                <a:cubicBezTo>
                  <a:pt x="671" y="81"/>
                  <a:pt x="674" y="84"/>
                  <a:pt x="673" y="88"/>
                </a:cubicBezTo>
                <a:cubicBezTo>
                  <a:pt x="672" y="92"/>
                  <a:pt x="668" y="95"/>
                  <a:pt x="664" y="95"/>
                </a:cubicBezTo>
                <a:cubicBezTo>
                  <a:pt x="659" y="95"/>
                  <a:pt x="657" y="92"/>
                  <a:pt x="658" y="88"/>
                </a:cubicBezTo>
                <a:cubicBezTo>
                  <a:pt x="659" y="84"/>
                  <a:pt x="663" y="81"/>
                  <a:pt x="667" y="81"/>
                </a:cubicBezTo>
                <a:close/>
                <a:moveTo>
                  <a:pt x="625" y="81"/>
                </a:moveTo>
                <a:cubicBezTo>
                  <a:pt x="629" y="81"/>
                  <a:pt x="632" y="84"/>
                  <a:pt x="631" y="88"/>
                </a:cubicBezTo>
                <a:cubicBezTo>
                  <a:pt x="630" y="92"/>
                  <a:pt x="625" y="95"/>
                  <a:pt x="621" y="95"/>
                </a:cubicBezTo>
                <a:cubicBezTo>
                  <a:pt x="617" y="95"/>
                  <a:pt x="615" y="92"/>
                  <a:pt x="616" y="88"/>
                </a:cubicBezTo>
                <a:cubicBezTo>
                  <a:pt x="617" y="84"/>
                  <a:pt x="621" y="81"/>
                  <a:pt x="625" y="81"/>
                </a:cubicBezTo>
                <a:close/>
                <a:moveTo>
                  <a:pt x="583" y="81"/>
                </a:moveTo>
                <a:cubicBezTo>
                  <a:pt x="587" y="81"/>
                  <a:pt x="590" y="84"/>
                  <a:pt x="589" y="88"/>
                </a:cubicBezTo>
                <a:cubicBezTo>
                  <a:pt x="587" y="92"/>
                  <a:pt x="583" y="95"/>
                  <a:pt x="579" y="95"/>
                </a:cubicBezTo>
                <a:cubicBezTo>
                  <a:pt x="575" y="95"/>
                  <a:pt x="573" y="92"/>
                  <a:pt x="574" y="88"/>
                </a:cubicBezTo>
                <a:cubicBezTo>
                  <a:pt x="575" y="84"/>
                  <a:pt x="579" y="81"/>
                  <a:pt x="583" y="81"/>
                </a:cubicBezTo>
                <a:close/>
                <a:moveTo>
                  <a:pt x="563" y="81"/>
                </a:moveTo>
                <a:cubicBezTo>
                  <a:pt x="567" y="81"/>
                  <a:pt x="569" y="84"/>
                  <a:pt x="568" y="88"/>
                </a:cubicBezTo>
                <a:cubicBezTo>
                  <a:pt x="566" y="92"/>
                  <a:pt x="562" y="95"/>
                  <a:pt x="558" y="95"/>
                </a:cubicBezTo>
                <a:cubicBezTo>
                  <a:pt x="554" y="95"/>
                  <a:pt x="552" y="92"/>
                  <a:pt x="553" y="88"/>
                </a:cubicBezTo>
                <a:cubicBezTo>
                  <a:pt x="554" y="84"/>
                  <a:pt x="558" y="81"/>
                  <a:pt x="563" y="81"/>
                </a:cubicBezTo>
                <a:close/>
                <a:moveTo>
                  <a:pt x="542" y="81"/>
                </a:moveTo>
                <a:cubicBezTo>
                  <a:pt x="546" y="81"/>
                  <a:pt x="548" y="84"/>
                  <a:pt x="547" y="88"/>
                </a:cubicBezTo>
                <a:cubicBezTo>
                  <a:pt x="545" y="92"/>
                  <a:pt x="541" y="95"/>
                  <a:pt x="537" y="95"/>
                </a:cubicBezTo>
                <a:cubicBezTo>
                  <a:pt x="533" y="95"/>
                  <a:pt x="530" y="92"/>
                  <a:pt x="532" y="88"/>
                </a:cubicBezTo>
                <a:cubicBezTo>
                  <a:pt x="533" y="84"/>
                  <a:pt x="538" y="81"/>
                  <a:pt x="542" y="81"/>
                </a:cubicBezTo>
                <a:close/>
                <a:moveTo>
                  <a:pt x="500" y="81"/>
                </a:moveTo>
                <a:cubicBezTo>
                  <a:pt x="504" y="81"/>
                  <a:pt x="506" y="84"/>
                  <a:pt x="505" y="88"/>
                </a:cubicBezTo>
                <a:cubicBezTo>
                  <a:pt x="503" y="92"/>
                  <a:pt x="499" y="95"/>
                  <a:pt x="494" y="95"/>
                </a:cubicBezTo>
                <a:cubicBezTo>
                  <a:pt x="490" y="95"/>
                  <a:pt x="488" y="92"/>
                  <a:pt x="490" y="88"/>
                </a:cubicBezTo>
                <a:cubicBezTo>
                  <a:pt x="491" y="84"/>
                  <a:pt x="496" y="81"/>
                  <a:pt x="500" y="81"/>
                </a:cubicBezTo>
                <a:close/>
                <a:moveTo>
                  <a:pt x="479" y="81"/>
                </a:moveTo>
                <a:cubicBezTo>
                  <a:pt x="483" y="81"/>
                  <a:pt x="485" y="84"/>
                  <a:pt x="484" y="88"/>
                </a:cubicBezTo>
                <a:cubicBezTo>
                  <a:pt x="482" y="92"/>
                  <a:pt x="477" y="95"/>
                  <a:pt x="473" y="95"/>
                </a:cubicBezTo>
                <a:cubicBezTo>
                  <a:pt x="469" y="95"/>
                  <a:pt x="467" y="92"/>
                  <a:pt x="469" y="88"/>
                </a:cubicBezTo>
                <a:cubicBezTo>
                  <a:pt x="470" y="84"/>
                  <a:pt x="475" y="81"/>
                  <a:pt x="479" y="81"/>
                </a:cubicBezTo>
                <a:close/>
                <a:moveTo>
                  <a:pt x="395" y="81"/>
                </a:moveTo>
                <a:cubicBezTo>
                  <a:pt x="399" y="81"/>
                  <a:pt x="401" y="84"/>
                  <a:pt x="399" y="88"/>
                </a:cubicBezTo>
                <a:cubicBezTo>
                  <a:pt x="398" y="92"/>
                  <a:pt x="393" y="95"/>
                  <a:pt x="389" y="95"/>
                </a:cubicBezTo>
                <a:cubicBezTo>
                  <a:pt x="385" y="95"/>
                  <a:pt x="383" y="92"/>
                  <a:pt x="385" y="88"/>
                </a:cubicBezTo>
                <a:cubicBezTo>
                  <a:pt x="387" y="84"/>
                  <a:pt x="391" y="81"/>
                  <a:pt x="395" y="81"/>
                </a:cubicBezTo>
                <a:close/>
                <a:moveTo>
                  <a:pt x="375" y="81"/>
                </a:moveTo>
                <a:cubicBezTo>
                  <a:pt x="379" y="81"/>
                  <a:pt x="380" y="84"/>
                  <a:pt x="378" y="88"/>
                </a:cubicBezTo>
                <a:cubicBezTo>
                  <a:pt x="377" y="92"/>
                  <a:pt x="372" y="95"/>
                  <a:pt x="368" y="95"/>
                </a:cubicBezTo>
                <a:cubicBezTo>
                  <a:pt x="364" y="95"/>
                  <a:pt x="362" y="92"/>
                  <a:pt x="364" y="88"/>
                </a:cubicBezTo>
                <a:cubicBezTo>
                  <a:pt x="366" y="84"/>
                  <a:pt x="371" y="81"/>
                  <a:pt x="375" y="81"/>
                </a:cubicBezTo>
                <a:close/>
                <a:moveTo>
                  <a:pt x="354" y="81"/>
                </a:moveTo>
                <a:cubicBezTo>
                  <a:pt x="358" y="81"/>
                  <a:pt x="359" y="84"/>
                  <a:pt x="357" y="88"/>
                </a:cubicBezTo>
                <a:cubicBezTo>
                  <a:pt x="355" y="92"/>
                  <a:pt x="351" y="95"/>
                  <a:pt x="346" y="95"/>
                </a:cubicBezTo>
                <a:cubicBezTo>
                  <a:pt x="342" y="95"/>
                  <a:pt x="341" y="92"/>
                  <a:pt x="343" y="88"/>
                </a:cubicBezTo>
                <a:cubicBezTo>
                  <a:pt x="345" y="84"/>
                  <a:pt x="350" y="81"/>
                  <a:pt x="354" y="81"/>
                </a:cubicBezTo>
                <a:close/>
                <a:moveTo>
                  <a:pt x="333" y="81"/>
                </a:moveTo>
                <a:cubicBezTo>
                  <a:pt x="337" y="81"/>
                  <a:pt x="338" y="84"/>
                  <a:pt x="336" y="88"/>
                </a:cubicBezTo>
                <a:cubicBezTo>
                  <a:pt x="334" y="92"/>
                  <a:pt x="329" y="95"/>
                  <a:pt x="325" y="95"/>
                </a:cubicBezTo>
                <a:cubicBezTo>
                  <a:pt x="321" y="95"/>
                  <a:pt x="320" y="92"/>
                  <a:pt x="322" y="88"/>
                </a:cubicBezTo>
                <a:cubicBezTo>
                  <a:pt x="324" y="84"/>
                  <a:pt x="329" y="81"/>
                  <a:pt x="333" y="81"/>
                </a:cubicBezTo>
                <a:close/>
                <a:moveTo>
                  <a:pt x="790" y="101"/>
                </a:moveTo>
                <a:cubicBezTo>
                  <a:pt x="794" y="101"/>
                  <a:pt x="797" y="104"/>
                  <a:pt x="796" y="108"/>
                </a:cubicBezTo>
                <a:cubicBezTo>
                  <a:pt x="796" y="112"/>
                  <a:pt x="792" y="115"/>
                  <a:pt x="788" y="115"/>
                </a:cubicBezTo>
                <a:cubicBezTo>
                  <a:pt x="784" y="115"/>
                  <a:pt x="781" y="112"/>
                  <a:pt x="781" y="108"/>
                </a:cubicBezTo>
                <a:cubicBezTo>
                  <a:pt x="782" y="104"/>
                  <a:pt x="786" y="101"/>
                  <a:pt x="790" y="101"/>
                </a:cubicBezTo>
                <a:close/>
                <a:moveTo>
                  <a:pt x="768" y="101"/>
                </a:moveTo>
                <a:cubicBezTo>
                  <a:pt x="772" y="101"/>
                  <a:pt x="775" y="104"/>
                  <a:pt x="775" y="108"/>
                </a:cubicBezTo>
                <a:cubicBezTo>
                  <a:pt x="774" y="112"/>
                  <a:pt x="770" y="115"/>
                  <a:pt x="766" y="115"/>
                </a:cubicBezTo>
                <a:cubicBezTo>
                  <a:pt x="762" y="115"/>
                  <a:pt x="759" y="112"/>
                  <a:pt x="760" y="108"/>
                </a:cubicBezTo>
                <a:cubicBezTo>
                  <a:pt x="760" y="104"/>
                  <a:pt x="764" y="101"/>
                  <a:pt x="768" y="101"/>
                </a:cubicBezTo>
                <a:close/>
                <a:moveTo>
                  <a:pt x="747" y="101"/>
                </a:moveTo>
                <a:cubicBezTo>
                  <a:pt x="751" y="101"/>
                  <a:pt x="754" y="104"/>
                  <a:pt x="753" y="108"/>
                </a:cubicBezTo>
                <a:cubicBezTo>
                  <a:pt x="753" y="112"/>
                  <a:pt x="749" y="115"/>
                  <a:pt x="745" y="115"/>
                </a:cubicBezTo>
                <a:cubicBezTo>
                  <a:pt x="741" y="115"/>
                  <a:pt x="738" y="112"/>
                  <a:pt x="738" y="108"/>
                </a:cubicBezTo>
                <a:cubicBezTo>
                  <a:pt x="739" y="104"/>
                  <a:pt x="743" y="101"/>
                  <a:pt x="747" y="101"/>
                </a:cubicBezTo>
                <a:close/>
                <a:moveTo>
                  <a:pt x="726" y="101"/>
                </a:moveTo>
                <a:cubicBezTo>
                  <a:pt x="730" y="101"/>
                  <a:pt x="733" y="104"/>
                  <a:pt x="732" y="108"/>
                </a:cubicBezTo>
                <a:cubicBezTo>
                  <a:pt x="731" y="112"/>
                  <a:pt x="727" y="115"/>
                  <a:pt x="723" y="115"/>
                </a:cubicBezTo>
                <a:cubicBezTo>
                  <a:pt x="719" y="115"/>
                  <a:pt x="716" y="112"/>
                  <a:pt x="717" y="108"/>
                </a:cubicBezTo>
                <a:cubicBezTo>
                  <a:pt x="718" y="104"/>
                  <a:pt x="722" y="101"/>
                  <a:pt x="726" y="101"/>
                </a:cubicBezTo>
                <a:close/>
                <a:moveTo>
                  <a:pt x="705" y="101"/>
                </a:moveTo>
                <a:cubicBezTo>
                  <a:pt x="709" y="101"/>
                  <a:pt x="711" y="104"/>
                  <a:pt x="711" y="108"/>
                </a:cubicBezTo>
                <a:cubicBezTo>
                  <a:pt x="710" y="112"/>
                  <a:pt x="706" y="115"/>
                  <a:pt x="702" y="115"/>
                </a:cubicBezTo>
                <a:cubicBezTo>
                  <a:pt x="698" y="115"/>
                  <a:pt x="695" y="112"/>
                  <a:pt x="696" y="108"/>
                </a:cubicBezTo>
                <a:cubicBezTo>
                  <a:pt x="697" y="104"/>
                  <a:pt x="701" y="101"/>
                  <a:pt x="705" y="101"/>
                </a:cubicBezTo>
                <a:close/>
                <a:moveTo>
                  <a:pt x="620" y="101"/>
                </a:moveTo>
                <a:cubicBezTo>
                  <a:pt x="624" y="101"/>
                  <a:pt x="626" y="104"/>
                  <a:pt x="625" y="108"/>
                </a:cubicBezTo>
                <a:cubicBezTo>
                  <a:pt x="624" y="112"/>
                  <a:pt x="620" y="115"/>
                  <a:pt x="616" y="115"/>
                </a:cubicBezTo>
                <a:cubicBezTo>
                  <a:pt x="612" y="115"/>
                  <a:pt x="609" y="112"/>
                  <a:pt x="610" y="108"/>
                </a:cubicBezTo>
                <a:cubicBezTo>
                  <a:pt x="611" y="104"/>
                  <a:pt x="616" y="101"/>
                  <a:pt x="620" y="101"/>
                </a:cubicBezTo>
                <a:close/>
                <a:moveTo>
                  <a:pt x="598" y="101"/>
                </a:moveTo>
                <a:cubicBezTo>
                  <a:pt x="602" y="101"/>
                  <a:pt x="605" y="104"/>
                  <a:pt x="604" y="108"/>
                </a:cubicBezTo>
                <a:cubicBezTo>
                  <a:pt x="603" y="112"/>
                  <a:pt x="598" y="115"/>
                  <a:pt x="594" y="115"/>
                </a:cubicBezTo>
                <a:cubicBezTo>
                  <a:pt x="590" y="115"/>
                  <a:pt x="588" y="112"/>
                  <a:pt x="589" y="108"/>
                </a:cubicBezTo>
                <a:cubicBezTo>
                  <a:pt x="590" y="104"/>
                  <a:pt x="594" y="101"/>
                  <a:pt x="598" y="101"/>
                </a:cubicBezTo>
                <a:close/>
                <a:moveTo>
                  <a:pt x="577" y="101"/>
                </a:moveTo>
                <a:cubicBezTo>
                  <a:pt x="581" y="101"/>
                  <a:pt x="584" y="104"/>
                  <a:pt x="582" y="108"/>
                </a:cubicBezTo>
                <a:cubicBezTo>
                  <a:pt x="581" y="112"/>
                  <a:pt x="577" y="115"/>
                  <a:pt x="573" y="115"/>
                </a:cubicBezTo>
                <a:cubicBezTo>
                  <a:pt x="569" y="115"/>
                  <a:pt x="566" y="112"/>
                  <a:pt x="567" y="108"/>
                </a:cubicBezTo>
                <a:cubicBezTo>
                  <a:pt x="569" y="104"/>
                  <a:pt x="573" y="101"/>
                  <a:pt x="577" y="101"/>
                </a:cubicBezTo>
                <a:close/>
                <a:moveTo>
                  <a:pt x="556" y="101"/>
                </a:moveTo>
                <a:cubicBezTo>
                  <a:pt x="560" y="101"/>
                  <a:pt x="562" y="104"/>
                  <a:pt x="561" y="108"/>
                </a:cubicBezTo>
                <a:cubicBezTo>
                  <a:pt x="560" y="112"/>
                  <a:pt x="555" y="115"/>
                  <a:pt x="551" y="115"/>
                </a:cubicBezTo>
                <a:cubicBezTo>
                  <a:pt x="547" y="115"/>
                  <a:pt x="545" y="112"/>
                  <a:pt x="546" y="108"/>
                </a:cubicBezTo>
                <a:cubicBezTo>
                  <a:pt x="547" y="104"/>
                  <a:pt x="552" y="101"/>
                  <a:pt x="556" y="101"/>
                </a:cubicBezTo>
                <a:close/>
                <a:moveTo>
                  <a:pt x="513" y="101"/>
                </a:moveTo>
                <a:cubicBezTo>
                  <a:pt x="517" y="101"/>
                  <a:pt x="520" y="104"/>
                  <a:pt x="518" y="108"/>
                </a:cubicBezTo>
                <a:cubicBezTo>
                  <a:pt x="517" y="112"/>
                  <a:pt x="512" y="115"/>
                  <a:pt x="508" y="115"/>
                </a:cubicBezTo>
                <a:cubicBezTo>
                  <a:pt x="504" y="115"/>
                  <a:pt x="502" y="112"/>
                  <a:pt x="503" y="108"/>
                </a:cubicBezTo>
                <a:cubicBezTo>
                  <a:pt x="505" y="104"/>
                  <a:pt x="509" y="101"/>
                  <a:pt x="513" y="101"/>
                </a:cubicBezTo>
                <a:close/>
                <a:moveTo>
                  <a:pt x="492" y="101"/>
                </a:moveTo>
                <a:cubicBezTo>
                  <a:pt x="496" y="101"/>
                  <a:pt x="498" y="104"/>
                  <a:pt x="497" y="108"/>
                </a:cubicBezTo>
                <a:cubicBezTo>
                  <a:pt x="495" y="112"/>
                  <a:pt x="491" y="115"/>
                  <a:pt x="487" y="115"/>
                </a:cubicBezTo>
                <a:cubicBezTo>
                  <a:pt x="483" y="115"/>
                  <a:pt x="480" y="112"/>
                  <a:pt x="482" y="108"/>
                </a:cubicBezTo>
                <a:cubicBezTo>
                  <a:pt x="483" y="104"/>
                  <a:pt x="488" y="101"/>
                  <a:pt x="492" y="101"/>
                </a:cubicBezTo>
                <a:close/>
                <a:moveTo>
                  <a:pt x="450" y="101"/>
                </a:moveTo>
                <a:cubicBezTo>
                  <a:pt x="454" y="101"/>
                  <a:pt x="456" y="104"/>
                  <a:pt x="454" y="108"/>
                </a:cubicBezTo>
                <a:cubicBezTo>
                  <a:pt x="453" y="112"/>
                  <a:pt x="448" y="115"/>
                  <a:pt x="444" y="115"/>
                </a:cubicBezTo>
                <a:cubicBezTo>
                  <a:pt x="440" y="115"/>
                  <a:pt x="438" y="112"/>
                  <a:pt x="439" y="108"/>
                </a:cubicBezTo>
                <a:cubicBezTo>
                  <a:pt x="441" y="104"/>
                  <a:pt x="446" y="101"/>
                  <a:pt x="450" y="101"/>
                </a:cubicBezTo>
                <a:close/>
                <a:moveTo>
                  <a:pt x="428" y="101"/>
                </a:moveTo>
                <a:cubicBezTo>
                  <a:pt x="432" y="101"/>
                  <a:pt x="434" y="104"/>
                  <a:pt x="433" y="108"/>
                </a:cubicBezTo>
                <a:cubicBezTo>
                  <a:pt x="431" y="112"/>
                  <a:pt x="426" y="115"/>
                  <a:pt x="422" y="115"/>
                </a:cubicBezTo>
                <a:cubicBezTo>
                  <a:pt x="418" y="115"/>
                  <a:pt x="416" y="112"/>
                  <a:pt x="418" y="108"/>
                </a:cubicBezTo>
                <a:cubicBezTo>
                  <a:pt x="420" y="104"/>
                  <a:pt x="424" y="101"/>
                  <a:pt x="428" y="101"/>
                </a:cubicBezTo>
                <a:close/>
                <a:moveTo>
                  <a:pt x="407" y="101"/>
                </a:moveTo>
                <a:cubicBezTo>
                  <a:pt x="411" y="101"/>
                  <a:pt x="413" y="104"/>
                  <a:pt x="411" y="108"/>
                </a:cubicBezTo>
                <a:cubicBezTo>
                  <a:pt x="410" y="112"/>
                  <a:pt x="405" y="115"/>
                  <a:pt x="401" y="115"/>
                </a:cubicBezTo>
                <a:cubicBezTo>
                  <a:pt x="397" y="115"/>
                  <a:pt x="395" y="112"/>
                  <a:pt x="396" y="108"/>
                </a:cubicBezTo>
                <a:cubicBezTo>
                  <a:pt x="398" y="104"/>
                  <a:pt x="403" y="101"/>
                  <a:pt x="407" y="101"/>
                </a:cubicBezTo>
                <a:close/>
                <a:moveTo>
                  <a:pt x="386" y="101"/>
                </a:moveTo>
                <a:cubicBezTo>
                  <a:pt x="390" y="101"/>
                  <a:pt x="392" y="104"/>
                  <a:pt x="390" y="108"/>
                </a:cubicBezTo>
                <a:cubicBezTo>
                  <a:pt x="388" y="112"/>
                  <a:pt x="383" y="115"/>
                  <a:pt x="379" y="115"/>
                </a:cubicBezTo>
                <a:cubicBezTo>
                  <a:pt x="375" y="115"/>
                  <a:pt x="373" y="112"/>
                  <a:pt x="375" y="108"/>
                </a:cubicBezTo>
                <a:cubicBezTo>
                  <a:pt x="377" y="104"/>
                  <a:pt x="382" y="101"/>
                  <a:pt x="386" y="101"/>
                </a:cubicBezTo>
                <a:close/>
                <a:moveTo>
                  <a:pt x="365" y="101"/>
                </a:moveTo>
                <a:cubicBezTo>
                  <a:pt x="369" y="101"/>
                  <a:pt x="371" y="104"/>
                  <a:pt x="369" y="108"/>
                </a:cubicBezTo>
                <a:cubicBezTo>
                  <a:pt x="367" y="112"/>
                  <a:pt x="362" y="115"/>
                  <a:pt x="358" y="115"/>
                </a:cubicBezTo>
                <a:cubicBezTo>
                  <a:pt x="353" y="115"/>
                  <a:pt x="352" y="112"/>
                  <a:pt x="354" y="108"/>
                </a:cubicBezTo>
                <a:cubicBezTo>
                  <a:pt x="356" y="104"/>
                  <a:pt x="361" y="101"/>
                  <a:pt x="365" y="101"/>
                </a:cubicBezTo>
                <a:close/>
                <a:moveTo>
                  <a:pt x="343" y="101"/>
                </a:moveTo>
                <a:cubicBezTo>
                  <a:pt x="348" y="101"/>
                  <a:pt x="349" y="104"/>
                  <a:pt x="347" y="108"/>
                </a:cubicBezTo>
                <a:cubicBezTo>
                  <a:pt x="345" y="112"/>
                  <a:pt x="340" y="115"/>
                  <a:pt x="336" y="115"/>
                </a:cubicBezTo>
                <a:cubicBezTo>
                  <a:pt x="332" y="115"/>
                  <a:pt x="330" y="112"/>
                  <a:pt x="332" y="108"/>
                </a:cubicBezTo>
                <a:cubicBezTo>
                  <a:pt x="334" y="104"/>
                  <a:pt x="339" y="101"/>
                  <a:pt x="343" y="101"/>
                </a:cubicBezTo>
                <a:close/>
                <a:moveTo>
                  <a:pt x="322" y="101"/>
                </a:moveTo>
                <a:cubicBezTo>
                  <a:pt x="326" y="101"/>
                  <a:pt x="328" y="104"/>
                  <a:pt x="326" y="108"/>
                </a:cubicBezTo>
                <a:cubicBezTo>
                  <a:pt x="324" y="112"/>
                  <a:pt x="319" y="115"/>
                  <a:pt x="315" y="115"/>
                </a:cubicBezTo>
                <a:cubicBezTo>
                  <a:pt x="310" y="115"/>
                  <a:pt x="309" y="112"/>
                  <a:pt x="311" y="108"/>
                </a:cubicBezTo>
                <a:cubicBezTo>
                  <a:pt x="313" y="104"/>
                  <a:pt x="318" y="101"/>
                  <a:pt x="322" y="101"/>
                </a:cubicBezTo>
                <a:close/>
                <a:moveTo>
                  <a:pt x="301" y="101"/>
                </a:moveTo>
                <a:cubicBezTo>
                  <a:pt x="305" y="101"/>
                  <a:pt x="307" y="104"/>
                  <a:pt x="304" y="108"/>
                </a:cubicBezTo>
                <a:cubicBezTo>
                  <a:pt x="302" y="112"/>
                  <a:pt x="297" y="115"/>
                  <a:pt x="293" y="115"/>
                </a:cubicBezTo>
                <a:cubicBezTo>
                  <a:pt x="289" y="115"/>
                  <a:pt x="287" y="112"/>
                  <a:pt x="290" y="108"/>
                </a:cubicBezTo>
                <a:cubicBezTo>
                  <a:pt x="292" y="104"/>
                  <a:pt x="297" y="101"/>
                  <a:pt x="301" y="101"/>
                </a:cubicBezTo>
                <a:close/>
                <a:moveTo>
                  <a:pt x="765" y="121"/>
                </a:moveTo>
                <a:cubicBezTo>
                  <a:pt x="770" y="121"/>
                  <a:pt x="773" y="125"/>
                  <a:pt x="772" y="128"/>
                </a:cubicBezTo>
                <a:cubicBezTo>
                  <a:pt x="771" y="132"/>
                  <a:pt x="768" y="135"/>
                  <a:pt x="763" y="135"/>
                </a:cubicBezTo>
                <a:cubicBezTo>
                  <a:pt x="759" y="135"/>
                  <a:pt x="756" y="132"/>
                  <a:pt x="757" y="128"/>
                </a:cubicBezTo>
                <a:cubicBezTo>
                  <a:pt x="757" y="125"/>
                  <a:pt x="761" y="121"/>
                  <a:pt x="765" y="121"/>
                </a:cubicBezTo>
                <a:close/>
                <a:moveTo>
                  <a:pt x="744" y="121"/>
                </a:moveTo>
                <a:cubicBezTo>
                  <a:pt x="748" y="121"/>
                  <a:pt x="751" y="125"/>
                  <a:pt x="750" y="128"/>
                </a:cubicBezTo>
                <a:cubicBezTo>
                  <a:pt x="750" y="132"/>
                  <a:pt x="746" y="135"/>
                  <a:pt x="741" y="135"/>
                </a:cubicBezTo>
                <a:cubicBezTo>
                  <a:pt x="737" y="135"/>
                  <a:pt x="734" y="132"/>
                  <a:pt x="735" y="128"/>
                </a:cubicBezTo>
                <a:cubicBezTo>
                  <a:pt x="736" y="125"/>
                  <a:pt x="740" y="121"/>
                  <a:pt x="744" y="121"/>
                </a:cubicBezTo>
                <a:close/>
                <a:moveTo>
                  <a:pt x="722" y="121"/>
                </a:moveTo>
                <a:cubicBezTo>
                  <a:pt x="726" y="121"/>
                  <a:pt x="729" y="125"/>
                  <a:pt x="728" y="128"/>
                </a:cubicBezTo>
                <a:cubicBezTo>
                  <a:pt x="728" y="132"/>
                  <a:pt x="724" y="135"/>
                  <a:pt x="720" y="135"/>
                </a:cubicBezTo>
                <a:cubicBezTo>
                  <a:pt x="715" y="135"/>
                  <a:pt x="713" y="132"/>
                  <a:pt x="713" y="128"/>
                </a:cubicBezTo>
                <a:cubicBezTo>
                  <a:pt x="714" y="125"/>
                  <a:pt x="718" y="121"/>
                  <a:pt x="722" y="121"/>
                </a:cubicBezTo>
                <a:close/>
                <a:moveTo>
                  <a:pt x="701" y="121"/>
                </a:moveTo>
                <a:cubicBezTo>
                  <a:pt x="705" y="121"/>
                  <a:pt x="708" y="125"/>
                  <a:pt x="707" y="128"/>
                </a:cubicBezTo>
                <a:cubicBezTo>
                  <a:pt x="706" y="132"/>
                  <a:pt x="702" y="135"/>
                  <a:pt x="698" y="135"/>
                </a:cubicBezTo>
                <a:cubicBezTo>
                  <a:pt x="693" y="135"/>
                  <a:pt x="691" y="132"/>
                  <a:pt x="692" y="128"/>
                </a:cubicBezTo>
                <a:cubicBezTo>
                  <a:pt x="692" y="125"/>
                  <a:pt x="696" y="121"/>
                  <a:pt x="701" y="121"/>
                </a:cubicBezTo>
                <a:close/>
                <a:moveTo>
                  <a:pt x="614" y="121"/>
                </a:moveTo>
                <a:cubicBezTo>
                  <a:pt x="618" y="121"/>
                  <a:pt x="621" y="125"/>
                  <a:pt x="620" y="128"/>
                </a:cubicBezTo>
                <a:cubicBezTo>
                  <a:pt x="619" y="132"/>
                  <a:pt x="614" y="135"/>
                  <a:pt x="610" y="135"/>
                </a:cubicBezTo>
                <a:cubicBezTo>
                  <a:pt x="606" y="135"/>
                  <a:pt x="603" y="132"/>
                  <a:pt x="605" y="128"/>
                </a:cubicBezTo>
                <a:cubicBezTo>
                  <a:pt x="606" y="125"/>
                  <a:pt x="610" y="121"/>
                  <a:pt x="614" y="121"/>
                </a:cubicBezTo>
                <a:close/>
                <a:moveTo>
                  <a:pt x="592" y="121"/>
                </a:moveTo>
                <a:cubicBezTo>
                  <a:pt x="597" y="121"/>
                  <a:pt x="599" y="125"/>
                  <a:pt x="598" y="128"/>
                </a:cubicBezTo>
                <a:cubicBezTo>
                  <a:pt x="597" y="132"/>
                  <a:pt x="593" y="135"/>
                  <a:pt x="588" y="135"/>
                </a:cubicBezTo>
                <a:cubicBezTo>
                  <a:pt x="584" y="135"/>
                  <a:pt x="582" y="132"/>
                  <a:pt x="583" y="128"/>
                </a:cubicBezTo>
                <a:cubicBezTo>
                  <a:pt x="584" y="125"/>
                  <a:pt x="588" y="121"/>
                  <a:pt x="592" y="121"/>
                </a:cubicBezTo>
                <a:close/>
                <a:moveTo>
                  <a:pt x="571" y="121"/>
                </a:moveTo>
                <a:cubicBezTo>
                  <a:pt x="575" y="121"/>
                  <a:pt x="577" y="125"/>
                  <a:pt x="576" y="128"/>
                </a:cubicBezTo>
                <a:cubicBezTo>
                  <a:pt x="575" y="132"/>
                  <a:pt x="571" y="135"/>
                  <a:pt x="566" y="135"/>
                </a:cubicBezTo>
                <a:cubicBezTo>
                  <a:pt x="562" y="135"/>
                  <a:pt x="560" y="132"/>
                  <a:pt x="561" y="128"/>
                </a:cubicBezTo>
                <a:cubicBezTo>
                  <a:pt x="562" y="125"/>
                  <a:pt x="567" y="121"/>
                  <a:pt x="571" y="121"/>
                </a:cubicBezTo>
                <a:close/>
                <a:moveTo>
                  <a:pt x="549" y="121"/>
                </a:moveTo>
                <a:cubicBezTo>
                  <a:pt x="553" y="121"/>
                  <a:pt x="556" y="125"/>
                  <a:pt x="554" y="128"/>
                </a:cubicBezTo>
                <a:cubicBezTo>
                  <a:pt x="553" y="132"/>
                  <a:pt x="549" y="135"/>
                  <a:pt x="545" y="135"/>
                </a:cubicBezTo>
                <a:cubicBezTo>
                  <a:pt x="540" y="135"/>
                  <a:pt x="538" y="132"/>
                  <a:pt x="539" y="128"/>
                </a:cubicBezTo>
                <a:cubicBezTo>
                  <a:pt x="541" y="125"/>
                  <a:pt x="545" y="121"/>
                  <a:pt x="549" y="121"/>
                </a:cubicBezTo>
                <a:close/>
                <a:moveTo>
                  <a:pt x="506" y="121"/>
                </a:moveTo>
                <a:cubicBezTo>
                  <a:pt x="510" y="121"/>
                  <a:pt x="512" y="125"/>
                  <a:pt x="511" y="128"/>
                </a:cubicBezTo>
                <a:cubicBezTo>
                  <a:pt x="510" y="132"/>
                  <a:pt x="505" y="135"/>
                  <a:pt x="501" y="135"/>
                </a:cubicBezTo>
                <a:cubicBezTo>
                  <a:pt x="497" y="135"/>
                  <a:pt x="494" y="132"/>
                  <a:pt x="496" y="128"/>
                </a:cubicBezTo>
                <a:cubicBezTo>
                  <a:pt x="497" y="125"/>
                  <a:pt x="502" y="121"/>
                  <a:pt x="506" y="121"/>
                </a:cubicBezTo>
                <a:close/>
                <a:moveTo>
                  <a:pt x="484" y="121"/>
                </a:moveTo>
                <a:cubicBezTo>
                  <a:pt x="489" y="121"/>
                  <a:pt x="491" y="125"/>
                  <a:pt x="489" y="128"/>
                </a:cubicBezTo>
                <a:cubicBezTo>
                  <a:pt x="488" y="132"/>
                  <a:pt x="483" y="135"/>
                  <a:pt x="479" y="135"/>
                </a:cubicBezTo>
                <a:cubicBezTo>
                  <a:pt x="475" y="135"/>
                  <a:pt x="472" y="132"/>
                  <a:pt x="474" y="128"/>
                </a:cubicBezTo>
                <a:cubicBezTo>
                  <a:pt x="476" y="125"/>
                  <a:pt x="480" y="121"/>
                  <a:pt x="484" y="121"/>
                </a:cubicBezTo>
                <a:close/>
                <a:moveTo>
                  <a:pt x="463" y="121"/>
                </a:moveTo>
                <a:cubicBezTo>
                  <a:pt x="467" y="121"/>
                  <a:pt x="469" y="125"/>
                  <a:pt x="467" y="128"/>
                </a:cubicBezTo>
                <a:cubicBezTo>
                  <a:pt x="466" y="132"/>
                  <a:pt x="461" y="135"/>
                  <a:pt x="457" y="135"/>
                </a:cubicBezTo>
                <a:cubicBezTo>
                  <a:pt x="453" y="135"/>
                  <a:pt x="451" y="132"/>
                  <a:pt x="452" y="128"/>
                </a:cubicBezTo>
                <a:cubicBezTo>
                  <a:pt x="454" y="125"/>
                  <a:pt x="459" y="121"/>
                  <a:pt x="463" y="121"/>
                </a:cubicBezTo>
                <a:close/>
                <a:moveTo>
                  <a:pt x="441" y="121"/>
                </a:moveTo>
                <a:cubicBezTo>
                  <a:pt x="445" y="121"/>
                  <a:pt x="447" y="125"/>
                  <a:pt x="446" y="128"/>
                </a:cubicBezTo>
                <a:cubicBezTo>
                  <a:pt x="444" y="132"/>
                  <a:pt x="439" y="135"/>
                  <a:pt x="435" y="135"/>
                </a:cubicBezTo>
                <a:cubicBezTo>
                  <a:pt x="431" y="135"/>
                  <a:pt x="429" y="132"/>
                  <a:pt x="431" y="128"/>
                </a:cubicBezTo>
                <a:cubicBezTo>
                  <a:pt x="432" y="125"/>
                  <a:pt x="437" y="121"/>
                  <a:pt x="441" y="121"/>
                </a:cubicBezTo>
                <a:close/>
                <a:moveTo>
                  <a:pt x="420" y="121"/>
                </a:moveTo>
                <a:cubicBezTo>
                  <a:pt x="424" y="121"/>
                  <a:pt x="426" y="125"/>
                  <a:pt x="424" y="128"/>
                </a:cubicBezTo>
                <a:cubicBezTo>
                  <a:pt x="422" y="132"/>
                  <a:pt x="417" y="135"/>
                  <a:pt x="413" y="135"/>
                </a:cubicBezTo>
                <a:cubicBezTo>
                  <a:pt x="409" y="135"/>
                  <a:pt x="407" y="132"/>
                  <a:pt x="409" y="128"/>
                </a:cubicBezTo>
                <a:cubicBezTo>
                  <a:pt x="411" y="125"/>
                  <a:pt x="415" y="121"/>
                  <a:pt x="420" y="121"/>
                </a:cubicBezTo>
                <a:close/>
                <a:moveTo>
                  <a:pt x="398" y="121"/>
                </a:moveTo>
                <a:cubicBezTo>
                  <a:pt x="402" y="121"/>
                  <a:pt x="404" y="125"/>
                  <a:pt x="402" y="128"/>
                </a:cubicBezTo>
                <a:cubicBezTo>
                  <a:pt x="400" y="132"/>
                  <a:pt x="396" y="135"/>
                  <a:pt x="391" y="135"/>
                </a:cubicBezTo>
                <a:cubicBezTo>
                  <a:pt x="387" y="135"/>
                  <a:pt x="385" y="132"/>
                  <a:pt x="387" y="128"/>
                </a:cubicBezTo>
                <a:cubicBezTo>
                  <a:pt x="389" y="125"/>
                  <a:pt x="394" y="121"/>
                  <a:pt x="398" y="121"/>
                </a:cubicBezTo>
                <a:close/>
                <a:moveTo>
                  <a:pt x="376" y="121"/>
                </a:moveTo>
                <a:cubicBezTo>
                  <a:pt x="380" y="121"/>
                  <a:pt x="382" y="125"/>
                  <a:pt x="380" y="128"/>
                </a:cubicBezTo>
                <a:cubicBezTo>
                  <a:pt x="379" y="132"/>
                  <a:pt x="374" y="135"/>
                  <a:pt x="369" y="135"/>
                </a:cubicBezTo>
                <a:cubicBezTo>
                  <a:pt x="365" y="135"/>
                  <a:pt x="363" y="132"/>
                  <a:pt x="365" y="128"/>
                </a:cubicBezTo>
                <a:cubicBezTo>
                  <a:pt x="367" y="125"/>
                  <a:pt x="372" y="121"/>
                  <a:pt x="376" y="121"/>
                </a:cubicBezTo>
                <a:close/>
                <a:moveTo>
                  <a:pt x="355" y="121"/>
                </a:moveTo>
                <a:cubicBezTo>
                  <a:pt x="359" y="121"/>
                  <a:pt x="361" y="125"/>
                  <a:pt x="359" y="128"/>
                </a:cubicBezTo>
                <a:cubicBezTo>
                  <a:pt x="357" y="132"/>
                  <a:pt x="352" y="135"/>
                  <a:pt x="348" y="135"/>
                </a:cubicBezTo>
                <a:cubicBezTo>
                  <a:pt x="343" y="135"/>
                  <a:pt x="342" y="132"/>
                  <a:pt x="344" y="128"/>
                </a:cubicBezTo>
                <a:cubicBezTo>
                  <a:pt x="345" y="125"/>
                  <a:pt x="350" y="121"/>
                  <a:pt x="355" y="121"/>
                </a:cubicBezTo>
                <a:close/>
                <a:moveTo>
                  <a:pt x="333" y="121"/>
                </a:moveTo>
                <a:cubicBezTo>
                  <a:pt x="337" y="121"/>
                  <a:pt x="339" y="125"/>
                  <a:pt x="337" y="128"/>
                </a:cubicBezTo>
                <a:cubicBezTo>
                  <a:pt x="335" y="132"/>
                  <a:pt x="330" y="135"/>
                  <a:pt x="326" y="135"/>
                </a:cubicBezTo>
                <a:cubicBezTo>
                  <a:pt x="321" y="135"/>
                  <a:pt x="320" y="132"/>
                  <a:pt x="322" y="128"/>
                </a:cubicBezTo>
                <a:cubicBezTo>
                  <a:pt x="324" y="125"/>
                  <a:pt x="329" y="121"/>
                  <a:pt x="333" y="121"/>
                </a:cubicBezTo>
                <a:close/>
                <a:moveTo>
                  <a:pt x="311" y="121"/>
                </a:moveTo>
                <a:cubicBezTo>
                  <a:pt x="316" y="121"/>
                  <a:pt x="317" y="125"/>
                  <a:pt x="315" y="128"/>
                </a:cubicBezTo>
                <a:cubicBezTo>
                  <a:pt x="313" y="132"/>
                  <a:pt x="308" y="135"/>
                  <a:pt x="304" y="135"/>
                </a:cubicBezTo>
                <a:cubicBezTo>
                  <a:pt x="300" y="135"/>
                  <a:pt x="298" y="132"/>
                  <a:pt x="300" y="128"/>
                </a:cubicBezTo>
                <a:cubicBezTo>
                  <a:pt x="302" y="125"/>
                  <a:pt x="307" y="121"/>
                  <a:pt x="311" y="121"/>
                </a:cubicBezTo>
                <a:close/>
                <a:moveTo>
                  <a:pt x="290" y="121"/>
                </a:moveTo>
                <a:cubicBezTo>
                  <a:pt x="294" y="121"/>
                  <a:pt x="296" y="125"/>
                  <a:pt x="293" y="128"/>
                </a:cubicBezTo>
                <a:cubicBezTo>
                  <a:pt x="291" y="132"/>
                  <a:pt x="286" y="135"/>
                  <a:pt x="282" y="135"/>
                </a:cubicBezTo>
                <a:cubicBezTo>
                  <a:pt x="278" y="135"/>
                  <a:pt x="276" y="132"/>
                  <a:pt x="278" y="128"/>
                </a:cubicBezTo>
                <a:cubicBezTo>
                  <a:pt x="280" y="125"/>
                  <a:pt x="286" y="121"/>
                  <a:pt x="290" y="121"/>
                </a:cubicBezTo>
                <a:close/>
                <a:moveTo>
                  <a:pt x="762" y="142"/>
                </a:moveTo>
                <a:cubicBezTo>
                  <a:pt x="767" y="142"/>
                  <a:pt x="770" y="145"/>
                  <a:pt x="769" y="149"/>
                </a:cubicBezTo>
                <a:cubicBezTo>
                  <a:pt x="769" y="152"/>
                  <a:pt x="765" y="156"/>
                  <a:pt x="760" y="156"/>
                </a:cubicBezTo>
                <a:cubicBezTo>
                  <a:pt x="756" y="156"/>
                  <a:pt x="753" y="152"/>
                  <a:pt x="754" y="149"/>
                </a:cubicBezTo>
                <a:cubicBezTo>
                  <a:pt x="754" y="145"/>
                  <a:pt x="758" y="142"/>
                  <a:pt x="762" y="142"/>
                </a:cubicBezTo>
                <a:close/>
                <a:moveTo>
                  <a:pt x="740" y="142"/>
                </a:moveTo>
                <a:cubicBezTo>
                  <a:pt x="745" y="142"/>
                  <a:pt x="748" y="145"/>
                  <a:pt x="747" y="149"/>
                </a:cubicBezTo>
                <a:cubicBezTo>
                  <a:pt x="746" y="152"/>
                  <a:pt x="742" y="156"/>
                  <a:pt x="738" y="156"/>
                </a:cubicBezTo>
                <a:cubicBezTo>
                  <a:pt x="734" y="156"/>
                  <a:pt x="731" y="152"/>
                  <a:pt x="732" y="149"/>
                </a:cubicBezTo>
                <a:cubicBezTo>
                  <a:pt x="732" y="145"/>
                  <a:pt x="736" y="142"/>
                  <a:pt x="740" y="142"/>
                </a:cubicBezTo>
                <a:close/>
                <a:moveTo>
                  <a:pt x="718" y="142"/>
                </a:moveTo>
                <a:cubicBezTo>
                  <a:pt x="723" y="142"/>
                  <a:pt x="726" y="145"/>
                  <a:pt x="725" y="149"/>
                </a:cubicBezTo>
                <a:cubicBezTo>
                  <a:pt x="724" y="152"/>
                  <a:pt x="720" y="156"/>
                  <a:pt x="716" y="156"/>
                </a:cubicBezTo>
                <a:cubicBezTo>
                  <a:pt x="712" y="156"/>
                  <a:pt x="709" y="152"/>
                  <a:pt x="709" y="149"/>
                </a:cubicBezTo>
                <a:cubicBezTo>
                  <a:pt x="710" y="145"/>
                  <a:pt x="714" y="142"/>
                  <a:pt x="718" y="142"/>
                </a:cubicBezTo>
                <a:close/>
                <a:moveTo>
                  <a:pt x="696" y="142"/>
                </a:moveTo>
                <a:cubicBezTo>
                  <a:pt x="701" y="142"/>
                  <a:pt x="704" y="145"/>
                  <a:pt x="703" y="149"/>
                </a:cubicBezTo>
                <a:cubicBezTo>
                  <a:pt x="702" y="152"/>
                  <a:pt x="698" y="156"/>
                  <a:pt x="694" y="156"/>
                </a:cubicBezTo>
                <a:cubicBezTo>
                  <a:pt x="689" y="156"/>
                  <a:pt x="686" y="152"/>
                  <a:pt x="687" y="149"/>
                </a:cubicBezTo>
                <a:cubicBezTo>
                  <a:pt x="688" y="145"/>
                  <a:pt x="692" y="142"/>
                  <a:pt x="696" y="142"/>
                </a:cubicBezTo>
                <a:close/>
                <a:moveTo>
                  <a:pt x="674" y="142"/>
                </a:moveTo>
                <a:cubicBezTo>
                  <a:pt x="679" y="142"/>
                  <a:pt x="681" y="145"/>
                  <a:pt x="681" y="149"/>
                </a:cubicBezTo>
                <a:cubicBezTo>
                  <a:pt x="680" y="152"/>
                  <a:pt x="676" y="156"/>
                  <a:pt x="671" y="156"/>
                </a:cubicBezTo>
                <a:cubicBezTo>
                  <a:pt x="667" y="156"/>
                  <a:pt x="664" y="152"/>
                  <a:pt x="665" y="149"/>
                </a:cubicBezTo>
                <a:cubicBezTo>
                  <a:pt x="666" y="145"/>
                  <a:pt x="670" y="142"/>
                  <a:pt x="674" y="142"/>
                </a:cubicBezTo>
                <a:close/>
                <a:moveTo>
                  <a:pt x="630" y="142"/>
                </a:moveTo>
                <a:cubicBezTo>
                  <a:pt x="635" y="142"/>
                  <a:pt x="637" y="145"/>
                  <a:pt x="636" y="149"/>
                </a:cubicBezTo>
                <a:cubicBezTo>
                  <a:pt x="635" y="152"/>
                  <a:pt x="631" y="156"/>
                  <a:pt x="627" y="156"/>
                </a:cubicBezTo>
                <a:cubicBezTo>
                  <a:pt x="622" y="156"/>
                  <a:pt x="620" y="152"/>
                  <a:pt x="621" y="149"/>
                </a:cubicBezTo>
                <a:cubicBezTo>
                  <a:pt x="622" y="145"/>
                  <a:pt x="626" y="142"/>
                  <a:pt x="630" y="142"/>
                </a:cubicBezTo>
                <a:close/>
                <a:moveTo>
                  <a:pt x="608" y="142"/>
                </a:moveTo>
                <a:cubicBezTo>
                  <a:pt x="613" y="142"/>
                  <a:pt x="615" y="145"/>
                  <a:pt x="614" y="149"/>
                </a:cubicBezTo>
                <a:cubicBezTo>
                  <a:pt x="613" y="152"/>
                  <a:pt x="609" y="156"/>
                  <a:pt x="605" y="156"/>
                </a:cubicBezTo>
                <a:cubicBezTo>
                  <a:pt x="600" y="156"/>
                  <a:pt x="598" y="152"/>
                  <a:pt x="599" y="149"/>
                </a:cubicBezTo>
                <a:cubicBezTo>
                  <a:pt x="600" y="145"/>
                  <a:pt x="604" y="142"/>
                  <a:pt x="608" y="142"/>
                </a:cubicBezTo>
                <a:close/>
                <a:moveTo>
                  <a:pt x="564" y="142"/>
                </a:moveTo>
                <a:cubicBezTo>
                  <a:pt x="569" y="142"/>
                  <a:pt x="571" y="145"/>
                  <a:pt x="570" y="149"/>
                </a:cubicBezTo>
                <a:cubicBezTo>
                  <a:pt x="569" y="152"/>
                  <a:pt x="564" y="156"/>
                  <a:pt x="560" y="156"/>
                </a:cubicBezTo>
                <a:cubicBezTo>
                  <a:pt x="556" y="156"/>
                  <a:pt x="553" y="152"/>
                  <a:pt x="555" y="149"/>
                </a:cubicBezTo>
                <a:cubicBezTo>
                  <a:pt x="556" y="145"/>
                  <a:pt x="560" y="142"/>
                  <a:pt x="564" y="142"/>
                </a:cubicBezTo>
                <a:close/>
                <a:moveTo>
                  <a:pt x="543" y="142"/>
                </a:moveTo>
                <a:cubicBezTo>
                  <a:pt x="547" y="142"/>
                  <a:pt x="549" y="145"/>
                  <a:pt x="548" y="149"/>
                </a:cubicBezTo>
                <a:cubicBezTo>
                  <a:pt x="547" y="152"/>
                  <a:pt x="542" y="156"/>
                  <a:pt x="538" y="156"/>
                </a:cubicBezTo>
                <a:cubicBezTo>
                  <a:pt x="533" y="156"/>
                  <a:pt x="531" y="152"/>
                  <a:pt x="532" y="149"/>
                </a:cubicBezTo>
                <a:cubicBezTo>
                  <a:pt x="534" y="145"/>
                  <a:pt x="538" y="142"/>
                  <a:pt x="543" y="142"/>
                </a:cubicBezTo>
                <a:close/>
                <a:moveTo>
                  <a:pt x="521" y="142"/>
                </a:moveTo>
                <a:cubicBezTo>
                  <a:pt x="525" y="142"/>
                  <a:pt x="527" y="145"/>
                  <a:pt x="526" y="149"/>
                </a:cubicBezTo>
                <a:cubicBezTo>
                  <a:pt x="524" y="152"/>
                  <a:pt x="520" y="156"/>
                  <a:pt x="516" y="156"/>
                </a:cubicBezTo>
                <a:cubicBezTo>
                  <a:pt x="511" y="156"/>
                  <a:pt x="509" y="152"/>
                  <a:pt x="510" y="149"/>
                </a:cubicBezTo>
                <a:cubicBezTo>
                  <a:pt x="512" y="145"/>
                  <a:pt x="516" y="142"/>
                  <a:pt x="521" y="142"/>
                </a:cubicBezTo>
                <a:close/>
                <a:moveTo>
                  <a:pt x="499" y="142"/>
                </a:moveTo>
                <a:cubicBezTo>
                  <a:pt x="503" y="142"/>
                  <a:pt x="505" y="145"/>
                  <a:pt x="504" y="149"/>
                </a:cubicBezTo>
                <a:cubicBezTo>
                  <a:pt x="502" y="152"/>
                  <a:pt x="498" y="156"/>
                  <a:pt x="493" y="156"/>
                </a:cubicBezTo>
                <a:cubicBezTo>
                  <a:pt x="489" y="156"/>
                  <a:pt x="487" y="152"/>
                  <a:pt x="488" y="149"/>
                </a:cubicBezTo>
                <a:cubicBezTo>
                  <a:pt x="490" y="145"/>
                  <a:pt x="494" y="142"/>
                  <a:pt x="499" y="142"/>
                </a:cubicBezTo>
                <a:close/>
                <a:moveTo>
                  <a:pt x="477" y="142"/>
                </a:moveTo>
                <a:cubicBezTo>
                  <a:pt x="481" y="142"/>
                  <a:pt x="483" y="145"/>
                  <a:pt x="482" y="149"/>
                </a:cubicBezTo>
                <a:cubicBezTo>
                  <a:pt x="480" y="152"/>
                  <a:pt x="475" y="156"/>
                  <a:pt x="471" y="156"/>
                </a:cubicBezTo>
                <a:cubicBezTo>
                  <a:pt x="467" y="156"/>
                  <a:pt x="464" y="152"/>
                  <a:pt x="466" y="149"/>
                </a:cubicBezTo>
                <a:cubicBezTo>
                  <a:pt x="468" y="145"/>
                  <a:pt x="472" y="142"/>
                  <a:pt x="477" y="142"/>
                </a:cubicBezTo>
                <a:close/>
                <a:moveTo>
                  <a:pt x="455" y="142"/>
                </a:moveTo>
                <a:cubicBezTo>
                  <a:pt x="459" y="142"/>
                  <a:pt x="461" y="145"/>
                  <a:pt x="459" y="149"/>
                </a:cubicBezTo>
                <a:cubicBezTo>
                  <a:pt x="458" y="152"/>
                  <a:pt x="453" y="156"/>
                  <a:pt x="449" y="156"/>
                </a:cubicBezTo>
                <a:cubicBezTo>
                  <a:pt x="444" y="156"/>
                  <a:pt x="442" y="152"/>
                  <a:pt x="444" y="149"/>
                </a:cubicBezTo>
                <a:cubicBezTo>
                  <a:pt x="446" y="145"/>
                  <a:pt x="450" y="142"/>
                  <a:pt x="455" y="142"/>
                </a:cubicBezTo>
                <a:close/>
                <a:moveTo>
                  <a:pt x="433" y="142"/>
                </a:moveTo>
                <a:cubicBezTo>
                  <a:pt x="437" y="142"/>
                  <a:pt x="439" y="145"/>
                  <a:pt x="437" y="149"/>
                </a:cubicBezTo>
                <a:cubicBezTo>
                  <a:pt x="436" y="152"/>
                  <a:pt x="431" y="156"/>
                  <a:pt x="426" y="156"/>
                </a:cubicBezTo>
                <a:cubicBezTo>
                  <a:pt x="422" y="156"/>
                  <a:pt x="420" y="152"/>
                  <a:pt x="422" y="149"/>
                </a:cubicBezTo>
                <a:cubicBezTo>
                  <a:pt x="423" y="145"/>
                  <a:pt x="428" y="142"/>
                  <a:pt x="433" y="142"/>
                </a:cubicBezTo>
                <a:close/>
                <a:moveTo>
                  <a:pt x="411" y="142"/>
                </a:moveTo>
                <a:cubicBezTo>
                  <a:pt x="415" y="142"/>
                  <a:pt x="417" y="145"/>
                  <a:pt x="415" y="149"/>
                </a:cubicBezTo>
                <a:cubicBezTo>
                  <a:pt x="413" y="152"/>
                  <a:pt x="409" y="156"/>
                  <a:pt x="404" y="156"/>
                </a:cubicBezTo>
                <a:cubicBezTo>
                  <a:pt x="400" y="156"/>
                  <a:pt x="398" y="152"/>
                  <a:pt x="400" y="149"/>
                </a:cubicBezTo>
                <a:cubicBezTo>
                  <a:pt x="401" y="145"/>
                  <a:pt x="406" y="142"/>
                  <a:pt x="411" y="142"/>
                </a:cubicBezTo>
                <a:close/>
                <a:moveTo>
                  <a:pt x="389" y="142"/>
                </a:moveTo>
                <a:cubicBezTo>
                  <a:pt x="393" y="142"/>
                  <a:pt x="395" y="145"/>
                  <a:pt x="393" y="149"/>
                </a:cubicBezTo>
                <a:cubicBezTo>
                  <a:pt x="391" y="152"/>
                  <a:pt x="386" y="156"/>
                  <a:pt x="382" y="156"/>
                </a:cubicBezTo>
                <a:cubicBezTo>
                  <a:pt x="378" y="156"/>
                  <a:pt x="376" y="152"/>
                  <a:pt x="378" y="149"/>
                </a:cubicBezTo>
                <a:cubicBezTo>
                  <a:pt x="379" y="145"/>
                  <a:pt x="384" y="142"/>
                  <a:pt x="389" y="142"/>
                </a:cubicBezTo>
                <a:close/>
                <a:moveTo>
                  <a:pt x="367" y="142"/>
                </a:moveTo>
                <a:cubicBezTo>
                  <a:pt x="371" y="142"/>
                  <a:pt x="373" y="145"/>
                  <a:pt x="371" y="149"/>
                </a:cubicBezTo>
                <a:cubicBezTo>
                  <a:pt x="369" y="152"/>
                  <a:pt x="364" y="156"/>
                  <a:pt x="360" y="156"/>
                </a:cubicBezTo>
                <a:cubicBezTo>
                  <a:pt x="355" y="156"/>
                  <a:pt x="353" y="152"/>
                  <a:pt x="355" y="149"/>
                </a:cubicBezTo>
                <a:cubicBezTo>
                  <a:pt x="357" y="145"/>
                  <a:pt x="362" y="142"/>
                  <a:pt x="367" y="142"/>
                </a:cubicBezTo>
                <a:close/>
                <a:moveTo>
                  <a:pt x="345" y="142"/>
                </a:moveTo>
                <a:cubicBezTo>
                  <a:pt x="349" y="142"/>
                  <a:pt x="351" y="145"/>
                  <a:pt x="349" y="149"/>
                </a:cubicBezTo>
                <a:cubicBezTo>
                  <a:pt x="347" y="152"/>
                  <a:pt x="342" y="156"/>
                  <a:pt x="337" y="156"/>
                </a:cubicBezTo>
                <a:cubicBezTo>
                  <a:pt x="333" y="156"/>
                  <a:pt x="331" y="152"/>
                  <a:pt x="333" y="149"/>
                </a:cubicBezTo>
                <a:cubicBezTo>
                  <a:pt x="335" y="145"/>
                  <a:pt x="340" y="142"/>
                  <a:pt x="345" y="142"/>
                </a:cubicBezTo>
                <a:close/>
                <a:moveTo>
                  <a:pt x="323" y="142"/>
                </a:moveTo>
                <a:cubicBezTo>
                  <a:pt x="327" y="142"/>
                  <a:pt x="329" y="145"/>
                  <a:pt x="327" y="149"/>
                </a:cubicBezTo>
                <a:cubicBezTo>
                  <a:pt x="325" y="152"/>
                  <a:pt x="320" y="156"/>
                  <a:pt x="315" y="156"/>
                </a:cubicBezTo>
                <a:cubicBezTo>
                  <a:pt x="311" y="156"/>
                  <a:pt x="309" y="152"/>
                  <a:pt x="311" y="149"/>
                </a:cubicBezTo>
                <a:cubicBezTo>
                  <a:pt x="313" y="145"/>
                  <a:pt x="318" y="142"/>
                  <a:pt x="323" y="142"/>
                </a:cubicBezTo>
                <a:close/>
                <a:moveTo>
                  <a:pt x="301" y="142"/>
                </a:moveTo>
                <a:cubicBezTo>
                  <a:pt x="305" y="142"/>
                  <a:pt x="307" y="145"/>
                  <a:pt x="305" y="149"/>
                </a:cubicBezTo>
                <a:cubicBezTo>
                  <a:pt x="302" y="152"/>
                  <a:pt x="297" y="156"/>
                  <a:pt x="293" y="156"/>
                </a:cubicBezTo>
                <a:cubicBezTo>
                  <a:pt x="289" y="156"/>
                  <a:pt x="287" y="152"/>
                  <a:pt x="289" y="149"/>
                </a:cubicBezTo>
                <a:cubicBezTo>
                  <a:pt x="291" y="145"/>
                  <a:pt x="296" y="142"/>
                  <a:pt x="301" y="142"/>
                </a:cubicBezTo>
                <a:close/>
                <a:moveTo>
                  <a:pt x="279" y="142"/>
                </a:moveTo>
                <a:cubicBezTo>
                  <a:pt x="283" y="142"/>
                  <a:pt x="285" y="145"/>
                  <a:pt x="282" y="149"/>
                </a:cubicBezTo>
                <a:cubicBezTo>
                  <a:pt x="280" y="152"/>
                  <a:pt x="275" y="156"/>
                  <a:pt x="271" y="156"/>
                </a:cubicBezTo>
                <a:cubicBezTo>
                  <a:pt x="266" y="156"/>
                  <a:pt x="265" y="152"/>
                  <a:pt x="267" y="149"/>
                </a:cubicBezTo>
                <a:cubicBezTo>
                  <a:pt x="269" y="145"/>
                  <a:pt x="274" y="142"/>
                  <a:pt x="279" y="142"/>
                </a:cubicBezTo>
                <a:close/>
                <a:moveTo>
                  <a:pt x="257" y="142"/>
                </a:moveTo>
                <a:cubicBezTo>
                  <a:pt x="261" y="142"/>
                  <a:pt x="263" y="145"/>
                  <a:pt x="260" y="149"/>
                </a:cubicBezTo>
                <a:cubicBezTo>
                  <a:pt x="258" y="152"/>
                  <a:pt x="253" y="156"/>
                  <a:pt x="248" y="156"/>
                </a:cubicBezTo>
                <a:cubicBezTo>
                  <a:pt x="244" y="156"/>
                  <a:pt x="243" y="152"/>
                  <a:pt x="245" y="149"/>
                </a:cubicBezTo>
                <a:cubicBezTo>
                  <a:pt x="247" y="145"/>
                  <a:pt x="252" y="142"/>
                  <a:pt x="257" y="142"/>
                </a:cubicBezTo>
                <a:close/>
                <a:moveTo>
                  <a:pt x="737" y="162"/>
                </a:moveTo>
                <a:cubicBezTo>
                  <a:pt x="741" y="162"/>
                  <a:pt x="744" y="165"/>
                  <a:pt x="744" y="169"/>
                </a:cubicBezTo>
                <a:cubicBezTo>
                  <a:pt x="743" y="173"/>
                  <a:pt x="739" y="176"/>
                  <a:pt x="735" y="176"/>
                </a:cubicBezTo>
                <a:cubicBezTo>
                  <a:pt x="730" y="176"/>
                  <a:pt x="727" y="173"/>
                  <a:pt x="728" y="169"/>
                </a:cubicBezTo>
                <a:cubicBezTo>
                  <a:pt x="729" y="165"/>
                  <a:pt x="733" y="162"/>
                  <a:pt x="737" y="162"/>
                </a:cubicBezTo>
                <a:close/>
                <a:moveTo>
                  <a:pt x="715" y="162"/>
                </a:moveTo>
                <a:cubicBezTo>
                  <a:pt x="719" y="162"/>
                  <a:pt x="722" y="165"/>
                  <a:pt x="721" y="169"/>
                </a:cubicBezTo>
                <a:cubicBezTo>
                  <a:pt x="721" y="173"/>
                  <a:pt x="716" y="176"/>
                  <a:pt x="712" y="176"/>
                </a:cubicBezTo>
                <a:cubicBezTo>
                  <a:pt x="708" y="176"/>
                  <a:pt x="705" y="173"/>
                  <a:pt x="705" y="169"/>
                </a:cubicBezTo>
                <a:cubicBezTo>
                  <a:pt x="706" y="165"/>
                  <a:pt x="710" y="162"/>
                  <a:pt x="715" y="162"/>
                </a:cubicBezTo>
                <a:close/>
                <a:moveTo>
                  <a:pt x="692" y="162"/>
                </a:moveTo>
                <a:cubicBezTo>
                  <a:pt x="697" y="162"/>
                  <a:pt x="700" y="165"/>
                  <a:pt x="699" y="169"/>
                </a:cubicBezTo>
                <a:cubicBezTo>
                  <a:pt x="698" y="173"/>
                  <a:pt x="694" y="176"/>
                  <a:pt x="689" y="176"/>
                </a:cubicBezTo>
                <a:cubicBezTo>
                  <a:pt x="685" y="176"/>
                  <a:pt x="682" y="173"/>
                  <a:pt x="683" y="169"/>
                </a:cubicBezTo>
                <a:cubicBezTo>
                  <a:pt x="684" y="165"/>
                  <a:pt x="688" y="162"/>
                  <a:pt x="692" y="162"/>
                </a:cubicBezTo>
                <a:close/>
                <a:moveTo>
                  <a:pt x="670" y="162"/>
                </a:moveTo>
                <a:cubicBezTo>
                  <a:pt x="674" y="162"/>
                  <a:pt x="677" y="165"/>
                  <a:pt x="676" y="169"/>
                </a:cubicBezTo>
                <a:cubicBezTo>
                  <a:pt x="675" y="173"/>
                  <a:pt x="671" y="176"/>
                  <a:pt x="667" y="176"/>
                </a:cubicBezTo>
                <a:cubicBezTo>
                  <a:pt x="662" y="176"/>
                  <a:pt x="660" y="173"/>
                  <a:pt x="660" y="169"/>
                </a:cubicBezTo>
                <a:cubicBezTo>
                  <a:pt x="661" y="165"/>
                  <a:pt x="666" y="162"/>
                  <a:pt x="670" y="162"/>
                </a:cubicBezTo>
                <a:close/>
                <a:moveTo>
                  <a:pt x="625" y="162"/>
                </a:moveTo>
                <a:cubicBezTo>
                  <a:pt x="630" y="162"/>
                  <a:pt x="632" y="165"/>
                  <a:pt x="631" y="169"/>
                </a:cubicBezTo>
                <a:cubicBezTo>
                  <a:pt x="630" y="173"/>
                  <a:pt x="626" y="176"/>
                  <a:pt x="621" y="176"/>
                </a:cubicBezTo>
                <a:cubicBezTo>
                  <a:pt x="617" y="176"/>
                  <a:pt x="614" y="173"/>
                  <a:pt x="615" y="169"/>
                </a:cubicBezTo>
                <a:cubicBezTo>
                  <a:pt x="617" y="165"/>
                  <a:pt x="621" y="162"/>
                  <a:pt x="625" y="162"/>
                </a:cubicBezTo>
                <a:close/>
                <a:moveTo>
                  <a:pt x="603" y="162"/>
                </a:moveTo>
                <a:cubicBezTo>
                  <a:pt x="607" y="162"/>
                  <a:pt x="610" y="165"/>
                  <a:pt x="609" y="169"/>
                </a:cubicBezTo>
                <a:cubicBezTo>
                  <a:pt x="608" y="173"/>
                  <a:pt x="603" y="176"/>
                  <a:pt x="599" y="176"/>
                </a:cubicBezTo>
                <a:cubicBezTo>
                  <a:pt x="594" y="176"/>
                  <a:pt x="592" y="173"/>
                  <a:pt x="593" y="169"/>
                </a:cubicBezTo>
                <a:cubicBezTo>
                  <a:pt x="594" y="165"/>
                  <a:pt x="599" y="162"/>
                  <a:pt x="603" y="162"/>
                </a:cubicBezTo>
                <a:close/>
                <a:moveTo>
                  <a:pt x="580" y="162"/>
                </a:moveTo>
                <a:cubicBezTo>
                  <a:pt x="585" y="162"/>
                  <a:pt x="587" y="165"/>
                  <a:pt x="586" y="169"/>
                </a:cubicBezTo>
                <a:cubicBezTo>
                  <a:pt x="585" y="173"/>
                  <a:pt x="581" y="176"/>
                  <a:pt x="576" y="176"/>
                </a:cubicBezTo>
                <a:cubicBezTo>
                  <a:pt x="572" y="176"/>
                  <a:pt x="569" y="173"/>
                  <a:pt x="570" y="169"/>
                </a:cubicBezTo>
                <a:cubicBezTo>
                  <a:pt x="572" y="165"/>
                  <a:pt x="576" y="162"/>
                  <a:pt x="580" y="162"/>
                </a:cubicBezTo>
                <a:close/>
                <a:moveTo>
                  <a:pt x="558" y="162"/>
                </a:moveTo>
                <a:cubicBezTo>
                  <a:pt x="562" y="162"/>
                  <a:pt x="565" y="165"/>
                  <a:pt x="564" y="169"/>
                </a:cubicBezTo>
                <a:cubicBezTo>
                  <a:pt x="563" y="173"/>
                  <a:pt x="558" y="176"/>
                  <a:pt x="554" y="176"/>
                </a:cubicBezTo>
                <a:cubicBezTo>
                  <a:pt x="549" y="176"/>
                  <a:pt x="547" y="173"/>
                  <a:pt x="548" y="169"/>
                </a:cubicBezTo>
                <a:cubicBezTo>
                  <a:pt x="549" y="165"/>
                  <a:pt x="554" y="162"/>
                  <a:pt x="558" y="162"/>
                </a:cubicBezTo>
                <a:close/>
                <a:moveTo>
                  <a:pt x="536" y="162"/>
                </a:moveTo>
                <a:cubicBezTo>
                  <a:pt x="540" y="162"/>
                  <a:pt x="543" y="165"/>
                  <a:pt x="541" y="169"/>
                </a:cubicBezTo>
                <a:cubicBezTo>
                  <a:pt x="540" y="173"/>
                  <a:pt x="535" y="176"/>
                  <a:pt x="531" y="176"/>
                </a:cubicBezTo>
                <a:cubicBezTo>
                  <a:pt x="527" y="176"/>
                  <a:pt x="524" y="173"/>
                  <a:pt x="525" y="169"/>
                </a:cubicBezTo>
                <a:cubicBezTo>
                  <a:pt x="527" y="165"/>
                  <a:pt x="531" y="162"/>
                  <a:pt x="536" y="162"/>
                </a:cubicBezTo>
                <a:close/>
                <a:moveTo>
                  <a:pt x="513" y="162"/>
                </a:moveTo>
                <a:cubicBezTo>
                  <a:pt x="518" y="162"/>
                  <a:pt x="520" y="165"/>
                  <a:pt x="519" y="169"/>
                </a:cubicBezTo>
                <a:cubicBezTo>
                  <a:pt x="517" y="173"/>
                  <a:pt x="513" y="176"/>
                  <a:pt x="508" y="176"/>
                </a:cubicBezTo>
                <a:cubicBezTo>
                  <a:pt x="504" y="176"/>
                  <a:pt x="502" y="173"/>
                  <a:pt x="503" y="169"/>
                </a:cubicBezTo>
                <a:cubicBezTo>
                  <a:pt x="504" y="165"/>
                  <a:pt x="509" y="162"/>
                  <a:pt x="513" y="162"/>
                </a:cubicBezTo>
                <a:close/>
                <a:moveTo>
                  <a:pt x="491" y="162"/>
                </a:moveTo>
                <a:cubicBezTo>
                  <a:pt x="495" y="162"/>
                  <a:pt x="498" y="165"/>
                  <a:pt x="496" y="169"/>
                </a:cubicBezTo>
                <a:cubicBezTo>
                  <a:pt x="495" y="173"/>
                  <a:pt x="490" y="176"/>
                  <a:pt x="486" y="176"/>
                </a:cubicBezTo>
                <a:cubicBezTo>
                  <a:pt x="481" y="176"/>
                  <a:pt x="479" y="173"/>
                  <a:pt x="480" y="169"/>
                </a:cubicBezTo>
                <a:cubicBezTo>
                  <a:pt x="482" y="165"/>
                  <a:pt x="487" y="162"/>
                  <a:pt x="491" y="162"/>
                </a:cubicBezTo>
                <a:close/>
                <a:moveTo>
                  <a:pt x="469" y="162"/>
                </a:moveTo>
                <a:cubicBezTo>
                  <a:pt x="473" y="162"/>
                  <a:pt x="475" y="165"/>
                  <a:pt x="474" y="169"/>
                </a:cubicBezTo>
                <a:cubicBezTo>
                  <a:pt x="472" y="173"/>
                  <a:pt x="467" y="176"/>
                  <a:pt x="463" y="176"/>
                </a:cubicBezTo>
                <a:cubicBezTo>
                  <a:pt x="459" y="176"/>
                  <a:pt x="456" y="173"/>
                  <a:pt x="458" y="169"/>
                </a:cubicBezTo>
                <a:cubicBezTo>
                  <a:pt x="460" y="165"/>
                  <a:pt x="464" y="162"/>
                  <a:pt x="469" y="162"/>
                </a:cubicBezTo>
                <a:close/>
                <a:moveTo>
                  <a:pt x="446" y="162"/>
                </a:moveTo>
                <a:cubicBezTo>
                  <a:pt x="451" y="162"/>
                  <a:pt x="453" y="165"/>
                  <a:pt x="451" y="169"/>
                </a:cubicBezTo>
                <a:cubicBezTo>
                  <a:pt x="450" y="173"/>
                  <a:pt x="445" y="176"/>
                  <a:pt x="440" y="176"/>
                </a:cubicBezTo>
                <a:cubicBezTo>
                  <a:pt x="436" y="176"/>
                  <a:pt x="434" y="173"/>
                  <a:pt x="435" y="169"/>
                </a:cubicBezTo>
                <a:cubicBezTo>
                  <a:pt x="437" y="165"/>
                  <a:pt x="442" y="162"/>
                  <a:pt x="446" y="162"/>
                </a:cubicBezTo>
                <a:close/>
                <a:moveTo>
                  <a:pt x="424" y="162"/>
                </a:moveTo>
                <a:cubicBezTo>
                  <a:pt x="428" y="162"/>
                  <a:pt x="430" y="165"/>
                  <a:pt x="429" y="169"/>
                </a:cubicBezTo>
                <a:cubicBezTo>
                  <a:pt x="427" y="173"/>
                  <a:pt x="422" y="176"/>
                  <a:pt x="418" y="176"/>
                </a:cubicBezTo>
                <a:cubicBezTo>
                  <a:pt x="413" y="176"/>
                  <a:pt x="411" y="173"/>
                  <a:pt x="413" y="169"/>
                </a:cubicBezTo>
                <a:cubicBezTo>
                  <a:pt x="415" y="165"/>
                  <a:pt x="420" y="162"/>
                  <a:pt x="424" y="162"/>
                </a:cubicBezTo>
                <a:close/>
                <a:moveTo>
                  <a:pt x="402" y="162"/>
                </a:moveTo>
                <a:cubicBezTo>
                  <a:pt x="406" y="162"/>
                  <a:pt x="408" y="165"/>
                  <a:pt x="406" y="169"/>
                </a:cubicBezTo>
                <a:cubicBezTo>
                  <a:pt x="405" y="173"/>
                  <a:pt x="400" y="176"/>
                  <a:pt x="395" y="176"/>
                </a:cubicBezTo>
                <a:cubicBezTo>
                  <a:pt x="391" y="176"/>
                  <a:pt x="389" y="173"/>
                  <a:pt x="390" y="169"/>
                </a:cubicBezTo>
                <a:cubicBezTo>
                  <a:pt x="392" y="165"/>
                  <a:pt x="397" y="162"/>
                  <a:pt x="402" y="162"/>
                </a:cubicBezTo>
                <a:close/>
                <a:moveTo>
                  <a:pt x="379" y="162"/>
                </a:moveTo>
                <a:cubicBezTo>
                  <a:pt x="383" y="162"/>
                  <a:pt x="386" y="165"/>
                  <a:pt x="384" y="169"/>
                </a:cubicBezTo>
                <a:cubicBezTo>
                  <a:pt x="382" y="173"/>
                  <a:pt x="377" y="176"/>
                  <a:pt x="373" y="176"/>
                </a:cubicBezTo>
                <a:cubicBezTo>
                  <a:pt x="368" y="176"/>
                  <a:pt x="366" y="173"/>
                  <a:pt x="368" y="169"/>
                </a:cubicBezTo>
                <a:cubicBezTo>
                  <a:pt x="370" y="165"/>
                  <a:pt x="375" y="162"/>
                  <a:pt x="379" y="162"/>
                </a:cubicBezTo>
                <a:close/>
                <a:moveTo>
                  <a:pt x="357" y="162"/>
                </a:moveTo>
                <a:cubicBezTo>
                  <a:pt x="361" y="162"/>
                  <a:pt x="363" y="165"/>
                  <a:pt x="361" y="169"/>
                </a:cubicBezTo>
                <a:cubicBezTo>
                  <a:pt x="359" y="173"/>
                  <a:pt x="354" y="176"/>
                  <a:pt x="350" y="176"/>
                </a:cubicBezTo>
                <a:cubicBezTo>
                  <a:pt x="346" y="176"/>
                  <a:pt x="344" y="173"/>
                  <a:pt x="345" y="169"/>
                </a:cubicBezTo>
                <a:cubicBezTo>
                  <a:pt x="347" y="165"/>
                  <a:pt x="352" y="162"/>
                  <a:pt x="357" y="162"/>
                </a:cubicBezTo>
                <a:close/>
                <a:moveTo>
                  <a:pt x="334" y="162"/>
                </a:moveTo>
                <a:cubicBezTo>
                  <a:pt x="339" y="162"/>
                  <a:pt x="341" y="165"/>
                  <a:pt x="339" y="169"/>
                </a:cubicBezTo>
                <a:cubicBezTo>
                  <a:pt x="337" y="173"/>
                  <a:pt x="332" y="176"/>
                  <a:pt x="327" y="176"/>
                </a:cubicBezTo>
                <a:cubicBezTo>
                  <a:pt x="323" y="176"/>
                  <a:pt x="321" y="173"/>
                  <a:pt x="323" y="169"/>
                </a:cubicBezTo>
                <a:cubicBezTo>
                  <a:pt x="325" y="165"/>
                  <a:pt x="330" y="162"/>
                  <a:pt x="334" y="162"/>
                </a:cubicBezTo>
                <a:close/>
                <a:moveTo>
                  <a:pt x="312" y="162"/>
                </a:moveTo>
                <a:cubicBezTo>
                  <a:pt x="316" y="162"/>
                  <a:pt x="318" y="165"/>
                  <a:pt x="316" y="169"/>
                </a:cubicBezTo>
                <a:cubicBezTo>
                  <a:pt x="314" y="173"/>
                  <a:pt x="309" y="176"/>
                  <a:pt x="305" y="176"/>
                </a:cubicBezTo>
                <a:cubicBezTo>
                  <a:pt x="300" y="176"/>
                  <a:pt x="298" y="173"/>
                  <a:pt x="300" y="169"/>
                </a:cubicBezTo>
                <a:cubicBezTo>
                  <a:pt x="303" y="165"/>
                  <a:pt x="308" y="162"/>
                  <a:pt x="312" y="162"/>
                </a:cubicBezTo>
                <a:close/>
                <a:moveTo>
                  <a:pt x="290" y="162"/>
                </a:moveTo>
                <a:cubicBezTo>
                  <a:pt x="294" y="162"/>
                  <a:pt x="296" y="165"/>
                  <a:pt x="294" y="169"/>
                </a:cubicBezTo>
                <a:cubicBezTo>
                  <a:pt x="292" y="173"/>
                  <a:pt x="286" y="176"/>
                  <a:pt x="282" y="176"/>
                </a:cubicBezTo>
                <a:cubicBezTo>
                  <a:pt x="278" y="176"/>
                  <a:pt x="276" y="173"/>
                  <a:pt x="278" y="169"/>
                </a:cubicBezTo>
                <a:cubicBezTo>
                  <a:pt x="280" y="165"/>
                  <a:pt x="285" y="162"/>
                  <a:pt x="290" y="162"/>
                </a:cubicBezTo>
                <a:close/>
                <a:moveTo>
                  <a:pt x="267" y="162"/>
                </a:moveTo>
                <a:cubicBezTo>
                  <a:pt x="272" y="162"/>
                  <a:pt x="273" y="165"/>
                  <a:pt x="271" y="169"/>
                </a:cubicBezTo>
                <a:cubicBezTo>
                  <a:pt x="269" y="173"/>
                  <a:pt x="264" y="176"/>
                  <a:pt x="259" y="176"/>
                </a:cubicBezTo>
                <a:cubicBezTo>
                  <a:pt x="255" y="176"/>
                  <a:pt x="253" y="173"/>
                  <a:pt x="255" y="169"/>
                </a:cubicBezTo>
                <a:cubicBezTo>
                  <a:pt x="258" y="165"/>
                  <a:pt x="263" y="162"/>
                  <a:pt x="267" y="162"/>
                </a:cubicBezTo>
                <a:close/>
                <a:moveTo>
                  <a:pt x="245" y="162"/>
                </a:moveTo>
                <a:cubicBezTo>
                  <a:pt x="249" y="162"/>
                  <a:pt x="251" y="165"/>
                  <a:pt x="249" y="169"/>
                </a:cubicBezTo>
                <a:cubicBezTo>
                  <a:pt x="247" y="173"/>
                  <a:pt x="241" y="176"/>
                  <a:pt x="237" y="176"/>
                </a:cubicBezTo>
                <a:cubicBezTo>
                  <a:pt x="232" y="176"/>
                  <a:pt x="231" y="173"/>
                  <a:pt x="233" y="169"/>
                </a:cubicBezTo>
                <a:cubicBezTo>
                  <a:pt x="235" y="165"/>
                  <a:pt x="241" y="162"/>
                  <a:pt x="245" y="162"/>
                </a:cubicBezTo>
                <a:close/>
                <a:moveTo>
                  <a:pt x="779" y="182"/>
                </a:moveTo>
                <a:cubicBezTo>
                  <a:pt x="784" y="182"/>
                  <a:pt x="787" y="185"/>
                  <a:pt x="786" y="189"/>
                </a:cubicBezTo>
                <a:cubicBezTo>
                  <a:pt x="786" y="193"/>
                  <a:pt x="782" y="196"/>
                  <a:pt x="777" y="196"/>
                </a:cubicBezTo>
                <a:cubicBezTo>
                  <a:pt x="773" y="196"/>
                  <a:pt x="770" y="193"/>
                  <a:pt x="770" y="189"/>
                </a:cubicBezTo>
                <a:cubicBezTo>
                  <a:pt x="771" y="185"/>
                  <a:pt x="775" y="182"/>
                  <a:pt x="779" y="182"/>
                </a:cubicBezTo>
                <a:close/>
                <a:moveTo>
                  <a:pt x="756" y="182"/>
                </a:moveTo>
                <a:cubicBezTo>
                  <a:pt x="761" y="182"/>
                  <a:pt x="764" y="185"/>
                  <a:pt x="763" y="189"/>
                </a:cubicBezTo>
                <a:cubicBezTo>
                  <a:pt x="763" y="193"/>
                  <a:pt x="759" y="196"/>
                  <a:pt x="754" y="196"/>
                </a:cubicBezTo>
                <a:cubicBezTo>
                  <a:pt x="750" y="196"/>
                  <a:pt x="747" y="193"/>
                  <a:pt x="747" y="189"/>
                </a:cubicBezTo>
                <a:cubicBezTo>
                  <a:pt x="748" y="185"/>
                  <a:pt x="752" y="182"/>
                  <a:pt x="756" y="182"/>
                </a:cubicBezTo>
                <a:close/>
                <a:moveTo>
                  <a:pt x="688" y="182"/>
                </a:moveTo>
                <a:cubicBezTo>
                  <a:pt x="693" y="182"/>
                  <a:pt x="695" y="185"/>
                  <a:pt x="695" y="189"/>
                </a:cubicBezTo>
                <a:cubicBezTo>
                  <a:pt x="694" y="193"/>
                  <a:pt x="690" y="196"/>
                  <a:pt x="685" y="196"/>
                </a:cubicBezTo>
                <a:cubicBezTo>
                  <a:pt x="681" y="196"/>
                  <a:pt x="678" y="193"/>
                  <a:pt x="679" y="189"/>
                </a:cubicBezTo>
                <a:cubicBezTo>
                  <a:pt x="680" y="185"/>
                  <a:pt x="684" y="182"/>
                  <a:pt x="688" y="182"/>
                </a:cubicBezTo>
                <a:close/>
                <a:moveTo>
                  <a:pt x="665" y="182"/>
                </a:moveTo>
                <a:cubicBezTo>
                  <a:pt x="670" y="182"/>
                  <a:pt x="673" y="185"/>
                  <a:pt x="672" y="189"/>
                </a:cubicBezTo>
                <a:cubicBezTo>
                  <a:pt x="671" y="193"/>
                  <a:pt x="667" y="196"/>
                  <a:pt x="662" y="196"/>
                </a:cubicBezTo>
                <a:cubicBezTo>
                  <a:pt x="658" y="196"/>
                  <a:pt x="655" y="193"/>
                  <a:pt x="656" y="189"/>
                </a:cubicBezTo>
                <a:cubicBezTo>
                  <a:pt x="657" y="185"/>
                  <a:pt x="661" y="182"/>
                  <a:pt x="665" y="182"/>
                </a:cubicBezTo>
                <a:close/>
                <a:moveTo>
                  <a:pt x="597" y="182"/>
                </a:moveTo>
                <a:cubicBezTo>
                  <a:pt x="602" y="182"/>
                  <a:pt x="604" y="185"/>
                  <a:pt x="603" y="189"/>
                </a:cubicBezTo>
                <a:cubicBezTo>
                  <a:pt x="602" y="193"/>
                  <a:pt x="598" y="196"/>
                  <a:pt x="593" y="196"/>
                </a:cubicBezTo>
                <a:cubicBezTo>
                  <a:pt x="589" y="196"/>
                  <a:pt x="586" y="193"/>
                  <a:pt x="587" y="189"/>
                </a:cubicBezTo>
                <a:cubicBezTo>
                  <a:pt x="588" y="185"/>
                  <a:pt x="593" y="182"/>
                  <a:pt x="597" y="182"/>
                </a:cubicBezTo>
                <a:close/>
                <a:moveTo>
                  <a:pt x="506" y="182"/>
                </a:moveTo>
                <a:cubicBezTo>
                  <a:pt x="511" y="182"/>
                  <a:pt x="513" y="185"/>
                  <a:pt x="512" y="189"/>
                </a:cubicBezTo>
                <a:cubicBezTo>
                  <a:pt x="510" y="193"/>
                  <a:pt x="506" y="196"/>
                  <a:pt x="501" y="196"/>
                </a:cubicBezTo>
                <a:cubicBezTo>
                  <a:pt x="497" y="196"/>
                  <a:pt x="494" y="193"/>
                  <a:pt x="496" y="189"/>
                </a:cubicBezTo>
                <a:cubicBezTo>
                  <a:pt x="497" y="185"/>
                  <a:pt x="502" y="182"/>
                  <a:pt x="506" y="182"/>
                </a:cubicBezTo>
                <a:close/>
                <a:moveTo>
                  <a:pt x="483" y="182"/>
                </a:moveTo>
                <a:cubicBezTo>
                  <a:pt x="488" y="182"/>
                  <a:pt x="490" y="185"/>
                  <a:pt x="489" y="189"/>
                </a:cubicBezTo>
                <a:cubicBezTo>
                  <a:pt x="487" y="193"/>
                  <a:pt x="483" y="196"/>
                  <a:pt x="478" y="196"/>
                </a:cubicBezTo>
                <a:cubicBezTo>
                  <a:pt x="474" y="196"/>
                  <a:pt x="471" y="193"/>
                  <a:pt x="473" y="189"/>
                </a:cubicBezTo>
                <a:cubicBezTo>
                  <a:pt x="474" y="185"/>
                  <a:pt x="479" y="182"/>
                  <a:pt x="483" y="182"/>
                </a:cubicBezTo>
                <a:close/>
                <a:moveTo>
                  <a:pt x="461" y="182"/>
                </a:moveTo>
                <a:cubicBezTo>
                  <a:pt x="465" y="182"/>
                  <a:pt x="467" y="185"/>
                  <a:pt x="466" y="189"/>
                </a:cubicBezTo>
                <a:cubicBezTo>
                  <a:pt x="464" y="193"/>
                  <a:pt x="460" y="196"/>
                  <a:pt x="455" y="196"/>
                </a:cubicBezTo>
                <a:cubicBezTo>
                  <a:pt x="451" y="196"/>
                  <a:pt x="448" y="193"/>
                  <a:pt x="450" y="189"/>
                </a:cubicBezTo>
                <a:cubicBezTo>
                  <a:pt x="451" y="185"/>
                  <a:pt x="456" y="182"/>
                  <a:pt x="461" y="182"/>
                </a:cubicBezTo>
                <a:close/>
                <a:moveTo>
                  <a:pt x="438" y="182"/>
                </a:moveTo>
                <a:cubicBezTo>
                  <a:pt x="442" y="182"/>
                  <a:pt x="445" y="185"/>
                  <a:pt x="443" y="189"/>
                </a:cubicBezTo>
                <a:cubicBezTo>
                  <a:pt x="441" y="193"/>
                  <a:pt x="437" y="196"/>
                  <a:pt x="432" y="196"/>
                </a:cubicBezTo>
                <a:cubicBezTo>
                  <a:pt x="428" y="196"/>
                  <a:pt x="425" y="193"/>
                  <a:pt x="427" y="189"/>
                </a:cubicBezTo>
                <a:cubicBezTo>
                  <a:pt x="429" y="185"/>
                  <a:pt x="434" y="182"/>
                  <a:pt x="438" y="182"/>
                </a:cubicBezTo>
                <a:close/>
                <a:moveTo>
                  <a:pt x="415" y="182"/>
                </a:moveTo>
                <a:cubicBezTo>
                  <a:pt x="420" y="182"/>
                  <a:pt x="422" y="185"/>
                  <a:pt x="420" y="189"/>
                </a:cubicBezTo>
                <a:cubicBezTo>
                  <a:pt x="418" y="193"/>
                  <a:pt x="414" y="196"/>
                  <a:pt x="409" y="196"/>
                </a:cubicBezTo>
                <a:cubicBezTo>
                  <a:pt x="405" y="196"/>
                  <a:pt x="402" y="193"/>
                  <a:pt x="404" y="189"/>
                </a:cubicBezTo>
                <a:cubicBezTo>
                  <a:pt x="406" y="185"/>
                  <a:pt x="411" y="182"/>
                  <a:pt x="415" y="182"/>
                </a:cubicBezTo>
                <a:close/>
                <a:moveTo>
                  <a:pt x="392" y="182"/>
                </a:moveTo>
                <a:cubicBezTo>
                  <a:pt x="397" y="182"/>
                  <a:pt x="399" y="185"/>
                  <a:pt x="397" y="189"/>
                </a:cubicBezTo>
                <a:cubicBezTo>
                  <a:pt x="396" y="193"/>
                  <a:pt x="391" y="196"/>
                  <a:pt x="386" y="196"/>
                </a:cubicBezTo>
                <a:cubicBezTo>
                  <a:pt x="382" y="196"/>
                  <a:pt x="379" y="193"/>
                  <a:pt x="381" y="189"/>
                </a:cubicBezTo>
                <a:cubicBezTo>
                  <a:pt x="383" y="185"/>
                  <a:pt x="388" y="182"/>
                  <a:pt x="392" y="182"/>
                </a:cubicBezTo>
                <a:close/>
                <a:moveTo>
                  <a:pt x="370" y="182"/>
                </a:moveTo>
                <a:cubicBezTo>
                  <a:pt x="374" y="182"/>
                  <a:pt x="376" y="185"/>
                  <a:pt x="374" y="189"/>
                </a:cubicBezTo>
                <a:cubicBezTo>
                  <a:pt x="373" y="193"/>
                  <a:pt x="367" y="196"/>
                  <a:pt x="363" y="196"/>
                </a:cubicBezTo>
                <a:cubicBezTo>
                  <a:pt x="359" y="196"/>
                  <a:pt x="357" y="193"/>
                  <a:pt x="358" y="189"/>
                </a:cubicBezTo>
                <a:cubicBezTo>
                  <a:pt x="360" y="185"/>
                  <a:pt x="365" y="182"/>
                  <a:pt x="370" y="182"/>
                </a:cubicBezTo>
                <a:close/>
                <a:moveTo>
                  <a:pt x="347" y="182"/>
                </a:moveTo>
                <a:cubicBezTo>
                  <a:pt x="351" y="182"/>
                  <a:pt x="353" y="185"/>
                  <a:pt x="352" y="189"/>
                </a:cubicBezTo>
                <a:cubicBezTo>
                  <a:pt x="350" y="193"/>
                  <a:pt x="344" y="196"/>
                  <a:pt x="340" y="196"/>
                </a:cubicBezTo>
                <a:cubicBezTo>
                  <a:pt x="336" y="196"/>
                  <a:pt x="334" y="193"/>
                  <a:pt x="335" y="189"/>
                </a:cubicBezTo>
                <a:cubicBezTo>
                  <a:pt x="337" y="185"/>
                  <a:pt x="343" y="182"/>
                  <a:pt x="347" y="182"/>
                </a:cubicBezTo>
                <a:close/>
                <a:moveTo>
                  <a:pt x="256" y="182"/>
                </a:moveTo>
                <a:cubicBezTo>
                  <a:pt x="260" y="182"/>
                  <a:pt x="262" y="185"/>
                  <a:pt x="260" y="189"/>
                </a:cubicBezTo>
                <a:cubicBezTo>
                  <a:pt x="258" y="193"/>
                  <a:pt x="252" y="196"/>
                  <a:pt x="248" y="196"/>
                </a:cubicBezTo>
                <a:cubicBezTo>
                  <a:pt x="244" y="196"/>
                  <a:pt x="242" y="193"/>
                  <a:pt x="244" y="189"/>
                </a:cubicBezTo>
                <a:cubicBezTo>
                  <a:pt x="246" y="185"/>
                  <a:pt x="252" y="182"/>
                  <a:pt x="256" y="182"/>
                </a:cubicBezTo>
                <a:close/>
                <a:moveTo>
                  <a:pt x="233" y="182"/>
                </a:moveTo>
                <a:cubicBezTo>
                  <a:pt x="238" y="182"/>
                  <a:pt x="239" y="185"/>
                  <a:pt x="237" y="189"/>
                </a:cubicBezTo>
                <a:cubicBezTo>
                  <a:pt x="235" y="193"/>
                  <a:pt x="229" y="196"/>
                  <a:pt x="225" y="196"/>
                </a:cubicBezTo>
                <a:cubicBezTo>
                  <a:pt x="221" y="196"/>
                  <a:pt x="219" y="193"/>
                  <a:pt x="221" y="189"/>
                </a:cubicBezTo>
                <a:cubicBezTo>
                  <a:pt x="223" y="185"/>
                  <a:pt x="229" y="182"/>
                  <a:pt x="233" y="182"/>
                </a:cubicBezTo>
                <a:close/>
                <a:moveTo>
                  <a:pt x="210" y="182"/>
                </a:moveTo>
                <a:cubicBezTo>
                  <a:pt x="215" y="182"/>
                  <a:pt x="217" y="185"/>
                  <a:pt x="214" y="189"/>
                </a:cubicBezTo>
                <a:cubicBezTo>
                  <a:pt x="212" y="193"/>
                  <a:pt x="206" y="196"/>
                  <a:pt x="202" y="196"/>
                </a:cubicBezTo>
                <a:cubicBezTo>
                  <a:pt x="198" y="196"/>
                  <a:pt x="196" y="193"/>
                  <a:pt x="198" y="189"/>
                </a:cubicBezTo>
                <a:cubicBezTo>
                  <a:pt x="201" y="185"/>
                  <a:pt x="206" y="182"/>
                  <a:pt x="210" y="182"/>
                </a:cubicBezTo>
                <a:close/>
                <a:moveTo>
                  <a:pt x="684" y="202"/>
                </a:moveTo>
                <a:cubicBezTo>
                  <a:pt x="688" y="202"/>
                  <a:pt x="691" y="205"/>
                  <a:pt x="691" y="209"/>
                </a:cubicBezTo>
                <a:cubicBezTo>
                  <a:pt x="690" y="213"/>
                  <a:pt x="686" y="216"/>
                  <a:pt x="681" y="216"/>
                </a:cubicBezTo>
                <a:cubicBezTo>
                  <a:pt x="676" y="216"/>
                  <a:pt x="673" y="213"/>
                  <a:pt x="674" y="209"/>
                </a:cubicBezTo>
                <a:cubicBezTo>
                  <a:pt x="675" y="205"/>
                  <a:pt x="679" y="202"/>
                  <a:pt x="684" y="202"/>
                </a:cubicBezTo>
                <a:close/>
                <a:moveTo>
                  <a:pt x="661" y="202"/>
                </a:moveTo>
                <a:cubicBezTo>
                  <a:pt x="665" y="202"/>
                  <a:pt x="668" y="205"/>
                  <a:pt x="667" y="209"/>
                </a:cubicBezTo>
                <a:cubicBezTo>
                  <a:pt x="666" y="213"/>
                  <a:pt x="662" y="216"/>
                  <a:pt x="658" y="216"/>
                </a:cubicBezTo>
                <a:cubicBezTo>
                  <a:pt x="653" y="216"/>
                  <a:pt x="650" y="213"/>
                  <a:pt x="651" y="209"/>
                </a:cubicBezTo>
                <a:cubicBezTo>
                  <a:pt x="652" y="205"/>
                  <a:pt x="656" y="202"/>
                  <a:pt x="661" y="202"/>
                </a:cubicBezTo>
                <a:close/>
                <a:moveTo>
                  <a:pt x="568" y="202"/>
                </a:moveTo>
                <a:cubicBezTo>
                  <a:pt x="573" y="202"/>
                  <a:pt x="575" y="205"/>
                  <a:pt x="574" y="209"/>
                </a:cubicBezTo>
                <a:cubicBezTo>
                  <a:pt x="573" y="213"/>
                  <a:pt x="569" y="216"/>
                  <a:pt x="564" y="216"/>
                </a:cubicBezTo>
                <a:cubicBezTo>
                  <a:pt x="559" y="216"/>
                  <a:pt x="557" y="213"/>
                  <a:pt x="558" y="209"/>
                </a:cubicBezTo>
                <a:cubicBezTo>
                  <a:pt x="559" y="205"/>
                  <a:pt x="564" y="202"/>
                  <a:pt x="568" y="202"/>
                </a:cubicBezTo>
                <a:close/>
                <a:moveTo>
                  <a:pt x="476" y="202"/>
                </a:moveTo>
                <a:cubicBezTo>
                  <a:pt x="480" y="202"/>
                  <a:pt x="483" y="205"/>
                  <a:pt x="481" y="209"/>
                </a:cubicBezTo>
                <a:cubicBezTo>
                  <a:pt x="480" y="213"/>
                  <a:pt x="475" y="216"/>
                  <a:pt x="470" y="216"/>
                </a:cubicBezTo>
                <a:cubicBezTo>
                  <a:pt x="466" y="216"/>
                  <a:pt x="463" y="213"/>
                  <a:pt x="465" y="209"/>
                </a:cubicBezTo>
                <a:cubicBezTo>
                  <a:pt x="466" y="205"/>
                  <a:pt x="471" y="202"/>
                  <a:pt x="476" y="202"/>
                </a:cubicBezTo>
                <a:close/>
                <a:moveTo>
                  <a:pt x="453" y="202"/>
                </a:moveTo>
                <a:cubicBezTo>
                  <a:pt x="457" y="202"/>
                  <a:pt x="460" y="205"/>
                  <a:pt x="458" y="209"/>
                </a:cubicBezTo>
                <a:cubicBezTo>
                  <a:pt x="456" y="213"/>
                  <a:pt x="452" y="216"/>
                  <a:pt x="447" y="216"/>
                </a:cubicBezTo>
                <a:cubicBezTo>
                  <a:pt x="443" y="216"/>
                  <a:pt x="440" y="213"/>
                  <a:pt x="442" y="209"/>
                </a:cubicBezTo>
                <a:cubicBezTo>
                  <a:pt x="443" y="205"/>
                  <a:pt x="448" y="202"/>
                  <a:pt x="453" y="202"/>
                </a:cubicBezTo>
                <a:close/>
                <a:moveTo>
                  <a:pt x="430" y="202"/>
                </a:moveTo>
                <a:cubicBezTo>
                  <a:pt x="434" y="202"/>
                  <a:pt x="436" y="205"/>
                  <a:pt x="435" y="209"/>
                </a:cubicBezTo>
                <a:cubicBezTo>
                  <a:pt x="433" y="213"/>
                  <a:pt x="428" y="216"/>
                  <a:pt x="424" y="216"/>
                </a:cubicBezTo>
                <a:cubicBezTo>
                  <a:pt x="419" y="216"/>
                  <a:pt x="417" y="213"/>
                  <a:pt x="418" y="209"/>
                </a:cubicBezTo>
                <a:cubicBezTo>
                  <a:pt x="420" y="205"/>
                  <a:pt x="425" y="202"/>
                  <a:pt x="430" y="202"/>
                </a:cubicBezTo>
                <a:close/>
                <a:moveTo>
                  <a:pt x="406" y="202"/>
                </a:moveTo>
                <a:cubicBezTo>
                  <a:pt x="411" y="202"/>
                  <a:pt x="413" y="205"/>
                  <a:pt x="411" y="209"/>
                </a:cubicBezTo>
                <a:cubicBezTo>
                  <a:pt x="410" y="213"/>
                  <a:pt x="405" y="216"/>
                  <a:pt x="400" y="216"/>
                </a:cubicBezTo>
                <a:cubicBezTo>
                  <a:pt x="396" y="216"/>
                  <a:pt x="393" y="213"/>
                  <a:pt x="395" y="209"/>
                </a:cubicBezTo>
                <a:cubicBezTo>
                  <a:pt x="397" y="205"/>
                  <a:pt x="402" y="202"/>
                  <a:pt x="406" y="202"/>
                </a:cubicBezTo>
                <a:close/>
                <a:moveTo>
                  <a:pt x="383" y="202"/>
                </a:moveTo>
                <a:cubicBezTo>
                  <a:pt x="388" y="202"/>
                  <a:pt x="390" y="205"/>
                  <a:pt x="388" y="209"/>
                </a:cubicBezTo>
                <a:cubicBezTo>
                  <a:pt x="386" y="213"/>
                  <a:pt x="381" y="216"/>
                  <a:pt x="377" y="216"/>
                </a:cubicBezTo>
                <a:cubicBezTo>
                  <a:pt x="372" y="216"/>
                  <a:pt x="370" y="213"/>
                  <a:pt x="372" y="209"/>
                </a:cubicBezTo>
                <a:cubicBezTo>
                  <a:pt x="374" y="205"/>
                  <a:pt x="379" y="202"/>
                  <a:pt x="383" y="202"/>
                </a:cubicBezTo>
                <a:close/>
                <a:moveTo>
                  <a:pt x="360" y="202"/>
                </a:moveTo>
                <a:cubicBezTo>
                  <a:pt x="365" y="202"/>
                  <a:pt x="367" y="205"/>
                  <a:pt x="365" y="209"/>
                </a:cubicBezTo>
                <a:cubicBezTo>
                  <a:pt x="363" y="213"/>
                  <a:pt x="358" y="216"/>
                  <a:pt x="353" y="216"/>
                </a:cubicBezTo>
                <a:cubicBezTo>
                  <a:pt x="349" y="216"/>
                  <a:pt x="347" y="213"/>
                  <a:pt x="349" y="209"/>
                </a:cubicBezTo>
                <a:cubicBezTo>
                  <a:pt x="351" y="205"/>
                  <a:pt x="356" y="202"/>
                  <a:pt x="360" y="202"/>
                </a:cubicBezTo>
                <a:close/>
                <a:moveTo>
                  <a:pt x="337" y="202"/>
                </a:moveTo>
                <a:cubicBezTo>
                  <a:pt x="342" y="202"/>
                  <a:pt x="344" y="205"/>
                  <a:pt x="342" y="209"/>
                </a:cubicBezTo>
                <a:cubicBezTo>
                  <a:pt x="340" y="213"/>
                  <a:pt x="335" y="216"/>
                  <a:pt x="330" y="216"/>
                </a:cubicBezTo>
                <a:cubicBezTo>
                  <a:pt x="326" y="216"/>
                  <a:pt x="323" y="213"/>
                  <a:pt x="325" y="209"/>
                </a:cubicBezTo>
                <a:cubicBezTo>
                  <a:pt x="327" y="205"/>
                  <a:pt x="333" y="202"/>
                  <a:pt x="337" y="202"/>
                </a:cubicBezTo>
                <a:close/>
                <a:moveTo>
                  <a:pt x="198" y="202"/>
                </a:moveTo>
                <a:cubicBezTo>
                  <a:pt x="203" y="202"/>
                  <a:pt x="205" y="205"/>
                  <a:pt x="202" y="209"/>
                </a:cubicBezTo>
                <a:cubicBezTo>
                  <a:pt x="200" y="213"/>
                  <a:pt x="194" y="216"/>
                  <a:pt x="190" y="216"/>
                </a:cubicBezTo>
                <a:cubicBezTo>
                  <a:pt x="185" y="216"/>
                  <a:pt x="183" y="213"/>
                  <a:pt x="186" y="209"/>
                </a:cubicBezTo>
                <a:cubicBezTo>
                  <a:pt x="188" y="205"/>
                  <a:pt x="194" y="202"/>
                  <a:pt x="198" y="202"/>
                </a:cubicBezTo>
                <a:close/>
                <a:moveTo>
                  <a:pt x="175" y="202"/>
                </a:moveTo>
                <a:cubicBezTo>
                  <a:pt x="180" y="202"/>
                  <a:pt x="181" y="205"/>
                  <a:pt x="179" y="209"/>
                </a:cubicBezTo>
                <a:cubicBezTo>
                  <a:pt x="176" y="213"/>
                  <a:pt x="171" y="216"/>
                  <a:pt x="166" y="216"/>
                </a:cubicBezTo>
                <a:cubicBezTo>
                  <a:pt x="162" y="216"/>
                  <a:pt x="160" y="213"/>
                  <a:pt x="163" y="209"/>
                </a:cubicBezTo>
                <a:cubicBezTo>
                  <a:pt x="165" y="205"/>
                  <a:pt x="171" y="202"/>
                  <a:pt x="175" y="202"/>
                </a:cubicBezTo>
                <a:close/>
                <a:moveTo>
                  <a:pt x="152" y="202"/>
                </a:moveTo>
                <a:cubicBezTo>
                  <a:pt x="157" y="202"/>
                  <a:pt x="158" y="205"/>
                  <a:pt x="156" y="209"/>
                </a:cubicBezTo>
                <a:cubicBezTo>
                  <a:pt x="153" y="213"/>
                  <a:pt x="147" y="216"/>
                  <a:pt x="143" y="216"/>
                </a:cubicBezTo>
                <a:cubicBezTo>
                  <a:pt x="138" y="216"/>
                  <a:pt x="137" y="213"/>
                  <a:pt x="139" y="209"/>
                </a:cubicBezTo>
                <a:cubicBezTo>
                  <a:pt x="142" y="205"/>
                  <a:pt x="148" y="202"/>
                  <a:pt x="152" y="202"/>
                </a:cubicBezTo>
                <a:close/>
                <a:moveTo>
                  <a:pt x="586" y="222"/>
                </a:moveTo>
                <a:cubicBezTo>
                  <a:pt x="590" y="222"/>
                  <a:pt x="593" y="225"/>
                  <a:pt x="592" y="229"/>
                </a:cubicBezTo>
                <a:cubicBezTo>
                  <a:pt x="591" y="233"/>
                  <a:pt x="586" y="236"/>
                  <a:pt x="582" y="236"/>
                </a:cubicBezTo>
                <a:cubicBezTo>
                  <a:pt x="577" y="236"/>
                  <a:pt x="574" y="233"/>
                  <a:pt x="575" y="229"/>
                </a:cubicBezTo>
                <a:cubicBezTo>
                  <a:pt x="577" y="225"/>
                  <a:pt x="581" y="222"/>
                  <a:pt x="586" y="222"/>
                </a:cubicBezTo>
                <a:close/>
                <a:moveTo>
                  <a:pt x="562" y="222"/>
                </a:moveTo>
                <a:cubicBezTo>
                  <a:pt x="567" y="222"/>
                  <a:pt x="569" y="225"/>
                  <a:pt x="568" y="229"/>
                </a:cubicBezTo>
                <a:cubicBezTo>
                  <a:pt x="567" y="233"/>
                  <a:pt x="562" y="236"/>
                  <a:pt x="558" y="236"/>
                </a:cubicBezTo>
                <a:cubicBezTo>
                  <a:pt x="553" y="236"/>
                  <a:pt x="551" y="233"/>
                  <a:pt x="552" y="229"/>
                </a:cubicBezTo>
                <a:cubicBezTo>
                  <a:pt x="553" y="225"/>
                  <a:pt x="558" y="222"/>
                  <a:pt x="562" y="222"/>
                </a:cubicBezTo>
                <a:close/>
                <a:moveTo>
                  <a:pt x="545" y="202"/>
                </a:moveTo>
                <a:cubicBezTo>
                  <a:pt x="550" y="202"/>
                  <a:pt x="552" y="205"/>
                  <a:pt x="551" y="209"/>
                </a:cubicBezTo>
                <a:cubicBezTo>
                  <a:pt x="550" y="213"/>
                  <a:pt x="545" y="216"/>
                  <a:pt x="541" y="216"/>
                </a:cubicBezTo>
                <a:cubicBezTo>
                  <a:pt x="536" y="216"/>
                  <a:pt x="533" y="213"/>
                  <a:pt x="535" y="209"/>
                </a:cubicBezTo>
                <a:cubicBezTo>
                  <a:pt x="536" y="205"/>
                  <a:pt x="541" y="202"/>
                  <a:pt x="545" y="202"/>
                </a:cubicBezTo>
                <a:close/>
                <a:moveTo>
                  <a:pt x="492" y="222"/>
                </a:moveTo>
                <a:cubicBezTo>
                  <a:pt x="496" y="222"/>
                  <a:pt x="499" y="225"/>
                  <a:pt x="497" y="229"/>
                </a:cubicBezTo>
                <a:cubicBezTo>
                  <a:pt x="496" y="233"/>
                  <a:pt x="491" y="236"/>
                  <a:pt x="487" y="236"/>
                </a:cubicBezTo>
                <a:cubicBezTo>
                  <a:pt x="482" y="236"/>
                  <a:pt x="479" y="233"/>
                  <a:pt x="481" y="229"/>
                </a:cubicBezTo>
                <a:cubicBezTo>
                  <a:pt x="482" y="225"/>
                  <a:pt x="487" y="222"/>
                  <a:pt x="492" y="222"/>
                </a:cubicBezTo>
                <a:close/>
                <a:moveTo>
                  <a:pt x="468" y="222"/>
                </a:moveTo>
                <a:cubicBezTo>
                  <a:pt x="473" y="222"/>
                  <a:pt x="475" y="225"/>
                  <a:pt x="474" y="229"/>
                </a:cubicBezTo>
                <a:cubicBezTo>
                  <a:pt x="472" y="233"/>
                  <a:pt x="467" y="236"/>
                  <a:pt x="463" y="236"/>
                </a:cubicBezTo>
                <a:cubicBezTo>
                  <a:pt x="458" y="236"/>
                  <a:pt x="456" y="233"/>
                  <a:pt x="457" y="229"/>
                </a:cubicBezTo>
                <a:cubicBezTo>
                  <a:pt x="459" y="225"/>
                  <a:pt x="464" y="222"/>
                  <a:pt x="468" y="222"/>
                </a:cubicBezTo>
                <a:close/>
                <a:moveTo>
                  <a:pt x="445" y="222"/>
                </a:moveTo>
                <a:cubicBezTo>
                  <a:pt x="449" y="222"/>
                  <a:pt x="452" y="225"/>
                  <a:pt x="450" y="229"/>
                </a:cubicBezTo>
                <a:cubicBezTo>
                  <a:pt x="449" y="233"/>
                  <a:pt x="444" y="236"/>
                  <a:pt x="439" y="236"/>
                </a:cubicBezTo>
                <a:cubicBezTo>
                  <a:pt x="434" y="236"/>
                  <a:pt x="432" y="233"/>
                  <a:pt x="434" y="229"/>
                </a:cubicBezTo>
                <a:cubicBezTo>
                  <a:pt x="435" y="225"/>
                  <a:pt x="440" y="222"/>
                  <a:pt x="445" y="222"/>
                </a:cubicBezTo>
                <a:close/>
                <a:moveTo>
                  <a:pt x="421" y="222"/>
                </a:moveTo>
                <a:cubicBezTo>
                  <a:pt x="426" y="222"/>
                  <a:pt x="428" y="225"/>
                  <a:pt x="426" y="229"/>
                </a:cubicBezTo>
                <a:cubicBezTo>
                  <a:pt x="425" y="233"/>
                  <a:pt x="420" y="236"/>
                  <a:pt x="415" y="236"/>
                </a:cubicBezTo>
                <a:cubicBezTo>
                  <a:pt x="411" y="236"/>
                  <a:pt x="408" y="233"/>
                  <a:pt x="410" y="229"/>
                </a:cubicBezTo>
                <a:cubicBezTo>
                  <a:pt x="412" y="225"/>
                  <a:pt x="417" y="222"/>
                  <a:pt x="421" y="222"/>
                </a:cubicBezTo>
                <a:close/>
                <a:moveTo>
                  <a:pt x="398" y="222"/>
                </a:moveTo>
                <a:cubicBezTo>
                  <a:pt x="402" y="222"/>
                  <a:pt x="404" y="225"/>
                  <a:pt x="403" y="229"/>
                </a:cubicBezTo>
                <a:cubicBezTo>
                  <a:pt x="401" y="233"/>
                  <a:pt x="396" y="236"/>
                  <a:pt x="391" y="236"/>
                </a:cubicBezTo>
                <a:cubicBezTo>
                  <a:pt x="387" y="236"/>
                  <a:pt x="384" y="233"/>
                  <a:pt x="386" y="229"/>
                </a:cubicBezTo>
                <a:cubicBezTo>
                  <a:pt x="388" y="225"/>
                  <a:pt x="393" y="222"/>
                  <a:pt x="398" y="222"/>
                </a:cubicBezTo>
                <a:close/>
                <a:moveTo>
                  <a:pt x="374" y="222"/>
                </a:moveTo>
                <a:cubicBezTo>
                  <a:pt x="379" y="222"/>
                  <a:pt x="381" y="225"/>
                  <a:pt x="379" y="229"/>
                </a:cubicBezTo>
                <a:cubicBezTo>
                  <a:pt x="377" y="233"/>
                  <a:pt x="372" y="236"/>
                  <a:pt x="368" y="236"/>
                </a:cubicBezTo>
                <a:cubicBezTo>
                  <a:pt x="363" y="236"/>
                  <a:pt x="361" y="233"/>
                  <a:pt x="363" y="229"/>
                </a:cubicBezTo>
                <a:cubicBezTo>
                  <a:pt x="364" y="225"/>
                  <a:pt x="370" y="222"/>
                  <a:pt x="374" y="222"/>
                </a:cubicBezTo>
                <a:close/>
                <a:moveTo>
                  <a:pt x="351" y="222"/>
                </a:moveTo>
                <a:cubicBezTo>
                  <a:pt x="355" y="222"/>
                  <a:pt x="357" y="225"/>
                  <a:pt x="355" y="229"/>
                </a:cubicBezTo>
                <a:cubicBezTo>
                  <a:pt x="354" y="233"/>
                  <a:pt x="348" y="236"/>
                  <a:pt x="344" y="236"/>
                </a:cubicBezTo>
                <a:cubicBezTo>
                  <a:pt x="339" y="236"/>
                  <a:pt x="337" y="233"/>
                  <a:pt x="339" y="229"/>
                </a:cubicBezTo>
                <a:cubicBezTo>
                  <a:pt x="341" y="225"/>
                  <a:pt x="346" y="222"/>
                  <a:pt x="351" y="222"/>
                </a:cubicBezTo>
                <a:close/>
                <a:moveTo>
                  <a:pt x="327" y="222"/>
                </a:moveTo>
                <a:cubicBezTo>
                  <a:pt x="332" y="222"/>
                  <a:pt x="334" y="225"/>
                  <a:pt x="332" y="229"/>
                </a:cubicBezTo>
                <a:cubicBezTo>
                  <a:pt x="330" y="233"/>
                  <a:pt x="325" y="236"/>
                  <a:pt x="320" y="236"/>
                </a:cubicBezTo>
                <a:cubicBezTo>
                  <a:pt x="315" y="236"/>
                  <a:pt x="313" y="233"/>
                  <a:pt x="315" y="229"/>
                </a:cubicBezTo>
                <a:cubicBezTo>
                  <a:pt x="317" y="225"/>
                  <a:pt x="323" y="222"/>
                  <a:pt x="327" y="222"/>
                </a:cubicBezTo>
                <a:close/>
                <a:moveTo>
                  <a:pt x="304" y="222"/>
                </a:moveTo>
                <a:cubicBezTo>
                  <a:pt x="308" y="222"/>
                  <a:pt x="310" y="225"/>
                  <a:pt x="308" y="229"/>
                </a:cubicBezTo>
                <a:cubicBezTo>
                  <a:pt x="306" y="233"/>
                  <a:pt x="301" y="236"/>
                  <a:pt x="296" y="236"/>
                </a:cubicBezTo>
                <a:cubicBezTo>
                  <a:pt x="292" y="236"/>
                  <a:pt x="290" y="233"/>
                  <a:pt x="292" y="229"/>
                </a:cubicBezTo>
                <a:cubicBezTo>
                  <a:pt x="294" y="225"/>
                  <a:pt x="299" y="222"/>
                  <a:pt x="304" y="222"/>
                </a:cubicBezTo>
                <a:close/>
                <a:moveTo>
                  <a:pt x="795" y="242"/>
                </a:moveTo>
                <a:cubicBezTo>
                  <a:pt x="800" y="242"/>
                  <a:pt x="803" y="245"/>
                  <a:pt x="803" y="249"/>
                </a:cubicBezTo>
                <a:cubicBezTo>
                  <a:pt x="802" y="253"/>
                  <a:pt x="798" y="256"/>
                  <a:pt x="793" y="256"/>
                </a:cubicBezTo>
                <a:cubicBezTo>
                  <a:pt x="789" y="256"/>
                  <a:pt x="785" y="253"/>
                  <a:pt x="786" y="249"/>
                </a:cubicBezTo>
                <a:cubicBezTo>
                  <a:pt x="786" y="245"/>
                  <a:pt x="790" y="242"/>
                  <a:pt x="795" y="242"/>
                </a:cubicBezTo>
                <a:close/>
                <a:moveTo>
                  <a:pt x="604" y="242"/>
                </a:moveTo>
                <a:cubicBezTo>
                  <a:pt x="608" y="242"/>
                  <a:pt x="611" y="245"/>
                  <a:pt x="610" y="249"/>
                </a:cubicBezTo>
                <a:cubicBezTo>
                  <a:pt x="609" y="253"/>
                  <a:pt x="605" y="256"/>
                  <a:pt x="600" y="256"/>
                </a:cubicBezTo>
                <a:cubicBezTo>
                  <a:pt x="595" y="256"/>
                  <a:pt x="592" y="253"/>
                  <a:pt x="593" y="249"/>
                </a:cubicBezTo>
                <a:cubicBezTo>
                  <a:pt x="595" y="245"/>
                  <a:pt x="599" y="242"/>
                  <a:pt x="604" y="242"/>
                </a:cubicBezTo>
                <a:close/>
                <a:moveTo>
                  <a:pt x="580" y="242"/>
                </a:moveTo>
                <a:cubicBezTo>
                  <a:pt x="585" y="242"/>
                  <a:pt x="587" y="245"/>
                  <a:pt x="586" y="249"/>
                </a:cubicBezTo>
                <a:cubicBezTo>
                  <a:pt x="585" y="253"/>
                  <a:pt x="580" y="256"/>
                  <a:pt x="576" y="256"/>
                </a:cubicBezTo>
                <a:cubicBezTo>
                  <a:pt x="571" y="256"/>
                  <a:pt x="568" y="253"/>
                  <a:pt x="569" y="249"/>
                </a:cubicBezTo>
                <a:cubicBezTo>
                  <a:pt x="571" y="245"/>
                  <a:pt x="575" y="242"/>
                  <a:pt x="580" y="242"/>
                </a:cubicBezTo>
                <a:close/>
                <a:moveTo>
                  <a:pt x="556" y="242"/>
                </a:moveTo>
                <a:cubicBezTo>
                  <a:pt x="561" y="242"/>
                  <a:pt x="563" y="245"/>
                  <a:pt x="562" y="249"/>
                </a:cubicBezTo>
                <a:cubicBezTo>
                  <a:pt x="561" y="253"/>
                  <a:pt x="556" y="256"/>
                  <a:pt x="552" y="256"/>
                </a:cubicBezTo>
                <a:cubicBezTo>
                  <a:pt x="547" y="256"/>
                  <a:pt x="544" y="253"/>
                  <a:pt x="545" y="249"/>
                </a:cubicBezTo>
                <a:cubicBezTo>
                  <a:pt x="547" y="245"/>
                  <a:pt x="551" y="242"/>
                  <a:pt x="556" y="242"/>
                </a:cubicBezTo>
                <a:close/>
                <a:moveTo>
                  <a:pt x="532" y="242"/>
                </a:moveTo>
                <a:cubicBezTo>
                  <a:pt x="537" y="242"/>
                  <a:pt x="539" y="245"/>
                  <a:pt x="538" y="249"/>
                </a:cubicBezTo>
                <a:cubicBezTo>
                  <a:pt x="537" y="253"/>
                  <a:pt x="532" y="256"/>
                  <a:pt x="527" y="256"/>
                </a:cubicBezTo>
                <a:cubicBezTo>
                  <a:pt x="523" y="256"/>
                  <a:pt x="520" y="253"/>
                  <a:pt x="521" y="249"/>
                </a:cubicBezTo>
                <a:cubicBezTo>
                  <a:pt x="523" y="245"/>
                  <a:pt x="527" y="242"/>
                  <a:pt x="532" y="242"/>
                </a:cubicBezTo>
                <a:close/>
                <a:moveTo>
                  <a:pt x="508" y="242"/>
                </a:moveTo>
                <a:cubicBezTo>
                  <a:pt x="513" y="242"/>
                  <a:pt x="515" y="245"/>
                  <a:pt x="514" y="249"/>
                </a:cubicBezTo>
                <a:cubicBezTo>
                  <a:pt x="513" y="253"/>
                  <a:pt x="508" y="256"/>
                  <a:pt x="503" y="256"/>
                </a:cubicBezTo>
                <a:cubicBezTo>
                  <a:pt x="499" y="256"/>
                  <a:pt x="496" y="253"/>
                  <a:pt x="497" y="249"/>
                </a:cubicBezTo>
                <a:cubicBezTo>
                  <a:pt x="499" y="245"/>
                  <a:pt x="504" y="242"/>
                  <a:pt x="508" y="242"/>
                </a:cubicBezTo>
                <a:close/>
                <a:moveTo>
                  <a:pt x="484" y="242"/>
                </a:moveTo>
                <a:cubicBezTo>
                  <a:pt x="489" y="242"/>
                  <a:pt x="492" y="245"/>
                  <a:pt x="490" y="249"/>
                </a:cubicBezTo>
                <a:cubicBezTo>
                  <a:pt x="489" y="253"/>
                  <a:pt x="484" y="256"/>
                  <a:pt x="479" y="256"/>
                </a:cubicBezTo>
                <a:cubicBezTo>
                  <a:pt x="474" y="256"/>
                  <a:pt x="472" y="253"/>
                  <a:pt x="473" y="249"/>
                </a:cubicBezTo>
                <a:cubicBezTo>
                  <a:pt x="475" y="245"/>
                  <a:pt x="480" y="242"/>
                  <a:pt x="484" y="242"/>
                </a:cubicBezTo>
                <a:close/>
                <a:moveTo>
                  <a:pt x="460" y="242"/>
                </a:moveTo>
                <a:cubicBezTo>
                  <a:pt x="465" y="242"/>
                  <a:pt x="468" y="245"/>
                  <a:pt x="466" y="249"/>
                </a:cubicBezTo>
                <a:cubicBezTo>
                  <a:pt x="465" y="253"/>
                  <a:pt x="460" y="256"/>
                  <a:pt x="455" y="256"/>
                </a:cubicBezTo>
                <a:cubicBezTo>
                  <a:pt x="450" y="256"/>
                  <a:pt x="448" y="253"/>
                  <a:pt x="449" y="249"/>
                </a:cubicBezTo>
                <a:cubicBezTo>
                  <a:pt x="451" y="245"/>
                  <a:pt x="456" y="242"/>
                  <a:pt x="460" y="242"/>
                </a:cubicBezTo>
                <a:close/>
                <a:moveTo>
                  <a:pt x="437" y="242"/>
                </a:moveTo>
                <a:cubicBezTo>
                  <a:pt x="441" y="242"/>
                  <a:pt x="444" y="245"/>
                  <a:pt x="442" y="249"/>
                </a:cubicBezTo>
                <a:cubicBezTo>
                  <a:pt x="441" y="253"/>
                  <a:pt x="435" y="256"/>
                  <a:pt x="431" y="256"/>
                </a:cubicBezTo>
                <a:cubicBezTo>
                  <a:pt x="426" y="256"/>
                  <a:pt x="424" y="253"/>
                  <a:pt x="425" y="249"/>
                </a:cubicBezTo>
                <a:cubicBezTo>
                  <a:pt x="427" y="245"/>
                  <a:pt x="432" y="242"/>
                  <a:pt x="437" y="242"/>
                </a:cubicBezTo>
                <a:close/>
                <a:moveTo>
                  <a:pt x="413" y="242"/>
                </a:moveTo>
                <a:cubicBezTo>
                  <a:pt x="417" y="242"/>
                  <a:pt x="420" y="245"/>
                  <a:pt x="418" y="249"/>
                </a:cubicBezTo>
                <a:cubicBezTo>
                  <a:pt x="416" y="253"/>
                  <a:pt x="411" y="256"/>
                  <a:pt x="407" y="256"/>
                </a:cubicBezTo>
                <a:cubicBezTo>
                  <a:pt x="402" y="256"/>
                  <a:pt x="400" y="253"/>
                  <a:pt x="401" y="249"/>
                </a:cubicBezTo>
                <a:cubicBezTo>
                  <a:pt x="403" y="245"/>
                  <a:pt x="408" y="242"/>
                  <a:pt x="413" y="242"/>
                </a:cubicBezTo>
                <a:close/>
                <a:moveTo>
                  <a:pt x="389" y="242"/>
                </a:moveTo>
                <a:cubicBezTo>
                  <a:pt x="393" y="242"/>
                  <a:pt x="396" y="245"/>
                  <a:pt x="394" y="249"/>
                </a:cubicBezTo>
                <a:cubicBezTo>
                  <a:pt x="392" y="253"/>
                  <a:pt x="387" y="256"/>
                  <a:pt x="382" y="256"/>
                </a:cubicBezTo>
                <a:cubicBezTo>
                  <a:pt x="378" y="256"/>
                  <a:pt x="375" y="253"/>
                  <a:pt x="377" y="249"/>
                </a:cubicBezTo>
                <a:cubicBezTo>
                  <a:pt x="379" y="245"/>
                  <a:pt x="384" y="242"/>
                  <a:pt x="389" y="242"/>
                </a:cubicBezTo>
                <a:close/>
                <a:moveTo>
                  <a:pt x="365" y="242"/>
                </a:moveTo>
                <a:cubicBezTo>
                  <a:pt x="369" y="242"/>
                  <a:pt x="372" y="245"/>
                  <a:pt x="370" y="249"/>
                </a:cubicBezTo>
                <a:cubicBezTo>
                  <a:pt x="368" y="253"/>
                  <a:pt x="363" y="256"/>
                  <a:pt x="358" y="256"/>
                </a:cubicBezTo>
                <a:cubicBezTo>
                  <a:pt x="354" y="256"/>
                  <a:pt x="351" y="253"/>
                  <a:pt x="353" y="249"/>
                </a:cubicBezTo>
                <a:cubicBezTo>
                  <a:pt x="355" y="245"/>
                  <a:pt x="360" y="242"/>
                  <a:pt x="365" y="242"/>
                </a:cubicBezTo>
                <a:close/>
                <a:moveTo>
                  <a:pt x="341" y="242"/>
                </a:moveTo>
                <a:cubicBezTo>
                  <a:pt x="346" y="242"/>
                  <a:pt x="348" y="245"/>
                  <a:pt x="346" y="249"/>
                </a:cubicBezTo>
                <a:cubicBezTo>
                  <a:pt x="344" y="253"/>
                  <a:pt x="339" y="256"/>
                  <a:pt x="334" y="256"/>
                </a:cubicBezTo>
                <a:cubicBezTo>
                  <a:pt x="329" y="256"/>
                  <a:pt x="327" y="253"/>
                  <a:pt x="329" y="249"/>
                </a:cubicBezTo>
                <a:cubicBezTo>
                  <a:pt x="331" y="245"/>
                  <a:pt x="336" y="242"/>
                  <a:pt x="341" y="242"/>
                </a:cubicBezTo>
                <a:close/>
                <a:moveTo>
                  <a:pt x="317" y="242"/>
                </a:moveTo>
                <a:cubicBezTo>
                  <a:pt x="322" y="242"/>
                  <a:pt x="324" y="245"/>
                  <a:pt x="322" y="249"/>
                </a:cubicBezTo>
                <a:cubicBezTo>
                  <a:pt x="320" y="253"/>
                  <a:pt x="315" y="256"/>
                  <a:pt x="310" y="256"/>
                </a:cubicBezTo>
                <a:cubicBezTo>
                  <a:pt x="305" y="256"/>
                  <a:pt x="303" y="253"/>
                  <a:pt x="305" y="249"/>
                </a:cubicBezTo>
                <a:cubicBezTo>
                  <a:pt x="307" y="245"/>
                  <a:pt x="312" y="242"/>
                  <a:pt x="317" y="242"/>
                </a:cubicBezTo>
                <a:close/>
                <a:moveTo>
                  <a:pt x="293" y="242"/>
                </a:moveTo>
                <a:cubicBezTo>
                  <a:pt x="298" y="242"/>
                  <a:pt x="300" y="245"/>
                  <a:pt x="298" y="249"/>
                </a:cubicBezTo>
                <a:cubicBezTo>
                  <a:pt x="296" y="253"/>
                  <a:pt x="290" y="256"/>
                  <a:pt x="286" y="256"/>
                </a:cubicBezTo>
                <a:cubicBezTo>
                  <a:pt x="281" y="256"/>
                  <a:pt x="279" y="253"/>
                  <a:pt x="281" y="249"/>
                </a:cubicBezTo>
                <a:cubicBezTo>
                  <a:pt x="283" y="245"/>
                  <a:pt x="289" y="242"/>
                  <a:pt x="293" y="242"/>
                </a:cubicBezTo>
                <a:close/>
                <a:moveTo>
                  <a:pt x="598" y="262"/>
                </a:moveTo>
                <a:cubicBezTo>
                  <a:pt x="603" y="262"/>
                  <a:pt x="606" y="266"/>
                  <a:pt x="605" y="269"/>
                </a:cubicBezTo>
                <a:cubicBezTo>
                  <a:pt x="604" y="273"/>
                  <a:pt x="599" y="277"/>
                  <a:pt x="594" y="277"/>
                </a:cubicBezTo>
                <a:cubicBezTo>
                  <a:pt x="590" y="277"/>
                  <a:pt x="587" y="273"/>
                  <a:pt x="588" y="269"/>
                </a:cubicBezTo>
                <a:cubicBezTo>
                  <a:pt x="589" y="266"/>
                  <a:pt x="594" y="262"/>
                  <a:pt x="598" y="262"/>
                </a:cubicBezTo>
                <a:close/>
                <a:moveTo>
                  <a:pt x="550" y="262"/>
                </a:moveTo>
                <a:cubicBezTo>
                  <a:pt x="554" y="262"/>
                  <a:pt x="557" y="266"/>
                  <a:pt x="556" y="269"/>
                </a:cubicBezTo>
                <a:cubicBezTo>
                  <a:pt x="555" y="273"/>
                  <a:pt x="550" y="277"/>
                  <a:pt x="545" y="277"/>
                </a:cubicBezTo>
                <a:cubicBezTo>
                  <a:pt x="541" y="277"/>
                  <a:pt x="538" y="273"/>
                  <a:pt x="539" y="269"/>
                </a:cubicBezTo>
                <a:cubicBezTo>
                  <a:pt x="540" y="266"/>
                  <a:pt x="545" y="262"/>
                  <a:pt x="550" y="262"/>
                </a:cubicBezTo>
                <a:close/>
                <a:moveTo>
                  <a:pt x="525" y="262"/>
                </a:moveTo>
                <a:cubicBezTo>
                  <a:pt x="530" y="262"/>
                  <a:pt x="533" y="266"/>
                  <a:pt x="532" y="269"/>
                </a:cubicBezTo>
                <a:cubicBezTo>
                  <a:pt x="530" y="273"/>
                  <a:pt x="526" y="277"/>
                  <a:pt x="521" y="277"/>
                </a:cubicBezTo>
                <a:cubicBezTo>
                  <a:pt x="516" y="277"/>
                  <a:pt x="513" y="273"/>
                  <a:pt x="515" y="269"/>
                </a:cubicBezTo>
                <a:cubicBezTo>
                  <a:pt x="516" y="266"/>
                  <a:pt x="521" y="262"/>
                  <a:pt x="525" y="262"/>
                </a:cubicBezTo>
                <a:close/>
                <a:moveTo>
                  <a:pt x="501" y="262"/>
                </a:moveTo>
                <a:cubicBezTo>
                  <a:pt x="506" y="262"/>
                  <a:pt x="509" y="266"/>
                  <a:pt x="507" y="269"/>
                </a:cubicBezTo>
                <a:cubicBezTo>
                  <a:pt x="506" y="273"/>
                  <a:pt x="501" y="277"/>
                  <a:pt x="496" y="277"/>
                </a:cubicBezTo>
                <a:cubicBezTo>
                  <a:pt x="492" y="277"/>
                  <a:pt x="489" y="273"/>
                  <a:pt x="490" y="269"/>
                </a:cubicBezTo>
                <a:cubicBezTo>
                  <a:pt x="492" y="266"/>
                  <a:pt x="497" y="262"/>
                  <a:pt x="501" y="262"/>
                </a:cubicBezTo>
                <a:close/>
                <a:moveTo>
                  <a:pt x="453" y="262"/>
                </a:moveTo>
                <a:cubicBezTo>
                  <a:pt x="457" y="262"/>
                  <a:pt x="460" y="266"/>
                  <a:pt x="458" y="269"/>
                </a:cubicBezTo>
                <a:cubicBezTo>
                  <a:pt x="457" y="273"/>
                  <a:pt x="452" y="277"/>
                  <a:pt x="447" y="277"/>
                </a:cubicBezTo>
                <a:cubicBezTo>
                  <a:pt x="442" y="277"/>
                  <a:pt x="440" y="273"/>
                  <a:pt x="441" y="269"/>
                </a:cubicBezTo>
                <a:cubicBezTo>
                  <a:pt x="443" y="266"/>
                  <a:pt x="448" y="262"/>
                  <a:pt x="453" y="262"/>
                </a:cubicBezTo>
                <a:close/>
                <a:moveTo>
                  <a:pt x="428" y="262"/>
                </a:moveTo>
                <a:cubicBezTo>
                  <a:pt x="433" y="262"/>
                  <a:pt x="436" y="266"/>
                  <a:pt x="434" y="269"/>
                </a:cubicBezTo>
                <a:cubicBezTo>
                  <a:pt x="432" y="273"/>
                  <a:pt x="427" y="277"/>
                  <a:pt x="423" y="277"/>
                </a:cubicBezTo>
                <a:cubicBezTo>
                  <a:pt x="418" y="277"/>
                  <a:pt x="415" y="273"/>
                  <a:pt x="417" y="269"/>
                </a:cubicBezTo>
                <a:cubicBezTo>
                  <a:pt x="419" y="266"/>
                  <a:pt x="424" y="262"/>
                  <a:pt x="428" y="262"/>
                </a:cubicBezTo>
                <a:close/>
                <a:moveTo>
                  <a:pt x="404" y="262"/>
                </a:moveTo>
                <a:cubicBezTo>
                  <a:pt x="409" y="262"/>
                  <a:pt x="411" y="266"/>
                  <a:pt x="410" y="269"/>
                </a:cubicBezTo>
                <a:cubicBezTo>
                  <a:pt x="408" y="273"/>
                  <a:pt x="403" y="277"/>
                  <a:pt x="398" y="277"/>
                </a:cubicBezTo>
                <a:cubicBezTo>
                  <a:pt x="393" y="277"/>
                  <a:pt x="391" y="273"/>
                  <a:pt x="393" y="269"/>
                </a:cubicBezTo>
                <a:cubicBezTo>
                  <a:pt x="394" y="266"/>
                  <a:pt x="399" y="262"/>
                  <a:pt x="404" y="262"/>
                </a:cubicBezTo>
                <a:close/>
                <a:moveTo>
                  <a:pt x="380" y="262"/>
                </a:moveTo>
                <a:cubicBezTo>
                  <a:pt x="384" y="262"/>
                  <a:pt x="387" y="266"/>
                  <a:pt x="385" y="269"/>
                </a:cubicBezTo>
                <a:cubicBezTo>
                  <a:pt x="383" y="273"/>
                  <a:pt x="378" y="277"/>
                  <a:pt x="373" y="277"/>
                </a:cubicBezTo>
                <a:cubicBezTo>
                  <a:pt x="369" y="277"/>
                  <a:pt x="366" y="273"/>
                  <a:pt x="368" y="269"/>
                </a:cubicBezTo>
                <a:cubicBezTo>
                  <a:pt x="370" y="266"/>
                  <a:pt x="375" y="262"/>
                  <a:pt x="380" y="262"/>
                </a:cubicBezTo>
                <a:close/>
                <a:moveTo>
                  <a:pt x="355" y="262"/>
                </a:moveTo>
                <a:cubicBezTo>
                  <a:pt x="360" y="262"/>
                  <a:pt x="363" y="266"/>
                  <a:pt x="361" y="269"/>
                </a:cubicBezTo>
                <a:cubicBezTo>
                  <a:pt x="359" y="273"/>
                  <a:pt x="354" y="277"/>
                  <a:pt x="349" y="277"/>
                </a:cubicBezTo>
                <a:cubicBezTo>
                  <a:pt x="344" y="277"/>
                  <a:pt x="342" y="273"/>
                  <a:pt x="344" y="269"/>
                </a:cubicBezTo>
                <a:cubicBezTo>
                  <a:pt x="346" y="266"/>
                  <a:pt x="351" y="262"/>
                  <a:pt x="355" y="262"/>
                </a:cubicBezTo>
                <a:close/>
                <a:moveTo>
                  <a:pt x="331" y="262"/>
                </a:moveTo>
                <a:cubicBezTo>
                  <a:pt x="336" y="262"/>
                  <a:pt x="338" y="266"/>
                  <a:pt x="336" y="269"/>
                </a:cubicBezTo>
                <a:cubicBezTo>
                  <a:pt x="334" y="273"/>
                  <a:pt x="329" y="277"/>
                  <a:pt x="324" y="277"/>
                </a:cubicBezTo>
                <a:cubicBezTo>
                  <a:pt x="320" y="277"/>
                  <a:pt x="317" y="273"/>
                  <a:pt x="319" y="269"/>
                </a:cubicBezTo>
                <a:cubicBezTo>
                  <a:pt x="321" y="266"/>
                  <a:pt x="327" y="262"/>
                  <a:pt x="331" y="262"/>
                </a:cubicBezTo>
                <a:close/>
                <a:moveTo>
                  <a:pt x="307" y="262"/>
                </a:moveTo>
                <a:cubicBezTo>
                  <a:pt x="312" y="262"/>
                  <a:pt x="314" y="266"/>
                  <a:pt x="312" y="269"/>
                </a:cubicBezTo>
                <a:cubicBezTo>
                  <a:pt x="310" y="273"/>
                  <a:pt x="305" y="277"/>
                  <a:pt x="300" y="277"/>
                </a:cubicBezTo>
                <a:cubicBezTo>
                  <a:pt x="295" y="277"/>
                  <a:pt x="293" y="273"/>
                  <a:pt x="295" y="269"/>
                </a:cubicBezTo>
                <a:cubicBezTo>
                  <a:pt x="297" y="266"/>
                  <a:pt x="302" y="262"/>
                  <a:pt x="307" y="262"/>
                </a:cubicBezTo>
                <a:close/>
                <a:moveTo>
                  <a:pt x="568" y="283"/>
                </a:moveTo>
                <a:cubicBezTo>
                  <a:pt x="573" y="283"/>
                  <a:pt x="576" y="286"/>
                  <a:pt x="575" y="290"/>
                </a:cubicBezTo>
                <a:cubicBezTo>
                  <a:pt x="574" y="294"/>
                  <a:pt x="569" y="297"/>
                  <a:pt x="564" y="297"/>
                </a:cubicBezTo>
                <a:cubicBezTo>
                  <a:pt x="559" y="297"/>
                  <a:pt x="556" y="294"/>
                  <a:pt x="557" y="290"/>
                </a:cubicBezTo>
                <a:cubicBezTo>
                  <a:pt x="559" y="286"/>
                  <a:pt x="563" y="283"/>
                  <a:pt x="568" y="283"/>
                </a:cubicBezTo>
                <a:close/>
                <a:moveTo>
                  <a:pt x="544" y="283"/>
                </a:moveTo>
                <a:cubicBezTo>
                  <a:pt x="548" y="283"/>
                  <a:pt x="551" y="286"/>
                  <a:pt x="550" y="290"/>
                </a:cubicBezTo>
                <a:cubicBezTo>
                  <a:pt x="549" y="294"/>
                  <a:pt x="544" y="297"/>
                  <a:pt x="539" y="297"/>
                </a:cubicBezTo>
                <a:cubicBezTo>
                  <a:pt x="534" y="297"/>
                  <a:pt x="531" y="294"/>
                  <a:pt x="533" y="290"/>
                </a:cubicBezTo>
                <a:cubicBezTo>
                  <a:pt x="534" y="286"/>
                  <a:pt x="539" y="283"/>
                  <a:pt x="544" y="283"/>
                </a:cubicBezTo>
                <a:close/>
                <a:moveTo>
                  <a:pt x="519" y="283"/>
                </a:moveTo>
                <a:cubicBezTo>
                  <a:pt x="524" y="283"/>
                  <a:pt x="526" y="286"/>
                  <a:pt x="525" y="290"/>
                </a:cubicBezTo>
                <a:cubicBezTo>
                  <a:pt x="524" y="294"/>
                  <a:pt x="519" y="297"/>
                  <a:pt x="514" y="297"/>
                </a:cubicBezTo>
                <a:cubicBezTo>
                  <a:pt x="509" y="297"/>
                  <a:pt x="506" y="294"/>
                  <a:pt x="508" y="290"/>
                </a:cubicBezTo>
                <a:cubicBezTo>
                  <a:pt x="509" y="286"/>
                  <a:pt x="514" y="283"/>
                  <a:pt x="519" y="283"/>
                </a:cubicBezTo>
                <a:close/>
                <a:moveTo>
                  <a:pt x="494" y="283"/>
                </a:moveTo>
                <a:cubicBezTo>
                  <a:pt x="499" y="283"/>
                  <a:pt x="502" y="286"/>
                  <a:pt x="500" y="290"/>
                </a:cubicBezTo>
                <a:cubicBezTo>
                  <a:pt x="499" y="294"/>
                  <a:pt x="494" y="297"/>
                  <a:pt x="489" y="297"/>
                </a:cubicBezTo>
                <a:cubicBezTo>
                  <a:pt x="484" y="297"/>
                  <a:pt x="482" y="294"/>
                  <a:pt x="483" y="290"/>
                </a:cubicBezTo>
                <a:cubicBezTo>
                  <a:pt x="484" y="286"/>
                  <a:pt x="489" y="283"/>
                  <a:pt x="494" y="283"/>
                </a:cubicBezTo>
                <a:close/>
                <a:moveTo>
                  <a:pt x="469" y="283"/>
                </a:moveTo>
                <a:cubicBezTo>
                  <a:pt x="474" y="283"/>
                  <a:pt x="477" y="286"/>
                  <a:pt x="476" y="290"/>
                </a:cubicBezTo>
                <a:cubicBezTo>
                  <a:pt x="474" y="294"/>
                  <a:pt x="469" y="297"/>
                  <a:pt x="464" y="297"/>
                </a:cubicBezTo>
                <a:cubicBezTo>
                  <a:pt x="459" y="297"/>
                  <a:pt x="457" y="294"/>
                  <a:pt x="458" y="290"/>
                </a:cubicBezTo>
                <a:cubicBezTo>
                  <a:pt x="460" y="286"/>
                  <a:pt x="465" y="283"/>
                  <a:pt x="469" y="283"/>
                </a:cubicBezTo>
                <a:close/>
                <a:moveTo>
                  <a:pt x="420" y="283"/>
                </a:moveTo>
                <a:cubicBezTo>
                  <a:pt x="425" y="283"/>
                  <a:pt x="427" y="286"/>
                  <a:pt x="426" y="290"/>
                </a:cubicBezTo>
                <a:cubicBezTo>
                  <a:pt x="424" y="294"/>
                  <a:pt x="419" y="297"/>
                  <a:pt x="414" y="297"/>
                </a:cubicBezTo>
                <a:cubicBezTo>
                  <a:pt x="410" y="297"/>
                  <a:pt x="407" y="294"/>
                  <a:pt x="409" y="290"/>
                </a:cubicBezTo>
                <a:cubicBezTo>
                  <a:pt x="410" y="286"/>
                  <a:pt x="415" y="283"/>
                  <a:pt x="420" y="283"/>
                </a:cubicBezTo>
                <a:close/>
                <a:moveTo>
                  <a:pt x="395" y="283"/>
                </a:moveTo>
                <a:cubicBezTo>
                  <a:pt x="400" y="283"/>
                  <a:pt x="403" y="286"/>
                  <a:pt x="401" y="290"/>
                </a:cubicBezTo>
                <a:cubicBezTo>
                  <a:pt x="399" y="294"/>
                  <a:pt x="394" y="297"/>
                  <a:pt x="389" y="297"/>
                </a:cubicBezTo>
                <a:cubicBezTo>
                  <a:pt x="385" y="297"/>
                  <a:pt x="382" y="294"/>
                  <a:pt x="384" y="290"/>
                </a:cubicBezTo>
                <a:cubicBezTo>
                  <a:pt x="385" y="286"/>
                  <a:pt x="391" y="283"/>
                  <a:pt x="395" y="283"/>
                </a:cubicBezTo>
                <a:close/>
                <a:moveTo>
                  <a:pt x="371" y="283"/>
                </a:moveTo>
                <a:cubicBezTo>
                  <a:pt x="376" y="283"/>
                  <a:pt x="378" y="286"/>
                  <a:pt x="376" y="290"/>
                </a:cubicBezTo>
                <a:cubicBezTo>
                  <a:pt x="375" y="294"/>
                  <a:pt x="369" y="297"/>
                  <a:pt x="364" y="297"/>
                </a:cubicBezTo>
                <a:cubicBezTo>
                  <a:pt x="360" y="297"/>
                  <a:pt x="357" y="294"/>
                  <a:pt x="359" y="290"/>
                </a:cubicBezTo>
                <a:cubicBezTo>
                  <a:pt x="361" y="286"/>
                  <a:pt x="366" y="283"/>
                  <a:pt x="371" y="283"/>
                </a:cubicBezTo>
                <a:close/>
                <a:moveTo>
                  <a:pt x="346" y="283"/>
                </a:moveTo>
                <a:cubicBezTo>
                  <a:pt x="351" y="283"/>
                  <a:pt x="353" y="286"/>
                  <a:pt x="351" y="290"/>
                </a:cubicBezTo>
                <a:cubicBezTo>
                  <a:pt x="350" y="294"/>
                  <a:pt x="344" y="297"/>
                  <a:pt x="339" y="297"/>
                </a:cubicBezTo>
                <a:cubicBezTo>
                  <a:pt x="335" y="297"/>
                  <a:pt x="332" y="294"/>
                  <a:pt x="334" y="290"/>
                </a:cubicBezTo>
                <a:cubicBezTo>
                  <a:pt x="336" y="286"/>
                  <a:pt x="341" y="283"/>
                  <a:pt x="346" y="283"/>
                </a:cubicBezTo>
                <a:close/>
                <a:moveTo>
                  <a:pt x="321" y="283"/>
                </a:moveTo>
                <a:cubicBezTo>
                  <a:pt x="326" y="283"/>
                  <a:pt x="329" y="286"/>
                  <a:pt x="327" y="290"/>
                </a:cubicBezTo>
                <a:cubicBezTo>
                  <a:pt x="325" y="294"/>
                  <a:pt x="319" y="297"/>
                  <a:pt x="315" y="297"/>
                </a:cubicBezTo>
                <a:cubicBezTo>
                  <a:pt x="310" y="297"/>
                  <a:pt x="307" y="294"/>
                  <a:pt x="309" y="290"/>
                </a:cubicBezTo>
                <a:cubicBezTo>
                  <a:pt x="311" y="286"/>
                  <a:pt x="317" y="283"/>
                  <a:pt x="321" y="283"/>
                </a:cubicBezTo>
                <a:close/>
                <a:moveTo>
                  <a:pt x="788" y="303"/>
                </a:moveTo>
                <a:cubicBezTo>
                  <a:pt x="793" y="303"/>
                  <a:pt x="796" y="306"/>
                  <a:pt x="796" y="310"/>
                </a:cubicBezTo>
                <a:cubicBezTo>
                  <a:pt x="795" y="314"/>
                  <a:pt x="791" y="317"/>
                  <a:pt x="786" y="317"/>
                </a:cubicBezTo>
                <a:cubicBezTo>
                  <a:pt x="781" y="317"/>
                  <a:pt x="778" y="314"/>
                  <a:pt x="778" y="310"/>
                </a:cubicBezTo>
                <a:cubicBezTo>
                  <a:pt x="779" y="306"/>
                  <a:pt x="783" y="303"/>
                  <a:pt x="788" y="303"/>
                </a:cubicBezTo>
                <a:close/>
                <a:moveTo>
                  <a:pt x="781" y="363"/>
                </a:moveTo>
                <a:cubicBezTo>
                  <a:pt x="786" y="363"/>
                  <a:pt x="790" y="366"/>
                  <a:pt x="789" y="370"/>
                </a:cubicBezTo>
                <a:cubicBezTo>
                  <a:pt x="789" y="374"/>
                  <a:pt x="784" y="377"/>
                  <a:pt x="779" y="377"/>
                </a:cubicBezTo>
                <a:cubicBezTo>
                  <a:pt x="774" y="377"/>
                  <a:pt x="770" y="374"/>
                  <a:pt x="771" y="370"/>
                </a:cubicBezTo>
                <a:cubicBezTo>
                  <a:pt x="771" y="366"/>
                  <a:pt x="776" y="363"/>
                  <a:pt x="781" y="363"/>
                </a:cubicBezTo>
                <a:close/>
                <a:moveTo>
                  <a:pt x="778" y="383"/>
                </a:moveTo>
                <a:cubicBezTo>
                  <a:pt x="783" y="383"/>
                  <a:pt x="787" y="386"/>
                  <a:pt x="787" y="390"/>
                </a:cubicBezTo>
                <a:cubicBezTo>
                  <a:pt x="786" y="394"/>
                  <a:pt x="782" y="397"/>
                  <a:pt x="777" y="397"/>
                </a:cubicBezTo>
                <a:cubicBezTo>
                  <a:pt x="771" y="397"/>
                  <a:pt x="768" y="394"/>
                  <a:pt x="768" y="390"/>
                </a:cubicBezTo>
                <a:cubicBezTo>
                  <a:pt x="769" y="386"/>
                  <a:pt x="773" y="383"/>
                  <a:pt x="778" y="383"/>
                </a:cubicBezTo>
                <a:close/>
                <a:moveTo>
                  <a:pt x="776" y="403"/>
                </a:moveTo>
                <a:cubicBezTo>
                  <a:pt x="781" y="403"/>
                  <a:pt x="785" y="407"/>
                  <a:pt x="784" y="411"/>
                </a:cubicBezTo>
                <a:cubicBezTo>
                  <a:pt x="784" y="414"/>
                  <a:pt x="779" y="418"/>
                  <a:pt x="774" y="418"/>
                </a:cubicBezTo>
                <a:cubicBezTo>
                  <a:pt x="769" y="418"/>
                  <a:pt x="765" y="414"/>
                  <a:pt x="765" y="411"/>
                </a:cubicBezTo>
                <a:cubicBezTo>
                  <a:pt x="766" y="407"/>
                  <a:pt x="771" y="403"/>
                  <a:pt x="776" y="403"/>
                </a:cubicBezTo>
                <a:close/>
                <a:moveTo>
                  <a:pt x="18" y="403"/>
                </a:moveTo>
                <a:cubicBezTo>
                  <a:pt x="23" y="403"/>
                  <a:pt x="25" y="407"/>
                  <a:pt x="22" y="411"/>
                </a:cubicBezTo>
                <a:cubicBezTo>
                  <a:pt x="20" y="414"/>
                  <a:pt x="13" y="418"/>
                  <a:pt x="8" y="418"/>
                </a:cubicBezTo>
                <a:cubicBezTo>
                  <a:pt x="3" y="418"/>
                  <a:pt x="0" y="414"/>
                  <a:pt x="3" y="411"/>
                </a:cubicBezTo>
                <a:cubicBezTo>
                  <a:pt x="6" y="407"/>
                  <a:pt x="12" y="403"/>
                  <a:pt x="18" y="403"/>
                </a:cubicBezTo>
                <a:close/>
                <a:moveTo>
                  <a:pt x="31" y="383"/>
                </a:moveTo>
                <a:cubicBezTo>
                  <a:pt x="37" y="383"/>
                  <a:pt x="39" y="386"/>
                  <a:pt x="36" y="390"/>
                </a:cubicBezTo>
                <a:cubicBezTo>
                  <a:pt x="33" y="394"/>
                  <a:pt x="27" y="397"/>
                  <a:pt x="22" y="397"/>
                </a:cubicBezTo>
                <a:cubicBezTo>
                  <a:pt x="17" y="397"/>
                  <a:pt x="15" y="394"/>
                  <a:pt x="17" y="390"/>
                </a:cubicBezTo>
                <a:cubicBezTo>
                  <a:pt x="20" y="386"/>
                  <a:pt x="26" y="383"/>
                  <a:pt x="31" y="383"/>
                </a:cubicBezTo>
                <a:close/>
                <a:moveTo>
                  <a:pt x="45" y="403"/>
                </a:moveTo>
                <a:cubicBezTo>
                  <a:pt x="50" y="403"/>
                  <a:pt x="52" y="407"/>
                  <a:pt x="49" y="411"/>
                </a:cubicBezTo>
                <a:cubicBezTo>
                  <a:pt x="47" y="414"/>
                  <a:pt x="40" y="418"/>
                  <a:pt x="35" y="418"/>
                </a:cubicBezTo>
                <a:cubicBezTo>
                  <a:pt x="30" y="418"/>
                  <a:pt x="28" y="414"/>
                  <a:pt x="30" y="411"/>
                </a:cubicBezTo>
                <a:cubicBezTo>
                  <a:pt x="33" y="407"/>
                  <a:pt x="39" y="403"/>
                  <a:pt x="45" y="403"/>
                </a:cubicBezTo>
                <a:close/>
                <a:moveTo>
                  <a:pt x="773" y="424"/>
                </a:moveTo>
                <a:cubicBezTo>
                  <a:pt x="779" y="424"/>
                  <a:pt x="783" y="427"/>
                  <a:pt x="782" y="431"/>
                </a:cubicBezTo>
                <a:cubicBezTo>
                  <a:pt x="782" y="435"/>
                  <a:pt x="777" y="438"/>
                  <a:pt x="772" y="438"/>
                </a:cubicBezTo>
                <a:cubicBezTo>
                  <a:pt x="766" y="438"/>
                  <a:pt x="762" y="435"/>
                  <a:pt x="763" y="431"/>
                </a:cubicBezTo>
                <a:cubicBezTo>
                  <a:pt x="763" y="427"/>
                  <a:pt x="768" y="424"/>
                  <a:pt x="773" y="424"/>
                </a:cubicBezTo>
                <a:close/>
                <a:moveTo>
                  <a:pt x="771" y="444"/>
                </a:moveTo>
                <a:cubicBezTo>
                  <a:pt x="776" y="444"/>
                  <a:pt x="780" y="447"/>
                  <a:pt x="780" y="451"/>
                </a:cubicBezTo>
                <a:cubicBezTo>
                  <a:pt x="779" y="455"/>
                  <a:pt x="775" y="458"/>
                  <a:pt x="769" y="458"/>
                </a:cubicBezTo>
                <a:cubicBezTo>
                  <a:pt x="764" y="458"/>
                  <a:pt x="760" y="455"/>
                  <a:pt x="760" y="451"/>
                </a:cubicBezTo>
                <a:cubicBezTo>
                  <a:pt x="761" y="447"/>
                  <a:pt x="765" y="444"/>
                  <a:pt x="771" y="444"/>
                </a:cubicBezTo>
                <a:close/>
                <a:moveTo>
                  <a:pt x="512" y="303"/>
                </a:moveTo>
                <a:cubicBezTo>
                  <a:pt x="517" y="303"/>
                  <a:pt x="520" y="306"/>
                  <a:pt x="519" y="310"/>
                </a:cubicBezTo>
                <a:cubicBezTo>
                  <a:pt x="517" y="314"/>
                  <a:pt x="512" y="317"/>
                  <a:pt x="507" y="317"/>
                </a:cubicBezTo>
                <a:cubicBezTo>
                  <a:pt x="503" y="317"/>
                  <a:pt x="500" y="314"/>
                  <a:pt x="501" y="310"/>
                </a:cubicBezTo>
                <a:cubicBezTo>
                  <a:pt x="502" y="306"/>
                  <a:pt x="507" y="303"/>
                  <a:pt x="512" y="303"/>
                </a:cubicBezTo>
                <a:close/>
                <a:moveTo>
                  <a:pt x="487" y="303"/>
                </a:moveTo>
                <a:cubicBezTo>
                  <a:pt x="492" y="303"/>
                  <a:pt x="495" y="306"/>
                  <a:pt x="493" y="310"/>
                </a:cubicBezTo>
                <a:cubicBezTo>
                  <a:pt x="492" y="314"/>
                  <a:pt x="487" y="317"/>
                  <a:pt x="482" y="317"/>
                </a:cubicBezTo>
                <a:cubicBezTo>
                  <a:pt x="477" y="317"/>
                  <a:pt x="474" y="314"/>
                  <a:pt x="476" y="310"/>
                </a:cubicBezTo>
                <a:cubicBezTo>
                  <a:pt x="477" y="306"/>
                  <a:pt x="482" y="303"/>
                  <a:pt x="487" y="303"/>
                </a:cubicBezTo>
                <a:close/>
                <a:moveTo>
                  <a:pt x="462" y="303"/>
                </a:moveTo>
                <a:cubicBezTo>
                  <a:pt x="467" y="303"/>
                  <a:pt x="470" y="306"/>
                  <a:pt x="468" y="310"/>
                </a:cubicBezTo>
                <a:cubicBezTo>
                  <a:pt x="467" y="314"/>
                  <a:pt x="462" y="317"/>
                  <a:pt x="457" y="317"/>
                </a:cubicBezTo>
                <a:cubicBezTo>
                  <a:pt x="452" y="317"/>
                  <a:pt x="449" y="314"/>
                  <a:pt x="451" y="310"/>
                </a:cubicBezTo>
                <a:cubicBezTo>
                  <a:pt x="452" y="306"/>
                  <a:pt x="457" y="303"/>
                  <a:pt x="462" y="303"/>
                </a:cubicBezTo>
                <a:close/>
                <a:moveTo>
                  <a:pt x="437" y="303"/>
                </a:moveTo>
                <a:cubicBezTo>
                  <a:pt x="442" y="303"/>
                  <a:pt x="444" y="306"/>
                  <a:pt x="443" y="310"/>
                </a:cubicBezTo>
                <a:cubicBezTo>
                  <a:pt x="441" y="314"/>
                  <a:pt x="436" y="317"/>
                  <a:pt x="431" y="317"/>
                </a:cubicBezTo>
                <a:cubicBezTo>
                  <a:pt x="426" y="317"/>
                  <a:pt x="424" y="314"/>
                  <a:pt x="425" y="310"/>
                </a:cubicBezTo>
                <a:cubicBezTo>
                  <a:pt x="427" y="306"/>
                  <a:pt x="432" y="303"/>
                  <a:pt x="437" y="303"/>
                </a:cubicBezTo>
                <a:close/>
                <a:moveTo>
                  <a:pt x="412" y="303"/>
                </a:moveTo>
                <a:cubicBezTo>
                  <a:pt x="417" y="303"/>
                  <a:pt x="419" y="306"/>
                  <a:pt x="418" y="310"/>
                </a:cubicBezTo>
                <a:cubicBezTo>
                  <a:pt x="416" y="314"/>
                  <a:pt x="411" y="317"/>
                  <a:pt x="406" y="317"/>
                </a:cubicBezTo>
                <a:cubicBezTo>
                  <a:pt x="401" y="317"/>
                  <a:pt x="398" y="314"/>
                  <a:pt x="400" y="310"/>
                </a:cubicBezTo>
                <a:cubicBezTo>
                  <a:pt x="402" y="306"/>
                  <a:pt x="407" y="303"/>
                  <a:pt x="412" y="303"/>
                </a:cubicBezTo>
                <a:close/>
                <a:moveTo>
                  <a:pt x="387" y="303"/>
                </a:moveTo>
                <a:cubicBezTo>
                  <a:pt x="392" y="303"/>
                  <a:pt x="394" y="306"/>
                  <a:pt x="393" y="310"/>
                </a:cubicBezTo>
                <a:cubicBezTo>
                  <a:pt x="391" y="314"/>
                  <a:pt x="386" y="317"/>
                  <a:pt x="381" y="317"/>
                </a:cubicBezTo>
                <a:cubicBezTo>
                  <a:pt x="376" y="317"/>
                  <a:pt x="373" y="314"/>
                  <a:pt x="375" y="310"/>
                </a:cubicBezTo>
                <a:cubicBezTo>
                  <a:pt x="377" y="306"/>
                  <a:pt x="382" y="303"/>
                  <a:pt x="387" y="303"/>
                </a:cubicBezTo>
                <a:close/>
                <a:moveTo>
                  <a:pt x="362" y="303"/>
                </a:moveTo>
                <a:cubicBezTo>
                  <a:pt x="367" y="303"/>
                  <a:pt x="369" y="306"/>
                  <a:pt x="367" y="310"/>
                </a:cubicBezTo>
                <a:cubicBezTo>
                  <a:pt x="366" y="314"/>
                  <a:pt x="360" y="317"/>
                  <a:pt x="355" y="317"/>
                </a:cubicBezTo>
                <a:cubicBezTo>
                  <a:pt x="350" y="317"/>
                  <a:pt x="348" y="314"/>
                  <a:pt x="350" y="310"/>
                </a:cubicBezTo>
                <a:cubicBezTo>
                  <a:pt x="351" y="306"/>
                  <a:pt x="357" y="303"/>
                  <a:pt x="362" y="303"/>
                </a:cubicBezTo>
                <a:close/>
                <a:moveTo>
                  <a:pt x="337" y="303"/>
                </a:moveTo>
                <a:cubicBezTo>
                  <a:pt x="341" y="303"/>
                  <a:pt x="344" y="306"/>
                  <a:pt x="342" y="310"/>
                </a:cubicBezTo>
                <a:cubicBezTo>
                  <a:pt x="340" y="314"/>
                  <a:pt x="335" y="317"/>
                  <a:pt x="330" y="317"/>
                </a:cubicBezTo>
                <a:cubicBezTo>
                  <a:pt x="325" y="317"/>
                  <a:pt x="323" y="314"/>
                  <a:pt x="324" y="310"/>
                </a:cubicBezTo>
                <a:cubicBezTo>
                  <a:pt x="326" y="306"/>
                  <a:pt x="332" y="303"/>
                  <a:pt x="337" y="303"/>
                </a:cubicBezTo>
                <a:close/>
                <a:moveTo>
                  <a:pt x="312" y="303"/>
                </a:moveTo>
                <a:cubicBezTo>
                  <a:pt x="316" y="303"/>
                  <a:pt x="319" y="306"/>
                  <a:pt x="317" y="310"/>
                </a:cubicBezTo>
                <a:cubicBezTo>
                  <a:pt x="315" y="314"/>
                  <a:pt x="310" y="317"/>
                  <a:pt x="305" y="317"/>
                </a:cubicBezTo>
                <a:cubicBezTo>
                  <a:pt x="300" y="317"/>
                  <a:pt x="297" y="314"/>
                  <a:pt x="299" y="310"/>
                </a:cubicBezTo>
                <a:cubicBezTo>
                  <a:pt x="301" y="306"/>
                  <a:pt x="307" y="303"/>
                  <a:pt x="312" y="303"/>
                </a:cubicBezTo>
                <a:close/>
                <a:moveTo>
                  <a:pt x="286" y="303"/>
                </a:moveTo>
                <a:cubicBezTo>
                  <a:pt x="291" y="303"/>
                  <a:pt x="294" y="306"/>
                  <a:pt x="292" y="310"/>
                </a:cubicBezTo>
                <a:cubicBezTo>
                  <a:pt x="290" y="314"/>
                  <a:pt x="284" y="317"/>
                  <a:pt x="279" y="317"/>
                </a:cubicBezTo>
                <a:cubicBezTo>
                  <a:pt x="274" y="317"/>
                  <a:pt x="272" y="314"/>
                  <a:pt x="274" y="310"/>
                </a:cubicBezTo>
                <a:cubicBezTo>
                  <a:pt x="276" y="306"/>
                  <a:pt x="282" y="303"/>
                  <a:pt x="286" y="303"/>
                </a:cubicBezTo>
                <a:close/>
                <a:moveTo>
                  <a:pt x="480" y="323"/>
                </a:moveTo>
                <a:cubicBezTo>
                  <a:pt x="485" y="323"/>
                  <a:pt x="488" y="326"/>
                  <a:pt x="486" y="330"/>
                </a:cubicBezTo>
                <a:cubicBezTo>
                  <a:pt x="485" y="334"/>
                  <a:pt x="480" y="337"/>
                  <a:pt x="475" y="337"/>
                </a:cubicBezTo>
                <a:cubicBezTo>
                  <a:pt x="470" y="337"/>
                  <a:pt x="467" y="334"/>
                  <a:pt x="468" y="330"/>
                </a:cubicBezTo>
                <a:cubicBezTo>
                  <a:pt x="470" y="326"/>
                  <a:pt x="475" y="323"/>
                  <a:pt x="480" y="323"/>
                </a:cubicBezTo>
                <a:close/>
                <a:moveTo>
                  <a:pt x="454" y="323"/>
                </a:moveTo>
                <a:cubicBezTo>
                  <a:pt x="459" y="323"/>
                  <a:pt x="462" y="326"/>
                  <a:pt x="461" y="330"/>
                </a:cubicBezTo>
                <a:cubicBezTo>
                  <a:pt x="459" y="334"/>
                  <a:pt x="454" y="337"/>
                  <a:pt x="449" y="337"/>
                </a:cubicBezTo>
                <a:cubicBezTo>
                  <a:pt x="444" y="337"/>
                  <a:pt x="441" y="334"/>
                  <a:pt x="443" y="330"/>
                </a:cubicBezTo>
                <a:cubicBezTo>
                  <a:pt x="444" y="326"/>
                  <a:pt x="450" y="323"/>
                  <a:pt x="454" y="323"/>
                </a:cubicBezTo>
                <a:close/>
                <a:moveTo>
                  <a:pt x="429" y="323"/>
                </a:moveTo>
                <a:cubicBezTo>
                  <a:pt x="434" y="323"/>
                  <a:pt x="437" y="326"/>
                  <a:pt x="435" y="330"/>
                </a:cubicBezTo>
                <a:cubicBezTo>
                  <a:pt x="434" y="334"/>
                  <a:pt x="428" y="337"/>
                  <a:pt x="423" y="337"/>
                </a:cubicBezTo>
                <a:cubicBezTo>
                  <a:pt x="418" y="337"/>
                  <a:pt x="416" y="334"/>
                  <a:pt x="417" y="330"/>
                </a:cubicBezTo>
                <a:cubicBezTo>
                  <a:pt x="419" y="326"/>
                  <a:pt x="424" y="323"/>
                  <a:pt x="429" y="323"/>
                </a:cubicBezTo>
                <a:close/>
                <a:moveTo>
                  <a:pt x="404" y="323"/>
                </a:moveTo>
                <a:cubicBezTo>
                  <a:pt x="408" y="323"/>
                  <a:pt x="411" y="326"/>
                  <a:pt x="410" y="330"/>
                </a:cubicBezTo>
                <a:cubicBezTo>
                  <a:pt x="408" y="334"/>
                  <a:pt x="403" y="337"/>
                  <a:pt x="398" y="337"/>
                </a:cubicBezTo>
                <a:cubicBezTo>
                  <a:pt x="393" y="337"/>
                  <a:pt x="390" y="334"/>
                  <a:pt x="392" y="330"/>
                </a:cubicBezTo>
                <a:cubicBezTo>
                  <a:pt x="393" y="326"/>
                  <a:pt x="399" y="323"/>
                  <a:pt x="404" y="323"/>
                </a:cubicBezTo>
                <a:close/>
                <a:moveTo>
                  <a:pt x="378" y="323"/>
                </a:moveTo>
                <a:cubicBezTo>
                  <a:pt x="383" y="323"/>
                  <a:pt x="386" y="326"/>
                  <a:pt x="384" y="330"/>
                </a:cubicBezTo>
                <a:cubicBezTo>
                  <a:pt x="382" y="334"/>
                  <a:pt x="377" y="337"/>
                  <a:pt x="372" y="337"/>
                </a:cubicBezTo>
                <a:cubicBezTo>
                  <a:pt x="367" y="337"/>
                  <a:pt x="364" y="334"/>
                  <a:pt x="366" y="330"/>
                </a:cubicBezTo>
                <a:cubicBezTo>
                  <a:pt x="368" y="326"/>
                  <a:pt x="373" y="323"/>
                  <a:pt x="378" y="323"/>
                </a:cubicBezTo>
                <a:close/>
                <a:moveTo>
                  <a:pt x="353" y="323"/>
                </a:moveTo>
                <a:cubicBezTo>
                  <a:pt x="358" y="323"/>
                  <a:pt x="360" y="326"/>
                  <a:pt x="358" y="330"/>
                </a:cubicBezTo>
                <a:cubicBezTo>
                  <a:pt x="357" y="334"/>
                  <a:pt x="351" y="337"/>
                  <a:pt x="346" y="337"/>
                </a:cubicBezTo>
                <a:cubicBezTo>
                  <a:pt x="341" y="337"/>
                  <a:pt x="339" y="334"/>
                  <a:pt x="340" y="330"/>
                </a:cubicBezTo>
                <a:cubicBezTo>
                  <a:pt x="342" y="326"/>
                  <a:pt x="348" y="323"/>
                  <a:pt x="353" y="323"/>
                </a:cubicBezTo>
                <a:close/>
                <a:moveTo>
                  <a:pt x="327" y="323"/>
                </a:moveTo>
                <a:cubicBezTo>
                  <a:pt x="332" y="323"/>
                  <a:pt x="335" y="326"/>
                  <a:pt x="333" y="330"/>
                </a:cubicBezTo>
                <a:cubicBezTo>
                  <a:pt x="331" y="334"/>
                  <a:pt x="325" y="337"/>
                  <a:pt x="320" y="337"/>
                </a:cubicBezTo>
                <a:cubicBezTo>
                  <a:pt x="315" y="337"/>
                  <a:pt x="313" y="334"/>
                  <a:pt x="315" y="330"/>
                </a:cubicBezTo>
                <a:cubicBezTo>
                  <a:pt x="317" y="326"/>
                  <a:pt x="322" y="323"/>
                  <a:pt x="327" y="323"/>
                </a:cubicBezTo>
                <a:close/>
                <a:moveTo>
                  <a:pt x="302" y="323"/>
                </a:moveTo>
                <a:cubicBezTo>
                  <a:pt x="307" y="323"/>
                  <a:pt x="309" y="326"/>
                  <a:pt x="307" y="330"/>
                </a:cubicBezTo>
                <a:cubicBezTo>
                  <a:pt x="305" y="334"/>
                  <a:pt x="300" y="337"/>
                  <a:pt x="295" y="337"/>
                </a:cubicBezTo>
                <a:cubicBezTo>
                  <a:pt x="290" y="337"/>
                  <a:pt x="287" y="334"/>
                  <a:pt x="289" y="330"/>
                </a:cubicBezTo>
                <a:cubicBezTo>
                  <a:pt x="291" y="326"/>
                  <a:pt x="297" y="323"/>
                  <a:pt x="302" y="323"/>
                </a:cubicBezTo>
                <a:close/>
                <a:moveTo>
                  <a:pt x="276" y="323"/>
                </a:moveTo>
                <a:cubicBezTo>
                  <a:pt x="281" y="323"/>
                  <a:pt x="283" y="326"/>
                  <a:pt x="282" y="330"/>
                </a:cubicBezTo>
                <a:cubicBezTo>
                  <a:pt x="280" y="334"/>
                  <a:pt x="274" y="337"/>
                  <a:pt x="269" y="337"/>
                </a:cubicBezTo>
                <a:cubicBezTo>
                  <a:pt x="264" y="337"/>
                  <a:pt x="262" y="334"/>
                  <a:pt x="264" y="330"/>
                </a:cubicBezTo>
                <a:cubicBezTo>
                  <a:pt x="266" y="326"/>
                  <a:pt x="271" y="323"/>
                  <a:pt x="276" y="323"/>
                </a:cubicBezTo>
                <a:close/>
                <a:moveTo>
                  <a:pt x="447" y="343"/>
                </a:moveTo>
                <a:cubicBezTo>
                  <a:pt x="452" y="343"/>
                  <a:pt x="455" y="346"/>
                  <a:pt x="453" y="350"/>
                </a:cubicBezTo>
                <a:cubicBezTo>
                  <a:pt x="452" y="354"/>
                  <a:pt x="447" y="357"/>
                  <a:pt x="442" y="357"/>
                </a:cubicBezTo>
                <a:cubicBezTo>
                  <a:pt x="436" y="357"/>
                  <a:pt x="434" y="354"/>
                  <a:pt x="435" y="350"/>
                </a:cubicBezTo>
                <a:cubicBezTo>
                  <a:pt x="437" y="346"/>
                  <a:pt x="442" y="343"/>
                  <a:pt x="447" y="343"/>
                </a:cubicBezTo>
                <a:close/>
                <a:moveTo>
                  <a:pt x="421" y="343"/>
                </a:moveTo>
                <a:cubicBezTo>
                  <a:pt x="426" y="343"/>
                  <a:pt x="429" y="346"/>
                  <a:pt x="427" y="350"/>
                </a:cubicBezTo>
                <a:cubicBezTo>
                  <a:pt x="426" y="354"/>
                  <a:pt x="420" y="357"/>
                  <a:pt x="415" y="357"/>
                </a:cubicBezTo>
                <a:cubicBezTo>
                  <a:pt x="410" y="357"/>
                  <a:pt x="407" y="354"/>
                  <a:pt x="409" y="350"/>
                </a:cubicBezTo>
                <a:cubicBezTo>
                  <a:pt x="411" y="346"/>
                  <a:pt x="416" y="343"/>
                  <a:pt x="421" y="343"/>
                </a:cubicBezTo>
                <a:close/>
                <a:moveTo>
                  <a:pt x="395" y="343"/>
                </a:moveTo>
                <a:cubicBezTo>
                  <a:pt x="400" y="343"/>
                  <a:pt x="403" y="346"/>
                  <a:pt x="401" y="350"/>
                </a:cubicBezTo>
                <a:cubicBezTo>
                  <a:pt x="400" y="354"/>
                  <a:pt x="394" y="357"/>
                  <a:pt x="389" y="357"/>
                </a:cubicBezTo>
                <a:cubicBezTo>
                  <a:pt x="384" y="357"/>
                  <a:pt x="381" y="354"/>
                  <a:pt x="383" y="350"/>
                </a:cubicBezTo>
                <a:cubicBezTo>
                  <a:pt x="385" y="346"/>
                  <a:pt x="390" y="343"/>
                  <a:pt x="395" y="343"/>
                </a:cubicBezTo>
                <a:close/>
                <a:moveTo>
                  <a:pt x="369" y="343"/>
                </a:moveTo>
                <a:cubicBezTo>
                  <a:pt x="374" y="343"/>
                  <a:pt x="377" y="346"/>
                  <a:pt x="375" y="350"/>
                </a:cubicBezTo>
                <a:cubicBezTo>
                  <a:pt x="374" y="354"/>
                  <a:pt x="368" y="357"/>
                  <a:pt x="363" y="357"/>
                </a:cubicBezTo>
                <a:cubicBezTo>
                  <a:pt x="358" y="357"/>
                  <a:pt x="355" y="354"/>
                  <a:pt x="357" y="350"/>
                </a:cubicBezTo>
                <a:cubicBezTo>
                  <a:pt x="359" y="346"/>
                  <a:pt x="364" y="343"/>
                  <a:pt x="369" y="343"/>
                </a:cubicBezTo>
                <a:close/>
                <a:moveTo>
                  <a:pt x="343" y="343"/>
                </a:moveTo>
                <a:cubicBezTo>
                  <a:pt x="348" y="343"/>
                  <a:pt x="351" y="346"/>
                  <a:pt x="349" y="350"/>
                </a:cubicBezTo>
                <a:cubicBezTo>
                  <a:pt x="348" y="354"/>
                  <a:pt x="342" y="357"/>
                  <a:pt x="337" y="357"/>
                </a:cubicBezTo>
                <a:cubicBezTo>
                  <a:pt x="332" y="357"/>
                  <a:pt x="329" y="354"/>
                  <a:pt x="331" y="350"/>
                </a:cubicBezTo>
                <a:cubicBezTo>
                  <a:pt x="333" y="346"/>
                  <a:pt x="338" y="343"/>
                  <a:pt x="343" y="343"/>
                </a:cubicBezTo>
                <a:close/>
                <a:moveTo>
                  <a:pt x="318" y="343"/>
                </a:moveTo>
                <a:cubicBezTo>
                  <a:pt x="323" y="343"/>
                  <a:pt x="325" y="346"/>
                  <a:pt x="323" y="350"/>
                </a:cubicBezTo>
                <a:cubicBezTo>
                  <a:pt x="321" y="354"/>
                  <a:pt x="316" y="357"/>
                  <a:pt x="311" y="357"/>
                </a:cubicBezTo>
                <a:cubicBezTo>
                  <a:pt x="306" y="357"/>
                  <a:pt x="303" y="354"/>
                  <a:pt x="305" y="350"/>
                </a:cubicBezTo>
                <a:cubicBezTo>
                  <a:pt x="307" y="346"/>
                  <a:pt x="313" y="343"/>
                  <a:pt x="318" y="343"/>
                </a:cubicBezTo>
                <a:close/>
                <a:moveTo>
                  <a:pt x="292" y="343"/>
                </a:moveTo>
                <a:cubicBezTo>
                  <a:pt x="297" y="343"/>
                  <a:pt x="299" y="346"/>
                  <a:pt x="297" y="350"/>
                </a:cubicBezTo>
                <a:cubicBezTo>
                  <a:pt x="295" y="354"/>
                  <a:pt x="290" y="357"/>
                  <a:pt x="285" y="357"/>
                </a:cubicBezTo>
                <a:cubicBezTo>
                  <a:pt x="280" y="357"/>
                  <a:pt x="277" y="354"/>
                  <a:pt x="279" y="350"/>
                </a:cubicBezTo>
                <a:cubicBezTo>
                  <a:pt x="281" y="346"/>
                  <a:pt x="287" y="343"/>
                  <a:pt x="292" y="343"/>
                </a:cubicBezTo>
                <a:close/>
                <a:moveTo>
                  <a:pt x="439" y="363"/>
                </a:moveTo>
                <a:cubicBezTo>
                  <a:pt x="444" y="363"/>
                  <a:pt x="447" y="366"/>
                  <a:pt x="446" y="370"/>
                </a:cubicBezTo>
                <a:cubicBezTo>
                  <a:pt x="444" y="374"/>
                  <a:pt x="439" y="377"/>
                  <a:pt x="434" y="377"/>
                </a:cubicBezTo>
                <a:cubicBezTo>
                  <a:pt x="429" y="377"/>
                  <a:pt x="426" y="374"/>
                  <a:pt x="427" y="370"/>
                </a:cubicBezTo>
                <a:cubicBezTo>
                  <a:pt x="429" y="366"/>
                  <a:pt x="434" y="363"/>
                  <a:pt x="439" y="363"/>
                </a:cubicBezTo>
                <a:close/>
                <a:moveTo>
                  <a:pt x="360" y="363"/>
                </a:moveTo>
                <a:cubicBezTo>
                  <a:pt x="365" y="363"/>
                  <a:pt x="368" y="366"/>
                  <a:pt x="367" y="370"/>
                </a:cubicBezTo>
                <a:cubicBezTo>
                  <a:pt x="365" y="374"/>
                  <a:pt x="359" y="377"/>
                  <a:pt x="354" y="377"/>
                </a:cubicBezTo>
                <a:cubicBezTo>
                  <a:pt x="349" y="377"/>
                  <a:pt x="346" y="374"/>
                  <a:pt x="348" y="370"/>
                </a:cubicBezTo>
                <a:cubicBezTo>
                  <a:pt x="350" y="366"/>
                  <a:pt x="355" y="363"/>
                  <a:pt x="360" y="363"/>
                </a:cubicBezTo>
                <a:close/>
                <a:moveTo>
                  <a:pt x="334" y="363"/>
                </a:moveTo>
                <a:cubicBezTo>
                  <a:pt x="339" y="363"/>
                  <a:pt x="342" y="366"/>
                  <a:pt x="340" y="370"/>
                </a:cubicBezTo>
                <a:cubicBezTo>
                  <a:pt x="338" y="374"/>
                  <a:pt x="333" y="377"/>
                  <a:pt x="328" y="377"/>
                </a:cubicBezTo>
                <a:cubicBezTo>
                  <a:pt x="322" y="377"/>
                  <a:pt x="320" y="374"/>
                  <a:pt x="322" y="370"/>
                </a:cubicBezTo>
                <a:cubicBezTo>
                  <a:pt x="323" y="366"/>
                  <a:pt x="329" y="363"/>
                  <a:pt x="334" y="363"/>
                </a:cubicBezTo>
                <a:close/>
                <a:moveTo>
                  <a:pt x="308" y="363"/>
                </a:moveTo>
                <a:cubicBezTo>
                  <a:pt x="313" y="363"/>
                  <a:pt x="316" y="366"/>
                  <a:pt x="314" y="370"/>
                </a:cubicBezTo>
                <a:cubicBezTo>
                  <a:pt x="312" y="374"/>
                  <a:pt x="306" y="377"/>
                  <a:pt x="301" y="377"/>
                </a:cubicBezTo>
                <a:cubicBezTo>
                  <a:pt x="296" y="377"/>
                  <a:pt x="293" y="374"/>
                  <a:pt x="295" y="370"/>
                </a:cubicBezTo>
                <a:cubicBezTo>
                  <a:pt x="297" y="366"/>
                  <a:pt x="303" y="363"/>
                  <a:pt x="308" y="363"/>
                </a:cubicBezTo>
                <a:close/>
                <a:moveTo>
                  <a:pt x="282" y="363"/>
                </a:moveTo>
                <a:cubicBezTo>
                  <a:pt x="287" y="363"/>
                  <a:pt x="289" y="366"/>
                  <a:pt x="287" y="370"/>
                </a:cubicBezTo>
                <a:cubicBezTo>
                  <a:pt x="285" y="374"/>
                  <a:pt x="280" y="377"/>
                  <a:pt x="275" y="377"/>
                </a:cubicBezTo>
                <a:cubicBezTo>
                  <a:pt x="269" y="377"/>
                  <a:pt x="267" y="374"/>
                  <a:pt x="269" y="370"/>
                </a:cubicBezTo>
                <a:cubicBezTo>
                  <a:pt x="271" y="366"/>
                  <a:pt x="277" y="363"/>
                  <a:pt x="282" y="363"/>
                </a:cubicBezTo>
                <a:close/>
                <a:moveTo>
                  <a:pt x="752" y="383"/>
                </a:moveTo>
                <a:cubicBezTo>
                  <a:pt x="757" y="383"/>
                  <a:pt x="760" y="386"/>
                  <a:pt x="760" y="390"/>
                </a:cubicBezTo>
                <a:cubicBezTo>
                  <a:pt x="759" y="394"/>
                  <a:pt x="755" y="397"/>
                  <a:pt x="750" y="397"/>
                </a:cubicBezTo>
                <a:cubicBezTo>
                  <a:pt x="744" y="397"/>
                  <a:pt x="741" y="394"/>
                  <a:pt x="741" y="390"/>
                </a:cubicBezTo>
                <a:cubicBezTo>
                  <a:pt x="742" y="386"/>
                  <a:pt x="746" y="383"/>
                  <a:pt x="752" y="383"/>
                </a:cubicBezTo>
                <a:close/>
                <a:moveTo>
                  <a:pt x="432" y="383"/>
                </a:moveTo>
                <a:cubicBezTo>
                  <a:pt x="437" y="383"/>
                  <a:pt x="440" y="386"/>
                  <a:pt x="438" y="390"/>
                </a:cubicBezTo>
                <a:cubicBezTo>
                  <a:pt x="437" y="394"/>
                  <a:pt x="431" y="397"/>
                  <a:pt x="426" y="397"/>
                </a:cubicBezTo>
                <a:cubicBezTo>
                  <a:pt x="421" y="397"/>
                  <a:pt x="418" y="394"/>
                  <a:pt x="419" y="390"/>
                </a:cubicBezTo>
                <a:cubicBezTo>
                  <a:pt x="421" y="386"/>
                  <a:pt x="426" y="383"/>
                  <a:pt x="432" y="383"/>
                </a:cubicBezTo>
                <a:close/>
                <a:moveTo>
                  <a:pt x="325" y="383"/>
                </a:moveTo>
                <a:cubicBezTo>
                  <a:pt x="330" y="383"/>
                  <a:pt x="333" y="386"/>
                  <a:pt x="331" y="390"/>
                </a:cubicBezTo>
                <a:cubicBezTo>
                  <a:pt x="329" y="394"/>
                  <a:pt x="323" y="397"/>
                  <a:pt x="318" y="397"/>
                </a:cubicBezTo>
                <a:cubicBezTo>
                  <a:pt x="313" y="397"/>
                  <a:pt x="310" y="394"/>
                  <a:pt x="312" y="390"/>
                </a:cubicBezTo>
                <a:cubicBezTo>
                  <a:pt x="314" y="386"/>
                  <a:pt x="320" y="383"/>
                  <a:pt x="325" y="383"/>
                </a:cubicBezTo>
                <a:close/>
                <a:moveTo>
                  <a:pt x="298" y="383"/>
                </a:moveTo>
                <a:cubicBezTo>
                  <a:pt x="303" y="383"/>
                  <a:pt x="306" y="386"/>
                  <a:pt x="304" y="390"/>
                </a:cubicBezTo>
                <a:cubicBezTo>
                  <a:pt x="302" y="394"/>
                  <a:pt x="297" y="397"/>
                  <a:pt x="291" y="397"/>
                </a:cubicBezTo>
                <a:cubicBezTo>
                  <a:pt x="286" y="397"/>
                  <a:pt x="283" y="394"/>
                  <a:pt x="285" y="390"/>
                </a:cubicBezTo>
                <a:cubicBezTo>
                  <a:pt x="287" y="386"/>
                  <a:pt x="293" y="383"/>
                  <a:pt x="298" y="383"/>
                </a:cubicBezTo>
                <a:close/>
                <a:moveTo>
                  <a:pt x="271" y="383"/>
                </a:moveTo>
                <a:cubicBezTo>
                  <a:pt x="277" y="383"/>
                  <a:pt x="279" y="386"/>
                  <a:pt x="277" y="390"/>
                </a:cubicBezTo>
                <a:cubicBezTo>
                  <a:pt x="275" y="394"/>
                  <a:pt x="270" y="397"/>
                  <a:pt x="264" y="397"/>
                </a:cubicBezTo>
                <a:cubicBezTo>
                  <a:pt x="259" y="397"/>
                  <a:pt x="257" y="394"/>
                  <a:pt x="259" y="390"/>
                </a:cubicBezTo>
                <a:cubicBezTo>
                  <a:pt x="261" y="386"/>
                  <a:pt x="266" y="383"/>
                  <a:pt x="271" y="383"/>
                </a:cubicBezTo>
                <a:close/>
                <a:moveTo>
                  <a:pt x="749" y="403"/>
                </a:moveTo>
                <a:cubicBezTo>
                  <a:pt x="754" y="403"/>
                  <a:pt x="758" y="407"/>
                  <a:pt x="757" y="411"/>
                </a:cubicBezTo>
                <a:cubicBezTo>
                  <a:pt x="757" y="414"/>
                  <a:pt x="752" y="418"/>
                  <a:pt x="747" y="418"/>
                </a:cubicBezTo>
                <a:cubicBezTo>
                  <a:pt x="741" y="418"/>
                  <a:pt x="738" y="414"/>
                  <a:pt x="738" y="411"/>
                </a:cubicBezTo>
                <a:cubicBezTo>
                  <a:pt x="739" y="407"/>
                  <a:pt x="744" y="403"/>
                  <a:pt x="749" y="403"/>
                </a:cubicBezTo>
                <a:close/>
                <a:moveTo>
                  <a:pt x="505" y="403"/>
                </a:moveTo>
                <a:cubicBezTo>
                  <a:pt x="510" y="403"/>
                  <a:pt x="513" y="407"/>
                  <a:pt x="512" y="411"/>
                </a:cubicBezTo>
                <a:cubicBezTo>
                  <a:pt x="511" y="414"/>
                  <a:pt x="506" y="418"/>
                  <a:pt x="500" y="418"/>
                </a:cubicBezTo>
                <a:cubicBezTo>
                  <a:pt x="495" y="418"/>
                  <a:pt x="492" y="414"/>
                  <a:pt x="493" y="411"/>
                </a:cubicBezTo>
                <a:cubicBezTo>
                  <a:pt x="494" y="407"/>
                  <a:pt x="500" y="403"/>
                  <a:pt x="505" y="403"/>
                </a:cubicBezTo>
                <a:close/>
                <a:moveTo>
                  <a:pt x="478" y="403"/>
                </a:moveTo>
                <a:cubicBezTo>
                  <a:pt x="483" y="403"/>
                  <a:pt x="486" y="407"/>
                  <a:pt x="485" y="411"/>
                </a:cubicBezTo>
                <a:cubicBezTo>
                  <a:pt x="484" y="414"/>
                  <a:pt x="478" y="418"/>
                  <a:pt x="473" y="418"/>
                </a:cubicBezTo>
                <a:cubicBezTo>
                  <a:pt x="468" y="418"/>
                  <a:pt x="465" y="414"/>
                  <a:pt x="466" y="411"/>
                </a:cubicBezTo>
                <a:cubicBezTo>
                  <a:pt x="467" y="407"/>
                  <a:pt x="473" y="403"/>
                  <a:pt x="478" y="403"/>
                </a:cubicBezTo>
                <a:close/>
                <a:moveTo>
                  <a:pt x="451" y="403"/>
                </a:moveTo>
                <a:cubicBezTo>
                  <a:pt x="456" y="403"/>
                  <a:pt x="459" y="407"/>
                  <a:pt x="458" y="411"/>
                </a:cubicBezTo>
                <a:cubicBezTo>
                  <a:pt x="456" y="414"/>
                  <a:pt x="451" y="418"/>
                  <a:pt x="446" y="418"/>
                </a:cubicBezTo>
                <a:cubicBezTo>
                  <a:pt x="440" y="418"/>
                  <a:pt x="437" y="414"/>
                  <a:pt x="439" y="411"/>
                </a:cubicBezTo>
                <a:cubicBezTo>
                  <a:pt x="440" y="407"/>
                  <a:pt x="446" y="403"/>
                  <a:pt x="451" y="403"/>
                </a:cubicBezTo>
                <a:close/>
                <a:moveTo>
                  <a:pt x="458" y="383"/>
                </a:moveTo>
                <a:cubicBezTo>
                  <a:pt x="463" y="383"/>
                  <a:pt x="466" y="386"/>
                  <a:pt x="465" y="390"/>
                </a:cubicBezTo>
                <a:cubicBezTo>
                  <a:pt x="464" y="394"/>
                  <a:pt x="458" y="397"/>
                  <a:pt x="453" y="397"/>
                </a:cubicBezTo>
                <a:cubicBezTo>
                  <a:pt x="448" y="397"/>
                  <a:pt x="445" y="394"/>
                  <a:pt x="446" y="390"/>
                </a:cubicBezTo>
                <a:cubicBezTo>
                  <a:pt x="448" y="386"/>
                  <a:pt x="453" y="383"/>
                  <a:pt x="458" y="383"/>
                </a:cubicBezTo>
                <a:close/>
                <a:moveTo>
                  <a:pt x="370" y="403"/>
                </a:moveTo>
                <a:cubicBezTo>
                  <a:pt x="375" y="403"/>
                  <a:pt x="378" y="407"/>
                  <a:pt x="376" y="411"/>
                </a:cubicBezTo>
                <a:cubicBezTo>
                  <a:pt x="375" y="414"/>
                  <a:pt x="369" y="418"/>
                  <a:pt x="364" y="418"/>
                </a:cubicBezTo>
                <a:cubicBezTo>
                  <a:pt x="358" y="418"/>
                  <a:pt x="355" y="414"/>
                  <a:pt x="357" y="411"/>
                </a:cubicBezTo>
                <a:cubicBezTo>
                  <a:pt x="359" y="407"/>
                  <a:pt x="364" y="403"/>
                  <a:pt x="370" y="403"/>
                </a:cubicBezTo>
                <a:close/>
                <a:moveTo>
                  <a:pt x="343" y="403"/>
                </a:moveTo>
                <a:cubicBezTo>
                  <a:pt x="348" y="403"/>
                  <a:pt x="351" y="407"/>
                  <a:pt x="349" y="411"/>
                </a:cubicBezTo>
                <a:cubicBezTo>
                  <a:pt x="347" y="414"/>
                  <a:pt x="342" y="418"/>
                  <a:pt x="336" y="418"/>
                </a:cubicBezTo>
                <a:cubicBezTo>
                  <a:pt x="331" y="418"/>
                  <a:pt x="328" y="414"/>
                  <a:pt x="330" y="411"/>
                </a:cubicBezTo>
                <a:cubicBezTo>
                  <a:pt x="332" y="407"/>
                  <a:pt x="337" y="403"/>
                  <a:pt x="343" y="403"/>
                </a:cubicBezTo>
                <a:close/>
                <a:moveTo>
                  <a:pt x="315" y="403"/>
                </a:moveTo>
                <a:cubicBezTo>
                  <a:pt x="321" y="403"/>
                  <a:pt x="323" y="407"/>
                  <a:pt x="322" y="411"/>
                </a:cubicBezTo>
                <a:cubicBezTo>
                  <a:pt x="320" y="414"/>
                  <a:pt x="314" y="418"/>
                  <a:pt x="309" y="418"/>
                </a:cubicBezTo>
                <a:cubicBezTo>
                  <a:pt x="304" y="418"/>
                  <a:pt x="301" y="414"/>
                  <a:pt x="303" y="411"/>
                </a:cubicBezTo>
                <a:cubicBezTo>
                  <a:pt x="304" y="407"/>
                  <a:pt x="310" y="403"/>
                  <a:pt x="315" y="403"/>
                </a:cubicBezTo>
                <a:close/>
                <a:moveTo>
                  <a:pt x="746" y="424"/>
                </a:moveTo>
                <a:cubicBezTo>
                  <a:pt x="751" y="424"/>
                  <a:pt x="755" y="427"/>
                  <a:pt x="755" y="431"/>
                </a:cubicBezTo>
                <a:cubicBezTo>
                  <a:pt x="754" y="435"/>
                  <a:pt x="749" y="438"/>
                  <a:pt x="744" y="438"/>
                </a:cubicBezTo>
                <a:cubicBezTo>
                  <a:pt x="738" y="438"/>
                  <a:pt x="735" y="435"/>
                  <a:pt x="735" y="431"/>
                </a:cubicBezTo>
                <a:cubicBezTo>
                  <a:pt x="736" y="427"/>
                  <a:pt x="741" y="424"/>
                  <a:pt x="746" y="424"/>
                </a:cubicBezTo>
                <a:close/>
                <a:moveTo>
                  <a:pt x="532" y="403"/>
                </a:moveTo>
                <a:cubicBezTo>
                  <a:pt x="537" y="403"/>
                  <a:pt x="541" y="407"/>
                  <a:pt x="539" y="411"/>
                </a:cubicBezTo>
                <a:cubicBezTo>
                  <a:pt x="538" y="414"/>
                  <a:pt x="533" y="418"/>
                  <a:pt x="528" y="418"/>
                </a:cubicBezTo>
                <a:cubicBezTo>
                  <a:pt x="523" y="418"/>
                  <a:pt x="519" y="414"/>
                  <a:pt x="520" y="411"/>
                </a:cubicBezTo>
                <a:cubicBezTo>
                  <a:pt x="522" y="407"/>
                  <a:pt x="527" y="403"/>
                  <a:pt x="532" y="403"/>
                </a:cubicBezTo>
                <a:close/>
                <a:moveTo>
                  <a:pt x="388" y="424"/>
                </a:moveTo>
                <a:cubicBezTo>
                  <a:pt x="394" y="424"/>
                  <a:pt x="397" y="427"/>
                  <a:pt x="395" y="431"/>
                </a:cubicBezTo>
                <a:cubicBezTo>
                  <a:pt x="394" y="435"/>
                  <a:pt x="388" y="438"/>
                  <a:pt x="383" y="438"/>
                </a:cubicBezTo>
                <a:cubicBezTo>
                  <a:pt x="377" y="438"/>
                  <a:pt x="374" y="435"/>
                  <a:pt x="376" y="431"/>
                </a:cubicBezTo>
                <a:cubicBezTo>
                  <a:pt x="378" y="427"/>
                  <a:pt x="383" y="424"/>
                  <a:pt x="388" y="424"/>
                </a:cubicBezTo>
                <a:close/>
                <a:moveTo>
                  <a:pt x="361" y="424"/>
                </a:moveTo>
                <a:cubicBezTo>
                  <a:pt x="366" y="424"/>
                  <a:pt x="369" y="427"/>
                  <a:pt x="368" y="431"/>
                </a:cubicBezTo>
                <a:cubicBezTo>
                  <a:pt x="366" y="435"/>
                  <a:pt x="360" y="438"/>
                  <a:pt x="355" y="438"/>
                </a:cubicBezTo>
                <a:cubicBezTo>
                  <a:pt x="350" y="438"/>
                  <a:pt x="347" y="435"/>
                  <a:pt x="348" y="431"/>
                </a:cubicBezTo>
                <a:cubicBezTo>
                  <a:pt x="350" y="427"/>
                  <a:pt x="356" y="424"/>
                  <a:pt x="361" y="424"/>
                </a:cubicBezTo>
                <a:close/>
                <a:moveTo>
                  <a:pt x="334" y="424"/>
                </a:moveTo>
                <a:cubicBezTo>
                  <a:pt x="339" y="424"/>
                  <a:pt x="342" y="427"/>
                  <a:pt x="340" y="431"/>
                </a:cubicBezTo>
                <a:cubicBezTo>
                  <a:pt x="338" y="435"/>
                  <a:pt x="333" y="438"/>
                  <a:pt x="327" y="438"/>
                </a:cubicBezTo>
                <a:cubicBezTo>
                  <a:pt x="322" y="438"/>
                  <a:pt x="319" y="435"/>
                  <a:pt x="321" y="431"/>
                </a:cubicBezTo>
                <a:cubicBezTo>
                  <a:pt x="322" y="427"/>
                  <a:pt x="328" y="424"/>
                  <a:pt x="334" y="424"/>
                </a:cubicBezTo>
                <a:close/>
                <a:moveTo>
                  <a:pt x="520" y="444"/>
                </a:moveTo>
                <a:cubicBezTo>
                  <a:pt x="525" y="444"/>
                  <a:pt x="529" y="447"/>
                  <a:pt x="527" y="451"/>
                </a:cubicBezTo>
                <a:cubicBezTo>
                  <a:pt x="526" y="455"/>
                  <a:pt x="521" y="458"/>
                  <a:pt x="515" y="458"/>
                </a:cubicBezTo>
                <a:cubicBezTo>
                  <a:pt x="510" y="458"/>
                  <a:pt x="507" y="455"/>
                  <a:pt x="508" y="451"/>
                </a:cubicBezTo>
                <a:cubicBezTo>
                  <a:pt x="509" y="447"/>
                  <a:pt x="514" y="444"/>
                  <a:pt x="520" y="444"/>
                </a:cubicBezTo>
                <a:close/>
                <a:moveTo>
                  <a:pt x="492" y="444"/>
                </a:moveTo>
                <a:cubicBezTo>
                  <a:pt x="497" y="444"/>
                  <a:pt x="501" y="447"/>
                  <a:pt x="499" y="451"/>
                </a:cubicBezTo>
                <a:cubicBezTo>
                  <a:pt x="498" y="455"/>
                  <a:pt x="493" y="458"/>
                  <a:pt x="487" y="458"/>
                </a:cubicBezTo>
                <a:cubicBezTo>
                  <a:pt x="482" y="458"/>
                  <a:pt x="478" y="455"/>
                  <a:pt x="480" y="451"/>
                </a:cubicBezTo>
                <a:cubicBezTo>
                  <a:pt x="481" y="447"/>
                  <a:pt x="486" y="444"/>
                  <a:pt x="492" y="444"/>
                </a:cubicBezTo>
                <a:close/>
                <a:moveTo>
                  <a:pt x="464" y="444"/>
                </a:moveTo>
                <a:cubicBezTo>
                  <a:pt x="469" y="444"/>
                  <a:pt x="473" y="447"/>
                  <a:pt x="471" y="451"/>
                </a:cubicBezTo>
                <a:cubicBezTo>
                  <a:pt x="470" y="455"/>
                  <a:pt x="464" y="458"/>
                  <a:pt x="459" y="458"/>
                </a:cubicBezTo>
                <a:cubicBezTo>
                  <a:pt x="454" y="458"/>
                  <a:pt x="450" y="455"/>
                  <a:pt x="452" y="451"/>
                </a:cubicBezTo>
                <a:cubicBezTo>
                  <a:pt x="453" y="447"/>
                  <a:pt x="459" y="444"/>
                  <a:pt x="464" y="444"/>
                </a:cubicBezTo>
                <a:close/>
                <a:moveTo>
                  <a:pt x="436" y="444"/>
                </a:moveTo>
                <a:cubicBezTo>
                  <a:pt x="441" y="444"/>
                  <a:pt x="445" y="447"/>
                  <a:pt x="443" y="451"/>
                </a:cubicBezTo>
                <a:cubicBezTo>
                  <a:pt x="442" y="455"/>
                  <a:pt x="436" y="458"/>
                  <a:pt x="431" y="458"/>
                </a:cubicBezTo>
                <a:cubicBezTo>
                  <a:pt x="425" y="458"/>
                  <a:pt x="422" y="455"/>
                  <a:pt x="424" y="451"/>
                </a:cubicBezTo>
                <a:cubicBezTo>
                  <a:pt x="425" y="447"/>
                  <a:pt x="431" y="444"/>
                  <a:pt x="436" y="444"/>
                </a:cubicBezTo>
                <a:close/>
                <a:moveTo>
                  <a:pt x="408" y="444"/>
                </a:moveTo>
                <a:cubicBezTo>
                  <a:pt x="414" y="444"/>
                  <a:pt x="417" y="447"/>
                  <a:pt x="415" y="451"/>
                </a:cubicBezTo>
                <a:cubicBezTo>
                  <a:pt x="414" y="455"/>
                  <a:pt x="408" y="458"/>
                  <a:pt x="403" y="458"/>
                </a:cubicBezTo>
                <a:cubicBezTo>
                  <a:pt x="397" y="458"/>
                  <a:pt x="394" y="455"/>
                  <a:pt x="396" y="451"/>
                </a:cubicBezTo>
                <a:cubicBezTo>
                  <a:pt x="397" y="447"/>
                  <a:pt x="403" y="444"/>
                  <a:pt x="408" y="444"/>
                </a:cubicBezTo>
                <a:close/>
                <a:moveTo>
                  <a:pt x="380" y="444"/>
                </a:moveTo>
                <a:cubicBezTo>
                  <a:pt x="386" y="444"/>
                  <a:pt x="389" y="447"/>
                  <a:pt x="387" y="451"/>
                </a:cubicBezTo>
                <a:cubicBezTo>
                  <a:pt x="386" y="455"/>
                  <a:pt x="380" y="458"/>
                  <a:pt x="374" y="458"/>
                </a:cubicBezTo>
                <a:cubicBezTo>
                  <a:pt x="369" y="458"/>
                  <a:pt x="366" y="455"/>
                  <a:pt x="368" y="451"/>
                </a:cubicBezTo>
                <a:cubicBezTo>
                  <a:pt x="369" y="447"/>
                  <a:pt x="375" y="444"/>
                  <a:pt x="380" y="444"/>
                </a:cubicBezTo>
                <a:close/>
                <a:moveTo>
                  <a:pt x="542" y="464"/>
                </a:moveTo>
                <a:cubicBezTo>
                  <a:pt x="547" y="464"/>
                  <a:pt x="551" y="467"/>
                  <a:pt x="550" y="471"/>
                </a:cubicBezTo>
                <a:cubicBezTo>
                  <a:pt x="549" y="475"/>
                  <a:pt x="543" y="478"/>
                  <a:pt x="538" y="478"/>
                </a:cubicBezTo>
                <a:cubicBezTo>
                  <a:pt x="532" y="478"/>
                  <a:pt x="529" y="475"/>
                  <a:pt x="530" y="471"/>
                </a:cubicBezTo>
                <a:cubicBezTo>
                  <a:pt x="531" y="467"/>
                  <a:pt x="536" y="464"/>
                  <a:pt x="542" y="464"/>
                </a:cubicBezTo>
                <a:close/>
                <a:moveTo>
                  <a:pt x="514" y="464"/>
                </a:moveTo>
                <a:cubicBezTo>
                  <a:pt x="519" y="464"/>
                  <a:pt x="522" y="467"/>
                  <a:pt x="521" y="471"/>
                </a:cubicBezTo>
                <a:cubicBezTo>
                  <a:pt x="520" y="475"/>
                  <a:pt x="515" y="478"/>
                  <a:pt x="509" y="478"/>
                </a:cubicBezTo>
                <a:cubicBezTo>
                  <a:pt x="504" y="478"/>
                  <a:pt x="500" y="475"/>
                  <a:pt x="501" y="471"/>
                </a:cubicBezTo>
                <a:cubicBezTo>
                  <a:pt x="503" y="467"/>
                  <a:pt x="508" y="464"/>
                  <a:pt x="514" y="464"/>
                </a:cubicBezTo>
                <a:close/>
                <a:moveTo>
                  <a:pt x="485" y="464"/>
                </a:moveTo>
                <a:cubicBezTo>
                  <a:pt x="491" y="464"/>
                  <a:pt x="494" y="467"/>
                  <a:pt x="493" y="471"/>
                </a:cubicBezTo>
                <a:cubicBezTo>
                  <a:pt x="492" y="475"/>
                  <a:pt x="486" y="478"/>
                  <a:pt x="481" y="478"/>
                </a:cubicBezTo>
                <a:cubicBezTo>
                  <a:pt x="475" y="478"/>
                  <a:pt x="472" y="475"/>
                  <a:pt x="473" y="471"/>
                </a:cubicBezTo>
                <a:cubicBezTo>
                  <a:pt x="474" y="467"/>
                  <a:pt x="480" y="464"/>
                  <a:pt x="485" y="464"/>
                </a:cubicBezTo>
                <a:close/>
                <a:moveTo>
                  <a:pt x="457" y="464"/>
                </a:moveTo>
                <a:cubicBezTo>
                  <a:pt x="462" y="464"/>
                  <a:pt x="466" y="467"/>
                  <a:pt x="464" y="471"/>
                </a:cubicBezTo>
                <a:cubicBezTo>
                  <a:pt x="463" y="475"/>
                  <a:pt x="457" y="478"/>
                  <a:pt x="452" y="478"/>
                </a:cubicBezTo>
                <a:cubicBezTo>
                  <a:pt x="446" y="478"/>
                  <a:pt x="443" y="475"/>
                  <a:pt x="444" y="471"/>
                </a:cubicBezTo>
                <a:cubicBezTo>
                  <a:pt x="446" y="467"/>
                  <a:pt x="451" y="464"/>
                  <a:pt x="457" y="464"/>
                </a:cubicBezTo>
                <a:close/>
                <a:moveTo>
                  <a:pt x="429" y="464"/>
                </a:moveTo>
                <a:cubicBezTo>
                  <a:pt x="434" y="464"/>
                  <a:pt x="437" y="467"/>
                  <a:pt x="436" y="471"/>
                </a:cubicBezTo>
                <a:cubicBezTo>
                  <a:pt x="434" y="475"/>
                  <a:pt x="429" y="478"/>
                  <a:pt x="423" y="478"/>
                </a:cubicBezTo>
                <a:cubicBezTo>
                  <a:pt x="418" y="478"/>
                  <a:pt x="414" y="475"/>
                  <a:pt x="416" y="471"/>
                </a:cubicBezTo>
                <a:cubicBezTo>
                  <a:pt x="417" y="467"/>
                  <a:pt x="423" y="464"/>
                  <a:pt x="429" y="464"/>
                </a:cubicBezTo>
                <a:close/>
                <a:moveTo>
                  <a:pt x="593" y="484"/>
                </a:moveTo>
                <a:cubicBezTo>
                  <a:pt x="599" y="484"/>
                  <a:pt x="603" y="487"/>
                  <a:pt x="602" y="491"/>
                </a:cubicBezTo>
                <a:cubicBezTo>
                  <a:pt x="601" y="495"/>
                  <a:pt x="596" y="498"/>
                  <a:pt x="590" y="498"/>
                </a:cubicBezTo>
                <a:cubicBezTo>
                  <a:pt x="584" y="498"/>
                  <a:pt x="581" y="495"/>
                  <a:pt x="582" y="491"/>
                </a:cubicBezTo>
                <a:cubicBezTo>
                  <a:pt x="583" y="487"/>
                  <a:pt x="588" y="484"/>
                  <a:pt x="593" y="484"/>
                </a:cubicBezTo>
                <a:close/>
                <a:moveTo>
                  <a:pt x="565" y="484"/>
                </a:moveTo>
                <a:cubicBezTo>
                  <a:pt x="570" y="484"/>
                  <a:pt x="574" y="487"/>
                  <a:pt x="573" y="491"/>
                </a:cubicBezTo>
                <a:cubicBezTo>
                  <a:pt x="572" y="495"/>
                  <a:pt x="567" y="498"/>
                  <a:pt x="561" y="498"/>
                </a:cubicBezTo>
                <a:cubicBezTo>
                  <a:pt x="555" y="498"/>
                  <a:pt x="552" y="495"/>
                  <a:pt x="553" y="491"/>
                </a:cubicBezTo>
                <a:cubicBezTo>
                  <a:pt x="554" y="487"/>
                  <a:pt x="559" y="484"/>
                  <a:pt x="565" y="484"/>
                </a:cubicBezTo>
                <a:close/>
                <a:moveTo>
                  <a:pt x="536" y="484"/>
                </a:moveTo>
                <a:cubicBezTo>
                  <a:pt x="542" y="484"/>
                  <a:pt x="545" y="487"/>
                  <a:pt x="544" y="491"/>
                </a:cubicBezTo>
                <a:cubicBezTo>
                  <a:pt x="543" y="495"/>
                  <a:pt x="537" y="498"/>
                  <a:pt x="532" y="498"/>
                </a:cubicBezTo>
                <a:cubicBezTo>
                  <a:pt x="526" y="498"/>
                  <a:pt x="523" y="495"/>
                  <a:pt x="524" y="491"/>
                </a:cubicBezTo>
                <a:cubicBezTo>
                  <a:pt x="525" y="487"/>
                  <a:pt x="530" y="484"/>
                  <a:pt x="536" y="484"/>
                </a:cubicBezTo>
                <a:close/>
                <a:moveTo>
                  <a:pt x="507" y="484"/>
                </a:moveTo>
                <a:cubicBezTo>
                  <a:pt x="513" y="484"/>
                  <a:pt x="516" y="487"/>
                  <a:pt x="515" y="491"/>
                </a:cubicBezTo>
                <a:cubicBezTo>
                  <a:pt x="514" y="495"/>
                  <a:pt x="508" y="498"/>
                  <a:pt x="503" y="498"/>
                </a:cubicBezTo>
                <a:cubicBezTo>
                  <a:pt x="497" y="498"/>
                  <a:pt x="494" y="495"/>
                  <a:pt x="495" y="491"/>
                </a:cubicBezTo>
                <a:cubicBezTo>
                  <a:pt x="496" y="487"/>
                  <a:pt x="502" y="484"/>
                  <a:pt x="507" y="484"/>
                </a:cubicBezTo>
                <a:close/>
                <a:moveTo>
                  <a:pt x="479" y="484"/>
                </a:moveTo>
                <a:cubicBezTo>
                  <a:pt x="484" y="484"/>
                  <a:pt x="488" y="487"/>
                  <a:pt x="486" y="491"/>
                </a:cubicBezTo>
                <a:cubicBezTo>
                  <a:pt x="485" y="495"/>
                  <a:pt x="479" y="498"/>
                  <a:pt x="474" y="498"/>
                </a:cubicBezTo>
                <a:cubicBezTo>
                  <a:pt x="468" y="498"/>
                  <a:pt x="465" y="495"/>
                  <a:pt x="466" y="491"/>
                </a:cubicBezTo>
                <a:cubicBezTo>
                  <a:pt x="467" y="487"/>
                  <a:pt x="473" y="484"/>
                  <a:pt x="479" y="484"/>
                </a:cubicBezTo>
                <a:close/>
                <a:moveTo>
                  <a:pt x="450" y="484"/>
                </a:moveTo>
                <a:cubicBezTo>
                  <a:pt x="455" y="484"/>
                  <a:pt x="459" y="487"/>
                  <a:pt x="457" y="491"/>
                </a:cubicBezTo>
                <a:cubicBezTo>
                  <a:pt x="456" y="495"/>
                  <a:pt x="450" y="498"/>
                  <a:pt x="445" y="498"/>
                </a:cubicBezTo>
                <a:cubicBezTo>
                  <a:pt x="439" y="498"/>
                  <a:pt x="436" y="495"/>
                  <a:pt x="437" y="491"/>
                </a:cubicBezTo>
                <a:cubicBezTo>
                  <a:pt x="439" y="487"/>
                  <a:pt x="444" y="484"/>
                  <a:pt x="450" y="484"/>
                </a:cubicBezTo>
                <a:close/>
                <a:moveTo>
                  <a:pt x="421" y="484"/>
                </a:moveTo>
                <a:cubicBezTo>
                  <a:pt x="427" y="484"/>
                  <a:pt x="430" y="487"/>
                  <a:pt x="429" y="491"/>
                </a:cubicBezTo>
                <a:cubicBezTo>
                  <a:pt x="427" y="495"/>
                  <a:pt x="421" y="498"/>
                  <a:pt x="416" y="498"/>
                </a:cubicBezTo>
                <a:cubicBezTo>
                  <a:pt x="410" y="498"/>
                  <a:pt x="407" y="495"/>
                  <a:pt x="408" y="491"/>
                </a:cubicBezTo>
                <a:cubicBezTo>
                  <a:pt x="410" y="487"/>
                  <a:pt x="415" y="484"/>
                  <a:pt x="421" y="484"/>
                </a:cubicBezTo>
                <a:close/>
                <a:moveTo>
                  <a:pt x="392" y="484"/>
                </a:moveTo>
                <a:cubicBezTo>
                  <a:pt x="398" y="484"/>
                  <a:pt x="401" y="487"/>
                  <a:pt x="400" y="491"/>
                </a:cubicBezTo>
                <a:cubicBezTo>
                  <a:pt x="398" y="495"/>
                  <a:pt x="392" y="498"/>
                  <a:pt x="387" y="498"/>
                </a:cubicBezTo>
                <a:cubicBezTo>
                  <a:pt x="381" y="498"/>
                  <a:pt x="378" y="495"/>
                  <a:pt x="379" y="491"/>
                </a:cubicBezTo>
                <a:cubicBezTo>
                  <a:pt x="381" y="487"/>
                  <a:pt x="387" y="484"/>
                  <a:pt x="392" y="484"/>
                </a:cubicBezTo>
                <a:close/>
                <a:moveTo>
                  <a:pt x="647" y="504"/>
                </a:moveTo>
                <a:cubicBezTo>
                  <a:pt x="652" y="504"/>
                  <a:pt x="656" y="507"/>
                  <a:pt x="656" y="511"/>
                </a:cubicBezTo>
                <a:cubicBezTo>
                  <a:pt x="655" y="515"/>
                  <a:pt x="649" y="518"/>
                  <a:pt x="644" y="518"/>
                </a:cubicBezTo>
                <a:cubicBezTo>
                  <a:pt x="638" y="518"/>
                  <a:pt x="634" y="515"/>
                  <a:pt x="635" y="511"/>
                </a:cubicBezTo>
                <a:cubicBezTo>
                  <a:pt x="636" y="507"/>
                  <a:pt x="641" y="504"/>
                  <a:pt x="647" y="504"/>
                </a:cubicBezTo>
                <a:close/>
                <a:moveTo>
                  <a:pt x="618" y="504"/>
                </a:moveTo>
                <a:cubicBezTo>
                  <a:pt x="623" y="504"/>
                  <a:pt x="627" y="507"/>
                  <a:pt x="626" y="511"/>
                </a:cubicBezTo>
                <a:cubicBezTo>
                  <a:pt x="625" y="515"/>
                  <a:pt x="620" y="518"/>
                  <a:pt x="614" y="518"/>
                </a:cubicBezTo>
                <a:cubicBezTo>
                  <a:pt x="609" y="518"/>
                  <a:pt x="605" y="515"/>
                  <a:pt x="606" y="511"/>
                </a:cubicBezTo>
                <a:cubicBezTo>
                  <a:pt x="607" y="507"/>
                  <a:pt x="612" y="504"/>
                  <a:pt x="618" y="504"/>
                </a:cubicBezTo>
                <a:close/>
                <a:moveTo>
                  <a:pt x="588" y="504"/>
                </a:moveTo>
                <a:cubicBezTo>
                  <a:pt x="594" y="504"/>
                  <a:pt x="598" y="507"/>
                  <a:pt x="597" y="511"/>
                </a:cubicBezTo>
                <a:cubicBezTo>
                  <a:pt x="596" y="515"/>
                  <a:pt x="591" y="518"/>
                  <a:pt x="585" y="518"/>
                </a:cubicBezTo>
                <a:cubicBezTo>
                  <a:pt x="579" y="518"/>
                  <a:pt x="575" y="515"/>
                  <a:pt x="576" y="511"/>
                </a:cubicBezTo>
                <a:cubicBezTo>
                  <a:pt x="577" y="507"/>
                  <a:pt x="583" y="504"/>
                  <a:pt x="588" y="504"/>
                </a:cubicBezTo>
                <a:close/>
                <a:moveTo>
                  <a:pt x="559" y="504"/>
                </a:moveTo>
                <a:cubicBezTo>
                  <a:pt x="565" y="504"/>
                  <a:pt x="569" y="507"/>
                  <a:pt x="568" y="511"/>
                </a:cubicBezTo>
                <a:cubicBezTo>
                  <a:pt x="567" y="515"/>
                  <a:pt x="561" y="518"/>
                  <a:pt x="555" y="518"/>
                </a:cubicBezTo>
                <a:cubicBezTo>
                  <a:pt x="550" y="518"/>
                  <a:pt x="546" y="515"/>
                  <a:pt x="547" y="511"/>
                </a:cubicBezTo>
                <a:cubicBezTo>
                  <a:pt x="548" y="507"/>
                  <a:pt x="554" y="504"/>
                  <a:pt x="559" y="504"/>
                </a:cubicBezTo>
                <a:close/>
                <a:moveTo>
                  <a:pt x="530" y="504"/>
                </a:moveTo>
                <a:cubicBezTo>
                  <a:pt x="536" y="504"/>
                  <a:pt x="539" y="507"/>
                  <a:pt x="538" y="511"/>
                </a:cubicBezTo>
                <a:cubicBezTo>
                  <a:pt x="537" y="515"/>
                  <a:pt x="532" y="518"/>
                  <a:pt x="526" y="518"/>
                </a:cubicBezTo>
                <a:cubicBezTo>
                  <a:pt x="520" y="518"/>
                  <a:pt x="517" y="515"/>
                  <a:pt x="518" y="511"/>
                </a:cubicBezTo>
                <a:cubicBezTo>
                  <a:pt x="519" y="507"/>
                  <a:pt x="524" y="504"/>
                  <a:pt x="530" y="504"/>
                </a:cubicBezTo>
                <a:close/>
                <a:moveTo>
                  <a:pt x="501" y="504"/>
                </a:moveTo>
                <a:cubicBezTo>
                  <a:pt x="507" y="504"/>
                  <a:pt x="510" y="507"/>
                  <a:pt x="509" y="511"/>
                </a:cubicBezTo>
                <a:cubicBezTo>
                  <a:pt x="508" y="515"/>
                  <a:pt x="502" y="518"/>
                  <a:pt x="497" y="518"/>
                </a:cubicBezTo>
                <a:cubicBezTo>
                  <a:pt x="491" y="518"/>
                  <a:pt x="487" y="515"/>
                  <a:pt x="488" y="511"/>
                </a:cubicBezTo>
                <a:cubicBezTo>
                  <a:pt x="490" y="507"/>
                  <a:pt x="495" y="504"/>
                  <a:pt x="501" y="504"/>
                </a:cubicBezTo>
                <a:close/>
                <a:moveTo>
                  <a:pt x="472" y="504"/>
                </a:moveTo>
                <a:cubicBezTo>
                  <a:pt x="477" y="504"/>
                  <a:pt x="481" y="507"/>
                  <a:pt x="480" y="511"/>
                </a:cubicBezTo>
                <a:cubicBezTo>
                  <a:pt x="478" y="515"/>
                  <a:pt x="473" y="518"/>
                  <a:pt x="467" y="518"/>
                </a:cubicBezTo>
                <a:cubicBezTo>
                  <a:pt x="461" y="518"/>
                  <a:pt x="458" y="515"/>
                  <a:pt x="459" y="511"/>
                </a:cubicBezTo>
                <a:cubicBezTo>
                  <a:pt x="461" y="507"/>
                  <a:pt x="466" y="504"/>
                  <a:pt x="472" y="504"/>
                </a:cubicBezTo>
                <a:close/>
                <a:moveTo>
                  <a:pt x="443" y="504"/>
                </a:moveTo>
                <a:cubicBezTo>
                  <a:pt x="448" y="504"/>
                  <a:pt x="452" y="507"/>
                  <a:pt x="450" y="511"/>
                </a:cubicBezTo>
                <a:cubicBezTo>
                  <a:pt x="449" y="515"/>
                  <a:pt x="443" y="518"/>
                  <a:pt x="438" y="518"/>
                </a:cubicBezTo>
                <a:cubicBezTo>
                  <a:pt x="432" y="518"/>
                  <a:pt x="428" y="515"/>
                  <a:pt x="430" y="511"/>
                </a:cubicBezTo>
                <a:cubicBezTo>
                  <a:pt x="431" y="507"/>
                  <a:pt x="437" y="504"/>
                  <a:pt x="443" y="504"/>
                </a:cubicBezTo>
                <a:close/>
                <a:moveTo>
                  <a:pt x="413" y="504"/>
                </a:moveTo>
                <a:cubicBezTo>
                  <a:pt x="419" y="504"/>
                  <a:pt x="423" y="507"/>
                  <a:pt x="421" y="511"/>
                </a:cubicBezTo>
                <a:cubicBezTo>
                  <a:pt x="420" y="515"/>
                  <a:pt x="414" y="518"/>
                  <a:pt x="408" y="518"/>
                </a:cubicBezTo>
                <a:cubicBezTo>
                  <a:pt x="402" y="518"/>
                  <a:pt x="399" y="515"/>
                  <a:pt x="401" y="511"/>
                </a:cubicBezTo>
                <a:cubicBezTo>
                  <a:pt x="402" y="507"/>
                  <a:pt x="408" y="504"/>
                  <a:pt x="413" y="504"/>
                </a:cubicBezTo>
                <a:close/>
                <a:moveTo>
                  <a:pt x="384" y="504"/>
                </a:moveTo>
                <a:cubicBezTo>
                  <a:pt x="390" y="504"/>
                  <a:pt x="393" y="507"/>
                  <a:pt x="392" y="511"/>
                </a:cubicBezTo>
                <a:cubicBezTo>
                  <a:pt x="390" y="515"/>
                  <a:pt x="384" y="518"/>
                  <a:pt x="379" y="518"/>
                </a:cubicBezTo>
                <a:cubicBezTo>
                  <a:pt x="373" y="518"/>
                  <a:pt x="370" y="515"/>
                  <a:pt x="371" y="511"/>
                </a:cubicBezTo>
                <a:cubicBezTo>
                  <a:pt x="373" y="507"/>
                  <a:pt x="379" y="504"/>
                  <a:pt x="384" y="504"/>
                </a:cubicBezTo>
                <a:close/>
                <a:moveTo>
                  <a:pt x="355" y="504"/>
                </a:moveTo>
                <a:cubicBezTo>
                  <a:pt x="361" y="504"/>
                  <a:pt x="364" y="507"/>
                  <a:pt x="362" y="511"/>
                </a:cubicBezTo>
                <a:cubicBezTo>
                  <a:pt x="361" y="515"/>
                  <a:pt x="355" y="518"/>
                  <a:pt x="349" y="518"/>
                </a:cubicBezTo>
                <a:cubicBezTo>
                  <a:pt x="344" y="518"/>
                  <a:pt x="340" y="515"/>
                  <a:pt x="342" y="511"/>
                </a:cubicBezTo>
                <a:cubicBezTo>
                  <a:pt x="344" y="507"/>
                  <a:pt x="350" y="504"/>
                  <a:pt x="355" y="504"/>
                </a:cubicBezTo>
                <a:close/>
                <a:moveTo>
                  <a:pt x="613" y="524"/>
                </a:moveTo>
                <a:cubicBezTo>
                  <a:pt x="619" y="524"/>
                  <a:pt x="623" y="528"/>
                  <a:pt x="622" y="531"/>
                </a:cubicBezTo>
                <a:cubicBezTo>
                  <a:pt x="621" y="535"/>
                  <a:pt x="615" y="538"/>
                  <a:pt x="610" y="538"/>
                </a:cubicBezTo>
                <a:cubicBezTo>
                  <a:pt x="604" y="538"/>
                  <a:pt x="600" y="535"/>
                  <a:pt x="601" y="531"/>
                </a:cubicBezTo>
                <a:cubicBezTo>
                  <a:pt x="602" y="528"/>
                  <a:pt x="607" y="524"/>
                  <a:pt x="613" y="524"/>
                </a:cubicBezTo>
                <a:close/>
                <a:moveTo>
                  <a:pt x="583" y="524"/>
                </a:moveTo>
                <a:cubicBezTo>
                  <a:pt x="589" y="524"/>
                  <a:pt x="593" y="528"/>
                  <a:pt x="592" y="531"/>
                </a:cubicBezTo>
                <a:cubicBezTo>
                  <a:pt x="591" y="535"/>
                  <a:pt x="586" y="538"/>
                  <a:pt x="580" y="538"/>
                </a:cubicBezTo>
                <a:cubicBezTo>
                  <a:pt x="574" y="538"/>
                  <a:pt x="570" y="535"/>
                  <a:pt x="571" y="531"/>
                </a:cubicBezTo>
                <a:cubicBezTo>
                  <a:pt x="572" y="528"/>
                  <a:pt x="578" y="524"/>
                  <a:pt x="583" y="524"/>
                </a:cubicBezTo>
                <a:close/>
                <a:moveTo>
                  <a:pt x="554" y="524"/>
                </a:moveTo>
                <a:cubicBezTo>
                  <a:pt x="559" y="524"/>
                  <a:pt x="563" y="528"/>
                  <a:pt x="562" y="531"/>
                </a:cubicBezTo>
                <a:cubicBezTo>
                  <a:pt x="561" y="535"/>
                  <a:pt x="556" y="538"/>
                  <a:pt x="550" y="538"/>
                </a:cubicBezTo>
                <a:cubicBezTo>
                  <a:pt x="544" y="538"/>
                  <a:pt x="540" y="535"/>
                  <a:pt x="541" y="531"/>
                </a:cubicBezTo>
                <a:cubicBezTo>
                  <a:pt x="543" y="528"/>
                  <a:pt x="548" y="524"/>
                  <a:pt x="554" y="524"/>
                </a:cubicBezTo>
                <a:close/>
                <a:moveTo>
                  <a:pt x="524" y="524"/>
                </a:moveTo>
                <a:cubicBezTo>
                  <a:pt x="530" y="524"/>
                  <a:pt x="534" y="528"/>
                  <a:pt x="533" y="531"/>
                </a:cubicBezTo>
                <a:cubicBezTo>
                  <a:pt x="531" y="535"/>
                  <a:pt x="526" y="538"/>
                  <a:pt x="520" y="538"/>
                </a:cubicBezTo>
                <a:cubicBezTo>
                  <a:pt x="514" y="538"/>
                  <a:pt x="511" y="535"/>
                  <a:pt x="512" y="531"/>
                </a:cubicBezTo>
                <a:cubicBezTo>
                  <a:pt x="513" y="528"/>
                  <a:pt x="518" y="524"/>
                  <a:pt x="524" y="524"/>
                </a:cubicBezTo>
                <a:close/>
                <a:moveTo>
                  <a:pt x="495" y="524"/>
                </a:moveTo>
                <a:cubicBezTo>
                  <a:pt x="500" y="524"/>
                  <a:pt x="504" y="528"/>
                  <a:pt x="503" y="531"/>
                </a:cubicBezTo>
                <a:cubicBezTo>
                  <a:pt x="502" y="535"/>
                  <a:pt x="496" y="538"/>
                  <a:pt x="490" y="538"/>
                </a:cubicBezTo>
                <a:cubicBezTo>
                  <a:pt x="484" y="538"/>
                  <a:pt x="481" y="535"/>
                  <a:pt x="482" y="531"/>
                </a:cubicBezTo>
                <a:cubicBezTo>
                  <a:pt x="483" y="528"/>
                  <a:pt x="489" y="524"/>
                  <a:pt x="495" y="524"/>
                </a:cubicBezTo>
                <a:close/>
                <a:moveTo>
                  <a:pt x="465" y="524"/>
                </a:moveTo>
                <a:cubicBezTo>
                  <a:pt x="471" y="524"/>
                  <a:pt x="474" y="528"/>
                  <a:pt x="473" y="531"/>
                </a:cubicBezTo>
                <a:cubicBezTo>
                  <a:pt x="472" y="535"/>
                  <a:pt x="466" y="538"/>
                  <a:pt x="460" y="538"/>
                </a:cubicBezTo>
                <a:cubicBezTo>
                  <a:pt x="454" y="538"/>
                  <a:pt x="451" y="535"/>
                  <a:pt x="452" y="531"/>
                </a:cubicBezTo>
                <a:cubicBezTo>
                  <a:pt x="454" y="528"/>
                  <a:pt x="459" y="524"/>
                  <a:pt x="465" y="524"/>
                </a:cubicBezTo>
                <a:close/>
                <a:moveTo>
                  <a:pt x="435" y="524"/>
                </a:moveTo>
                <a:cubicBezTo>
                  <a:pt x="441" y="524"/>
                  <a:pt x="445" y="528"/>
                  <a:pt x="443" y="531"/>
                </a:cubicBezTo>
                <a:cubicBezTo>
                  <a:pt x="442" y="535"/>
                  <a:pt x="436" y="538"/>
                  <a:pt x="430" y="538"/>
                </a:cubicBezTo>
                <a:cubicBezTo>
                  <a:pt x="425" y="538"/>
                  <a:pt x="421" y="535"/>
                  <a:pt x="423" y="531"/>
                </a:cubicBezTo>
                <a:cubicBezTo>
                  <a:pt x="424" y="528"/>
                  <a:pt x="430" y="524"/>
                  <a:pt x="435" y="524"/>
                </a:cubicBezTo>
                <a:close/>
                <a:moveTo>
                  <a:pt x="406" y="524"/>
                </a:moveTo>
                <a:cubicBezTo>
                  <a:pt x="412" y="524"/>
                  <a:pt x="415" y="528"/>
                  <a:pt x="414" y="531"/>
                </a:cubicBezTo>
                <a:cubicBezTo>
                  <a:pt x="412" y="535"/>
                  <a:pt x="406" y="538"/>
                  <a:pt x="401" y="538"/>
                </a:cubicBezTo>
                <a:cubicBezTo>
                  <a:pt x="395" y="538"/>
                  <a:pt x="391" y="535"/>
                  <a:pt x="393" y="531"/>
                </a:cubicBezTo>
                <a:cubicBezTo>
                  <a:pt x="394" y="528"/>
                  <a:pt x="400" y="524"/>
                  <a:pt x="406" y="524"/>
                </a:cubicBezTo>
                <a:close/>
                <a:moveTo>
                  <a:pt x="578" y="545"/>
                </a:moveTo>
                <a:cubicBezTo>
                  <a:pt x="584" y="545"/>
                  <a:pt x="588" y="548"/>
                  <a:pt x="587" y="552"/>
                </a:cubicBezTo>
                <a:cubicBezTo>
                  <a:pt x="586" y="555"/>
                  <a:pt x="581" y="559"/>
                  <a:pt x="575" y="559"/>
                </a:cubicBezTo>
                <a:cubicBezTo>
                  <a:pt x="569" y="559"/>
                  <a:pt x="565" y="555"/>
                  <a:pt x="566" y="552"/>
                </a:cubicBezTo>
                <a:cubicBezTo>
                  <a:pt x="567" y="548"/>
                  <a:pt x="572" y="545"/>
                  <a:pt x="578" y="545"/>
                </a:cubicBezTo>
                <a:close/>
                <a:moveTo>
                  <a:pt x="548" y="545"/>
                </a:moveTo>
                <a:cubicBezTo>
                  <a:pt x="554" y="545"/>
                  <a:pt x="558" y="548"/>
                  <a:pt x="557" y="552"/>
                </a:cubicBezTo>
                <a:cubicBezTo>
                  <a:pt x="556" y="555"/>
                  <a:pt x="550" y="559"/>
                  <a:pt x="544" y="559"/>
                </a:cubicBezTo>
                <a:cubicBezTo>
                  <a:pt x="538" y="559"/>
                  <a:pt x="535" y="555"/>
                  <a:pt x="536" y="552"/>
                </a:cubicBezTo>
                <a:cubicBezTo>
                  <a:pt x="537" y="548"/>
                  <a:pt x="542" y="545"/>
                  <a:pt x="548" y="545"/>
                </a:cubicBezTo>
                <a:close/>
                <a:moveTo>
                  <a:pt x="518" y="545"/>
                </a:moveTo>
                <a:cubicBezTo>
                  <a:pt x="524" y="545"/>
                  <a:pt x="528" y="548"/>
                  <a:pt x="527" y="552"/>
                </a:cubicBezTo>
                <a:cubicBezTo>
                  <a:pt x="526" y="555"/>
                  <a:pt x="520" y="559"/>
                  <a:pt x="514" y="559"/>
                </a:cubicBezTo>
                <a:cubicBezTo>
                  <a:pt x="508" y="559"/>
                  <a:pt x="504" y="555"/>
                  <a:pt x="506" y="552"/>
                </a:cubicBezTo>
                <a:cubicBezTo>
                  <a:pt x="507" y="548"/>
                  <a:pt x="512" y="545"/>
                  <a:pt x="518" y="545"/>
                </a:cubicBezTo>
                <a:close/>
                <a:moveTo>
                  <a:pt x="488" y="545"/>
                </a:moveTo>
                <a:cubicBezTo>
                  <a:pt x="494" y="545"/>
                  <a:pt x="498" y="548"/>
                  <a:pt x="497" y="552"/>
                </a:cubicBezTo>
                <a:cubicBezTo>
                  <a:pt x="495" y="555"/>
                  <a:pt x="490" y="559"/>
                  <a:pt x="484" y="559"/>
                </a:cubicBezTo>
                <a:cubicBezTo>
                  <a:pt x="478" y="559"/>
                  <a:pt x="474" y="555"/>
                  <a:pt x="475" y="552"/>
                </a:cubicBezTo>
                <a:cubicBezTo>
                  <a:pt x="477" y="548"/>
                  <a:pt x="482" y="545"/>
                  <a:pt x="488" y="545"/>
                </a:cubicBezTo>
                <a:close/>
                <a:moveTo>
                  <a:pt x="458" y="545"/>
                </a:moveTo>
                <a:cubicBezTo>
                  <a:pt x="464" y="545"/>
                  <a:pt x="468" y="548"/>
                  <a:pt x="466" y="552"/>
                </a:cubicBezTo>
                <a:cubicBezTo>
                  <a:pt x="465" y="555"/>
                  <a:pt x="459" y="559"/>
                  <a:pt x="453" y="559"/>
                </a:cubicBezTo>
                <a:cubicBezTo>
                  <a:pt x="448" y="559"/>
                  <a:pt x="444" y="555"/>
                  <a:pt x="445" y="552"/>
                </a:cubicBezTo>
                <a:cubicBezTo>
                  <a:pt x="447" y="548"/>
                  <a:pt x="452" y="545"/>
                  <a:pt x="458" y="545"/>
                </a:cubicBezTo>
                <a:close/>
                <a:moveTo>
                  <a:pt x="428" y="545"/>
                </a:moveTo>
                <a:cubicBezTo>
                  <a:pt x="434" y="545"/>
                  <a:pt x="438" y="548"/>
                  <a:pt x="436" y="552"/>
                </a:cubicBezTo>
                <a:cubicBezTo>
                  <a:pt x="435" y="555"/>
                  <a:pt x="429" y="559"/>
                  <a:pt x="423" y="559"/>
                </a:cubicBezTo>
                <a:cubicBezTo>
                  <a:pt x="417" y="559"/>
                  <a:pt x="414" y="555"/>
                  <a:pt x="415" y="552"/>
                </a:cubicBezTo>
                <a:cubicBezTo>
                  <a:pt x="417" y="548"/>
                  <a:pt x="422" y="545"/>
                  <a:pt x="428" y="545"/>
                </a:cubicBezTo>
                <a:close/>
                <a:moveTo>
                  <a:pt x="604" y="565"/>
                </a:moveTo>
                <a:cubicBezTo>
                  <a:pt x="609" y="565"/>
                  <a:pt x="613" y="568"/>
                  <a:pt x="613" y="572"/>
                </a:cubicBezTo>
                <a:cubicBezTo>
                  <a:pt x="612" y="576"/>
                  <a:pt x="606" y="579"/>
                  <a:pt x="600" y="579"/>
                </a:cubicBezTo>
                <a:cubicBezTo>
                  <a:pt x="594" y="579"/>
                  <a:pt x="590" y="576"/>
                  <a:pt x="591" y="572"/>
                </a:cubicBezTo>
                <a:cubicBezTo>
                  <a:pt x="592" y="568"/>
                  <a:pt x="598" y="565"/>
                  <a:pt x="604" y="565"/>
                </a:cubicBezTo>
                <a:close/>
                <a:moveTo>
                  <a:pt x="573" y="565"/>
                </a:moveTo>
                <a:cubicBezTo>
                  <a:pt x="579" y="565"/>
                  <a:pt x="583" y="568"/>
                  <a:pt x="582" y="572"/>
                </a:cubicBezTo>
                <a:cubicBezTo>
                  <a:pt x="581" y="576"/>
                  <a:pt x="575" y="579"/>
                  <a:pt x="569" y="579"/>
                </a:cubicBezTo>
                <a:cubicBezTo>
                  <a:pt x="564" y="579"/>
                  <a:pt x="560" y="576"/>
                  <a:pt x="561" y="572"/>
                </a:cubicBezTo>
                <a:cubicBezTo>
                  <a:pt x="562" y="568"/>
                  <a:pt x="567" y="565"/>
                  <a:pt x="573" y="565"/>
                </a:cubicBezTo>
                <a:close/>
                <a:moveTo>
                  <a:pt x="543" y="565"/>
                </a:moveTo>
                <a:cubicBezTo>
                  <a:pt x="549" y="565"/>
                  <a:pt x="552" y="568"/>
                  <a:pt x="551" y="572"/>
                </a:cubicBezTo>
                <a:cubicBezTo>
                  <a:pt x="550" y="576"/>
                  <a:pt x="545" y="579"/>
                  <a:pt x="539" y="579"/>
                </a:cubicBezTo>
                <a:cubicBezTo>
                  <a:pt x="533" y="579"/>
                  <a:pt x="529" y="576"/>
                  <a:pt x="530" y="572"/>
                </a:cubicBezTo>
                <a:cubicBezTo>
                  <a:pt x="531" y="568"/>
                  <a:pt x="537" y="565"/>
                  <a:pt x="543" y="565"/>
                </a:cubicBezTo>
                <a:close/>
                <a:moveTo>
                  <a:pt x="512" y="565"/>
                </a:moveTo>
                <a:cubicBezTo>
                  <a:pt x="518" y="565"/>
                  <a:pt x="522" y="568"/>
                  <a:pt x="521" y="572"/>
                </a:cubicBezTo>
                <a:cubicBezTo>
                  <a:pt x="520" y="576"/>
                  <a:pt x="514" y="579"/>
                  <a:pt x="508" y="579"/>
                </a:cubicBezTo>
                <a:cubicBezTo>
                  <a:pt x="502" y="579"/>
                  <a:pt x="498" y="576"/>
                  <a:pt x="499" y="572"/>
                </a:cubicBezTo>
                <a:cubicBezTo>
                  <a:pt x="501" y="568"/>
                  <a:pt x="506" y="565"/>
                  <a:pt x="512" y="565"/>
                </a:cubicBezTo>
                <a:close/>
                <a:moveTo>
                  <a:pt x="482" y="565"/>
                </a:moveTo>
                <a:cubicBezTo>
                  <a:pt x="488" y="565"/>
                  <a:pt x="491" y="568"/>
                  <a:pt x="490" y="572"/>
                </a:cubicBezTo>
                <a:cubicBezTo>
                  <a:pt x="489" y="576"/>
                  <a:pt x="483" y="579"/>
                  <a:pt x="477" y="579"/>
                </a:cubicBezTo>
                <a:cubicBezTo>
                  <a:pt x="471" y="579"/>
                  <a:pt x="468" y="576"/>
                  <a:pt x="469" y="572"/>
                </a:cubicBezTo>
                <a:cubicBezTo>
                  <a:pt x="470" y="568"/>
                  <a:pt x="476" y="565"/>
                  <a:pt x="482" y="565"/>
                </a:cubicBezTo>
                <a:close/>
                <a:moveTo>
                  <a:pt x="451" y="565"/>
                </a:moveTo>
                <a:cubicBezTo>
                  <a:pt x="457" y="565"/>
                  <a:pt x="461" y="568"/>
                  <a:pt x="460" y="572"/>
                </a:cubicBezTo>
                <a:cubicBezTo>
                  <a:pt x="458" y="576"/>
                  <a:pt x="452" y="579"/>
                  <a:pt x="447" y="579"/>
                </a:cubicBezTo>
                <a:cubicBezTo>
                  <a:pt x="441" y="579"/>
                  <a:pt x="437" y="576"/>
                  <a:pt x="438" y="572"/>
                </a:cubicBezTo>
                <a:cubicBezTo>
                  <a:pt x="440" y="568"/>
                  <a:pt x="445" y="565"/>
                  <a:pt x="451" y="565"/>
                </a:cubicBezTo>
                <a:close/>
                <a:moveTo>
                  <a:pt x="537" y="585"/>
                </a:moveTo>
                <a:cubicBezTo>
                  <a:pt x="543" y="585"/>
                  <a:pt x="547" y="588"/>
                  <a:pt x="546" y="592"/>
                </a:cubicBezTo>
                <a:cubicBezTo>
                  <a:pt x="545" y="596"/>
                  <a:pt x="539" y="599"/>
                  <a:pt x="533" y="599"/>
                </a:cubicBezTo>
                <a:cubicBezTo>
                  <a:pt x="527" y="599"/>
                  <a:pt x="523" y="596"/>
                  <a:pt x="524" y="592"/>
                </a:cubicBezTo>
                <a:cubicBezTo>
                  <a:pt x="525" y="588"/>
                  <a:pt x="531" y="585"/>
                  <a:pt x="537" y="585"/>
                </a:cubicBezTo>
                <a:close/>
                <a:moveTo>
                  <a:pt x="506" y="585"/>
                </a:moveTo>
                <a:cubicBezTo>
                  <a:pt x="512" y="585"/>
                  <a:pt x="516" y="588"/>
                  <a:pt x="515" y="592"/>
                </a:cubicBezTo>
                <a:cubicBezTo>
                  <a:pt x="514" y="596"/>
                  <a:pt x="508" y="599"/>
                  <a:pt x="502" y="599"/>
                </a:cubicBezTo>
                <a:cubicBezTo>
                  <a:pt x="496" y="599"/>
                  <a:pt x="492" y="596"/>
                  <a:pt x="493" y="592"/>
                </a:cubicBezTo>
                <a:cubicBezTo>
                  <a:pt x="494" y="588"/>
                  <a:pt x="500" y="585"/>
                  <a:pt x="506" y="585"/>
                </a:cubicBezTo>
                <a:close/>
                <a:moveTo>
                  <a:pt x="475" y="585"/>
                </a:moveTo>
                <a:cubicBezTo>
                  <a:pt x="481" y="585"/>
                  <a:pt x="485" y="588"/>
                  <a:pt x="484" y="592"/>
                </a:cubicBezTo>
                <a:cubicBezTo>
                  <a:pt x="483" y="596"/>
                  <a:pt x="477" y="599"/>
                  <a:pt x="471" y="599"/>
                </a:cubicBezTo>
                <a:cubicBezTo>
                  <a:pt x="465" y="599"/>
                  <a:pt x="461" y="596"/>
                  <a:pt x="462" y="592"/>
                </a:cubicBezTo>
                <a:cubicBezTo>
                  <a:pt x="463" y="588"/>
                  <a:pt x="469" y="585"/>
                  <a:pt x="475" y="585"/>
                </a:cubicBezTo>
                <a:close/>
                <a:moveTo>
                  <a:pt x="444" y="585"/>
                </a:moveTo>
                <a:cubicBezTo>
                  <a:pt x="450" y="585"/>
                  <a:pt x="454" y="588"/>
                  <a:pt x="453" y="592"/>
                </a:cubicBezTo>
                <a:cubicBezTo>
                  <a:pt x="452" y="596"/>
                  <a:pt x="446" y="599"/>
                  <a:pt x="440" y="599"/>
                </a:cubicBezTo>
                <a:cubicBezTo>
                  <a:pt x="434" y="599"/>
                  <a:pt x="430" y="596"/>
                  <a:pt x="431" y="592"/>
                </a:cubicBezTo>
                <a:cubicBezTo>
                  <a:pt x="433" y="588"/>
                  <a:pt x="438" y="585"/>
                  <a:pt x="444" y="585"/>
                </a:cubicBezTo>
                <a:close/>
                <a:moveTo>
                  <a:pt x="531" y="605"/>
                </a:moveTo>
                <a:cubicBezTo>
                  <a:pt x="537" y="605"/>
                  <a:pt x="542" y="608"/>
                  <a:pt x="540" y="612"/>
                </a:cubicBezTo>
                <a:cubicBezTo>
                  <a:pt x="539" y="616"/>
                  <a:pt x="534" y="619"/>
                  <a:pt x="527" y="619"/>
                </a:cubicBezTo>
                <a:cubicBezTo>
                  <a:pt x="521" y="619"/>
                  <a:pt x="517" y="616"/>
                  <a:pt x="518" y="612"/>
                </a:cubicBezTo>
                <a:cubicBezTo>
                  <a:pt x="520" y="608"/>
                  <a:pt x="525" y="605"/>
                  <a:pt x="531" y="605"/>
                </a:cubicBezTo>
                <a:close/>
                <a:moveTo>
                  <a:pt x="500" y="605"/>
                </a:moveTo>
                <a:cubicBezTo>
                  <a:pt x="506" y="605"/>
                  <a:pt x="510" y="608"/>
                  <a:pt x="509" y="612"/>
                </a:cubicBezTo>
                <a:cubicBezTo>
                  <a:pt x="508" y="616"/>
                  <a:pt x="502" y="619"/>
                  <a:pt x="496" y="619"/>
                </a:cubicBezTo>
                <a:cubicBezTo>
                  <a:pt x="490" y="619"/>
                  <a:pt x="486" y="616"/>
                  <a:pt x="487" y="612"/>
                </a:cubicBezTo>
                <a:cubicBezTo>
                  <a:pt x="488" y="608"/>
                  <a:pt x="494" y="605"/>
                  <a:pt x="500" y="605"/>
                </a:cubicBezTo>
                <a:close/>
                <a:moveTo>
                  <a:pt x="469" y="605"/>
                </a:moveTo>
                <a:cubicBezTo>
                  <a:pt x="475" y="605"/>
                  <a:pt x="479" y="608"/>
                  <a:pt x="478" y="612"/>
                </a:cubicBezTo>
                <a:cubicBezTo>
                  <a:pt x="476" y="616"/>
                  <a:pt x="470" y="619"/>
                  <a:pt x="464" y="619"/>
                </a:cubicBezTo>
                <a:cubicBezTo>
                  <a:pt x="458" y="619"/>
                  <a:pt x="454" y="616"/>
                  <a:pt x="456" y="612"/>
                </a:cubicBezTo>
                <a:cubicBezTo>
                  <a:pt x="457" y="608"/>
                  <a:pt x="463" y="605"/>
                  <a:pt x="469" y="605"/>
                </a:cubicBezTo>
                <a:close/>
                <a:moveTo>
                  <a:pt x="438" y="605"/>
                </a:moveTo>
                <a:cubicBezTo>
                  <a:pt x="444" y="605"/>
                  <a:pt x="447" y="608"/>
                  <a:pt x="446" y="612"/>
                </a:cubicBezTo>
                <a:cubicBezTo>
                  <a:pt x="445" y="616"/>
                  <a:pt x="439" y="619"/>
                  <a:pt x="433" y="619"/>
                </a:cubicBezTo>
                <a:cubicBezTo>
                  <a:pt x="427" y="619"/>
                  <a:pt x="423" y="616"/>
                  <a:pt x="424" y="612"/>
                </a:cubicBezTo>
                <a:cubicBezTo>
                  <a:pt x="425" y="608"/>
                  <a:pt x="431" y="605"/>
                  <a:pt x="438" y="605"/>
                </a:cubicBezTo>
                <a:close/>
                <a:moveTo>
                  <a:pt x="406" y="605"/>
                </a:moveTo>
                <a:cubicBezTo>
                  <a:pt x="412" y="605"/>
                  <a:pt x="416" y="608"/>
                  <a:pt x="415" y="612"/>
                </a:cubicBezTo>
                <a:cubicBezTo>
                  <a:pt x="413" y="616"/>
                  <a:pt x="407" y="619"/>
                  <a:pt x="401" y="619"/>
                </a:cubicBezTo>
                <a:cubicBezTo>
                  <a:pt x="395" y="619"/>
                  <a:pt x="391" y="616"/>
                  <a:pt x="393" y="612"/>
                </a:cubicBezTo>
                <a:cubicBezTo>
                  <a:pt x="394" y="608"/>
                  <a:pt x="400" y="605"/>
                  <a:pt x="406" y="605"/>
                </a:cubicBezTo>
                <a:close/>
                <a:moveTo>
                  <a:pt x="494" y="625"/>
                </a:moveTo>
                <a:cubicBezTo>
                  <a:pt x="500" y="625"/>
                  <a:pt x="504" y="628"/>
                  <a:pt x="503" y="632"/>
                </a:cubicBezTo>
                <a:cubicBezTo>
                  <a:pt x="502" y="636"/>
                  <a:pt x="496" y="639"/>
                  <a:pt x="490" y="639"/>
                </a:cubicBezTo>
                <a:cubicBezTo>
                  <a:pt x="484" y="639"/>
                  <a:pt x="479" y="636"/>
                  <a:pt x="481" y="632"/>
                </a:cubicBezTo>
                <a:cubicBezTo>
                  <a:pt x="482" y="628"/>
                  <a:pt x="488" y="625"/>
                  <a:pt x="494" y="625"/>
                </a:cubicBezTo>
                <a:close/>
                <a:moveTo>
                  <a:pt x="462" y="625"/>
                </a:moveTo>
                <a:cubicBezTo>
                  <a:pt x="468" y="625"/>
                  <a:pt x="472" y="628"/>
                  <a:pt x="471" y="632"/>
                </a:cubicBezTo>
                <a:cubicBezTo>
                  <a:pt x="470" y="636"/>
                  <a:pt x="464" y="639"/>
                  <a:pt x="458" y="639"/>
                </a:cubicBezTo>
                <a:cubicBezTo>
                  <a:pt x="451" y="639"/>
                  <a:pt x="448" y="636"/>
                  <a:pt x="449" y="632"/>
                </a:cubicBezTo>
                <a:cubicBezTo>
                  <a:pt x="450" y="628"/>
                  <a:pt x="456" y="625"/>
                  <a:pt x="462" y="625"/>
                </a:cubicBezTo>
                <a:close/>
                <a:moveTo>
                  <a:pt x="431" y="625"/>
                </a:moveTo>
                <a:cubicBezTo>
                  <a:pt x="437" y="625"/>
                  <a:pt x="441" y="628"/>
                  <a:pt x="439" y="632"/>
                </a:cubicBezTo>
                <a:cubicBezTo>
                  <a:pt x="438" y="636"/>
                  <a:pt x="432" y="639"/>
                  <a:pt x="426" y="639"/>
                </a:cubicBezTo>
                <a:cubicBezTo>
                  <a:pt x="419" y="639"/>
                  <a:pt x="416" y="636"/>
                  <a:pt x="417" y="632"/>
                </a:cubicBezTo>
                <a:cubicBezTo>
                  <a:pt x="418" y="628"/>
                  <a:pt x="424" y="625"/>
                  <a:pt x="431" y="625"/>
                </a:cubicBezTo>
                <a:close/>
                <a:moveTo>
                  <a:pt x="399" y="625"/>
                </a:moveTo>
                <a:cubicBezTo>
                  <a:pt x="405" y="625"/>
                  <a:pt x="409" y="628"/>
                  <a:pt x="407" y="632"/>
                </a:cubicBezTo>
                <a:cubicBezTo>
                  <a:pt x="406" y="636"/>
                  <a:pt x="400" y="639"/>
                  <a:pt x="394" y="639"/>
                </a:cubicBezTo>
                <a:cubicBezTo>
                  <a:pt x="387" y="639"/>
                  <a:pt x="384" y="636"/>
                  <a:pt x="385" y="632"/>
                </a:cubicBezTo>
                <a:cubicBezTo>
                  <a:pt x="387" y="628"/>
                  <a:pt x="393" y="625"/>
                  <a:pt x="399" y="625"/>
                </a:cubicBezTo>
                <a:close/>
                <a:moveTo>
                  <a:pt x="456" y="645"/>
                </a:moveTo>
                <a:cubicBezTo>
                  <a:pt x="462" y="645"/>
                  <a:pt x="466" y="648"/>
                  <a:pt x="465" y="652"/>
                </a:cubicBezTo>
                <a:cubicBezTo>
                  <a:pt x="463" y="656"/>
                  <a:pt x="457" y="659"/>
                  <a:pt x="451" y="659"/>
                </a:cubicBezTo>
                <a:cubicBezTo>
                  <a:pt x="445" y="659"/>
                  <a:pt x="441" y="656"/>
                  <a:pt x="442" y="652"/>
                </a:cubicBezTo>
                <a:cubicBezTo>
                  <a:pt x="443" y="648"/>
                  <a:pt x="449" y="645"/>
                  <a:pt x="456" y="645"/>
                </a:cubicBezTo>
                <a:close/>
                <a:moveTo>
                  <a:pt x="424" y="645"/>
                </a:moveTo>
                <a:cubicBezTo>
                  <a:pt x="430" y="645"/>
                  <a:pt x="434" y="648"/>
                  <a:pt x="432" y="652"/>
                </a:cubicBezTo>
                <a:cubicBezTo>
                  <a:pt x="431" y="656"/>
                  <a:pt x="425" y="659"/>
                  <a:pt x="419" y="659"/>
                </a:cubicBezTo>
                <a:cubicBezTo>
                  <a:pt x="412" y="659"/>
                  <a:pt x="408" y="656"/>
                  <a:pt x="410" y="652"/>
                </a:cubicBezTo>
                <a:cubicBezTo>
                  <a:pt x="411" y="648"/>
                  <a:pt x="417" y="645"/>
                  <a:pt x="424" y="645"/>
                </a:cubicBezTo>
                <a:close/>
                <a:moveTo>
                  <a:pt x="391" y="645"/>
                </a:moveTo>
                <a:cubicBezTo>
                  <a:pt x="398" y="645"/>
                  <a:pt x="401" y="648"/>
                  <a:pt x="400" y="652"/>
                </a:cubicBezTo>
                <a:cubicBezTo>
                  <a:pt x="399" y="656"/>
                  <a:pt x="392" y="659"/>
                  <a:pt x="386" y="659"/>
                </a:cubicBezTo>
                <a:cubicBezTo>
                  <a:pt x="380" y="659"/>
                  <a:pt x="376" y="656"/>
                  <a:pt x="377" y="652"/>
                </a:cubicBezTo>
                <a:cubicBezTo>
                  <a:pt x="379" y="648"/>
                  <a:pt x="385" y="645"/>
                  <a:pt x="391" y="645"/>
                </a:cubicBezTo>
                <a:close/>
                <a:moveTo>
                  <a:pt x="449" y="665"/>
                </a:moveTo>
                <a:cubicBezTo>
                  <a:pt x="455" y="665"/>
                  <a:pt x="459" y="669"/>
                  <a:pt x="458" y="672"/>
                </a:cubicBezTo>
                <a:cubicBezTo>
                  <a:pt x="457" y="676"/>
                  <a:pt x="451" y="680"/>
                  <a:pt x="444" y="680"/>
                </a:cubicBezTo>
                <a:cubicBezTo>
                  <a:pt x="438" y="680"/>
                  <a:pt x="434" y="676"/>
                  <a:pt x="435" y="672"/>
                </a:cubicBezTo>
                <a:cubicBezTo>
                  <a:pt x="437" y="669"/>
                  <a:pt x="443" y="665"/>
                  <a:pt x="449" y="665"/>
                </a:cubicBezTo>
                <a:close/>
                <a:moveTo>
                  <a:pt x="416" y="665"/>
                </a:moveTo>
                <a:cubicBezTo>
                  <a:pt x="423" y="665"/>
                  <a:pt x="427" y="669"/>
                  <a:pt x="425" y="672"/>
                </a:cubicBezTo>
                <a:cubicBezTo>
                  <a:pt x="424" y="676"/>
                  <a:pt x="418" y="680"/>
                  <a:pt x="411" y="680"/>
                </a:cubicBezTo>
                <a:cubicBezTo>
                  <a:pt x="405" y="680"/>
                  <a:pt x="401" y="676"/>
                  <a:pt x="402" y="672"/>
                </a:cubicBezTo>
                <a:cubicBezTo>
                  <a:pt x="404" y="669"/>
                  <a:pt x="410" y="665"/>
                  <a:pt x="416" y="665"/>
                </a:cubicBezTo>
                <a:close/>
                <a:moveTo>
                  <a:pt x="384" y="665"/>
                </a:moveTo>
                <a:cubicBezTo>
                  <a:pt x="390" y="665"/>
                  <a:pt x="394" y="669"/>
                  <a:pt x="393" y="672"/>
                </a:cubicBezTo>
                <a:cubicBezTo>
                  <a:pt x="391" y="676"/>
                  <a:pt x="385" y="680"/>
                  <a:pt x="379" y="680"/>
                </a:cubicBezTo>
                <a:cubicBezTo>
                  <a:pt x="372" y="680"/>
                  <a:pt x="368" y="676"/>
                  <a:pt x="370" y="672"/>
                </a:cubicBezTo>
                <a:cubicBezTo>
                  <a:pt x="371" y="669"/>
                  <a:pt x="378" y="665"/>
                  <a:pt x="384" y="665"/>
                </a:cubicBezTo>
                <a:close/>
                <a:moveTo>
                  <a:pt x="409" y="686"/>
                </a:moveTo>
                <a:cubicBezTo>
                  <a:pt x="416" y="686"/>
                  <a:pt x="420" y="689"/>
                  <a:pt x="418" y="693"/>
                </a:cubicBezTo>
                <a:cubicBezTo>
                  <a:pt x="417" y="697"/>
                  <a:pt x="411" y="700"/>
                  <a:pt x="404" y="700"/>
                </a:cubicBezTo>
                <a:cubicBezTo>
                  <a:pt x="398" y="700"/>
                  <a:pt x="394" y="697"/>
                  <a:pt x="395" y="693"/>
                </a:cubicBezTo>
                <a:cubicBezTo>
                  <a:pt x="397" y="689"/>
                  <a:pt x="403" y="686"/>
                  <a:pt x="409" y="686"/>
                </a:cubicBezTo>
                <a:close/>
                <a:moveTo>
                  <a:pt x="376" y="686"/>
                </a:moveTo>
                <a:cubicBezTo>
                  <a:pt x="383" y="686"/>
                  <a:pt x="387" y="689"/>
                  <a:pt x="385" y="693"/>
                </a:cubicBezTo>
                <a:cubicBezTo>
                  <a:pt x="384" y="697"/>
                  <a:pt x="377" y="700"/>
                  <a:pt x="371" y="700"/>
                </a:cubicBezTo>
                <a:cubicBezTo>
                  <a:pt x="365" y="700"/>
                  <a:pt x="360" y="697"/>
                  <a:pt x="362" y="693"/>
                </a:cubicBezTo>
                <a:cubicBezTo>
                  <a:pt x="363" y="689"/>
                  <a:pt x="370" y="686"/>
                  <a:pt x="376" y="686"/>
                </a:cubicBezTo>
                <a:close/>
                <a:moveTo>
                  <a:pt x="509" y="686"/>
                </a:moveTo>
                <a:cubicBezTo>
                  <a:pt x="515" y="686"/>
                  <a:pt x="519" y="689"/>
                  <a:pt x="518" y="693"/>
                </a:cubicBezTo>
                <a:cubicBezTo>
                  <a:pt x="517" y="697"/>
                  <a:pt x="511" y="700"/>
                  <a:pt x="504" y="700"/>
                </a:cubicBezTo>
                <a:cubicBezTo>
                  <a:pt x="498" y="700"/>
                  <a:pt x="494" y="697"/>
                  <a:pt x="495" y="693"/>
                </a:cubicBezTo>
                <a:cubicBezTo>
                  <a:pt x="496" y="689"/>
                  <a:pt x="502" y="686"/>
                  <a:pt x="509" y="686"/>
                </a:cubicBezTo>
                <a:close/>
                <a:moveTo>
                  <a:pt x="402" y="706"/>
                </a:moveTo>
                <a:cubicBezTo>
                  <a:pt x="409" y="706"/>
                  <a:pt x="413" y="709"/>
                  <a:pt x="411" y="713"/>
                </a:cubicBezTo>
                <a:cubicBezTo>
                  <a:pt x="410" y="717"/>
                  <a:pt x="404" y="720"/>
                  <a:pt x="397" y="720"/>
                </a:cubicBezTo>
                <a:cubicBezTo>
                  <a:pt x="391" y="720"/>
                  <a:pt x="386" y="717"/>
                  <a:pt x="388" y="713"/>
                </a:cubicBezTo>
                <a:cubicBezTo>
                  <a:pt x="389" y="709"/>
                  <a:pt x="396" y="706"/>
                  <a:pt x="402" y="706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任意多边形 32"/>
          <p:cNvSpPr/>
          <p:nvPr/>
        </p:nvSpPr>
        <p:spPr>
          <a:xfrm>
            <a:off x="2553238" y="3435926"/>
            <a:ext cx="204905" cy="1268133"/>
          </a:xfrm>
          <a:custGeom>
            <a:avLst/>
            <a:gdLst>
              <a:gd name="connsiteX0" fmla="*/ 263128 w 574224"/>
              <a:gd name="connsiteY0" fmla="*/ 0 h 3553813"/>
              <a:gd name="connsiteX1" fmla="*/ 311094 w 574224"/>
              <a:gd name="connsiteY1" fmla="*/ 0 h 3553813"/>
              <a:gd name="connsiteX2" fmla="*/ 351065 w 574224"/>
              <a:gd name="connsiteY2" fmla="*/ 39971 h 3553813"/>
              <a:gd name="connsiteX3" fmla="*/ 351065 w 574224"/>
              <a:gd name="connsiteY3" fmla="*/ 2992501 h 3553813"/>
              <a:gd name="connsiteX4" fmla="*/ 398869 w 574224"/>
              <a:gd name="connsiteY4" fmla="*/ 3002152 h 3553813"/>
              <a:gd name="connsiteX5" fmla="*/ 574224 w 574224"/>
              <a:gd name="connsiteY5" fmla="*/ 3266701 h 3553813"/>
              <a:gd name="connsiteX6" fmla="*/ 287112 w 574224"/>
              <a:gd name="connsiteY6" fmla="*/ 3553813 h 3553813"/>
              <a:gd name="connsiteX7" fmla="*/ 0 w 574224"/>
              <a:gd name="connsiteY7" fmla="*/ 3266701 h 3553813"/>
              <a:gd name="connsiteX8" fmla="*/ 175355 w 574224"/>
              <a:gd name="connsiteY8" fmla="*/ 3002152 h 3553813"/>
              <a:gd name="connsiteX9" fmla="*/ 223157 w 574224"/>
              <a:gd name="connsiteY9" fmla="*/ 2992501 h 3553813"/>
              <a:gd name="connsiteX10" fmla="*/ 223157 w 574224"/>
              <a:gd name="connsiteY10" fmla="*/ 39971 h 3553813"/>
              <a:gd name="connsiteX11" fmla="*/ 263128 w 574224"/>
              <a:gd name="connsiteY11" fmla="*/ 0 h 355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4224" h="3553813">
                <a:moveTo>
                  <a:pt x="263128" y="0"/>
                </a:moveTo>
                <a:lnTo>
                  <a:pt x="311094" y="0"/>
                </a:lnTo>
                <a:cubicBezTo>
                  <a:pt x="333169" y="0"/>
                  <a:pt x="351065" y="17896"/>
                  <a:pt x="351065" y="39971"/>
                </a:cubicBezTo>
                <a:lnTo>
                  <a:pt x="351065" y="2992501"/>
                </a:lnTo>
                <a:lnTo>
                  <a:pt x="398869" y="3002152"/>
                </a:lnTo>
                <a:cubicBezTo>
                  <a:pt x="501918" y="3045738"/>
                  <a:pt x="574224" y="3147775"/>
                  <a:pt x="574224" y="3266701"/>
                </a:cubicBezTo>
                <a:cubicBezTo>
                  <a:pt x="574224" y="3425269"/>
                  <a:pt x="445680" y="3553813"/>
                  <a:pt x="287112" y="3553813"/>
                </a:cubicBezTo>
                <a:cubicBezTo>
                  <a:pt x="128544" y="3553813"/>
                  <a:pt x="0" y="3425269"/>
                  <a:pt x="0" y="3266701"/>
                </a:cubicBezTo>
                <a:cubicBezTo>
                  <a:pt x="0" y="3147775"/>
                  <a:pt x="72306" y="3045738"/>
                  <a:pt x="175355" y="3002152"/>
                </a:cubicBezTo>
                <a:lnTo>
                  <a:pt x="223157" y="2992501"/>
                </a:lnTo>
                <a:lnTo>
                  <a:pt x="223157" y="39971"/>
                </a:lnTo>
                <a:cubicBezTo>
                  <a:pt x="223157" y="17896"/>
                  <a:pt x="241053" y="0"/>
                  <a:pt x="263128" y="0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/>
          <p:nvPr/>
        </p:nvSpPr>
        <p:spPr>
          <a:xfrm>
            <a:off x="4273393" y="3435926"/>
            <a:ext cx="204905" cy="1268133"/>
          </a:xfrm>
          <a:custGeom>
            <a:avLst/>
            <a:gdLst>
              <a:gd name="connsiteX0" fmla="*/ 263128 w 574224"/>
              <a:gd name="connsiteY0" fmla="*/ 0 h 3553813"/>
              <a:gd name="connsiteX1" fmla="*/ 311094 w 574224"/>
              <a:gd name="connsiteY1" fmla="*/ 0 h 3553813"/>
              <a:gd name="connsiteX2" fmla="*/ 351065 w 574224"/>
              <a:gd name="connsiteY2" fmla="*/ 39971 h 3553813"/>
              <a:gd name="connsiteX3" fmla="*/ 351065 w 574224"/>
              <a:gd name="connsiteY3" fmla="*/ 2992501 h 3553813"/>
              <a:gd name="connsiteX4" fmla="*/ 398869 w 574224"/>
              <a:gd name="connsiteY4" fmla="*/ 3002152 h 3553813"/>
              <a:gd name="connsiteX5" fmla="*/ 574224 w 574224"/>
              <a:gd name="connsiteY5" fmla="*/ 3266701 h 3553813"/>
              <a:gd name="connsiteX6" fmla="*/ 287112 w 574224"/>
              <a:gd name="connsiteY6" fmla="*/ 3553813 h 3553813"/>
              <a:gd name="connsiteX7" fmla="*/ 0 w 574224"/>
              <a:gd name="connsiteY7" fmla="*/ 3266701 h 3553813"/>
              <a:gd name="connsiteX8" fmla="*/ 175355 w 574224"/>
              <a:gd name="connsiteY8" fmla="*/ 3002152 h 3553813"/>
              <a:gd name="connsiteX9" fmla="*/ 223157 w 574224"/>
              <a:gd name="connsiteY9" fmla="*/ 2992501 h 3553813"/>
              <a:gd name="connsiteX10" fmla="*/ 223157 w 574224"/>
              <a:gd name="connsiteY10" fmla="*/ 39971 h 3553813"/>
              <a:gd name="connsiteX11" fmla="*/ 263128 w 574224"/>
              <a:gd name="connsiteY11" fmla="*/ 0 h 355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4224" h="3553813">
                <a:moveTo>
                  <a:pt x="263128" y="0"/>
                </a:moveTo>
                <a:lnTo>
                  <a:pt x="311094" y="0"/>
                </a:lnTo>
                <a:cubicBezTo>
                  <a:pt x="333169" y="0"/>
                  <a:pt x="351065" y="17896"/>
                  <a:pt x="351065" y="39971"/>
                </a:cubicBezTo>
                <a:lnTo>
                  <a:pt x="351065" y="2992501"/>
                </a:lnTo>
                <a:lnTo>
                  <a:pt x="398869" y="3002152"/>
                </a:lnTo>
                <a:cubicBezTo>
                  <a:pt x="501918" y="3045738"/>
                  <a:pt x="574224" y="3147775"/>
                  <a:pt x="574224" y="3266701"/>
                </a:cubicBezTo>
                <a:cubicBezTo>
                  <a:pt x="574224" y="3425269"/>
                  <a:pt x="445680" y="3553813"/>
                  <a:pt x="287112" y="3553813"/>
                </a:cubicBezTo>
                <a:cubicBezTo>
                  <a:pt x="128544" y="3553813"/>
                  <a:pt x="0" y="3425269"/>
                  <a:pt x="0" y="3266701"/>
                </a:cubicBezTo>
                <a:cubicBezTo>
                  <a:pt x="0" y="3147775"/>
                  <a:pt x="72306" y="3045738"/>
                  <a:pt x="175355" y="3002152"/>
                </a:cubicBezTo>
                <a:lnTo>
                  <a:pt x="223157" y="2992501"/>
                </a:lnTo>
                <a:lnTo>
                  <a:pt x="223157" y="39971"/>
                </a:lnTo>
                <a:cubicBezTo>
                  <a:pt x="223157" y="17896"/>
                  <a:pt x="241053" y="0"/>
                  <a:pt x="263128" y="0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5993548" y="3435926"/>
            <a:ext cx="204905" cy="1268133"/>
          </a:xfrm>
          <a:custGeom>
            <a:avLst/>
            <a:gdLst>
              <a:gd name="connsiteX0" fmla="*/ 263128 w 574224"/>
              <a:gd name="connsiteY0" fmla="*/ 0 h 3553813"/>
              <a:gd name="connsiteX1" fmla="*/ 311094 w 574224"/>
              <a:gd name="connsiteY1" fmla="*/ 0 h 3553813"/>
              <a:gd name="connsiteX2" fmla="*/ 351065 w 574224"/>
              <a:gd name="connsiteY2" fmla="*/ 39971 h 3553813"/>
              <a:gd name="connsiteX3" fmla="*/ 351065 w 574224"/>
              <a:gd name="connsiteY3" fmla="*/ 2992501 h 3553813"/>
              <a:gd name="connsiteX4" fmla="*/ 398869 w 574224"/>
              <a:gd name="connsiteY4" fmla="*/ 3002152 h 3553813"/>
              <a:gd name="connsiteX5" fmla="*/ 574224 w 574224"/>
              <a:gd name="connsiteY5" fmla="*/ 3266701 h 3553813"/>
              <a:gd name="connsiteX6" fmla="*/ 287112 w 574224"/>
              <a:gd name="connsiteY6" fmla="*/ 3553813 h 3553813"/>
              <a:gd name="connsiteX7" fmla="*/ 0 w 574224"/>
              <a:gd name="connsiteY7" fmla="*/ 3266701 h 3553813"/>
              <a:gd name="connsiteX8" fmla="*/ 175355 w 574224"/>
              <a:gd name="connsiteY8" fmla="*/ 3002152 h 3553813"/>
              <a:gd name="connsiteX9" fmla="*/ 223157 w 574224"/>
              <a:gd name="connsiteY9" fmla="*/ 2992501 h 3553813"/>
              <a:gd name="connsiteX10" fmla="*/ 223157 w 574224"/>
              <a:gd name="connsiteY10" fmla="*/ 39971 h 3553813"/>
              <a:gd name="connsiteX11" fmla="*/ 263128 w 574224"/>
              <a:gd name="connsiteY11" fmla="*/ 0 h 355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4224" h="3553813">
                <a:moveTo>
                  <a:pt x="263128" y="0"/>
                </a:moveTo>
                <a:lnTo>
                  <a:pt x="311094" y="0"/>
                </a:lnTo>
                <a:cubicBezTo>
                  <a:pt x="333169" y="0"/>
                  <a:pt x="351065" y="17896"/>
                  <a:pt x="351065" y="39971"/>
                </a:cubicBezTo>
                <a:lnTo>
                  <a:pt x="351065" y="2992501"/>
                </a:lnTo>
                <a:lnTo>
                  <a:pt x="398869" y="3002152"/>
                </a:lnTo>
                <a:cubicBezTo>
                  <a:pt x="501918" y="3045738"/>
                  <a:pt x="574224" y="3147775"/>
                  <a:pt x="574224" y="3266701"/>
                </a:cubicBezTo>
                <a:cubicBezTo>
                  <a:pt x="574224" y="3425269"/>
                  <a:pt x="445680" y="3553813"/>
                  <a:pt x="287112" y="3553813"/>
                </a:cubicBezTo>
                <a:cubicBezTo>
                  <a:pt x="128544" y="3553813"/>
                  <a:pt x="0" y="3425269"/>
                  <a:pt x="0" y="3266701"/>
                </a:cubicBezTo>
                <a:cubicBezTo>
                  <a:pt x="0" y="3147775"/>
                  <a:pt x="72306" y="3045738"/>
                  <a:pt x="175355" y="3002152"/>
                </a:cubicBezTo>
                <a:lnTo>
                  <a:pt x="223157" y="2992501"/>
                </a:lnTo>
                <a:lnTo>
                  <a:pt x="223157" y="39971"/>
                </a:lnTo>
                <a:cubicBezTo>
                  <a:pt x="223157" y="17896"/>
                  <a:pt x="241053" y="0"/>
                  <a:pt x="263128" y="0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>
            <a:off x="7713703" y="3435926"/>
            <a:ext cx="204905" cy="1268133"/>
          </a:xfrm>
          <a:custGeom>
            <a:avLst/>
            <a:gdLst>
              <a:gd name="connsiteX0" fmla="*/ 263128 w 574224"/>
              <a:gd name="connsiteY0" fmla="*/ 0 h 3553813"/>
              <a:gd name="connsiteX1" fmla="*/ 311094 w 574224"/>
              <a:gd name="connsiteY1" fmla="*/ 0 h 3553813"/>
              <a:gd name="connsiteX2" fmla="*/ 351065 w 574224"/>
              <a:gd name="connsiteY2" fmla="*/ 39971 h 3553813"/>
              <a:gd name="connsiteX3" fmla="*/ 351065 w 574224"/>
              <a:gd name="connsiteY3" fmla="*/ 2992501 h 3553813"/>
              <a:gd name="connsiteX4" fmla="*/ 398869 w 574224"/>
              <a:gd name="connsiteY4" fmla="*/ 3002152 h 3553813"/>
              <a:gd name="connsiteX5" fmla="*/ 574224 w 574224"/>
              <a:gd name="connsiteY5" fmla="*/ 3266701 h 3553813"/>
              <a:gd name="connsiteX6" fmla="*/ 287112 w 574224"/>
              <a:gd name="connsiteY6" fmla="*/ 3553813 h 3553813"/>
              <a:gd name="connsiteX7" fmla="*/ 0 w 574224"/>
              <a:gd name="connsiteY7" fmla="*/ 3266701 h 3553813"/>
              <a:gd name="connsiteX8" fmla="*/ 175355 w 574224"/>
              <a:gd name="connsiteY8" fmla="*/ 3002152 h 3553813"/>
              <a:gd name="connsiteX9" fmla="*/ 223157 w 574224"/>
              <a:gd name="connsiteY9" fmla="*/ 2992501 h 3553813"/>
              <a:gd name="connsiteX10" fmla="*/ 223157 w 574224"/>
              <a:gd name="connsiteY10" fmla="*/ 39971 h 3553813"/>
              <a:gd name="connsiteX11" fmla="*/ 263128 w 574224"/>
              <a:gd name="connsiteY11" fmla="*/ 0 h 355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4224" h="3553813">
                <a:moveTo>
                  <a:pt x="263128" y="0"/>
                </a:moveTo>
                <a:lnTo>
                  <a:pt x="311094" y="0"/>
                </a:lnTo>
                <a:cubicBezTo>
                  <a:pt x="333169" y="0"/>
                  <a:pt x="351065" y="17896"/>
                  <a:pt x="351065" y="39971"/>
                </a:cubicBezTo>
                <a:lnTo>
                  <a:pt x="351065" y="2992501"/>
                </a:lnTo>
                <a:lnTo>
                  <a:pt x="398869" y="3002152"/>
                </a:lnTo>
                <a:cubicBezTo>
                  <a:pt x="501918" y="3045738"/>
                  <a:pt x="574224" y="3147775"/>
                  <a:pt x="574224" y="3266701"/>
                </a:cubicBezTo>
                <a:cubicBezTo>
                  <a:pt x="574224" y="3425269"/>
                  <a:pt x="445680" y="3553813"/>
                  <a:pt x="287112" y="3553813"/>
                </a:cubicBezTo>
                <a:cubicBezTo>
                  <a:pt x="128544" y="3553813"/>
                  <a:pt x="0" y="3425269"/>
                  <a:pt x="0" y="3266701"/>
                </a:cubicBezTo>
                <a:cubicBezTo>
                  <a:pt x="0" y="3147775"/>
                  <a:pt x="72306" y="3045738"/>
                  <a:pt x="175355" y="3002152"/>
                </a:cubicBezTo>
                <a:lnTo>
                  <a:pt x="223157" y="2992501"/>
                </a:lnTo>
                <a:lnTo>
                  <a:pt x="223157" y="39971"/>
                </a:lnTo>
                <a:cubicBezTo>
                  <a:pt x="223157" y="17896"/>
                  <a:pt x="241053" y="0"/>
                  <a:pt x="263128" y="0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任意多边形 37"/>
          <p:cNvSpPr/>
          <p:nvPr/>
        </p:nvSpPr>
        <p:spPr>
          <a:xfrm>
            <a:off x="9433858" y="3435926"/>
            <a:ext cx="204905" cy="1268133"/>
          </a:xfrm>
          <a:custGeom>
            <a:avLst/>
            <a:gdLst>
              <a:gd name="connsiteX0" fmla="*/ 263128 w 574224"/>
              <a:gd name="connsiteY0" fmla="*/ 0 h 3553813"/>
              <a:gd name="connsiteX1" fmla="*/ 311094 w 574224"/>
              <a:gd name="connsiteY1" fmla="*/ 0 h 3553813"/>
              <a:gd name="connsiteX2" fmla="*/ 351065 w 574224"/>
              <a:gd name="connsiteY2" fmla="*/ 39971 h 3553813"/>
              <a:gd name="connsiteX3" fmla="*/ 351065 w 574224"/>
              <a:gd name="connsiteY3" fmla="*/ 2992501 h 3553813"/>
              <a:gd name="connsiteX4" fmla="*/ 398869 w 574224"/>
              <a:gd name="connsiteY4" fmla="*/ 3002152 h 3553813"/>
              <a:gd name="connsiteX5" fmla="*/ 574224 w 574224"/>
              <a:gd name="connsiteY5" fmla="*/ 3266701 h 3553813"/>
              <a:gd name="connsiteX6" fmla="*/ 287112 w 574224"/>
              <a:gd name="connsiteY6" fmla="*/ 3553813 h 3553813"/>
              <a:gd name="connsiteX7" fmla="*/ 0 w 574224"/>
              <a:gd name="connsiteY7" fmla="*/ 3266701 h 3553813"/>
              <a:gd name="connsiteX8" fmla="*/ 175355 w 574224"/>
              <a:gd name="connsiteY8" fmla="*/ 3002152 h 3553813"/>
              <a:gd name="connsiteX9" fmla="*/ 223157 w 574224"/>
              <a:gd name="connsiteY9" fmla="*/ 2992501 h 3553813"/>
              <a:gd name="connsiteX10" fmla="*/ 223157 w 574224"/>
              <a:gd name="connsiteY10" fmla="*/ 39971 h 3553813"/>
              <a:gd name="connsiteX11" fmla="*/ 263128 w 574224"/>
              <a:gd name="connsiteY11" fmla="*/ 0 h 355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4224" h="3553813">
                <a:moveTo>
                  <a:pt x="263128" y="0"/>
                </a:moveTo>
                <a:lnTo>
                  <a:pt x="311094" y="0"/>
                </a:lnTo>
                <a:cubicBezTo>
                  <a:pt x="333169" y="0"/>
                  <a:pt x="351065" y="17896"/>
                  <a:pt x="351065" y="39971"/>
                </a:cubicBezTo>
                <a:lnTo>
                  <a:pt x="351065" y="2992501"/>
                </a:lnTo>
                <a:lnTo>
                  <a:pt x="398869" y="3002152"/>
                </a:lnTo>
                <a:cubicBezTo>
                  <a:pt x="501918" y="3045738"/>
                  <a:pt x="574224" y="3147775"/>
                  <a:pt x="574224" y="3266701"/>
                </a:cubicBezTo>
                <a:cubicBezTo>
                  <a:pt x="574224" y="3425269"/>
                  <a:pt x="445680" y="3553813"/>
                  <a:pt x="287112" y="3553813"/>
                </a:cubicBezTo>
                <a:cubicBezTo>
                  <a:pt x="128544" y="3553813"/>
                  <a:pt x="0" y="3425269"/>
                  <a:pt x="0" y="3266701"/>
                </a:cubicBezTo>
                <a:cubicBezTo>
                  <a:pt x="0" y="3147775"/>
                  <a:pt x="72306" y="3045738"/>
                  <a:pt x="175355" y="3002152"/>
                </a:cubicBezTo>
                <a:lnTo>
                  <a:pt x="223157" y="2992501"/>
                </a:lnTo>
                <a:lnTo>
                  <a:pt x="223157" y="39971"/>
                </a:lnTo>
                <a:cubicBezTo>
                  <a:pt x="223157" y="17896"/>
                  <a:pt x="241053" y="0"/>
                  <a:pt x="263128" y="0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22"/>
          <p:cNvSpPr/>
          <p:nvPr/>
        </p:nvSpPr>
        <p:spPr>
          <a:xfrm>
            <a:off x="870858" y="2285716"/>
            <a:ext cx="522514" cy="651886"/>
          </a:xfrm>
          <a:custGeom>
            <a:avLst/>
            <a:gdLst/>
            <a:ahLst/>
            <a:cxnLst/>
            <a:rect l="l" t="t" r="r" b="b"/>
            <a:pathLst>
              <a:path w="741015" h="924488">
                <a:moveTo>
                  <a:pt x="671545" y="0"/>
                </a:moveTo>
                <a:lnTo>
                  <a:pt x="671545" y="632357"/>
                </a:lnTo>
                <a:lnTo>
                  <a:pt x="741015" y="632357"/>
                </a:lnTo>
                <a:lnTo>
                  <a:pt x="741015" y="924488"/>
                </a:lnTo>
                <a:lnTo>
                  <a:pt x="448884" y="924488"/>
                </a:lnTo>
                <a:lnTo>
                  <a:pt x="448884" y="400790"/>
                </a:lnTo>
                <a:cubicBezTo>
                  <a:pt x="448884" y="295100"/>
                  <a:pt x="458978" y="219099"/>
                  <a:pt x="479166" y="172785"/>
                </a:cubicBezTo>
                <a:cubicBezTo>
                  <a:pt x="514792" y="92033"/>
                  <a:pt x="578918" y="34439"/>
                  <a:pt x="671545" y="0"/>
                </a:cubicBezTo>
                <a:close/>
                <a:moveTo>
                  <a:pt x="222661" y="0"/>
                </a:moveTo>
                <a:lnTo>
                  <a:pt x="222661" y="632357"/>
                </a:lnTo>
                <a:lnTo>
                  <a:pt x="292131" y="632357"/>
                </a:lnTo>
                <a:lnTo>
                  <a:pt x="292131" y="924488"/>
                </a:lnTo>
                <a:lnTo>
                  <a:pt x="0" y="924488"/>
                </a:lnTo>
                <a:lnTo>
                  <a:pt x="0" y="400790"/>
                </a:lnTo>
                <a:cubicBezTo>
                  <a:pt x="0" y="295100"/>
                  <a:pt x="10094" y="219099"/>
                  <a:pt x="30282" y="172785"/>
                </a:cubicBezTo>
                <a:cubicBezTo>
                  <a:pt x="65908" y="92033"/>
                  <a:pt x="130034" y="34439"/>
                  <a:pt x="222661" y="0"/>
                </a:cubicBezTo>
                <a:close/>
              </a:path>
            </a:pathLst>
          </a:custGeom>
          <a:solidFill>
            <a:srgbClr val="242424"/>
          </a:solidFill>
          <a:ln w="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1150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25" name="任意多边形 24"/>
          <p:cNvSpPr/>
          <p:nvPr/>
        </p:nvSpPr>
        <p:spPr>
          <a:xfrm flipH="1" flipV="1">
            <a:off x="10798630" y="2285716"/>
            <a:ext cx="522512" cy="651886"/>
          </a:xfrm>
          <a:custGeom>
            <a:avLst/>
            <a:gdLst/>
            <a:ahLst/>
            <a:cxnLst/>
            <a:rect l="l" t="t" r="r" b="b"/>
            <a:pathLst>
              <a:path w="741015" h="924488">
                <a:moveTo>
                  <a:pt x="671545" y="0"/>
                </a:moveTo>
                <a:lnTo>
                  <a:pt x="671545" y="632357"/>
                </a:lnTo>
                <a:lnTo>
                  <a:pt x="741015" y="632357"/>
                </a:lnTo>
                <a:lnTo>
                  <a:pt x="741015" y="924488"/>
                </a:lnTo>
                <a:lnTo>
                  <a:pt x="448884" y="924488"/>
                </a:lnTo>
                <a:lnTo>
                  <a:pt x="448884" y="400790"/>
                </a:lnTo>
                <a:cubicBezTo>
                  <a:pt x="448884" y="295100"/>
                  <a:pt x="458978" y="219099"/>
                  <a:pt x="479166" y="172785"/>
                </a:cubicBezTo>
                <a:cubicBezTo>
                  <a:pt x="514792" y="92033"/>
                  <a:pt x="578918" y="34439"/>
                  <a:pt x="671545" y="0"/>
                </a:cubicBezTo>
                <a:close/>
                <a:moveTo>
                  <a:pt x="222661" y="0"/>
                </a:moveTo>
                <a:lnTo>
                  <a:pt x="222661" y="632357"/>
                </a:lnTo>
                <a:lnTo>
                  <a:pt x="292131" y="632357"/>
                </a:lnTo>
                <a:lnTo>
                  <a:pt x="292131" y="924488"/>
                </a:lnTo>
                <a:lnTo>
                  <a:pt x="0" y="924488"/>
                </a:lnTo>
                <a:lnTo>
                  <a:pt x="0" y="400790"/>
                </a:lnTo>
                <a:cubicBezTo>
                  <a:pt x="0" y="295100"/>
                  <a:pt x="10094" y="219099"/>
                  <a:pt x="30282" y="172785"/>
                </a:cubicBezTo>
                <a:cubicBezTo>
                  <a:pt x="65908" y="92033"/>
                  <a:pt x="130034" y="34439"/>
                  <a:pt x="222661" y="0"/>
                </a:cubicBezTo>
                <a:close/>
              </a:path>
            </a:pathLst>
          </a:custGeom>
          <a:solidFill>
            <a:srgbClr val="242424"/>
          </a:solidFill>
          <a:ln w="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1150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" t="9028" r="66713" b="76713"/>
          <a:stretch>
            <a:fillRect/>
          </a:stretch>
        </p:blipFill>
        <p:spPr>
          <a:xfrm>
            <a:off x="1743945" y="2122709"/>
            <a:ext cx="1943100" cy="977900"/>
          </a:xfrm>
          <a:custGeom>
            <a:avLst/>
            <a:gdLst>
              <a:gd name="connsiteX0" fmla="*/ 0 w 1943100"/>
              <a:gd name="connsiteY0" fmla="*/ 0 h 977900"/>
              <a:gd name="connsiteX1" fmla="*/ 1943100 w 1943100"/>
              <a:gd name="connsiteY1" fmla="*/ 0 h 977900"/>
              <a:gd name="connsiteX2" fmla="*/ 1943100 w 1943100"/>
              <a:gd name="connsiteY2" fmla="*/ 977900 h 977900"/>
              <a:gd name="connsiteX3" fmla="*/ 0 w 1943100"/>
              <a:gd name="connsiteY3" fmla="*/ 977900 h 97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3100" h="977900">
                <a:moveTo>
                  <a:pt x="0" y="0"/>
                </a:moveTo>
                <a:lnTo>
                  <a:pt x="1943100" y="0"/>
                </a:lnTo>
                <a:lnTo>
                  <a:pt x="1943100" y="977900"/>
                </a:lnTo>
                <a:lnTo>
                  <a:pt x="0" y="977900"/>
                </a:lnTo>
                <a:close/>
              </a:path>
            </a:pathLst>
          </a:cu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2" t="6667" r="46556" b="75972"/>
          <a:stretch>
            <a:fillRect/>
          </a:stretch>
        </p:blipFill>
        <p:spPr>
          <a:xfrm>
            <a:off x="3735588" y="2016347"/>
            <a:ext cx="1425227" cy="1190625"/>
          </a:xfrm>
          <a:custGeom>
            <a:avLst/>
            <a:gdLst>
              <a:gd name="connsiteX0" fmla="*/ 0 w 1425227"/>
              <a:gd name="connsiteY0" fmla="*/ 0 h 1190625"/>
              <a:gd name="connsiteX1" fmla="*/ 1425227 w 1425227"/>
              <a:gd name="connsiteY1" fmla="*/ 0 h 1190625"/>
              <a:gd name="connsiteX2" fmla="*/ 1425227 w 1425227"/>
              <a:gd name="connsiteY2" fmla="*/ 1190625 h 1190625"/>
              <a:gd name="connsiteX3" fmla="*/ 0 w 1425227"/>
              <a:gd name="connsiteY3" fmla="*/ 1190625 h 1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5227" h="1190625">
                <a:moveTo>
                  <a:pt x="0" y="0"/>
                </a:moveTo>
                <a:lnTo>
                  <a:pt x="1425227" y="0"/>
                </a:lnTo>
                <a:lnTo>
                  <a:pt x="1425227" y="1190625"/>
                </a:lnTo>
                <a:lnTo>
                  <a:pt x="0" y="1190625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93" t="2889" r="22674" b="75333"/>
          <a:stretch>
            <a:fillRect/>
          </a:stretch>
        </p:blipFill>
        <p:spPr>
          <a:xfrm>
            <a:off x="7088412" y="1864899"/>
            <a:ext cx="1600200" cy="1493520"/>
          </a:xfrm>
          <a:custGeom>
            <a:avLst/>
            <a:gdLst>
              <a:gd name="connsiteX0" fmla="*/ 0 w 1600200"/>
              <a:gd name="connsiteY0" fmla="*/ 0 h 1493520"/>
              <a:gd name="connsiteX1" fmla="*/ 1600200 w 1600200"/>
              <a:gd name="connsiteY1" fmla="*/ 0 h 1493520"/>
              <a:gd name="connsiteX2" fmla="*/ 1600200 w 1600200"/>
              <a:gd name="connsiteY2" fmla="*/ 1493520 h 1493520"/>
              <a:gd name="connsiteX3" fmla="*/ 0 w 1600200"/>
              <a:gd name="connsiteY3" fmla="*/ 1493520 h 149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1493520">
                <a:moveTo>
                  <a:pt x="0" y="0"/>
                </a:moveTo>
                <a:lnTo>
                  <a:pt x="1600200" y="0"/>
                </a:lnTo>
                <a:lnTo>
                  <a:pt x="1600200" y="1493520"/>
                </a:lnTo>
                <a:lnTo>
                  <a:pt x="0" y="1493520"/>
                </a:lnTo>
                <a:close/>
              </a:path>
            </a:pathLst>
          </a:cu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5" t="57361" r="21944" b="30000"/>
          <a:stretch>
            <a:fillRect/>
          </a:stretch>
        </p:blipFill>
        <p:spPr>
          <a:xfrm>
            <a:off x="5414294" y="2178271"/>
            <a:ext cx="1508125" cy="866776"/>
          </a:xfrm>
          <a:custGeom>
            <a:avLst/>
            <a:gdLst>
              <a:gd name="connsiteX0" fmla="*/ 0 w 1508125"/>
              <a:gd name="connsiteY0" fmla="*/ 0 h 866776"/>
              <a:gd name="connsiteX1" fmla="*/ 1508125 w 1508125"/>
              <a:gd name="connsiteY1" fmla="*/ 0 h 866776"/>
              <a:gd name="connsiteX2" fmla="*/ 1508125 w 1508125"/>
              <a:gd name="connsiteY2" fmla="*/ 866776 h 866776"/>
              <a:gd name="connsiteX3" fmla="*/ 0 w 1508125"/>
              <a:gd name="connsiteY3" fmla="*/ 866776 h 86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8125" h="866776">
                <a:moveTo>
                  <a:pt x="0" y="0"/>
                </a:moveTo>
                <a:lnTo>
                  <a:pt x="1508125" y="0"/>
                </a:lnTo>
                <a:lnTo>
                  <a:pt x="1508125" y="866776"/>
                </a:lnTo>
                <a:lnTo>
                  <a:pt x="0" y="866776"/>
                </a:lnTo>
                <a:close/>
              </a:path>
            </a:pathLst>
          </a:cu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9" t="75556" r="1632" b="4722"/>
          <a:stretch>
            <a:fillRect/>
          </a:stretch>
        </p:blipFill>
        <p:spPr>
          <a:xfrm>
            <a:off x="8769276" y="1935384"/>
            <a:ext cx="1678781" cy="1352550"/>
          </a:xfrm>
          <a:custGeom>
            <a:avLst/>
            <a:gdLst>
              <a:gd name="connsiteX0" fmla="*/ 626281 w 1678781"/>
              <a:gd name="connsiteY0" fmla="*/ 0 h 1352550"/>
              <a:gd name="connsiteX1" fmla="*/ 1600496 w 1678781"/>
              <a:gd name="connsiteY1" fmla="*/ 476250 h 1352550"/>
              <a:gd name="connsiteX2" fmla="*/ 1678781 w 1678781"/>
              <a:gd name="connsiteY2" fmla="*/ 1066800 h 1352550"/>
              <a:gd name="connsiteX3" fmla="*/ 487108 w 1678781"/>
              <a:gd name="connsiteY3" fmla="*/ 1352550 h 1352550"/>
              <a:gd name="connsiteX4" fmla="*/ 408823 w 1678781"/>
              <a:gd name="connsiteY4" fmla="*/ 1352550 h 1352550"/>
              <a:gd name="connsiteX5" fmla="*/ 321839 w 1678781"/>
              <a:gd name="connsiteY5" fmla="*/ 981075 h 1352550"/>
              <a:gd name="connsiteX6" fmla="*/ 104380 w 1678781"/>
              <a:gd name="connsiteY6" fmla="*/ 771525 h 1352550"/>
              <a:gd name="connsiteX7" fmla="*/ 0 w 1678781"/>
              <a:gd name="connsiteY7" fmla="*/ 466725 h 13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8781" h="1352550">
                <a:moveTo>
                  <a:pt x="626281" y="0"/>
                </a:moveTo>
                <a:lnTo>
                  <a:pt x="1600496" y="476250"/>
                </a:lnTo>
                <a:lnTo>
                  <a:pt x="1678781" y="1066800"/>
                </a:lnTo>
                <a:lnTo>
                  <a:pt x="487108" y="1352550"/>
                </a:lnTo>
                <a:lnTo>
                  <a:pt x="408823" y="1352550"/>
                </a:lnTo>
                <a:lnTo>
                  <a:pt x="321839" y="981075"/>
                </a:lnTo>
                <a:lnTo>
                  <a:pt x="104380" y="771525"/>
                </a:lnTo>
                <a:lnTo>
                  <a:pt x="0" y="466725"/>
                </a:lnTo>
                <a:close/>
              </a:path>
            </a:pathLst>
          </a:custGeom>
        </p:spPr>
      </p:pic>
      <p:sp>
        <p:nvSpPr>
          <p:cNvPr id="59" name="矩形 58"/>
          <p:cNvSpPr/>
          <p:nvPr/>
        </p:nvSpPr>
        <p:spPr>
          <a:xfrm>
            <a:off x="1946748" y="4983815"/>
            <a:ext cx="1415772" cy="7325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全流程</a:t>
            </a:r>
            <a:endParaRPr lang="en-US" altLang="zh-CN" sz="160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质量监控体系</a:t>
            </a:r>
            <a:endParaRPr lang="zh-CN" altLang="en-US" sz="160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3735286" y="4983815"/>
            <a:ext cx="1281120" cy="7325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遍布全国</a:t>
            </a:r>
            <a:endParaRPr lang="en-US" altLang="zh-CN" sz="160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en-US" altLang="zh-CN" sz="16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117</a:t>
            </a:r>
            <a:r>
              <a:rPr lang="zh-CN" altLang="en-US" sz="16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家办事处</a:t>
            </a:r>
            <a:endParaRPr lang="zh-CN" altLang="en-US" sz="160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259073" y="4983815"/>
            <a:ext cx="1673855" cy="7325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6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IOS9000/HPCCP</a:t>
            </a:r>
            <a:endParaRPr lang="en-US" altLang="zh-CN" sz="160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质量保证体系</a:t>
            </a:r>
            <a:endParaRPr lang="zh-CN" altLang="en-US" sz="160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6960245" y="4983815"/>
            <a:ext cx="1713931" cy="7325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深交所上市企业</a:t>
            </a:r>
            <a:endParaRPr lang="en-US" altLang="zh-CN" sz="160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股票代码</a:t>
            </a:r>
            <a:r>
              <a:rPr lang="en-US" altLang="zh-CN" sz="16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002557</a:t>
            </a:r>
            <a:endParaRPr lang="zh-CN" altLang="en-US" sz="160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8533472" y="4983815"/>
            <a:ext cx="2005677" cy="6724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洽洽编制</a:t>
            </a:r>
            <a:endParaRPr lang="en-US" altLang="zh-CN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0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（</a:t>
            </a:r>
            <a:r>
              <a:rPr lang="zh-CN" altLang="en-US" sz="11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坚果炒货工艺师职业标准）</a:t>
            </a:r>
            <a:endParaRPr lang="zh-CN" altLang="en-US" sz="110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4988">
        <p15:prstTrans prst="pageCurlDouble"/>
      </p:transition>
    </mc:Choice>
    <mc:Fallback>
      <p:transition spd="slow" advTm="4988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5" grpId="0" animBg="1"/>
          <p:bldP spid="36" grpId="0" animBg="1"/>
          <p:bldP spid="37" grpId="0" animBg="1"/>
          <p:bldP spid="38" grpId="0" animBg="1"/>
          <p:bldP spid="23" grpId="0" animBg="1"/>
          <p:bldP spid="25" grpId="0" animBg="1"/>
          <p:bldP spid="59" grpId="0"/>
          <p:bldP spid="60" grpId="0"/>
          <p:bldP spid="61" grpId="0"/>
          <p:bldP spid="62" grpId="0"/>
          <p:bldP spid="6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5" grpId="0" animBg="1"/>
          <p:bldP spid="36" grpId="0" animBg="1"/>
          <p:bldP spid="37" grpId="0" animBg="1"/>
          <p:bldP spid="38" grpId="0" animBg="1"/>
          <p:bldP spid="23" grpId="0" animBg="1"/>
          <p:bldP spid="25" grpId="0" animBg="1"/>
          <p:bldP spid="59" grpId="0"/>
          <p:bldP spid="60" grpId="0"/>
          <p:bldP spid="61" grpId="0"/>
          <p:bldP spid="62" grpId="0"/>
          <p:bldP spid="63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454" y="0"/>
            <a:ext cx="5703546" cy="349057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243296" y="1349250"/>
            <a:ext cx="57054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关于</a:t>
            </a:r>
            <a:r>
              <a:rPr lang="zh-CN" altLang="en-US" sz="4000" b="1">
                <a:ln w="0"/>
                <a:solidFill>
                  <a:srgbClr val="8EB000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吃</a:t>
            </a:r>
            <a:r>
              <a:rPr lang="zh-CN" altLang="en-US" sz="32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，你最担心的是什么</a:t>
            </a:r>
            <a:r>
              <a:rPr lang="zh-CN" altLang="en-US" sz="4000" b="1">
                <a:ln w="0"/>
                <a:solidFill>
                  <a:srgbClr val="8EB000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？</a:t>
            </a:r>
            <a:endParaRPr lang="zh-CN" altLang="en-US" sz="1600" b="1">
              <a:ln w="0"/>
              <a:solidFill>
                <a:srgbClr val="8EB000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517336" y="2083082"/>
            <a:ext cx="5157329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rgbClr val="FFFFFF"/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932936" y="2998432"/>
            <a:ext cx="1992848" cy="1992848"/>
          </a:xfrm>
          <a:prstGeom prst="ellipse">
            <a:avLst/>
          </a:prstGeom>
          <a:solidFill>
            <a:schemeClr val="bg1"/>
          </a:solidFill>
          <a:ln w="6350">
            <a:solidFill>
              <a:srgbClr val="B7E200">
                <a:alpha val="50000"/>
              </a:srgbClr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弧形 7"/>
          <p:cNvSpPr/>
          <p:nvPr/>
        </p:nvSpPr>
        <p:spPr>
          <a:xfrm>
            <a:off x="932935" y="2998432"/>
            <a:ext cx="1992850" cy="1992848"/>
          </a:xfrm>
          <a:prstGeom prst="arc">
            <a:avLst/>
          </a:prstGeom>
          <a:ln w="38100" cap="rnd">
            <a:solidFill>
              <a:srgbClr val="B7E200"/>
            </a:solidFill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308036" y="3517801"/>
            <a:ext cx="124264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1">
                <a:ln w="0"/>
                <a:solidFill>
                  <a:srgbClr val="8EB000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第一</a:t>
            </a:r>
            <a:endParaRPr lang="en-US" altLang="zh-CN" sz="2800" b="1">
              <a:ln w="0"/>
              <a:solidFill>
                <a:srgbClr val="8EB000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  <a:p>
            <a:pPr algn="ctr"/>
            <a:r>
              <a:rPr lang="zh-CN" altLang="en-US" sz="2800" b="1">
                <a:ln w="0"/>
                <a:solidFill>
                  <a:srgbClr val="8EB000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大危害</a:t>
            </a:r>
            <a:endParaRPr lang="zh-CN" altLang="en-US" sz="2800" b="1">
              <a:ln w="0"/>
              <a:solidFill>
                <a:srgbClr val="8EB000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13698" y="5141317"/>
            <a:ext cx="2031325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>
                <a:ln w="0"/>
                <a:solidFill>
                  <a:srgbClr val="8EB000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添加防腐剂</a:t>
            </a:r>
            <a:endParaRPr lang="en-US" altLang="zh-CN" sz="2400">
              <a:ln w="0"/>
              <a:solidFill>
                <a:srgbClr val="8EB000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  <a:p>
            <a:pPr algn="ctr"/>
            <a:r>
              <a:rPr lang="zh-CN" altLang="en-US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危害身体机能健康</a:t>
            </a:r>
            <a:endParaRPr lang="zh-CN" altLang="en-US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710696" y="2998432"/>
            <a:ext cx="1992848" cy="1992848"/>
          </a:xfrm>
          <a:prstGeom prst="ellipse">
            <a:avLst/>
          </a:prstGeom>
          <a:solidFill>
            <a:schemeClr val="bg1"/>
          </a:solidFill>
          <a:ln w="6350">
            <a:solidFill>
              <a:srgbClr val="B7E200">
                <a:alpha val="50000"/>
              </a:srgbClr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弧形 15"/>
          <p:cNvSpPr/>
          <p:nvPr/>
        </p:nvSpPr>
        <p:spPr>
          <a:xfrm>
            <a:off x="3710695" y="2998432"/>
            <a:ext cx="1992850" cy="1992848"/>
          </a:xfrm>
          <a:prstGeom prst="arc">
            <a:avLst>
              <a:gd name="adj1" fmla="val 16200000"/>
              <a:gd name="adj2" fmla="val 5398466"/>
            </a:avLst>
          </a:prstGeom>
          <a:ln w="38100" cap="rnd">
            <a:solidFill>
              <a:srgbClr val="B7E200"/>
            </a:solidFill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085796" y="3517801"/>
            <a:ext cx="124264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1">
                <a:ln w="0"/>
                <a:solidFill>
                  <a:srgbClr val="8EB000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第一</a:t>
            </a:r>
            <a:endParaRPr lang="en-US" altLang="zh-CN" sz="2800" b="1">
              <a:ln w="0"/>
              <a:solidFill>
                <a:srgbClr val="8EB000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  <a:p>
            <a:pPr algn="ctr"/>
            <a:r>
              <a:rPr lang="zh-CN" altLang="en-US" sz="2800" b="1">
                <a:ln w="0"/>
                <a:solidFill>
                  <a:srgbClr val="8EB000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大危害</a:t>
            </a:r>
            <a:endParaRPr lang="zh-CN" altLang="en-US" sz="2800" b="1">
              <a:ln w="0"/>
              <a:solidFill>
                <a:srgbClr val="8EB000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345210" y="5141317"/>
            <a:ext cx="2723823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>
                <a:ln w="0"/>
                <a:solidFill>
                  <a:srgbClr val="8EB000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反式脂肪酸</a:t>
            </a:r>
            <a:endParaRPr lang="en-US" altLang="zh-CN" sz="2400">
              <a:ln w="0"/>
              <a:solidFill>
                <a:srgbClr val="8EB000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  <a:p>
            <a:pPr algn="ctr"/>
            <a:r>
              <a:rPr lang="zh-CN" altLang="en-US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不易消化，影响新陈代谢</a:t>
            </a:r>
            <a:endParaRPr lang="zh-CN" altLang="en-US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488456" y="2998432"/>
            <a:ext cx="1992848" cy="1992848"/>
          </a:xfrm>
          <a:prstGeom prst="ellipse">
            <a:avLst/>
          </a:prstGeom>
          <a:solidFill>
            <a:schemeClr val="bg1"/>
          </a:solidFill>
          <a:ln w="6350">
            <a:solidFill>
              <a:srgbClr val="B7E200">
                <a:alpha val="50000"/>
              </a:srgbClr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弧形 20"/>
          <p:cNvSpPr/>
          <p:nvPr/>
        </p:nvSpPr>
        <p:spPr>
          <a:xfrm>
            <a:off x="6488455" y="2998432"/>
            <a:ext cx="1992850" cy="1992848"/>
          </a:xfrm>
          <a:prstGeom prst="arc">
            <a:avLst>
              <a:gd name="adj1" fmla="val 16200000"/>
              <a:gd name="adj2" fmla="val 10792810"/>
            </a:avLst>
          </a:prstGeom>
          <a:ln w="38100" cap="rnd">
            <a:solidFill>
              <a:srgbClr val="B7E200"/>
            </a:solidFill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863556" y="3517801"/>
            <a:ext cx="124264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1">
                <a:ln w="0"/>
                <a:solidFill>
                  <a:srgbClr val="8EB000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第一</a:t>
            </a:r>
            <a:endParaRPr lang="en-US" altLang="zh-CN" sz="2800" b="1">
              <a:ln w="0"/>
              <a:solidFill>
                <a:srgbClr val="8EB000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  <a:p>
            <a:pPr algn="ctr"/>
            <a:r>
              <a:rPr lang="zh-CN" altLang="en-US" sz="2800" b="1">
                <a:ln w="0"/>
                <a:solidFill>
                  <a:srgbClr val="8EB000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大危害</a:t>
            </a:r>
            <a:endParaRPr lang="zh-CN" altLang="en-US" sz="2800" b="1">
              <a:ln w="0"/>
              <a:solidFill>
                <a:srgbClr val="8EB000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122970" y="5141317"/>
            <a:ext cx="272382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>
                <a:ln w="0"/>
                <a:solidFill>
                  <a:srgbClr val="8EB000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化学添加剂</a:t>
            </a:r>
            <a:endParaRPr lang="en-US" altLang="zh-CN" sz="2400">
              <a:ln w="0"/>
              <a:solidFill>
                <a:srgbClr val="8EB000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  <a:p>
            <a:pPr algn="ctr"/>
            <a:r>
              <a:rPr lang="zh-CN" altLang="en-US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对身体器官造成严重伤害</a:t>
            </a:r>
            <a:endParaRPr lang="zh-CN" altLang="en-US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9266215" y="2998432"/>
            <a:ext cx="1992848" cy="1992848"/>
          </a:xfrm>
          <a:prstGeom prst="ellipse">
            <a:avLst/>
          </a:prstGeom>
          <a:solidFill>
            <a:schemeClr val="bg1"/>
          </a:solidFill>
          <a:ln w="6350"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弧形 25"/>
          <p:cNvSpPr/>
          <p:nvPr/>
        </p:nvSpPr>
        <p:spPr>
          <a:xfrm>
            <a:off x="9266214" y="2998432"/>
            <a:ext cx="1992850" cy="1992848"/>
          </a:xfrm>
          <a:prstGeom prst="arc">
            <a:avLst>
              <a:gd name="adj1" fmla="val 16200000"/>
              <a:gd name="adj2" fmla="val 16190355"/>
            </a:avLst>
          </a:prstGeom>
          <a:ln w="38100" cap="rnd">
            <a:solidFill>
              <a:srgbClr val="B7E200"/>
            </a:solidFill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9641315" y="3517801"/>
            <a:ext cx="124264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1">
                <a:ln w="0"/>
                <a:solidFill>
                  <a:srgbClr val="8EB000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第一</a:t>
            </a:r>
            <a:endParaRPr lang="en-US" altLang="zh-CN" sz="2800" b="1">
              <a:ln w="0"/>
              <a:solidFill>
                <a:srgbClr val="8EB000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  <a:p>
            <a:pPr algn="ctr"/>
            <a:r>
              <a:rPr lang="zh-CN" altLang="en-US" sz="2800" b="1">
                <a:ln w="0"/>
                <a:solidFill>
                  <a:srgbClr val="8EB000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大危害</a:t>
            </a:r>
            <a:endParaRPr lang="zh-CN" altLang="en-US" sz="2800" b="1">
              <a:ln w="0"/>
              <a:solidFill>
                <a:srgbClr val="8EB000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246977" y="5141317"/>
            <a:ext cx="2031325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>
                <a:ln w="0"/>
                <a:solidFill>
                  <a:srgbClr val="8EB000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劣质原材料</a:t>
            </a:r>
            <a:endParaRPr lang="en-US" altLang="zh-CN" sz="2400">
              <a:ln w="0"/>
              <a:solidFill>
                <a:srgbClr val="8EB000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  <a:p>
            <a:pPr algn="ctr"/>
            <a:r>
              <a:rPr lang="zh-CN" altLang="en-US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危害身体机能健康</a:t>
            </a:r>
            <a:endParaRPr lang="zh-CN" altLang="en-US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5485">
        <p15:prstTrans prst="prestige"/>
      </p:transition>
    </mc:Choice>
    <mc:Fallback>
      <p:transition spd="slow" advTm="54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10" grpId="0"/>
      <p:bldP spid="11" grpId="0"/>
      <p:bldP spid="15" grpId="0" animBg="1"/>
      <p:bldP spid="16" grpId="0" animBg="1"/>
      <p:bldP spid="17" grpId="0"/>
      <p:bldP spid="18" grpId="0"/>
      <p:bldP spid="20" grpId="0" animBg="1"/>
      <p:bldP spid="21" grpId="0" animBg="1"/>
      <p:bldP spid="22" grpId="0"/>
      <p:bldP spid="23" grpId="0"/>
      <p:bldP spid="25" grpId="0" animBg="1"/>
      <p:bldP spid="26" grpId="0" animBg="1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9" t="42749" r="35716" b="55430"/>
          <a:stretch>
            <a:fillRect/>
          </a:stretch>
        </p:blipFill>
        <p:spPr>
          <a:xfrm>
            <a:off x="9196510" y="3765271"/>
            <a:ext cx="508662" cy="508662"/>
          </a:xfrm>
          <a:custGeom>
            <a:avLst/>
            <a:gdLst>
              <a:gd name="connsiteX0" fmla="*/ 74051 w 148102"/>
              <a:gd name="connsiteY0" fmla="*/ 0 h 148102"/>
              <a:gd name="connsiteX1" fmla="*/ 148102 w 148102"/>
              <a:gd name="connsiteY1" fmla="*/ 74051 h 148102"/>
              <a:gd name="connsiteX2" fmla="*/ 74051 w 148102"/>
              <a:gd name="connsiteY2" fmla="*/ 148102 h 148102"/>
              <a:gd name="connsiteX3" fmla="*/ 0 w 148102"/>
              <a:gd name="connsiteY3" fmla="*/ 74051 h 148102"/>
              <a:gd name="connsiteX4" fmla="*/ 74051 w 148102"/>
              <a:gd name="connsiteY4" fmla="*/ 0 h 148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102" h="148102">
                <a:moveTo>
                  <a:pt x="74051" y="0"/>
                </a:moveTo>
                <a:cubicBezTo>
                  <a:pt x="114948" y="0"/>
                  <a:pt x="148102" y="33154"/>
                  <a:pt x="148102" y="74051"/>
                </a:cubicBezTo>
                <a:cubicBezTo>
                  <a:pt x="148102" y="114948"/>
                  <a:pt x="114948" y="148102"/>
                  <a:pt x="74051" y="148102"/>
                </a:cubicBezTo>
                <a:cubicBezTo>
                  <a:pt x="33154" y="148102"/>
                  <a:pt x="0" y="114948"/>
                  <a:pt x="0" y="74051"/>
                </a:cubicBezTo>
                <a:cubicBezTo>
                  <a:pt x="0" y="33154"/>
                  <a:pt x="33154" y="0"/>
                  <a:pt x="74051" y="0"/>
                </a:cubicBez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73" t="39400" r="35551" b="59437"/>
          <a:stretch>
            <a:fillRect/>
          </a:stretch>
        </p:blipFill>
        <p:spPr>
          <a:xfrm>
            <a:off x="9916606" y="2805311"/>
            <a:ext cx="324804" cy="324804"/>
          </a:xfrm>
          <a:custGeom>
            <a:avLst/>
            <a:gdLst>
              <a:gd name="connsiteX0" fmla="*/ 47285 w 94570"/>
              <a:gd name="connsiteY0" fmla="*/ 0 h 94570"/>
              <a:gd name="connsiteX1" fmla="*/ 94570 w 94570"/>
              <a:gd name="connsiteY1" fmla="*/ 47285 h 94570"/>
              <a:gd name="connsiteX2" fmla="*/ 47285 w 94570"/>
              <a:gd name="connsiteY2" fmla="*/ 94570 h 94570"/>
              <a:gd name="connsiteX3" fmla="*/ 0 w 94570"/>
              <a:gd name="connsiteY3" fmla="*/ 47285 h 94570"/>
              <a:gd name="connsiteX4" fmla="*/ 47285 w 94570"/>
              <a:gd name="connsiteY4" fmla="*/ 0 h 9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570" h="94570">
                <a:moveTo>
                  <a:pt x="47285" y="0"/>
                </a:moveTo>
                <a:cubicBezTo>
                  <a:pt x="73400" y="0"/>
                  <a:pt x="94570" y="21170"/>
                  <a:pt x="94570" y="47285"/>
                </a:cubicBezTo>
                <a:cubicBezTo>
                  <a:pt x="94570" y="73400"/>
                  <a:pt x="73400" y="94570"/>
                  <a:pt x="47285" y="94570"/>
                </a:cubicBezTo>
                <a:cubicBezTo>
                  <a:pt x="21170" y="94570"/>
                  <a:pt x="0" y="73400"/>
                  <a:pt x="0" y="47285"/>
                </a:cubicBezTo>
                <a:cubicBezTo>
                  <a:pt x="0" y="21170"/>
                  <a:pt x="21170" y="0"/>
                  <a:pt x="47285" y="0"/>
                </a:cubicBez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1" t="39700" r="45564" b="59738"/>
          <a:stretch>
            <a:fillRect/>
          </a:stretch>
        </p:blipFill>
        <p:spPr>
          <a:xfrm>
            <a:off x="6838193" y="2726797"/>
            <a:ext cx="157027" cy="157027"/>
          </a:xfrm>
          <a:custGeom>
            <a:avLst/>
            <a:gdLst>
              <a:gd name="connsiteX0" fmla="*/ 22860 w 45720"/>
              <a:gd name="connsiteY0" fmla="*/ 0 h 45720"/>
              <a:gd name="connsiteX1" fmla="*/ 45720 w 45720"/>
              <a:gd name="connsiteY1" fmla="*/ 22860 h 45720"/>
              <a:gd name="connsiteX2" fmla="*/ 22860 w 45720"/>
              <a:gd name="connsiteY2" fmla="*/ 45720 h 45720"/>
              <a:gd name="connsiteX3" fmla="*/ 0 w 45720"/>
              <a:gd name="connsiteY3" fmla="*/ 22860 h 45720"/>
              <a:gd name="connsiteX4" fmla="*/ 22860 w 45720"/>
              <a:gd name="connsiteY4" fmla="*/ 0 h 4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" h="45720">
                <a:moveTo>
                  <a:pt x="22860" y="0"/>
                </a:moveTo>
                <a:cubicBezTo>
                  <a:pt x="35485" y="0"/>
                  <a:pt x="45720" y="10235"/>
                  <a:pt x="45720" y="22860"/>
                </a:cubicBezTo>
                <a:cubicBezTo>
                  <a:pt x="45720" y="35485"/>
                  <a:pt x="35485" y="45720"/>
                  <a:pt x="22860" y="45720"/>
                </a:cubicBezTo>
                <a:cubicBezTo>
                  <a:pt x="10235" y="45720"/>
                  <a:pt x="0" y="35485"/>
                  <a:pt x="0" y="22860"/>
                </a:cubicBezTo>
                <a:cubicBezTo>
                  <a:pt x="0" y="10235"/>
                  <a:pt x="10235" y="0"/>
                  <a:pt x="22860" y="0"/>
                </a:cubicBez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4" t="42254" r="42955" b="56140"/>
          <a:stretch>
            <a:fillRect/>
          </a:stretch>
        </p:blipFill>
        <p:spPr>
          <a:xfrm>
            <a:off x="7399264" y="3971285"/>
            <a:ext cx="448647" cy="448647"/>
          </a:xfrm>
          <a:custGeom>
            <a:avLst/>
            <a:gdLst>
              <a:gd name="connsiteX0" fmla="*/ 65314 w 130628"/>
              <a:gd name="connsiteY0" fmla="*/ 0 h 130628"/>
              <a:gd name="connsiteX1" fmla="*/ 130628 w 130628"/>
              <a:gd name="connsiteY1" fmla="*/ 65314 h 130628"/>
              <a:gd name="connsiteX2" fmla="*/ 65314 w 130628"/>
              <a:gd name="connsiteY2" fmla="*/ 130628 h 130628"/>
              <a:gd name="connsiteX3" fmla="*/ 0 w 130628"/>
              <a:gd name="connsiteY3" fmla="*/ 65314 h 130628"/>
              <a:gd name="connsiteX4" fmla="*/ 65314 w 130628"/>
              <a:gd name="connsiteY4" fmla="*/ 0 h 13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28" h="130628">
                <a:moveTo>
                  <a:pt x="65314" y="0"/>
                </a:moveTo>
                <a:cubicBezTo>
                  <a:pt x="101386" y="0"/>
                  <a:pt x="130628" y="29242"/>
                  <a:pt x="130628" y="65314"/>
                </a:cubicBezTo>
                <a:cubicBezTo>
                  <a:pt x="130628" y="101386"/>
                  <a:pt x="101386" y="130628"/>
                  <a:pt x="65314" y="130628"/>
                </a:cubicBezTo>
                <a:cubicBezTo>
                  <a:pt x="29242" y="130628"/>
                  <a:pt x="0" y="101386"/>
                  <a:pt x="0" y="65314"/>
                </a:cubicBezTo>
                <a:cubicBezTo>
                  <a:pt x="0" y="29242"/>
                  <a:pt x="29242" y="0"/>
                  <a:pt x="65314" y="0"/>
                </a:cubicBez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21" t="42553" r="39606" b="56438"/>
          <a:stretch>
            <a:fillRect/>
          </a:stretch>
        </p:blipFill>
        <p:spPr>
          <a:xfrm>
            <a:off x="8572558" y="3416466"/>
            <a:ext cx="281680" cy="281680"/>
          </a:xfrm>
          <a:custGeom>
            <a:avLst/>
            <a:gdLst>
              <a:gd name="connsiteX0" fmla="*/ 41007 w 82014"/>
              <a:gd name="connsiteY0" fmla="*/ 0 h 82014"/>
              <a:gd name="connsiteX1" fmla="*/ 82014 w 82014"/>
              <a:gd name="connsiteY1" fmla="*/ 41007 h 82014"/>
              <a:gd name="connsiteX2" fmla="*/ 41007 w 82014"/>
              <a:gd name="connsiteY2" fmla="*/ 82014 h 82014"/>
              <a:gd name="connsiteX3" fmla="*/ 0 w 82014"/>
              <a:gd name="connsiteY3" fmla="*/ 41007 h 82014"/>
              <a:gd name="connsiteX4" fmla="*/ 41007 w 82014"/>
              <a:gd name="connsiteY4" fmla="*/ 0 h 8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14" h="82014">
                <a:moveTo>
                  <a:pt x="41007" y="0"/>
                </a:moveTo>
                <a:cubicBezTo>
                  <a:pt x="63655" y="0"/>
                  <a:pt x="82014" y="18359"/>
                  <a:pt x="82014" y="41007"/>
                </a:cubicBezTo>
                <a:cubicBezTo>
                  <a:pt x="82014" y="63655"/>
                  <a:pt x="63655" y="82014"/>
                  <a:pt x="41007" y="82014"/>
                </a:cubicBezTo>
                <a:cubicBezTo>
                  <a:pt x="18359" y="82014"/>
                  <a:pt x="0" y="63655"/>
                  <a:pt x="0" y="41007"/>
                </a:cubicBezTo>
                <a:cubicBezTo>
                  <a:pt x="0" y="18359"/>
                  <a:pt x="18359" y="0"/>
                  <a:pt x="41007" y="0"/>
                </a:cubicBezTo>
                <a:close/>
              </a:path>
            </a:pathLst>
          </a:custGeom>
        </p:spPr>
      </p:pic>
      <p:pic>
        <p:nvPicPr>
          <p:cNvPr id="19" name="Picture 4" descr="http://pic60.nipic.com/file/20150301/17961491_091202487000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6"/>
          <a:stretch>
            <a:fillRect/>
          </a:stretch>
        </p:blipFill>
        <p:spPr bwMode="auto">
          <a:xfrm>
            <a:off x="0" y="9525"/>
            <a:ext cx="6188394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4" t="44570" r="45203" b="54346"/>
          <a:stretch>
            <a:fillRect/>
          </a:stretch>
        </p:blipFill>
        <p:spPr>
          <a:xfrm>
            <a:off x="6460141" y="3819866"/>
            <a:ext cx="302837" cy="302837"/>
          </a:xfrm>
          <a:custGeom>
            <a:avLst/>
            <a:gdLst>
              <a:gd name="connsiteX0" fmla="*/ 44087 w 88174"/>
              <a:gd name="connsiteY0" fmla="*/ 0 h 88174"/>
              <a:gd name="connsiteX1" fmla="*/ 88174 w 88174"/>
              <a:gd name="connsiteY1" fmla="*/ 44087 h 88174"/>
              <a:gd name="connsiteX2" fmla="*/ 44087 w 88174"/>
              <a:gd name="connsiteY2" fmla="*/ 88174 h 88174"/>
              <a:gd name="connsiteX3" fmla="*/ 0 w 88174"/>
              <a:gd name="connsiteY3" fmla="*/ 44087 h 88174"/>
              <a:gd name="connsiteX4" fmla="*/ 44087 w 88174"/>
              <a:gd name="connsiteY4" fmla="*/ 0 h 8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74" h="88174">
                <a:moveTo>
                  <a:pt x="44087" y="0"/>
                </a:moveTo>
                <a:cubicBezTo>
                  <a:pt x="68436" y="0"/>
                  <a:pt x="88174" y="19738"/>
                  <a:pt x="88174" y="44087"/>
                </a:cubicBezTo>
                <a:cubicBezTo>
                  <a:pt x="88174" y="68436"/>
                  <a:pt x="68436" y="88174"/>
                  <a:pt x="44087" y="88174"/>
                </a:cubicBezTo>
                <a:cubicBezTo>
                  <a:pt x="19738" y="88174"/>
                  <a:pt x="0" y="68436"/>
                  <a:pt x="0" y="44087"/>
                </a:cubicBezTo>
                <a:cubicBezTo>
                  <a:pt x="0" y="19738"/>
                  <a:pt x="19738" y="0"/>
                  <a:pt x="44087" y="0"/>
                </a:cubicBezTo>
                <a:close/>
              </a:path>
            </a:pathLst>
          </a:cu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67" t="44759" r="38160" b="54233"/>
          <a:stretch>
            <a:fillRect/>
          </a:stretch>
        </p:blipFill>
        <p:spPr>
          <a:xfrm>
            <a:off x="10100570" y="3830445"/>
            <a:ext cx="281680" cy="281680"/>
          </a:xfrm>
          <a:custGeom>
            <a:avLst/>
            <a:gdLst>
              <a:gd name="connsiteX0" fmla="*/ 41007 w 82014"/>
              <a:gd name="connsiteY0" fmla="*/ 0 h 82014"/>
              <a:gd name="connsiteX1" fmla="*/ 82014 w 82014"/>
              <a:gd name="connsiteY1" fmla="*/ 41007 h 82014"/>
              <a:gd name="connsiteX2" fmla="*/ 41007 w 82014"/>
              <a:gd name="connsiteY2" fmla="*/ 82014 h 82014"/>
              <a:gd name="connsiteX3" fmla="*/ 0 w 82014"/>
              <a:gd name="connsiteY3" fmla="*/ 41007 h 82014"/>
              <a:gd name="connsiteX4" fmla="*/ 41007 w 82014"/>
              <a:gd name="connsiteY4" fmla="*/ 0 h 8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14" h="82014">
                <a:moveTo>
                  <a:pt x="41007" y="0"/>
                </a:moveTo>
                <a:cubicBezTo>
                  <a:pt x="63655" y="0"/>
                  <a:pt x="82014" y="18359"/>
                  <a:pt x="82014" y="41007"/>
                </a:cubicBezTo>
                <a:cubicBezTo>
                  <a:pt x="82014" y="63655"/>
                  <a:pt x="63655" y="82014"/>
                  <a:pt x="41007" y="82014"/>
                </a:cubicBezTo>
                <a:cubicBezTo>
                  <a:pt x="18359" y="82014"/>
                  <a:pt x="0" y="63655"/>
                  <a:pt x="0" y="41007"/>
                </a:cubicBezTo>
                <a:cubicBezTo>
                  <a:pt x="0" y="18359"/>
                  <a:pt x="18359" y="0"/>
                  <a:pt x="41007" y="0"/>
                </a:cubicBezTo>
                <a:close/>
              </a:path>
            </a:pathLst>
          </a:cu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5" t="46444" r="41627" b="52959"/>
          <a:stretch>
            <a:fillRect/>
          </a:stretch>
        </p:blipFill>
        <p:spPr>
          <a:xfrm>
            <a:off x="8358215" y="4166425"/>
            <a:ext cx="166568" cy="166568"/>
          </a:xfrm>
          <a:custGeom>
            <a:avLst/>
            <a:gdLst>
              <a:gd name="connsiteX0" fmla="*/ 24249 w 48498"/>
              <a:gd name="connsiteY0" fmla="*/ 0 h 48498"/>
              <a:gd name="connsiteX1" fmla="*/ 48498 w 48498"/>
              <a:gd name="connsiteY1" fmla="*/ 24249 h 48498"/>
              <a:gd name="connsiteX2" fmla="*/ 24249 w 48498"/>
              <a:gd name="connsiteY2" fmla="*/ 48498 h 48498"/>
              <a:gd name="connsiteX3" fmla="*/ 0 w 48498"/>
              <a:gd name="connsiteY3" fmla="*/ 24249 h 48498"/>
              <a:gd name="connsiteX4" fmla="*/ 24249 w 48498"/>
              <a:gd name="connsiteY4" fmla="*/ 0 h 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98" h="48498">
                <a:moveTo>
                  <a:pt x="24249" y="0"/>
                </a:moveTo>
                <a:cubicBezTo>
                  <a:pt x="37641" y="0"/>
                  <a:pt x="48498" y="10857"/>
                  <a:pt x="48498" y="24249"/>
                </a:cubicBezTo>
                <a:cubicBezTo>
                  <a:pt x="48498" y="37641"/>
                  <a:pt x="37641" y="48498"/>
                  <a:pt x="24249" y="48498"/>
                </a:cubicBezTo>
                <a:cubicBezTo>
                  <a:pt x="10857" y="48498"/>
                  <a:pt x="0" y="37641"/>
                  <a:pt x="0" y="24249"/>
                </a:cubicBezTo>
                <a:cubicBezTo>
                  <a:pt x="0" y="10857"/>
                  <a:pt x="10857" y="0"/>
                  <a:pt x="24249" y="0"/>
                </a:cubicBezTo>
                <a:close/>
              </a:path>
            </a:pathLst>
          </a:custGeom>
        </p:spPr>
      </p:pic>
      <p:grpSp>
        <p:nvGrpSpPr>
          <p:cNvPr id="2" name="组合 1"/>
          <p:cNvGrpSpPr/>
          <p:nvPr/>
        </p:nvGrpSpPr>
        <p:grpSpPr>
          <a:xfrm>
            <a:off x="7106572" y="1550374"/>
            <a:ext cx="2629246" cy="2646878"/>
            <a:chOff x="7106572" y="1550374"/>
            <a:chExt cx="2629246" cy="2646878"/>
          </a:xfrm>
        </p:grpSpPr>
        <p:sp>
          <p:nvSpPr>
            <p:cNvPr id="14" name="圆角矩形 13"/>
            <p:cNvSpPr/>
            <p:nvPr/>
          </p:nvSpPr>
          <p:spPr>
            <a:xfrm>
              <a:off x="7116957" y="1569575"/>
              <a:ext cx="2608476" cy="2608476"/>
            </a:xfrm>
            <a:prstGeom prst="roundRect">
              <a:avLst>
                <a:gd name="adj" fmla="val 8732"/>
              </a:avLst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7106572" y="1550374"/>
              <a:ext cx="2629246" cy="26468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16600" cap="none" spc="0">
                  <a:ln w="0"/>
                  <a:solidFill>
                    <a:srgbClr val="242424"/>
                  </a:solidFill>
                  <a:latin typeface="腾祥睿黑简-W1" panose="01010104010101010101" pitchFamily="2" charset="-122"/>
                  <a:ea typeface="腾祥睿黑简-W1" panose="01010104010101010101" pitchFamily="2" charset="-122"/>
                </a:rPr>
                <a:t>04</a:t>
              </a:r>
              <a:endParaRPr lang="zh-CN" altLang="en-US" sz="6600" cap="none" spc="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7165080" y="4845842"/>
            <a:ext cx="2512226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添加标题</a:t>
            </a:r>
            <a:endParaRPr lang="zh-CN" altLang="en-US" sz="440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  <a:p>
            <a:pPr algn="ctr"/>
            <a:r>
              <a:rPr lang="en-US" altLang="zh-CN" sz="32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add the title</a:t>
            </a:r>
            <a:endParaRPr lang="en-US" altLang="zh-CN" sz="320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319020" y="333374"/>
            <a:ext cx="7684294" cy="76201"/>
            <a:chOff x="4267200" y="333374"/>
            <a:chExt cx="7684294" cy="76201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06" t="11899" b="87164"/>
            <a:stretch>
              <a:fillRect/>
            </a:stretch>
          </p:blipFill>
          <p:spPr>
            <a:xfrm>
              <a:off x="4267200" y="333375"/>
              <a:ext cx="7448550" cy="76200"/>
            </a:xfrm>
            <a:custGeom>
              <a:avLst/>
              <a:gdLst>
                <a:gd name="connsiteX0" fmla="*/ 0 w 7448550"/>
                <a:gd name="connsiteY0" fmla="*/ 0 h 76200"/>
                <a:gd name="connsiteX1" fmla="*/ 7448550 w 7448550"/>
                <a:gd name="connsiteY1" fmla="*/ 0 h 76200"/>
                <a:gd name="connsiteX2" fmla="*/ 7448550 w 7448550"/>
                <a:gd name="connsiteY2" fmla="*/ 76200 h 76200"/>
                <a:gd name="connsiteX3" fmla="*/ 0 w 7448550"/>
                <a:gd name="connsiteY3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48550" h="76200">
                  <a:moveTo>
                    <a:pt x="0" y="0"/>
                  </a:moveTo>
                  <a:lnTo>
                    <a:pt x="7448550" y="0"/>
                  </a:lnTo>
                  <a:lnTo>
                    <a:pt x="7448550" y="76200"/>
                  </a:lnTo>
                  <a:lnTo>
                    <a:pt x="0" y="76200"/>
                  </a:lnTo>
                  <a:close/>
                </a:path>
              </a:pathLst>
            </a:custGeom>
          </p:spPr>
        </p:pic>
        <p:sp>
          <p:nvSpPr>
            <p:cNvPr id="25" name="矩形 24"/>
            <p:cNvSpPr/>
            <p:nvPr/>
          </p:nvSpPr>
          <p:spPr>
            <a:xfrm>
              <a:off x="4267200" y="333374"/>
              <a:ext cx="7448550" cy="76201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1749087" y="333374"/>
              <a:ext cx="202407" cy="76201"/>
            </a:xfrm>
            <a:prstGeom prst="rect">
              <a:avLst/>
            </a:prstGeom>
            <a:solidFill>
              <a:srgbClr val="B7E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4054">
        <p15:prstTrans prst="fallOver"/>
      </p:transition>
    </mc:Choice>
    <mc:Fallback>
      <p:transition spd="slow" advTm="40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99" t="13817" r="25892" b="84222"/>
          <a:stretch>
            <a:fillRect/>
          </a:stretch>
        </p:blipFill>
        <p:spPr>
          <a:xfrm rot="20700000">
            <a:off x="7676121" y="972773"/>
            <a:ext cx="159486" cy="159486"/>
          </a:xfrm>
          <a:custGeom>
            <a:avLst/>
            <a:gdLst>
              <a:gd name="connsiteX0" fmla="*/ 79743 w 159486"/>
              <a:gd name="connsiteY0" fmla="*/ 0 h 159486"/>
              <a:gd name="connsiteX1" fmla="*/ 159486 w 159486"/>
              <a:gd name="connsiteY1" fmla="*/ 79743 h 159486"/>
              <a:gd name="connsiteX2" fmla="*/ 79743 w 159486"/>
              <a:gd name="connsiteY2" fmla="*/ 159486 h 159486"/>
              <a:gd name="connsiteX3" fmla="*/ 0 w 159486"/>
              <a:gd name="connsiteY3" fmla="*/ 79743 h 159486"/>
              <a:gd name="connsiteX4" fmla="*/ 79743 w 159486"/>
              <a:gd name="connsiteY4" fmla="*/ 0 h 15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86" h="159486">
                <a:moveTo>
                  <a:pt x="79743" y="0"/>
                </a:moveTo>
                <a:cubicBezTo>
                  <a:pt x="123784" y="0"/>
                  <a:pt x="159486" y="35702"/>
                  <a:pt x="159486" y="79743"/>
                </a:cubicBezTo>
                <a:cubicBezTo>
                  <a:pt x="159486" y="123784"/>
                  <a:pt x="123784" y="159486"/>
                  <a:pt x="79743" y="159486"/>
                </a:cubicBezTo>
                <a:cubicBezTo>
                  <a:pt x="35702" y="159486"/>
                  <a:pt x="0" y="123784"/>
                  <a:pt x="0" y="79743"/>
                </a:cubicBezTo>
                <a:cubicBezTo>
                  <a:pt x="0" y="35702"/>
                  <a:pt x="35702" y="0"/>
                  <a:pt x="79743" y="0"/>
                </a:cubicBez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8" t="13817" r="23974" b="84222"/>
          <a:stretch>
            <a:fillRect/>
          </a:stretch>
        </p:blipFill>
        <p:spPr>
          <a:xfrm rot="20700000">
            <a:off x="8414954" y="581748"/>
            <a:ext cx="159486" cy="159486"/>
          </a:xfrm>
          <a:custGeom>
            <a:avLst/>
            <a:gdLst>
              <a:gd name="connsiteX0" fmla="*/ 79743 w 159486"/>
              <a:gd name="connsiteY0" fmla="*/ 0 h 159486"/>
              <a:gd name="connsiteX1" fmla="*/ 159486 w 159486"/>
              <a:gd name="connsiteY1" fmla="*/ 79743 h 159486"/>
              <a:gd name="connsiteX2" fmla="*/ 79743 w 159486"/>
              <a:gd name="connsiteY2" fmla="*/ 159486 h 159486"/>
              <a:gd name="connsiteX3" fmla="*/ 0 w 159486"/>
              <a:gd name="connsiteY3" fmla="*/ 79743 h 159486"/>
              <a:gd name="connsiteX4" fmla="*/ 79743 w 159486"/>
              <a:gd name="connsiteY4" fmla="*/ 0 h 15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86" h="159486">
                <a:moveTo>
                  <a:pt x="79743" y="0"/>
                </a:moveTo>
                <a:cubicBezTo>
                  <a:pt x="123784" y="0"/>
                  <a:pt x="159486" y="35702"/>
                  <a:pt x="159486" y="79743"/>
                </a:cubicBezTo>
                <a:cubicBezTo>
                  <a:pt x="159486" y="123784"/>
                  <a:pt x="123784" y="159486"/>
                  <a:pt x="79743" y="159486"/>
                </a:cubicBezTo>
                <a:cubicBezTo>
                  <a:pt x="35702" y="159486"/>
                  <a:pt x="0" y="123784"/>
                  <a:pt x="0" y="79743"/>
                </a:cubicBezTo>
                <a:cubicBezTo>
                  <a:pt x="0" y="35702"/>
                  <a:pt x="35702" y="0"/>
                  <a:pt x="79743" y="0"/>
                </a:cubicBez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7" t="13817" r="22055" b="84222"/>
          <a:stretch>
            <a:fillRect/>
          </a:stretch>
        </p:blipFill>
        <p:spPr>
          <a:xfrm rot="20700000">
            <a:off x="9395818" y="1208081"/>
            <a:ext cx="159486" cy="159486"/>
          </a:xfrm>
          <a:custGeom>
            <a:avLst/>
            <a:gdLst>
              <a:gd name="connsiteX0" fmla="*/ 79743 w 159486"/>
              <a:gd name="connsiteY0" fmla="*/ 0 h 159486"/>
              <a:gd name="connsiteX1" fmla="*/ 159486 w 159486"/>
              <a:gd name="connsiteY1" fmla="*/ 79743 h 159486"/>
              <a:gd name="connsiteX2" fmla="*/ 79743 w 159486"/>
              <a:gd name="connsiteY2" fmla="*/ 159486 h 159486"/>
              <a:gd name="connsiteX3" fmla="*/ 0 w 159486"/>
              <a:gd name="connsiteY3" fmla="*/ 79743 h 159486"/>
              <a:gd name="connsiteX4" fmla="*/ 79743 w 159486"/>
              <a:gd name="connsiteY4" fmla="*/ 0 h 15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86" h="159486">
                <a:moveTo>
                  <a:pt x="79743" y="0"/>
                </a:moveTo>
                <a:cubicBezTo>
                  <a:pt x="123784" y="0"/>
                  <a:pt x="159486" y="35702"/>
                  <a:pt x="159486" y="79743"/>
                </a:cubicBezTo>
                <a:cubicBezTo>
                  <a:pt x="159486" y="123784"/>
                  <a:pt x="123784" y="159486"/>
                  <a:pt x="79743" y="159486"/>
                </a:cubicBezTo>
                <a:cubicBezTo>
                  <a:pt x="35702" y="159486"/>
                  <a:pt x="0" y="123784"/>
                  <a:pt x="0" y="79743"/>
                </a:cubicBezTo>
                <a:cubicBezTo>
                  <a:pt x="0" y="35702"/>
                  <a:pt x="35702" y="0"/>
                  <a:pt x="79743" y="0"/>
                </a:cubicBez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55" t="13817" r="20137" b="84222"/>
          <a:stretch>
            <a:fillRect/>
          </a:stretch>
        </p:blipFill>
        <p:spPr>
          <a:xfrm rot="20700000">
            <a:off x="10433044" y="708235"/>
            <a:ext cx="159486" cy="159486"/>
          </a:xfrm>
          <a:custGeom>
            <a:avLst/>
            <a:gdLst>
              <a:gd name="connsiteX0" fmla="*/ 79743 w 159486"/>
              <a:gd name="connsiteY0" fmla="*/ 0 h 159486"/>
              <a:gd name="connsiteX1" fmla="*/ 159486 w 159486"/>
              <a:gd name="connsiteY1" fmla="*/ 79743 h 159486"/>
              <a:gd name="connsiteX2" fmla="*/ 79743 w 159486"/>
              <a:gd name="connsiteY2" fmla="*/ 159486 h 159486"/>
              <a:gd name="connsiteX3" fmla="*/ 0 w 159486"/>
              <a:gd name="connsiteY3" fmla="*/ 79743 h 159486"/>
              <a:gd name="connsiteX4" fmla="*/ 79743 w 159486"/>
              <a:gd name="connsiteY4" fmla="*/ 0 h 15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86" h="159486">
                <a:moveTo>
                  <a:pt x="79743" y="0"/>
                </a:moveTo>
                <a:cubicBezTo>
                  <a:pt x="123784" y="0"/>
                  <a:pt x="159486" y="35702"/>
                  <a:pt x="159486" y="79743"/>
                </a:cubicBezTo>
                <a:cubicBezTo>
                  <a:pt x="159486" y="123784"/>
                  <a:pt x="123784" y="159486"/>
                  <a:pt x="79743" y="159486"/>
                </a:cubicBezTo>
                <a:cubicBezTo>
                  <a:pt x="35702" y="159486"/>
                  <a:pt x="0" y="123784"/>
                  <a:pt x="0" y="79743"/>
                </a:cubicBezTo>
                <a:cubicBezTo>
                  <a:pt x="0" y="35702"/>
                  <a:pt x="35702" y="0"/>
                  <a:pt x="79743" y="0"/>
                </a:cubicBez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0" r="20400"/>
          <a:stretch>
            <a:fillRect/>
          </a:stretch>
        </p:blipFill>
        <p:spPr>
          <a:xfrm>
            <a:off x="-111458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prstClr val="black">
                <a:alpha val="30000"/>
              </a:prst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4772699" y="0"/>
            <a:ext cx="88900" cy="6858000"/>
          </a:xfrm>
          <a:prstGeom prst="rect">
            <a:avLst/>
          </a:prstGeom>
          <a:solidFill>
            <a:srgbClr val="B7E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769600" y="369826"/>
            <a:ext cx="386355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000" cap="none" spc="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C</a:t>
            </a:r>
            <a:r>
              <a:rPr lang="en-US" altLang="zh-CN" sz="4400" cap="none" spc="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ontents·</a:t>
            </a:r>
            <a:r>
              <a:rPr lang="zh-CN" altLang="en-US" sz="3000" cap="none" spc="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目录</a:t>
            </a:r>
            <a:endParaRPr lang="zh-CN" altLang="en-US" sz="3000" cap="none" spc="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6262343" y="2170647"/>
            <a:ext cx="1023208" cy="849319"/>
            <a:chOff x="6833896" y="2010539"/>
            <a:chExt cx="1023208" cy="849319"/>
          </a:xfrm>
        </p:grpSpPr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9" t="42749" r="35716" b="55430"/>
            <a:stretch>
              <a:fillRect/>
            </a:stretch>
          </p:blipFill>
          <p:spPr>
            <a:xfrm>
              <a:off x="7511864" y="2694560"/>
              <a:ext cx="148102" cy="148102"/>
            </a:xfrm>
            <a:custGeom>
              <a:avLst/>
              <a:gdLst>
                <a:gd name="connsiteX0" fmla="*/ 74051 w 148102"/>
                <a:gd name="connsiteY0" fmla="*/ 0 h 148102"/>
                <a:gd name="connsiteX1" fmla="*/ 148102 w 148102"/>
                <a:gd name="connsiteY1" fmla="*/ 74051 h 148102"/>
                <a:gd name="connsiteX2" fmla="*/ 74051 w 148102"/>
                <a:gd name="connsiteY2" fmla="*/ 148102 h 148102"/>
                <a:gd name="connsiteX3" fmla="*/ 0 w 148102"/>
                <a:gd name="connsiteY3" fmla="*/ 74051 h 148102"/>
                <a:gd name="connsiteX4" fmla="*/ 74051 w 148102"/>
                <a:gd name="connsiteY4" fmla="*/ 0 h 14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102" h="148102">
                  <a:moveTo>
                    <a:pt x="74051" y="0"/>
                  </a:moveTo>
                  <a:cubicBezTo>
                    <a:pt x="114948" y="0"/>
                    <a:pt x="148102" y="33154"/>
                    <a:pt x="148102" y="74051"/>
                  </a:cubicBezTo>
                  <a:cubicBezTo>
                    <a:pt x="148102" y="114948"/>
                    <a:pt x="114948" y="148102"/>
                    <a:pt x="74051" y="148102"/>
                  </a:cubicBezTo>
                  <a:cubicBezTo>
                    <a:pt x="33154" y="148102"/>
                    <a:pt x="0" y="114948"/>
                    <a:pt x="0" y="74051"/>
                  </a:cubicBezTo>
                  <a:cubicBezTo>
                    <a:pt x="0" y="33154"/>
                    <a:pt x="33154" y="0"/>
                    <a:pt x="74051" y="0"/>
                  </a:cubicBezTo>
                  <a:close/>
                </a:path>
              </a:pathLst>
            </a:custGeom>
          </p:spPr>
        </p:pic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73" t="39400" r="35551" b="59437"/>
            <a:stretch>
              <a:fillRect/>
            </a:stretch>
          </p:blipFill>
          <p:spPr>
            <a:xfrm>
              <a:off x="7721527" y="2415058"/>
              <a:ext cx="94570" cy="94570"/>
            </a:xfrm>
            <a:custGeom>
              <a:avLst/>
              <a:gdLst>
                <a:gd name="connsiteX0" fmla="*/ 47285 w 94570"/>
                <a:gd name="connsiteY0" fmla="*/ 0 h 94570"/>
                <a:gd name="connsiteX1" fmla="*/ 94570 w 94570"/>
                <a:gd name="connsiteY1" fmla="*/ 47285 h 94570"/>
                <a:gd name="connsiteX2" fmla="*/ 47285 w 94570"/>
                <a:gd name="connsiteY2" fmla="*/ 94570 h 94570"/>
                <a:gd name="connsiteX3" fmla="*/ 0 w 94570"/>
                <a:gd name="connsiteY3" fmla="*/ 47285 h 94570"/>
                <a:gd name="connsiteX4" fmla="*/ 47285 w 94570"/>
                <a:gd name="connsiteY4" fmla="*/ 0 h 9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570" h="94570">
                  <a:moveTo>
                    <a:pt x="47285" y="0"/>
                  </a:moveTo>
                  <a:cubicBezTo>
                    <a:pt x="73400" y="0"/>
                    <a:pt x="94570" y="21170"/>
                    <a:pt x="94570" y="47285"/>
                  </a:cubicBezTo>
                  <a:cubicBezTo>
                    <a:pt x="94570" y="73400"/>
                    <a:pt x="73400" y="94570"/>
                    <a:pt x="47285" y="94570"/>
                  </a:cubicBezTo>
                  <a:cubicBezTo>
                    <a:pt x="21170" y="94570"/>
                    <a:pt x="0" y="73400"/>
                    <a:pt x="0" y="47285"/>
                  </a:cubicBezTo>
                  <a:cubicBezTo>
                    <a:pt x="0" y="21170"/>
                    <a:pt x="21170" y="0"/>
                    <a:pt x="47285" y="0"/>
                  </a:cubicBezTo>
                  <a:close/>
                </a:path>
              </a:pathLst>
            </a:custGeom>
          </p:spPr>
        </p:pic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61" t="39700" r="45564" b="59738"/>
            <a:stretch>
              <a:fillRect/>
            </a:stretch>
          </p:blipFill>
          <p:spPr>
            <a:xfrm>
              <a:off x="6866605" y="2479491"/>
              <a:ext cx="45720" cy="45720"/>
            </a:xfrm>
            <a:custGeom>
              <a:avLst/>
              <a:gdLst>
                <a:gd name="connsiteX0" fmla="*/ 22860 w 45720"/>
                <a:gd name="connsiteY0" fmla="*/ 0 h 45720"/>
                <a:gd name="connsiteX1" fmla="*/ 45720 w 45720"/>
                <a:gd name="connsiteY1" fmla="*/ 22860 h 45720"/>
                <a:gd name="connsiteX2" fmla="*/ 22860 w 45720"/>
                <a:gd name="connsiteY2" fmla="*/ 45720 h 45720"/>
                <a:gd name="connsiteX3" fmla="*/ 0 w 45720"/>
                <a:gd name="connsiteY3" fmla="*/ 22860 h 45720"/>
                <a:gd name="connsiteX4" fmla="*/ 22860 w 45720"/>
                <a:gd name="connsiteY4" fmla="*/ 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" h="45720">
                  <a:moveTo>
                    <a:pt x="22860" y="0"/>
                  </a:moveTo>
                  <a:cubicBezTo>
                    <a:pt x="35485" y="0"/>
                    <a:pt x="45720" y="10235"/>
                    <a:pt x="45720" y="22860"/>
                  </a:cubicBezTo>
                  <a:cubicBezTo>
                    <a:pt x="45720" y="35485"/>
                    <a:pt x="35485" y="45720"/>
                    <a:pt x="22860" y="45720"/>
                  </a:cubicBezTo>
                  <a:cubicBezTo>
                    <a:pt x="10235" y="45720"/>
                    <a:pt x="0" y="35485"/>
                    <a:pt x="0" y="22860"/>
                  </a:cubicBezTo>
                  <a:cubicBezTo>
                    <a:pt x="0" y="10235"/>
                    <a:pt x="10235" y="0"/>
                    <a:pt x="22860" y="0"/>
                  </a:cubicBezTo>
                  <a:close/>
                </a:path>
              </a:pathLst>
            </a:custGeom>
          </p:spPr>
        </p:pic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74" t="42254" r="42955" b="56140"/>
            <a:stretch>
              <a:fillRect/>
            </a:stretch>
          </p:blipFill>
          <p:spPr>
            <a:xfrm>
              <a:off x="6995749" y="2675016"/>
              <a:ext cx="130628" cy="130628"/>
            </a:xfrm>
            <a:custGeom>
              <a:avLst/>
              <a:gdLst>
                <a:gd name="connsiteX0" fmla="*/ 65314 w 130628"/>
                <a:gd name="connsiteY0" fmla="*/ 0 h 130628"/>
                <a:gd name="connsiteX1" fmla="*/ 130628 w 130628"/>
                <a:gd name="connsiteY1" fmla="*/ 65314 h 130628"/>
                <a:gd name="connsiteX2" fmla="*/ 65314 w 130628"/>
                <a:gd name="connsiteY2" fmla="*/ 130628 h 130628"/>
                <a:gd name="connsiteX3" fmla="*/ 0 w 130628"/>
                <a:gd name="connsiteY3" fmla="*/ 65314 h 130628"/>
                <a:gd name="connsiteX4" fmla="*/ 65314 w 130628"/>
                <a:gd name="connsiteY4" fmla="*/ 0 h 13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628" h="130628">
                  <a:moveTo>
                    <a:pt x="65314" y="0"/>
                  </a:moveTo>
                  <a:cubicBezTo>
                    <a:pt x="101386" y="0"/>
                    <a:pt x="130628" y="29242"/>
                    <a:pt x="130628" y="65314"/>
                  </a:cubicBezTo>
                  <a:cubicBezTo>
                    <a:pt x="130628" y="101386"/>
                    <a:pt x="101386" y="130628"/>
                    <a:pt x="65314" y="130628"/>
                  </a:cubicBezTo>
                  <a:cubicBezTo>
                    <a:pt x="29242" y="130628"/>
                    <a:pt x="0" y="101386"/>
                    <a:pt x="0" y="65314"/>
                  </a:cubicBezTo>
                  <a:cubicBezTo>
                    <a:pt x="0" y="29242"/>
                    <a:pt x="29242" y="0"/>
                    <a:pt x="65314" y="0"/>
                  </a:cubicBezTo>
                  <a:close/>
                </a:path>
              </a:pathLst>
            </a:custGeom>
          </p:spPr>
        </p:pic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21" t="42553" r="39606" b="56438"/>
            <a:stretch>
              <a:fillRect/>
            </a:stretch>
          </p:blipFill>
          <p:spPr>
            <a:xfrm>
              <a:off x="7330194" y="2593002"/>
              <a:ext cx="82014" cy="82014"/>
            </a:xfrm>
            <a:custGeom>
              <a:avLst/>
              <a:gdLst>
                <a:gd name="connsiteX0" fmla="*/ 41007 w 82014"/>
                <a:gd name="connsiteY0" fmla="*/ 0 h 82014"/>
                <a:gd name="connsiteX1" fmla="*/ 82014 w 82014"/>
                <a:gd name="connsiteY1" fmla="*/ 41007 h 82014"/>
                <a:gd name="connsiteX2" fmla="*/ 41007 w 82014"/>
                <a:gd name="connsiteY2" fmla="*/ 82014 h 82014"/>
                <a:gd name="connsiteX3" fmla="*/ 0 w 82014"/>
                <a:gd name="connsiteY3" fmla="*/ 41007 h 82014"/>
                <a:gd name="connsiteX4" fmla="*/ 41007 w 82014"/>
                <a:gd name="connsiteY4" fmla="*/ 0 h 8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14" h="82014">
                  <a:moveTo>
                    <a:pt x="41007" y="0"/>
                  </a:moveTo>
                  <a:cubicBezTo>
                    <a:pt x="63655" y="0"/>
                    <a:pt x="82014" y="18359"/>
                    <a:pt x="82014" y="41007"/>
                  </a:cubicBezTo>
                  <a:cubicBezTo>
                    <a:pt x="82014" y="63655"/>
                    <a:pt x="63655" y="82014"/>
                    <a:pt x="41007" y="82014"/>
                  </a:cubicBezTo>
                  <a:cubicBezTo>
                    <a:pt x="18359" y="82014"/>
                    <a:pt x="0" y="63655"/>
                    <a:pt x="0" y="41007"/>
                  </a:cubicBezTo>
                  <a:cubicBezTo>
                    <a:pt x="0" y="18359"/>
                    <a:pt x="18359" y="0"/>
                    <a:pt x="41007" y="0"/>
                  </a:cubicBezTo>
                  <a:close/>
                </a:path>
              </a:pathLst>
            </a:custGeom>
          </p:spPr>
        </p:pic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4" t="44570" r="45203" b="54346"/>
            <a:stretch>
              <a:fillRect/>
            </a:stretch>
          </p:blipFill>
          <p:spPr>
            <a:xfrm>
              <a:off x="6833896" y="2771684"/>
              <a:ext cx="88174" cy="88174"/>
            </a:xfrm>
            <a:custGeom>
              <a:avLst/>
              <a:gdLst>
                <a:gd name="connsiteX0" fmla="*/ 44087 w 88174"/>
                <a:gd name="connsiteY0" fmla="*/ 0 h 88174"/>
                <a:gd name="connsiteX1" fmla="*/ 88174 w 88174"/>
                <a:gd name="connsiteY1" fmla="*/ 44087 h 88174"/>
                <a:gd name="connsiteX2" fmla="*/ 44087 w 88174"/>
                <a:gd name="connsiteY2" fmla="*/ 88174 h 88174"/>
                <a:gd name="connsiteX3" fmla="*/ 0 w 88174"/>
                <a:gd name="connsiteY3" fmla="*/ 44087 h 88174"/>
                <a:gd name="connsiteX4" fmla="*/ 44087 w 88174"/>
                <a:gd name="connsiteY4" fmla="*/ 0 h 8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74" h="88174">
                  <a:moveTo>
                    <a:pt x="44087" y="0"/>
                  </a:moveTo>
                  <a:cubicBezTo>
                    <a:pt x="68436" y="0"/>
                    <a:pt x="88174" y="19738"/>
                    <a:pt x="88174" y="44087"/>
                  </a:cubicBezTo>
                  <a:cubicBezTo>
                    <a:pt x="88174" y="68436"/>
                    <a:pt x="68436" y="88174"/>
                    <a:pt x="44087" y="88174"/>
                  </a:cubicBezTo>
                  <a:cubicBezTo>
                    <a:pt x="19738" y="88174"/>
                    <a:pt x="0" y="68436"/>
                    <a:pt x="0" y="44087"/>
                  </a:cubicBezTo>
                  <a:cubicBezTo>
                    <a:pt x="0" y="19738"/>
                    <a:pt x="19738" y="0"/>
                    <a:pt x="44087" y="0"/>
                  </a:cubicBezTo>
                  <a:close/>
                </a:path>
              </a:pathLst>
            </a:custGeom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67" t="44759" r="38160" b="54233"/>
            <a:stretch>
              <a:fillRect/>
            </a:stretch>
          </p:blipFill>
          <p:spPr>
            <a:xfrm>
              <a:off x="7775090" y="2713536"/>
              <a:ext cx="82014" cy="82014"/>
            </a:xfrm>
            <a:custGeom>
              <a:avLst/>
              <a:gdLst>
                <a:gd name="connsiteX0" fmla="*/ 41007 w 82014"/>
                <a:gd name="connsiteY0" fmla="*/ 0 h 82014"/>
                <a:gd name="connsiteX1" fmla="*/ 82014 w 82014"/>
                <a:gd name="connsiteY1" fmla="*/ 41007 h 82014"/>
                <a:gd name="connsiteX2" fmla="*/ 41007 w 82014"/>
                <a:gd name="connsiteY2" fmla="*/ 82014 h 82014"/>
                <a:gd name="connsiteX3" fmla="*/ 0 w 82014"/>
                <a:gd name="connsiteY3" fmla="*/ 41007 h 82014"/>
                <a:gd name="connsiteX4" fmla="*/ 41007 w 82014"/>
                <a:gd name="connsiteY4" fmla="*/ 0 h 8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14" h="82014">
                  <a:moveTo>
                    <a:pt x="41007" y="0"/>
                  </a:moveTo>
                  <a:cubicBezTo>
                    <a:pt x="63655" y="0"/>
                    <a:pt x="82014" y="18359"/>
                    <a:pt x="82014" y="41007"/>
                  </a:cubicBezTo>
                  <a:cubicBezTo>
                    <a:pt x="82014" y="63655"/>
                    <a:pt x="63655" y="82014"/>
                    <a:pt x="41007" y="82014"/>
                  </a:cubicBezTo>
                  <a:cubicBezTo>
                    <a:pt x="18359" y="82014"/>
                    <a:pt x="0" y="63655"/>
                    <a:pt x="0" y="41007"/>
                  </a:cubicBezTo>
                  <a:cubicBezTo>
                    <a:pt x="0" y="18359"/>
                    <a:pt x="18359" y="0"/>
                    <a:pt x="41007" y="0"/>
                  </a:cubicBezTo>
                  <a:close/>
                </a:path>
              </a:pathLst>
            </a:cu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75" t="46444" r="41627" b="52959"/>
            <a:stretch>
              <a:fillRect/>
            </a:stretch>
          </p:blipFill>
          <p:spPr>
            <a:xfrm>
              <a:off x="7267786" y="2811360"/>
              <a:ext cx="48498" cy="48498"/>
            </a:xfrm>
            <a:custGeom>
              <a:avLst/>
              <a:gdLst>
                <a:gd name="connsiteX0" fmla="*/ 24249 w 48498"/>
                <a:gd name="connsiteY0" fmla="*/ 0 h 48498"/>
                <a:gd name="connsiteX1" fmla="*/ 48498 w 48498"/>
                <a:gd name="connsiteY1" fmla="*/ 24249 h 48498"/>
                <a:gd name="connsiteX2" fmla="*/ 24249 w 48498"/>
                <a:gd name="connsiteY2" fmla="*/ 48498 h 48498"/>
                <a:gd name="connsiteX3" fmla="*/ 0 w 48498"/>
                <a:gd name="connsiteY3" fmla="*/ 24249 h 48498"/>
                <a:gd name="connsiteX4" fmla="*/ 24249 w 48498"/>
                <a:gd name="connsiteY4" fmla="*/ 0 h 4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98" h="48498">
                  <a:moveTo>
                    <a:pt x="24249" y="0"/>
                  </a:moveTo>
                  <a:cubicBezTo>
                    <a:pt x="37641" y="0"/>
                    <a:pt x="48498" y="10857"/>
                    <a:pt x="48498" y="24249"/>
                  </a:cubicBezTo>
                  <a:cubicBezTo>
                    <a:pt x="48498" y="37641"/>
                    <a:pt x="37641" y="48498"/>
                    <a:pt x="24249" y="48498"/>
                  </a:cubicBezTo>
                  <a:cubicBezTo>
                    <a:pt x="10857" y="48498"/>
                    <a:pt x="0" y="37641"/>
                    <a:pt x="0" y="24249"/>
                  </a:cubicBezTo>
                  <a:cubicBezTo>
                    <a:pt x="0" y="10857"/>
                    <a:pt x="10857" y="0"/>
                    <a:pt x="24249" y="0"/>
                  </a:cubicBezTo>
                  <a:close/>
                </a:path>
              </a:pathLst>
            </a:custGeom>
          </p:spPr>
        </p:pic>
        <p:grpSp>
          <p:nvGrpSpPr>
            <p:cNvPr id="75" name="组合 74"/>
            <p:cNvGrpSpPr/>
            <p:nvPr/>
          </p:nvGrpSpPr>
          <p:grpSpPr>
            <a:xfrm>
              <a:off x="6931814" y="2010539"/>
              <a:ext cx="772968" cy="830997"/>
              <a:chOff x="6931814" y="1956878"/>
              <a:chExt cx="772968" cy="830997"/>
            </a:xfrm>
          </p:grpSpPr>
          <p:sp>
            <p:nvSpPr>
              <p:cNvPr id="40" name="圆角矩形 39"/>
              <p:cNvSpPr/>
              <p:nvPr/>
            </p:nvSpPr>
            <p:spPr>
              <a:xfrm>
                <a:off x="6938556" y="1992634"/>
                <a:ext cx="759484" cy="759484"/>
              </a:xfrm>
              <a:prstGeom prst="roundRect">
                <a:avLst>
                  <a:gd name="adj" fmla="val 8732"/>
                </a:avLst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6931814" y="1956878"/>
                <a:ext cx="772968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800" cap="none" spc="0">
                    <a:ln w="0"/>
                    <a:solidFill>
                      <a:srgbClr val="242424"/>
                    </a:solidFill>
                    <a:latin typeface="腾祥睿黑简-W1" panose="01010104010101010101" pitchFamily="2" charset="-122"/>
                    <a:ea typeface="腾祥睿黑简-W1" panose="01010104010101010101" pitchFamily="2" charset="-122"/>
                  </a:rPr>
                  <a:t>01</a:t>
                </a:r>
                <a:endParaRPr lang="zh-CN" altLang="en-US" sz="2000" cap="none" spc="0">
                  <a:ln w="0"/>
                  <a:solidFill>
                    <a:srgbClr val="242424"/>
                  </a:solidFill>
                  <a:latin typeface="腾祥睿黑简-W1" panose="01010104010101010101" pitchFamily="2" charset="-122"/>
                  <a:ea typeface="腾祥睿黑简-W1" panose="01010104010101010101" pitchFamily="2" charset="-122"/>
                </a:endParaRPr>
              </a:p>
            </p:txBody>
          </p:sp>
        </p:grpSp>
      </p:grpSp>
      <p:sp>
        <p:nvSpPr>
          <p:cNvPr id="38" name="矩形 37"/>
          <p:cNvSpPr/>
          <p:nvPr/>
        </p:nvSpPr>
        <p:spPr>
          <a:xfrm>
            <a:off x="7588634" y="2302919"/>
            <a:ext cx="32800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32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添加标题</a:t>
            </a:r>
            <a:r>
              <a:rPr lang="en-US" altLang="zh-CN" sz="20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add the title</a:t>
            </a:r>
            <a:endParaRPr lang="zh-CN" altLang="en-US" sz="200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6262343" y="3326717"/>
            <a:ext cx="1023208" cy="849319"/>
            <a:chOff x="6833896" y="2010539"/>
            <a:chExt cx="1023208" cy="849319"/>
          </a:xfrm>
        </p:grpSpPr>
        <p:pic>
          <p:nvPicPr>
            <p:cNvPr id="95" name="图片 9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9" t="42749" r="35716" b="55430"/>
            <a:stretch>
              <a:fillRect/>
            </a:stretch>
          </p:blipFill>
          <p:spPr>
            <a:xfrm>
              <a:off x="7511864" y="2694560"/>
              <a:ext cx="148102" cy="148102"/>
            </a:xfrm>
            <a:custGeom>
              <a:avLst/>
              <a:gdLst>
                <a:gd name="connsiteX0" fmla="*/ 74051 w 148102"/>
                <a:gd name="connsiteY0" fmla="*/ 0 h 148102"/>
                <a:gd name="connsiteX1" fmla="*/ 148102 w 148102"/>
                <a:gd name="connsiteY1" fmla="*/ 74051 h 148102"/>
                <a:gd name="connsiteX2" fmla="*/ 74051 w 148102"/>
                <a:gd name="connsiteY2" fmla="*/ 148102 h 148102"/>
                <a:gd name="connsiteX3" fmla="*/ 0 w 148102"/>
                <a:gd name="connsiteY3" fmla="*/ 74051 h 148102"/>
                <a:gd name="connsiteX4" fmla="*/ 74051 w 148102"/>
                <a:gd name="connsiteY4" fmla="*/ 0 h 14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102" h="148102">
                  <a:moveTo>
                    <a:pt x="74051" y="0"/>
                  </a:moveTo>
                  <a:cubicBezTo>
                    <a:pt x="114948" y="0"/>
                    <a:pt x="148102" y="33154"/>
                    <a:pt x="148102" y="74051"/>
                  </a:cubicBezTo>
                  <a:cubicBezTo>
                    <a:pt x="148102" y="114948"/>
                    <a:pt x="114948" y="148102"/>
                    <a:pt x="74051" y="148102"/>
                  </a:cubicBezTo>
                  <a:cubicBezTo>
                    <a:pt x="33154" y="148102"/>
                    <a:pt x="0" y="114948"/>
                    <a:pt x="0" y="74051"/>
                  </a:cubicBezTo>
                  <a:cubicBezTo>
                    <a:pt x="0" y="33154"/>
                    <a:pt x="33154" y="0"/>
                    <a:pt x="74051" y="0"/>
                  </a:cubicBezTo>
                  <a:close/>
                </a:path>
              </a:pathLst>
            </a:custGeom>
          </p:spPr>
        </p:pic>
        <p:pic>
          <p:nvPicPr>
            <p:cNvPr id="96" name="图片 9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73" t="39400" r="35551" b="59437"/>
            <a:stretch>
              <a:fillRect/>
            </a:stretch>
          </p:blipFill>
          <p:spPr>
            <a:xfrm>
              <a:off x="7721527" y="2415058"/>
              <a:ext cx="94570" cy="94570"/>
            </a:xfrm>
            <a:custGeom>
              <a:avLst/>
              <a:gdLst>
                <a:gd name="connsiteX0" fmla="*/ 47285 w 94570"/>
                <a:gd name="connsiteY0" fmla="*/ 0 h 94570"/>
                <a:gd name="connsiteX1" fmla="*/ 94570 w 94570"/>
                <a:gd name="connsiteY1" fmla="*/ 47285 h 94570"/>
                <a:gd name="connsiteX2" fmla="*/ 47285 w 94570"/>
                <a:gd name="connsiteY2" fmla="*/ 94570 h 94570"/>
                <a:gd name="connsiteX3" fmla="*/ 0 w 94570"/>
                <a:gd name="connsiteY3" fmla="*/ 47285 h 94570"/>
                <a:gd name="connsiteX4" fmla="*/ 47285 w 94570"/>
                <a:gd name="connsiteY4" fmla="*/ 0 h 9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570" h="94570">
                  <a:moveTo>
                    <a:pt x="47285" y="0"/>
                  </a:moveTo>
                  <a:cubicBezTo>
                    <a:pt x="73400" y="0"/>
                    <a:pt x="94570" y="21170"/>
                    <a:pt x="94570" y="47285"/>
                  </a:cubicBezTo>
                  <a:cubicBezTo>
                    <a:pt x="94570" y="73400"/>
                    <a:pt x="73400" y="94570"/>
                    <a:pt x="47285" y="94570"/>
                  </a:cubicBezTo>
                  <a:cubicBezTo>
                    <a:pt x="21170" y="94570"/>
                    <a:pt x="0" y="73400"/>
                    <a:pt x="0" y="47285"/>
                  </a:cubicBezTo>
                  <a:cubicBezTo>
                    <a:pt x="0" y="21170"/>
                    <a:pt x="21170" y="0"/>
                    <a:pt x="47285" y="0"/>
                  </a:cubicBezTo>
                  <a:close/>
                </a:path>
              </a:pathLst>
            </a:custGeom>
          </p:spPr>
        </p:pic>
        <p:pic>
          <p:nvPicPr>
            <p:cNvPr id="97" name="图片 9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61" t="39700" r="45564" b="59738"/>
            <a:stretch>
              <a:fillRect/>
            </a:stretch>
          </p:blipFill>
          <p:spPr>
            <a:xfrm>
              <a:off x="6866605" y="2479491"/>
              <a:ext cx="45720" cy="45720"/>
            </a:xfrm>
            <a:custGeom>
              <a:avLst/>
              <a:gdLst>
                <a:gd name="connsiteX0" fmla="*/ 22860 w 45720"/>
                <a:gd name="connsiteY0" fmla="*/ 0 h 45720"/>
                <a:gd name="connsiteX1" fmla="*/ 45720 w 45720"/>
                <a:gd name="connsiteY1" fmla="*/ 22860 h 45720"/>
                <a:gd name="connsiteX2" fmla="*/ 22860 w 45720"/>
                <a:gd name="connsiteY2" fmla="*/ 45720 h 45720"/>
                <a:gd name="connsiteX3" fmla="*/ 0 w 45720"/>
                <a:gd name="connsiteY3" fmla="*/ 22860 h 45720"/>
                <a:gd name="connsiteX4" fmla="*/ 22860 w 45720"/>
                <a:gd name="connsiteY4" fmla="*/ 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" h="45720">
                  <a:moveTo>
                    <a:pt x="22860" y="0"/>
                  </a:moveTo>
                  <a:cubicBezTo>
                    <a:pt x="35485" y="0"/>
                    <a:pt x="45720" y="10235"/>
                    <a:pt x="45720" y="22860"/>
                  </a:cubicBezTo>
                  <a:cubicBezTo>
                    <a:pt x="45720" y="35485"/>
                    <a:pt x="35485" y="45720"/>
                    <a:pt x="22860" y="45720"/>
                  </a:cubicBezTo>
                  <a:cubicBezTo>
                    <a:pt x="10235" y="45720"/>
                    <a:pt x="0" y="35485"/>
                    <a:pt x="0" y="22860"/>
                  </a:cubicBezTo>
                  <a:cubicBezTo>
                    <a:pt x="0" y="10235"/>
                    <a:pt x="10235" y="0"/>
                    <a:pt x="22860" y="0"/>
                  </a:cubicBezTo>
                  <a:close/>
                </a:path>
              </a:pathLst>
            </a:custGeom>
          </p:spPr>
        </p:pic>
        <p:pic>
          <p:nvPicPr>
            <p:cNvPr id="98" name="图片 97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74" t="42254" r="42955" b="56140"/>
            <a:stretch>
              <a:fillRect/>
            </a:stretch>
          </p:blipFill>
          <p:spPr>
            <a:xfrm>
              <a:off x="6995749" y="2675016"/>
              <a:ext cx="130628" cy="130628"/>
            </a:xfrm>
            <a:custGeom>
              <a:avLst/>
              <a:gdLst>
                <a:gd name="connsiteX0" fmla="*/ 65314 w 130628"/>
                <a:gd name="connsiteY0" fmla="*/ 0 h 130628"/>
                <a:gd name="connsiteX1" fmla="*/ 130628 w 130628"/>
                <a:gd name="connsiteY1" fmla="*/ 65314 h 130628"/>
                <a:gd name="connsiteX2" fmla="*/ 65314 w 130628"/>
                <a:gd name="connsiteY2" fmla="*/ 130628 h 130628"/>
                <a:gd name="connsiteX3" fmla="*/ 0 w 130628"/>
                <a:gd name="connsiteY3" fmla="*/ 65314 h 130628"/>
                <a:gd name="connsiteX4" fmla="*/ 65314 w 130628"/>
                <a:gd name="connsiteY4" fmla="*/ 0 h 13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628" h="130628">
                  <a:moveTo>
                    <a:pt x="65314" y="0"/>
                  </a:moveTo>
                  <a:cubicBezTo>
                    <a:pt x="101386" y="0"/>
                    <a:pt x="130628" y="29242"/>
                    <a:pt x="130628" y="65314"/>
                  </a:cubicBezTo>
                  <a:cubicBezTo>
                    <a:pt x="130628" y="101386"/>
                    <a:pt x="101386" y="130628"/>
                    <a:pt x="65314" y="130628"/>
                  </a:cubicBezTo>
                  <a:cubicBezTo>
                    <a:pt x="29242" y="130628"/>
                    <a:pt x="0" y="101386"/>
                    <a:pt x="0" y="65314"/>
                  </a:cubicBezTo>
                  <a:cubicBezTo>
                    <a:pt x="0" y="29242"/>
                    <a:pt x="29242" y="0"/>
                    <a:pt x="65314" y="0"/>
                  </a:cubicBezTo>
                  <a:close/>
                </a:path>
              </a:pathLst>
            </a:custGeom>
          </p:spPr>
        </p:pic>
        <p:pic>
          <p:nvPicPr>
            <p:cNvPr id="99" name="图片 9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21" t="42553" r="39606" b="56438"/>
            <a:stretch>
              <a:fillRect/>
            </a:stretch>
          </p:blipFill>
          <p:spPr>
            <a:xfrm>
              <a:off x="7330194" y="2593002"/>
              <a:ext cx="82014" cy="82014"/>
            </a:xfrm>
            <a:custGeom>
              <a:avLst/>
              <a:gdLst>
                <a:gd name="connsiteX0" fmla="*/ 41007 w 82014"/>
                <a:gd name="connsiteY0" fmla="*/ 0 h 82014"/>
                <a:gd name="connsiteX1" fmla="*/ 82014 w 82014"/>
                <a:gd name="connsiteY1" fmla="*/ 41007 h 82014"/>
                <a:gd name="connsiteX2" fmla="*/ 41007 w 82014"/>
                <a:gd name="connsiteY2" fmla="*/ 82014 h 82014"/>
                <a:gd name="connsiteX3" fmla="*/ 0 w 82014"/>
                <a:gd name="connsiteY3" fmla="*/ 41007 h 82014"/>
                <a:gd name="connsiteX4" fmla="*/ 41007 w 82014"/>
                <a:gd name="connsiteY4" fmla="*/ 0 h 8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14" h="82014">
                  <a:moveTo>
                    <a:pt x="41007" y="0"/>
                  </a:moveTo>
                  <a:cubicBezTo>
                    <a:pt x="63655" y="0"/>
                    <a:pt x="82014" y="18359"/>
                    <a:pt x="82014" y="41007"/>
                  </a:cubicBezTo>
                  <a:cubicBezTo>
                    <a:pt x="82014" y="63655"/>
                    <a:pt x="63655" y="82014"/>
                    <a:pt x="41007" y="82014"/>
                  </a:cubicBezTo>
                  <a:cubicBezTo>
                    <a:pt x="18359" y="82014"/>
                    <a:pt x="0" y="63655"/>
                    <a:pt x="0" y="41007"/>
                  </a:cubicBezTo>
                  <a:cubicBezTo>
                    <a:pt x="0" y="18359"/>
                    <a:pt x="18359" y="0"/>
                    <a:pt x="41007" y="0"/>
                  </a:cubicBezTo>
                  <a:close/>
                </a:path>
              </a:pathLst>
            </a:custGeom>
          </p:spPr>
        </p:pic>
        <p:pic>
          <p:nvPicPr>
            <p:cNvPr id="100" name="图片 99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4" t="44570" r="45203" b="54346"/>
            <a:stretch>
              <a:fillRect/>
            </a:stretch>
          </p:blipFill>
          <p:spPr>
            <a:xfrm>
              <a:off x="6833896" y="2771684"/>
              <a:ext cx="88174" cy="88174"/>
            </a:xfrm>
            <a:custGeom>
              <a:avLst/>
              <a:gdLst>
                <a:gd name="connsiteX0" fmla="*/ 44087 w 88174"/>
                <a:gd name="connsiteY0" fmla="*/ 0 h 88174"/>
                <a:gd name="connsiteX1" fmla="*/ 88174 w 88174"/>
                <a:gd name="connsiteY1" fmla="*/ 44087 h 88174"/>
                <a:gd name="connsiteX2" fmla="*/ 44087 w 88174"/>
                <a:gd name="connsiteY2" fmla="*/ 88174 h 88174"/>
                <a:gd name="connsiteX3" fmla="*/ 0 w 88174"/>
                <a:gd name="connsiteY3" fmla="*/ 44087 h 88174"/>
                <a:gd name="connsiteX4" fmla="*/ 44087 w 88174"/>
                <a:gd name="connsiteY4" fmla="*/ 0 h 8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74" h="88174">
                  <a:moveTo>
                    <a:pt x="44087" y="0"/>
                  </a:moveTo>
                  <a:cubicBezTo>
                    <a:pt x="68436" y="0"/>
                    <a:pt x="88174" y="19738"/>
                    <a:pt x="88174" y="44087"/>
                  </a:cubicBezTo>
                  <a:cubicBezTo>
                    <a:pt x="88174" y="68436"/>
                    <a:pt x="68436" y="88174"/>
                    <a:pt x="44087" y="88174"/>
                  </a:cubicBezTo>
                  <a:cubicBezTo>
                    <a:pt x="19738" y="88174"/>
                    <a:pt x="0" y="68436"/>
                    <a:pt x="0" y="44087"/>
                  </a:cubicBezTo>
                  <a:cubicBezTo>
                    <a:pt x="0" y="19738"/>
                    <a:pt x="19738" y="0"/>
                    <a:pt x="44087" y="0"/>
                  </a:cubicBezTo>
                  <a:close/>
                </a:path>
              </a:pathLst>
            </a:custGeom>
          </p:spPr>
        </p:pic>
        <p:pic>
          <p:nvPicPr>
            <p:cNvPr id="101" name="图片 100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67" t="44759" r="38160" b="54233"/>
            <a:stretch>
              <a:fillRect/>
            </a:stretch>
          </p:blipFill>
          <p:spPr>
            <a:xfrm>
              <a:off x="7775090" y="2713536"/>
              <a:ext cx="82014" cy="82014"/>
            </a:xfrm>
            <a:custGeom>
              <a:avLst/>
              <a:gdLst>
                <a:gd name="connsiteX0" fmla="*/ 41007 w 82014"/>
                <a:gd name="connsiteY0" fmla="*/ 0 h 82014"/>
                <a:gd name="connsiteX1" fmla="*/ 82014 w 82014"/>
                <a:gd name="connsiteY1" fmla="*/ 41007 h 82014"/>
                <a:gd name="connsiteX2" fmla="*/ 41007 w 82014"/>
                <a:gd name="connsiteY2" fmla="*/ 82014 h 82014"/>
                <a:gd name="connsiteX3" fmla="*/ 0 w 82014"/>
                <a:gd name="connsiteY3" fmla="*/ 41007 h 82014"/>
                <a:gd name="connsiteX4" fmla="*/ 41007 w 82014"/>
                <a:gd name="connsiteY4" fmla="*/ 0 h 8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14" h="82014">
                  <a:moveTo>
                    <a:pt x="41007" y="0"/>
                  </a:moveTo>
                  <a:cubicBezTo>
                    <a:pt x="63655" y="0"/>
                    <a:pt x="82014" y="18359"/>
                    <a:pt x="82014" y="41007"/>
                  </a:cubicBezTo>
                  <a:cubicBezTo>
                    <a:pt x="82014" y="63655"/>
                    <a:pt x="63655" y="82014"/>
                    <a:pt x="41007" y="82014"/>
                  </a:cubicBezTo>
                  <a:cubicBezTo>
                    <a:pt x="18359" y="82014"/>
                    <a:pt x="0" y="63655"/>
                    <a:pt x="0" y="41007"/>
                  </a:cubicBezTo>
                  <a:cubicBezTo>
                    <a:pt x="0" y="18359"/>
                    <a:pt x="18359" y="0"/>
                    <a:pt x="41007" y="0"/>
                  </a:cubicBezTo>
                  <a:close/>
                </a:path>
              </a:pathLst>
            </a:custGeom>
          </p:spPr>
        </p:pic>
        <p:pic>
          <p:nvPicPr>
            <p:cNvPr id="102" name="图片 10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75" t="46444" r="41627" b="52959"/>
            <a:stretch>
              <a:fillRect/>
            </a:stretch>
          </p:blipFill>
          <p:spPr>
            <a:xfrm>
              <a:off x="7267786" y="2811360"/>
              <a:ext cx="48498" cy="48498"/>
            </a:xfrm>
            <a:custGeom>
              <a:avLst/>
              <a:gdLst>
                <a:gd name="connsiteX0" fmla="*/ 24249 w 48498"/>
                <a:gd name="connsiteY0" fmla="*/ 0 h 48498"/>
                <a:gd name="connsiteX1" fmla="*/ 48498 w 48498"/>
                <a:gd name="connsiteY1" fmla="*/ 24249 h 48498"/>
                <a:gd name="connsiteX2" fmla="*/ 24249 w 48498"/>
                <a:gd name="connsiteY2" fmla="*/ 48498 h 48498"/>
                <a:gd name="connsiteX3" fmla="*/ 0 w 48498"/>
                <a:gd name="connsiteY3" fmla="*/ 24249 h 48498"/>
                <a:gd name="connsiteX4" fmla="*/ 24249 w 48498"/>
                <a:gd name="connsiteY4" fmla="*/ 0 h 4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98" h="48498">
                  <a:moveTo>
                    <a:pt x="24249" y="0"/>
                  </a:moveTo>
                  <a:cubicBezTo>
                    <a:pt x="37641" y="0"/>
                    <a:pt x="48498" y="10857"/>
                    <a:pt x="48498" y="24249"/>
                  </a:cubicBezTo>
                  <a:cubicBezTo>
                    <a:pt x="48498" y="37641"/>
                    <a:pt x="37641" y="48498"/>
                    <a:pt x="24249" y="48498"/>
                  </a:cubicBezTo>
                  <a:cubicBezTo>
                    <a:pt x="10857" y="48498"/>
                    <a:pt x="0" y="37641"/>
                    <a:pt x="0" y="24249"/>
                  </a:cubicBezTo>
                  <a:cubicBezTo>
                    <a:pt x="0" y="10857"/>
                    <a:pt x="10857" y="0"/>
                    <a:pt x="24249" y="0"/>
                  </a:cubicBezTo>
                  <a:close/>
                </a:path>
              </a:pathLst>
            </a:custGeom>
          </p:spPr>
        </p:pic>
        <p:grpSp>
          <p:nvGrpSpPr>
            <p:cNvPr id="103" name="组合 102"/>
            <p:cNvGrpSpPr/>
            <p:nvPr/>
          </p:nvGrpSpPr>
          <p:grpSpPr>
            <a:xfrm>
              <a:off x="6872502" y="2010539"/>
              <a:ext cx="891591" cy="830997"/>
              <a:chOff x="6872502" y="1956878"/>
              <a:chExt cx="891591" cy="830997"/>
            </a:xfrm>
          </p:grpSpPr>
          <p:sp>
            <p:nvSpPr>
              <p:cNvPr id="104" name="圆角矩形 103"/>
              <p:cNvSpPr/>
              <p:nvPr/>
            </p:nvSpPr>
            <p:spPr>
              <a:xfrm>
                <a:off x="6938556" y="1992634"/>
                <a:ext cx="759484" cy="759484"/>
              </a:xfrm>
              <a:prstGeom prst="roundRect">
                <a:avLst>
                  <a:gd name="adj" fmla="val 8732"/>
                </a:avLst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矩形 104"/>
              <p:cNvSpPr/>
              <p:nvPr/>
            </p:nvSpPr>
            <p:spPr>
              <a:xfrm>
                <a:off x="6872502" y="1956878"/>
                <a:ext cx="891591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800" cap="none" spc="0">
                    <a:ln w="0"/>
                    <a:solidFill>
                      <a:srgbClr val="242424"/>
                    </a:solidFill>
                    <a:latin typeface="腾祥睿黑简-W1" panose="01010104010101010101" pitchFamily="2" charset="-122"/>
                    <a:ea typeface="腾祥睿黑简-W1" panose="01010104010101010101" pitchFamily="2" charset="-122"/>
                  </a:rPr>
                  <a:t>02</a:t>
                </a:r>
                <a:endParaRPr lang="zh-CN" altLang="en-US" sz="2000" cap="none" spc="0">
                  <a:ln w="0"/>
                  <a:solidFill>
                    <a:srgbClr val="242424"/>
                  </a:solidFill>
                  <a:latin typeface="腾祥睿黑简-W1" panose="01010104010101010101" pitchFamily="2" charset="-122"/>
                  <a:ea typeface="腾祥睿黑简-W1" panose="01010104010101010101" pitchFamily="2" charset="-122"/>
                </a:endParaRPr>
              </a:p>
            </p:txBody>
          </p:sp>
        </p:grpSp>
      </p:grpSp>
      <p:sp>
        <p:nvSpPr>
          <p:cNvPr id="94" name="矩形 93"/>
          <p:cNvSpPr/>
          <p:nvPr/>
        </p:nvSpPr>
        <p:spPr>
          <a:xfrm>
            <a:off x="7588634" y="3458989"/>
            <a:ext cx="32800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32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添加标题</a:t>
            </a:r>
            <a:r>
              <a:rPr lang="en-US" altLang="zh-CN" sz="20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add the title</a:t>
            </a:r>
            <a:endParaRPr lang="zh-CN" altLang="en-US" sz="200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6262343" y="4482787"/>
            <a:ext cx="1023208" cy="849319"/>
            <a:chOff x="6833896" y="2010539"/>
            <a:chExt cx="1023208" cy="849319"/>
          </a:xfrm>
        </p:grpSpPr>
        <p:pic>
          <p:nvPicPr>
            <p:cNvPr id="109" name="图片 10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9" t="42749" r="35716" b="55430"/>
            <a:stretch>
              <a:fillRect/>
            </a:stretch>
          </p:blipFill>
          <p:spPr>
            <a:xfrm>
              <a:off x="7511864" y="2694560"/>
              <a:ext cx="148102" cy="148102"/>
            </a:xfrm>
            <a:custGeom>
              <a:avLst/>
              <a:gdLst>
                <a:gd name="connsiteX0" fmla="*/ 74051 w 148102"/>
                <a:gd name="connsiteY0" fmla="*/ 0 h 148102"/>
                <a:gd name="connsiteX1" fmla="*/ 148102 w 148102"/>
                <a:gd name="connsiteY1" fmla="*/ 74051 h 148102"/>
                <a:gd name="connsiteX2" fmla="*/ 74051 w 148102"/>
                <a:gd name="connsiteY2" fmla="*/ 148102 h 148102"/>
                <a:gd name="connsiteX3" fmla="*/ 0 w 148102"/>
                <a:gd name="connsiteY3" fmla="*/ 74051 h 148102"/>
                <a:gd name="connsiteX4" fmla="*/ 74051 w 148102"/>
                <a:gd name="connsiteY4" fmla="*/ 0 h 14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102" h="148102">
                  <a:moveTo>
                    <a:pt x="74051" y="0"/>
                  </a:moveTo>
                  <a:cubicBezTo>
                    <a:pt x="114948" y="0"/>
                    <a:pt x="148102" y="33154"/>
                    <a:pt x="148102" y="74051"/>
                  </a:cubicBezTo>
                  <a:cubicBezTo>
                    <a:pt x="148102" y="114948"/>
                    <a:pt x="114948" y="148102"/>
                    <a:pt x="74051" y="148102"/>
                  </a:cubicBezTo>
                  <a:cubicBezTo>
                    <a:pt x="33154" y="148102"/>
                    <a:pt x="0" y="114948"/>
                    <a:pt x="0" y="74051"/>
                  </a:cubicBezTo>
                  <a:cubicBezTo>
                    <a:pt x="0" y="33154"/>
                    <a:pt x="33154" y="0"/>
                    <a:pt x="74051" y="0"/>
                  </a:cubicBezTo>
                  <a:close/>
                </a:path>
              </a:pathLst>
            </a:custGeom>
          </p:spPr>
        </p:pic>
        <p:pic>
          <p:nvPicPr>
            <p:cNvPr id="110" name="图片 109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73" t="39400" r="35551" b="59437"/>
            <a:stretch>
              <a:fillRect/>
            </a:stretch>
          </p:blipFill>
          <p:spPr>
            <a:xfrm>
              <a:off x="7721527" y="2415058"/>
              <a:ext cx="94570" cy="94570"/>
            </a:xfrm>
            <a:custGeom>
              <a:avLst/>
              <a:gdLst>
                <a:gd name="connsiteX0" fmla="*/ 47285 w 94570"/>
                <a:gd name="connsiteY0" fmla="*/ 0 h 94570"/>
                <a:gd name="connsiteX1" fmla="*/ 94570 w 94570"/>
                <a:gd name="connsiteY1" fmla="*/ 47285 h 94570"/>
                <a:gd name="connsiteX2" fmla="*/ 47285 w 94570"/>
                <a:gd name="connsiteY2" fmla="*/ 94570 h 94570"/>
                <a:gd name="connsiteX3" fmla="*/ 0 w 94570"/>
                <a:gd name="connsiteY3" fmla="*/ 47285 h 94570"/>
                <a:gd name="connsiteX4" fmla="*/ 47285 w 94570"/>
                <a:gd name="connsiteY4" fmla="*/ 0 h 9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570" h="94570">
                  <a:moveTo>
                    <a:pt x="47285" y="0"/>
                  </a:moveTo>
                  <a:cubicBezTo>
                    <a:pt x="73400" y="0"/>
                    <a:pt x="94570" y="21170"/>
                    <a:pt x="94570" y="47285"/>
                  </a:cubicBezTo>
                  <a:cubicBezTo>
                    <a:pt x="94570" y="73400"/>
                    <a:pt x="73400" y="94570"/>
                    <a:pt x="47285" y="94570"/>
                  </a:cubicBezTo>
                  <a:cubicBezTo>
                    <a:pt x="21170" y="94570"/>
                    <a:pt x="0" y="73400"/>
                    <a:pt x="0" y="47285"/>
                  </a:cubicBezTo>
                  <a:cubicBezTo>
                    <a:pt x="0" y="21170"/>
                    <a:pt x="21170" y="0"/>
                    <a:pt x="47285" y="0"/>
                  </a:cubicBezTo>
                  <a:close/>
                </a:path>
              </a:pathLst>
            </a:custGeom>
          </p:spPr>
        </p:pic>
        <p:pic>
          <p:nvPicPr>
            <p:cNvPr id="111" name="图片 110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61" t="39700" r="45564" b="59738"/>
            <a:stretch>
              <a:fillRect/>
            </a:stretch>
          </p:blipFill>
          <p:spPr>
            <a:xfrm>
              <a:off x="6866605" y="2479491"/>
              <a:ext cx="45720" cy="45720"/>
            </a:xfrm>
            <a:custGeom>
              <a:avLst/>
              <a:gdLst>
                <a:gd name="connsiteX0" fmla="*/ 22860 w 45720"/>
                <a:gd name="connsiteY0" fmla="*/ 0 h 45720"/>
                <a:gd name="connsiteX1" fmla="*/ 45720 w 45720"/>
                <a:gd name="connsiteY1" fmla="*/ 22860 h 45720"/>
                <a:gd name="connsiteX2" fmla="*/ 22860 w 45720"/>
                <a:gd name="connsiteY2" fmla="*/ 45720 h 45720"/>
                <a:gd name="connsiteX3" fmla="*/ 0 w 45720"/>
                <a:gd name="connsiteY3" fmla="*/ 22860 h 45720"/>
                <a:gd name="connsiteX4" fmla="*/ 22860 w 45720"/>
                <a:gd name="connsiteY4" fmla="*/ 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" h="45720">
                  <a:moveTo>
                    <a:pt x="22860" y="0"/>
                  </a:moveTo>
                  <a:cubicBezTo>
                    <a:pt x="35485" y="0"/>
                    <a:pt x="45720" y="10235"/>
                    <a:pt x="45720" y="22860"/>
                  </a:cubicBezTo>
                  <a:cubicBezTo>
                    <a:pt x="45720" y="35485"/>
                    <a:pt x="35485" y="45720"/>
                    <a:pt x="22860" y="45720"/>
                  </a:cubicBezTo>
                  <a:cubicBezTo>
                    <a:pt x="10235" y="45720"/>
                    <a:pt x="0" y="35485"/>
                    <a:pt x="0" y="22860"/>
                  </a:cubicBezTo>
                  <a:cubicBezTo>
                    <a:pt x="0" y="10235"/>
                    <a:pt x="10235" y="0"/>
                    <a:pt x="22860" y="0"/>
                  </a:cubicBezTo>
                  <a:close/>
                </a:path>
              </a:pathLst>
            </a:custGeom>
          </p:spPr>
        </p:pic>
        <p:pic>
          <p:nvPicPr>
            <p:cNvPr id="112" name="图片 11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74" t="42254" r="42955" b="56140"/>
            <a:stretch>
              <a:fillRect/>
            </a:stretch>
          </p:blipFill>
          <p:spPr>
            <a:xfrm>
              <a:off x="6995749" y="2675016"/>
              <a:ext cx="130628" cy="130628"/>
            </a:xfrm>
            <a:custGeom>
              <a:avLst/>
              <a:gdLst>
                <a:gd name="connsiteX0" fmla="*/ 65314 w 130628"/>
                <a:gd name="connsiteY0" fmla="*/ 0 h 130628"/>
                <a:gd name="connsiteX1" fmla="*/ 130628 w 130628"/>
                <a:gd name="connsiteY1" fmla="*/ 65314 h 130628"/>
                <a:gd name="connsiteX2" fmla="*/ 65314 w 130628"/>
                <a:gd name="connsiteY2" fmla="*/ 130628 h 130628"/>
                <a:gd name="connsiteX3" fmla="*/ 0 w 130628"/>
                <a:gd name="connsiteY3" fmla="*/ 65314 h 130628"/>
                <a:gd name="connsiteX4" fmla="*/ 65314 w 130628"/>
                <a:gd name="connsiteY4" fmla="*/ 0 h 13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628" h="130628">
                  <a:moveTo>
                    <a:pt x="65314" y="0"/>
                  </a:moveTo>
                  <a:cubicBezTo>
                    <a:pt x="101386" y="0"/>
                    <a:pt x="130628" y="29242"/>
                    <a:pt x="130628" y="65314"/>
                  </a:cubicBezTo>
                  <a:cubicBezTo>
                    <a:pt x="130628" y="101386"/>
                    <a:pt x="101386" y="130628"/>
                    <a:pt x="65314" y="130628"/>
                  </a:cubicBezTo>
                  <a:cubicBezTo>
                    <a:pt x="29242" y="130628"/>
                    <a:pt x="0" y="101386"/>
                    <a:pt x="0" y="65314"/>
                  </a:cubicBezTo>
                  <a:cubicBezTo>
                    <a:pt x="0" y="29242"/>
                    <a:pt x="29242" y="0"/>
                    <a:pt x="65314" y="0"/>
                  </a:cubicBezTo>
                  <a:close/>
                </a:path>
              </a:pathLst>
            </a:custGeom>
          </p:spPr>
        </p:pic>
        <p:pic>
          <p:nvPicPr>
            <p:cNvPr id="113" name="图片 11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21" t="42553" r="39606" b="56438"/>
            <a:stretch>
              <a:fillRect/>
            </a:stretch>
          </p:blipFill>
          <p:spPr>
            <a:xfrm>
              <a:off x="7330194" y="2593002"/>
              <a:ext cx="82014" cy="82014"/>
            </a:xfrm>
            <a:custGeom>
              <a:avLst/>
              <a:gdLst>
                <a:gd name="connsiteX0" fmla="*/ 41007 w 82014"/>
                <a:gd name="connsiteY0" fmla="*/ 0 h 82014"/>
                <a:gd name="connsiteX1" fmla="*/ 82014 w 82014"/>
                <a:gd name="connsiteY1" fmla="*/ 41007 h 82014"/>
                <a:gd name="connsiteX2" fmla="*/ 41007 w 82014"/>
                <a:gd name="connsiteY2" fmla="*/ 82014 h 82014"/>
                <a:gd name="connsiteX3" fmla="*/ 0 w 82014"/>
                <a:gd name="connsiteY3" fmla="*/ 41007 h 82014"/>
                <a:gd name="connsiteX4" fmla="*/ 41007 w 82014"/>
                <a:gd name="connsiteY4" fmla="*/ 0 h 8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14" h="82014">
                  <a:moveTo>
                    <a:pt x="41007" y="0"/>
                  </a:moveTo>
                  <a:cubicBezTo>
                    <a:pt x="63655" y="0"/>
                    <a:pt x="82014" y="18359"/>
                    <a:pt x="82014" y="41007"/>
                  </a:cubicBezTo>
                  <a:cubicBezTo>
                    <a:pt x="82014" y="63655"/>
                    <a:pt x="63655" y="82014"/>
                    <a:pt x="41007" y="82014"/>
                  </a:cubicBezTo>
                  <a:cubicBezTo>
                    <a:pt x="18359" y="82014"/>
                    <a:pt x="0" y="63655"/>
                    <a:pt x="0" y="41007"/>
                  </a:cubicBezTo>
                  <a:cubicBezTo>
                    <a:pt x="0" y="18359"/>
                    <a:pt x="18359" y="0"/>
                    <a:pt x="41007" y="0"/>
                  </a:cubicBezTo>
                  <a:close/>
                </a:path>
              </a:pathLst>
            </a:custGeom>
          </p:spPr>
        </p:pic>
        <p:pic>
          <p:nvPicPr>
            <p:cNvPr id="114" name="图片 11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4" t="44570" r="45203" b="54346"/>
            <a:stretch>
              <a:fillRect/>
            </a:stretch>
          </p:blipFill>
          <p:spPr>
            <a:xfrm>
              <a:off x="6833896" y="2771684"/>
              <a:ext cx="88174" cy="88174"/>
            </a:xfrm>
            <a:custGeom>
              <a:avLst/>
              <a:gdLst>
                <a:gd name="connsiteX0" fmla="*/ 44087 w 88174"/>
                <a:gd name="connsiteY0" fmla="*/ 0 h 88174"/>
                <a:gd name="connsiteX1" fmla="*/ 88174 w 88174"/>
                <a:gd name="connsiteY1" fmla="*/ 44087 h 88174"/>
                <a:gd name="connsiteX2" fmla="*/ 44087 w 88174"/>
                <a:gd name="connsiteY2" fmla="*/ 88174 h 88174"/>
                <a:gd name="connsiteX3" fmla="*/ 0 w 88174"/>
                <a:gd name="connsiteY3" fmla="*/ 44087 h 88174"/>
                <a:gd name="connsiteX4" fmla="*/ 44087 w 88174"/>
                <a:gd name="connsiteY4" fmla="*/ 0 h 8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74" h="88174">
                  <a:moveTo>
                    <a:pt x="44087" y="0"/>
                  </a:moveTo>
                  <a:cubicBezTo>
                    <a:pt x="68436" y="0"/>
                    <a:pt x="88174" y="19738"/>
                    <a:pt x="88174" y="44087"/>
                  </a:cubicBezTo>
                  <a:cubicBezTo>
                    <a:pt x="88174" y="68436"/>
                    <a:pt x="68436" y="88174"/>
                    <a:pt x="44087" y="88174"/>
                  </a:cubicBezTo>
                  <a:cubicBezTo>
                    <a:pt x="19738" y="88174"/>
                    <a:pt x="0" y="68436"/>
                    <a:pt x="0" y="44087"/>
                  </a:cubicBezTo>
                  <a:cubicBezTo>
                    <a:pt x="0" y="19738"/>
                    <a:pt x="19738" y="0"/>
                    <a:pt x="44087" y="0"/>
                  </a:cubicBezTo>
                  <a:close/>
                </a:path>
              </a:pathLst>
            </a:custGeom>
          </p:spPr>
        </p:pic>
        <p:pic>
          <p:nvPicPr>
            <p:cNvPr id="115" name="图片 11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67" t="44759" r="38160" b="54233"/>
            <a:stretch>
              <a:fillRect/>
            </a:stretch>
          </p:blipFill>
          <p:spPr>
            <a:xfrm>
              <a:off x="7775090" y="2713536"/>
              <a:ext cx="82014" cy="82014"/>
            </a:xfrm>
            <a:custGeom>
              <a:avLst/>
              <a:gdLst>
                <a:gd name="connsiteX0" fmla="*/ 41007 w 82014"/>
                <a:gd name="connsiteY0" fmla="*/ 0 h 82014"/>
                <a:gd name="connsiteX1" fmla="*/ 82014 w 82014"/>
                <a:gd name="connsiteY1" fmla="*/ 41007 h 82014"/>
                <a:gd name="connsiteX2" fmla="*/ 41007 w 82014"/>
                <a:gd name="connsiteY2" fmla="*/ 82014 h 82014"/>
                <a:gd name="connsiteX3" fmla="*/ 0 w 82014"/>
                <a:gd name="connsiteY3" fmla="*/ 41007 h 82014"/>
                <a:gd name="connsiteX4" fmla="*/ 41007 w 82014"/>
                <a:gd name="connsiteY4" fmla="*/ 0 h 8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14" h="82014">
                  <a:moveTo>
                    <a:pt x="41007" y="0"/>
                  </a:moveTo>
                  <a:cubicBezTo>
                    <a:pt x="63655" y="0"/>
                    <a:pt x="82014" y="18359"/>
                    <a:pt x="82014" y="41007"/>
                  </a:cubicBezTo>
                  <a:cubicBezTo>
                    <a:pt x="82014" y="63655"/>
                    <a:pt x="63655" y="82014"/>
                    <a:pt x="41007" y="82014"/>
                  </a:cubicBezTo>
                  <a:cubicBezTo>
                    <a:pt x="18359" y="82014"/>
                    <a:pt x="0" y="63655"/>
                    <a:pt x="0" y="41007"/>
                  </a:cubicBezTo>
                  <a:cubicBezTo>
                    <a:pt x="0" y="18359"/>
                    <a:pt x="18359" y="0"/>
                    <a:pt x="41007" y="0"/>
                  </a:cubicBezTo>
                  <a:close/>
                </a:path>
              </a:pathLst>
            </a:custGeom>
          </p:spPr>
        </p:pic>
        <p:pic>
          <p:nvPicPr>
            <p:cNvPr id="116" name="图片 1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75" t="46444" r="41627" b="52959"/>
            <a:stretch>
              <a:fillRect/>
            </a:stretch>
          </p:blipFill>
          <p:spPr>
            <a:xfrm>
              <a:off x="7267786" y="2811360"/>
              <a:ext cx="48498" cy="48498"/>
            </a:xfrm>
            <a:custGeom>
              <a:avLst/>
              <a:gdLst>
                <a:gd name="connsiteX0" fmla="*/ 24249 w 48498"/>
                <a:gd name="connsiteY0" fmla="*/ 0 h 48498"/>
                <a:gd name="connsiteX1" fmla="*/ 48498 w 48498"/>
                <a:gd name="connsiteY1" fmla="*/ 24249 h 48498"/>
                <a:gd name="connsiteX2" fmla="*/ 24249 w 48498"/>
                <a:gd name="connsiteY2" fmla="*/ 48498 h 48498"/>
                <a:gd name="connsiteX3" fmla="*/ 0 w 48498"/>
                <a:gd name="connsiteY3" fmla="*/ 24249 h 48498"/>
                <a:gd name="connsiteX4" fmla="*/ 24249 w 48498"/>
                <a:gd name="connsiteY4" fmla="*/ 0 h 4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98" h="48498">
                  <a:moveTo>
                    <a:pt x="24249" y="0"/>
                  </a:moveTo>
                  <a:cubicBezTo>
                    <a:pt x="37641" y="0"/>
                    <a:pt x="48498" y="10857"/>
                    <a:pt x="48498" y="24249"/>
                  </a:cubicBezTo>
                  <a:cubicBezTo>
                    <a:pt x="48498" y="37641"/>
                    <a:pt x="37641" y="48498"/>
                    <a:pt x="24249" y="48498"/>
                  </a:cubicBezTo>
                  <a:cubicBezTo>
                    <a:pt x="10857" y="48498"/>
                    <a:pt x="0" y="37641"/>
                    <a:pt x="0" y="24249"/>
                  </a:cubicBezTo>
                  <a:cubicBezTo>
                    <a:pt x="0" y="10857"/>
                    <a:pt x="10857" y="0"/>
                    <a:pt x="24249" y="0"/>
                  </a:cubicBezTo>
                  <a:close/>
                </a:path>
              </a:pathLst>
            </a:custGeom>
          </p:spPr>
        </p:pic>
        <p:grpSp>
          <p:nvGrpSpPr>
            <p:cNvPr id="117" name="组合 116"/>
            <p:cNvGrpSpPr/>
            <p:nvPr/>
          </p:nvGrpSpPr>
          <p:grpSpPr>
            <a:xfrm>
              <a:off x="6872502" y="2010539"/>
              <a:ext cx="891591" cy="830997"/>
              <a:chOff x="6872502" y="1956878"/>
              <a:chExt cx="891591" cy="830997"/>
            </a:xfrm>
          </p:grpSpPr>
          <p:sp>
            <p:nvSpPr>
              <p:cNvPr id="118" name="圆角矩形 117"/>
              <p:cNvSpPr/>
              <p:nvPr/>
            </p:nvSpPr>
            <p:spPr>
              <a:xfrm>
                <a:off x="6938556" y="1992634"/>
                <a:ext cx="759484" cy="759484"/>
              </a:xfrm>
              <a:prstGeom prst="roundRect">
                <a:avLst>
                  <a:gd name="adj" fmla="val 8732"/>
                </a:avLst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矩形 118"/>
              <p:cNvSpPr/>
              <p:nvPr/>
            </p:nvSpPr>
            <p:spPr>
              <a:xfrm>
                <a:off x="6872502" y="1956878"/>
                <a:ext cx="891591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800" cap="none" spc="0">
                    <a:ln w="0"/>
                    <a:solidFill>
                      <a:srgbClr val="242424"/>
                    </a:solidFill>
                    <a:latin typeface="腾祥睿黑简-W1" panose="01010104010101010101" pitchFamily="2" charset="-122"/>
                    <a:ea typeface="腾祥睿黑简-W1" panose="01010104010101010101" pitchFamily="2" charset="-122"/>
                  </a:rPr>
                  <a:t>03</a:t>
                </a:r>
                <a:endParaRPr lang="zh-CN" altLang="en-US" sz="2000" cap="none" spc="0">
                  <a:ln w="0"/>
                  <a:solidFill>
                    <a:srgbClr val="242424"/>
                  </a:solidFill>
                  <a:latin typeface="腾祥睿黑简-W1" panose="01010104010101010101" pitchFamily="2" charset="-122"/>
                  <a:ea typeface="腾祥睿黑简-W1" panose="01010104010101010101" pitchFamily="2" charset="-122"/>
                </a:endParaRPr>
              </a:p>
            </p:txBody>
          </p:sp>
        </p:grpSp>
      </p:grpSp>
      <p:sp>
        <p:nvSpPr>
          <p:cNvPr id="108" name="矩形 107"/>
          <p:cNvSpPr/>
          <p:nvPr/>
        </p:nvSpPr>
        <p:spPr>
          <a:xfrm>
            <a:off x="7588634" y="4615059"/>
            <a:ext cx="32800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32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添加标题</a:t>
            </a:r>
            <a:r>
              <a:rPr lang="en-US" altLang="zh-CN" sz="20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add the title</a:t>
            </a:r>
            <a:endParaRPr lang="zh-CN" altLang="en-US" sz="200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grpSp>
        <p:nvGrpSpPr>
          <p:cNvPr id="121" name="组合 120"/>
          <p:cNvGrpSpPr/>
          <p:nvPr/>
        </p:nvGrpSpPr>
        <p:grpSpPr>
          <a:xfrm>
            <a:off x="6262343" y="5638856"/>
            <a:ext cx="1023208" cy="849319"/>
            <a:chOff x="6833896" y="2010539"/>
            <a:chExt cx="1023208" cy="849319"/>
          </a:xfrm>
        </p:grpSpPr>
        <p:pic>
          <p:nvPicPr>
            <p:cNvPr id="123" name="图片 12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9" t="42749" r="35716" b="55430"/>
            <a:stretch>
              <a:fillRect/>
            </a:stretch>
          </p:blipFill>
          <p:spPr>
            <a:xfrm>
              <a:off x="7511864" y="2694560"/>
              <a:ext cx="148102" cy="148102"/>
            </a:xfrm>
            <a:custGeom>
              <a:avLst/>
              <a:gdLst>
                <a:gd name="connsiteX0" fmla="*/ 74051 w 148102"/>
                <a:gd name="connsiteY0" fmla="*/ 0 h 148102"/>
                <a:gd name="connsiteX1" fmla="*/ 148102 w 148102"/>
                <a:gd name="connsiteY1" fmla="*/ 74051 h 148102"/>
                <a:gd name="connsiteX2" fmla="*/ 74051 w 148102"/>
                <a:gd name="connsiteY2" fmla="*/ 148102 h 148102"/>
                <a:gd name="connsiteX3" fmla="*/ 0 w 148102"/>
                <a:gd name="connsiteY3" fmla="*/ 74051 h 148102"/>
                <a:gd name="connsiteX4" fmla="*/ 74051 w 148102"/>
                <a:gd name="connsiteY4" fmla="*/ 0 h 14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102" h="148102">
                  <a:moveTo>
                    <a:pt x="74051" y="0"/>
                  </a:moveTo>
                  <a:cubicBezTo>
                    <a:pt x="114948" y="0"/>
                    <a:pt x="148102" y="33154"/>
                    <a:pt x="148102" y="74051"/>
                  </a:cubicBezTo>
                  <a:cubicBezTo>
                    <a:pt x="148102" y="114948"/>
                    <a:pt x="114948" y="148102"/>
                    <a:pt x="74051" y="148102"/>
                  </a:cubicBezTo>
                  <a:cubicBezTo>
                    <a:pt x="33154" y="148102"/>
                    <a:pt x="0" y="114948"/>
                    <a:pt x="0" y="74051"/>
                  </a:cubicBezTo>
                  <a:cubicBezTo>
                    <a:pt x="0" y="33154"/>
                    <a:pt x="33154" y="0"/>
                    <a:pt x="74051" y="0"/>
                  </a:cubicBezTo>
                  <a:close/>
                </a:path>
              </a:pathLst>
            </a:custGeom>
          </p:spPr>
        </p:pic>
        <p:pic>
          <p:nvPicPr>
            <p:cNvPr id="124" name="图片 12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73" t="39400" r="35551" b="59437"/>
            <a:stretch>
              <a:fillRect/>
            </a:stretch>
          </p:blipFill>
          <p:spPr>
            <a:xfrm>
              <a:off x="7721527" y="2415058"/>
              <a:ext cx="94570" cy="94570"/>
            </a:xfrm>
            <a:custGeom>
              <a:avLst/>
              <a:gdLst>
                <a:gd name="connsiteX0" fmla="*/ 47285 w 94570"/>
                <a:gd name="connsiteY0" fmla="*/ 0 h 94570"/>
                <a:gd name="connsiteX1" fmla="*/ 94570 w 94570"/>
                <a:gd name="connsiteY1" fmla="*/ 47285 h 94570"/>
                <a:gd name="connsiteX2" fmla="*/ 47285 w 94570"/>
                <a:gd name="connsiteY2" fmla="*/ 94570 h 94570"/>
                <a:gd name="connsiteX3" fmla="*/ 0 w 94570"/>
                <a:gd name="connsiteY3" fmla="*/ 47285 h 94570"/>
                <a:gd name="connsiteX4" fmla="*/ 47285 w 94570"/>
                <a:gd name="connsiteY4" fmla="*/ 0 h 9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570" h="94570">
                  <a:moveTo>
                    <a:pt x="47285" y="0"/>
                  </a:moveTo>
                  <a:cubicBezTo>
                    <a:pt x="73400" y="0"/>
                    <a:pt x="94570" y="21170"/>
                    <a:pt x="94570" y="47285"/>
                  </a:cubicBezTo>
                  <a:cubicBezTo>
                    <a:pt x="94570" y="73400"/>
                    <a:pt x="73400" y="94570"/>
                    <a:pt x="47285" y="94570"/>
                  </a:cubicBezTo>
                  <a:cubicBezTo>
                    <a:pt x="21170" y="94570"/>
                    <a:pt x="0" y="73400"/>
                    <a:pt x="0" y="47285"/>
                  </a:cubicBezTo>
                  <a:cubicBezTo>
                    <a:pt x="0" y="21170"/>
                    <a:pt x="21170" y="0"/>
                    <a:pt x="47285" y="0"/>
                  </a:cubicBezTo>
                  <a:close/>
                </a:path>
              </a:pathLst>
            </a:custGeom>
          </p:spPr>
        </p:pic>
        <p:pic>
          <p:nvPicPr>
            <p:cNvPr id="125" name="图片 12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61" t="39700" r="45564" b="59738"/>
            <a:stretch>
              <a:fillRect/>
            </a:stretch>
          </p:blipFill>
          <p:spPr>
            <a:xfrm>
              <a:off x="6866605" y="2479491"/>
              <a:ext cx="45720" cy="45720"/>
            </a:xfrm>
            <a:custGeom>
              <a:avLst/>
              <a:gdLst>
                <a:gd name="connsiteX0" fmla="*/ 22860 w 45720"/>
                <a:gd name="connsiteY0" fmla="*/ 0 h 45720"/>
                <a:gd name="connsiteX1" fmla="*/ 45720 w 45720"/>
                <a:gd name="connsiteY1" fmla="*/ 22860 h 45720"/>
                <a:gd name="connsiteX2" fmla="*/ 22860 w 45720"/>
                <a:gd name="connsiteY2" fmla="*/ 45720 h 45720"/>
                <a:gd name="connsiteX3" fmla="*/ 0 w 45720"/>
                <a:gd name="connsiteY3" fmla="*/ 22860 h 45720"/>
                <a:gd name="connsiteX4" fmla="*/ 22860 w 45720"/>
                <a:gd name="connsiteY4" fmla="*/ 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" h="45720">
                  <a:moveTo>
                    <a:pt x="22860" y="0"/>
                  </a:moveTo>
                  <a:cubicBezTo>
                    <a:pt x="35485" y="0"/>
                    <a:pt x="45720" y="10235"/>
                    <a:pt x="45720" y="22860"/>
                  </a:cubicBezTo>
                  <a:cubicBezTo>
                    <a:pt x="45720" y="35485"/>
                    <a:pt x="35485" y="45720"/>
                    <a:pt x="22860" y="45720"/>
                  </a:cubicBezTo>
                  <a:cubicBezTo>
                    <a:pt x="10235" y="45720"/>
                    <a:pt x="0" y="35485"/>
                    <a:pt x="0" y="22860"/>
                  </a:cubicBezTo>
                  <a:cubicBezTo>
                    <a:pt x="0" y="10235"/>
                    <a:pt x="10235" y="0"/>
                    <a:pt x="22860" y="0"/>
                  </a:cubicBezTo>
                  <a:close/>
                </a:path>
              </a:pathLst>
            </a:custGeom>
          </p:spPr>
        </p:pic>
        <p:pic>
          <p:nvPicPr>
            <p:cNvPr id="126" name="图片 12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74" t="42254" r="42955" b="56140"/>
            <a:stretch>
              <a:fillRect/>
            </a:stretch>
          </p:blipFill>
          <p:spPr>
            <a:xfrm>
              <a:off x="6995749" y="2675016"/>
              <a:ext cx="130628" cy="130628"/>
            </a:xfrm>
            <a:custGeom>
              <a:avLst/>
              <a:gdLst>
                <a:gd name="connsiteX0" fmla="*/ 65314 w 130628"/>
                <a:gd name="connsiteY0" fmla="*/ 0 h 130628"/>
                <a:gd name="connsiteX1" fmla="*/ 130628 w 130628"/>
                <a:gd name="connsiteY1" fmla="*/ 65314 h 130628"/>
                <a:gd name="connsiteX2" fmla="*/ 65314 w 130628"/>
                <a:gd name="connsiteY2" fmla="*/ 130628 h 130628"/>
                <a:gd name="connsiteX3" fmla="*/ 0 w 130628"/>
                <a:gd name="connsiteY3" fmla="*/ 65314 h 130628"/>
                <a:gd name="connsiteX4" fmla="*/ 65314 w 130628"/>
                <a:gd name="connsiteY4" fmla="*/ 0 h 13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628" h="130628">
                  <a:moveTo>
                    <a:pt x="65314" y="0"/>
                  </a:moveTo>
                  <a:cubicBezTo>
                    <a:pt x="101386" y="0"/>
                    <a:pt x="130628" y="29242"/>
                    <a:pt x="130628" y="65314"/>
                  </a:cubicBezTo>
                  <a:cubicBezTo>
                    <a:pt x="130628" y="101386"/>
                    <a:pt x="101386" y="130628"/>
                    <a:pt x="65314" y="130628"/>
                  </a:cubicBezTo>
                  <a:cubicBezTo>
                    <a:pt x="29242" y="130628"/>
                    <a:pt x="0" y="101386"/>
                    <a:pt x="0" y="65314"/>
                  </a:cubicBezTo>
                  <a:cubicBezTo>
                    <a:pt x="0" y="29242"/>
                    <a:pt x="29242" y="0"/>
                    <a:pt x="65314" y="0"/>
                  </a:cubicBezTo>
                  <a:close/>
                </a:path>
              </a:pathLst>
            </a:custGeom>
          </p:spPr>
        </p:pic>
        <p:pic>
          <p:nvPicPr>
            <p:cNvPr id="127" name="图片 12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21" t="42553" r="39606" b="56438"/>
            <a:stretch>
              <a:fillRect/>
            </a:stretch>
          </p:blipFill>
          <p:spPr>
            <a:xfrm>
              <a:off x="7330194" y="2593002"/>
              <a:ext cx="82014" cy="82014"/>
            </a:xfrm>
            <a:custGeom>
              <a:avLst/>
              <a:gdLst>
                <a:gd name="connsiteX0" fmla="*/ 41007 w 82014"/>
                <a:gd name="connsiteY0" fmla="*/ 0 h 82014"/>
                <a:gd name="connsiteX1" fmla="*/ 82014 w 82014"/>
                <a:gd name="connsiteY1" fmla="*/ 41007 h 82014"/>
                <a:gd name="connsiteX2" fmla="*/ 41007 w 82014"/>
                <a:gd name="connsiteY2" fmla="*/ 82014 h 82014"/>
                <a:gd name="connsiteX3" fmla="*/ 0 w 82014"/>
                <a:gd name="connsiteY3" fmla="*/ 41007 h 82014"/>
                <a:gd name="connsiteX4" fmla="*/ 41007 w 82014"/>
                <a:gd name="connsiteY4" fmla="*/ 0 h 8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14" h="82014">
                  <a:moveTo>
                    <a:pt x="41007" y="0"/>
                  </a:moveTo>
                  <a:cubicBezTo>
                    <a:pt x="63655" y="0"/>
                    <a:pt x="82014" y="18359"/>
                    <a:pt x="82014" y="41007"/>
                  </a:cubicBezTo>
                  <a:cubicBezTo>
                    <a:pt x="82014" y="63655"/>
                    <a:pt x="63655" y="82014"/>
                    <a:pt x="41007" y="82014"/>
                  </a:cubicBezTo>
                  <a:cubicBezTo>
                    <a:pt x="18359" y="82014"/>
                    <a:pt x="0" y="63655"/>
                    <a:pt x="0" y="41007"/>
                  </a:cubicBezTo>
                  <a:cubicBezTo>
                    <a:pt x="0" y="18359"/>
                    <a:pt x="18359" y="0"/>
                    <a:pt x="41007" y="0"/>
                  </a:cubicBezTo>
                  <a:close/>
                </a:path>
              </a:pathLst>
            </a:custGeom>
          </p:spPr>
        </p:pic>
        <p:pic>
          <p:nvPicPr>
            <p:cNvPr id="128" name="图片 127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4" t="44570" r="45203" b="54346"/>
            <a:stretch>
              <a:fillRect/>
            </a:stretch>
          </p:blipFill>
          <p:spPr>
            <a:xfrm>
              <a:off x="6833896" y="2771684"/>
              <a:ext cx="88174" cy="88174"/>
            </a:xfrm>
            <a:custGeom>
              <a:avLst/>
              <a:gdLst>
                <a:gd name="connsiteX0" fmla="*/ 44087 w 88174"/>
                <a:gd name="connsiteY0" fmla="*/ 0 h 88174"/>
                <a:gd name="connsiteX1" fmla="*/ 88174 w 88174"/>
                <a:gd name="connsiteY1" fmla="*/ 44087 h 88174"/>
                <a:gd name="connsiteX2" fmla="*/ 44087 w 88174"/>
                <a:gd name="connsiteY2" fmla="*/ 88174 h 88174"/>
                <a:gd name="connsiteX3" fmla="*/ 0 w 88174"/>
                <a:gd name="connsiteY3" fmla="*/ 44087 h 88174"/>
                <a:gd name="connsiteX4" fmla="*/ 44087 w 88174"/>
                <a:gd name="connsiteY4" fmla="*/ 0 h 8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74" h="88174">
                  <a:moveTo>
                    <a:pt x="44087" y="0"/>
                  </a:moveTo>
                  <a:cubicBezTo>
                    <a:pt x="68436" y="0"/>
                    <a:pt x="88174" y="19738"/>
                    <a:pt x="88174" y="44087"/>
                  </a:cubicBezTo>
                  <a:cubicBezTo>
                    <a:pt x="88174" y="68436"/>
                    <a:pt x="68436" y="88174"/>
                    <a:pt x="44087" y="88174"/>
                  </a:cubicBezTo>
                  <a:cubicBezTo>
                    <a:pt x="19738" y="88174"/>
                    <a:pt x="0" y="68436"/>
                    <a:pt x="0" y="44087"/>
                  </a:cubicBezTo>
                  <a:cubicBezTo>
                    <a:pt x="0" y="19738"/>
                    <a:pt x="19738" y="0"/>
                    <a:pt x="44087" y="0"/>
                  </a:cubicBezTo>
                  <a:close/>
                </a:path>
              </a:pathLst>
            </a:custGeom>
          </p:spPr>
        </p:pic>
        <p:pic>
          <p:nvPicPr>
            <p:cNvPr id="129" name="图片 12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67" t="44759" r="38160" b="54233"/>
            <a:stretch>
              <a:fillRect/>
            </a:stretch>
          </p:blipFill>
          <p:spPr>
            <a:xfrm>
              <a:off x="7775090" y="2713536"/>
              <a:ext cx="82014" cy="82014"/>
            </a:xfrm>
            <a:custGeom>
              <a:avLst/>
              <a:gdLst>
                <a:gd name="connsiteX0" fmla="*/ 41007 w 82014"/>
                <a:gd name="connsiteY0" fmla="*/ 0 h 82014"/>
                <a:gd name="connsiteX1" fmla="*/ 82014 w 82014"/>
                <a:gd name="connsiteY1" fmla="*/ 41007 h 82014"/>
                <a:gd name="connsiteX2" fmla="*/ 41007 w 82014"/>
                <a:gd name="connsiteY2" fmla="*/ 82014 h 82014"/>
                <a:gd name="connsiteX3" fmla="*/ 0 w 82014"/>
                <a:gd name="connsiteY3" fmla="*/ 41007 h 82014"/>
                <a:gd name="connsiteX4" fmla="*/ 41007 w 82014"/>
                <a:gd name="connsiteY4" fmla="*/ 0 h 8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14" h="82014">
                  <a:moveTo>
                    <a:pt x="41007" y="0"/>
                  </a:moveTo>
                  <a:cubicBezTo>
                    <a:pt x="63655" y="0"/>
                    <a:pt x="82014" y="18359"/>
                    <a:pt x="82014" y="41007"/>
                  </a:cubicBezTo>
                  <a:cubicBezTo>
                    <a:pt x="82014" y="63655"/>
                    <a:pt x="63655" y="82014"/>
                    <a:pt x="41007" y="82014"/>
                  </a:cubicBezTo>
                  <a:cubicBezTo>
                    <a:pt x="18359" y="82014"/>
                    <a:pt x="0" y="63655"/>
                    <a:pt x="0" y="41007"/>
                  </a:cubicBezTo>
                  <a:cubicBezTo>
                    <a:pt x="0" y="18359"/>
                    <a:pt x="18359" y="0"/>
                    <a:pt x="41007" y="0"/>
                  </a:cubicBezTo>
                  <a:close/>
                </a:path>
              </a:pathLst>
            </a:custGeom>
          </p:spPr>
        </p:pic>
        <p:pic>
          <p:nvPicPr>
            <p:cNvPr id="130" name="图片 129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75" t="46444" r="41627" b="52959"/>
            <a:stretch>
              <a:fillRect/>
            </a:stretch>
          </p:blipFill>
          <p:spPr>
            <a:xfrm>
              <a:off x="7267786" y="2811360"/>
              <a:ext cx="48498" cy="48498"/>
            </a:xfrm>
            <a:custGeom>
              <a:avLst/>
              <a:gdLst>
                <a:gd name="connsiteX0" fmla="*/ 24249 w 48498"/>
                <a:gd name="connsiteY0" fmla="*/ 0 h 48498"/>
                <a:gd name="connsiteX1" fmla="*/ 48498 w 48498"/>
                <a:gd name="connsiteY1" fmla="*/ 24249 h 48498"/>
                <a:gd name="connsiteX2" fmla="*/ 24249 w 48498"/>
                <a:gd name="connsiteY2" fmla="*/ 48498 h 48498"/>
                <a:gd name="connsiteX3" fmla="*/ 0 w 48498"/>
                <a:gd name="connsiteY3" fmla="*/ 24249 h 48498"/>
                <a:gd name="connsiteX4" fmla="*/ 24249 w 48498"/>
                <a:gd name="connsiteY4" fmla="*/ 0 h 4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98" h="48498">
                  <a:moveTo>
                    <a:pt x="24249" y="0"/>
                  </a:moveTo>
                  <a:cubicBezTo>
                    <a:pt x="37641" y="0"/>
                    <a:pt x="48498" y="10857"/>
                    <a:pt x="48498" y="24249"/>
                  </a:cubicBezTo>
                  <a:cubicBezTo>
                    <a:pt x="48498" y="37641"/>
                    <a:pt x="37641" y="48498"/>
                    <a:pt x="24249" y="48498"/>
                  </a:cubicBezTo>
                  <a:cubicBezTo>
                    <a:pt x="10857" y="48498"/>
                    <a:pt x="0" y="37641"/>
                    <a:pt x="0" y="24249"/>
                  </a:cubicBezTo>
                  <a:cubicBezTo>
                    <a:pt x="0" y="10857"/>
                    <a:pt x="10857" y="0"/>
                    <a:pt x="24249" y="0"/>
                  </a:cubicBezTo>
                  <a:close/>
                </a:path>
              </a:pathLst>
            </a:custGeom>
          </p:spPr>
        </p:pic>
        <p:grpSp>
          <p:nvGrpSpPr>
            <p:cNvPr id="131" name="组合 130"/>
            <p:cNvGrpSpPr/>
            <p:nvPr/>
          </p:nvGrpSpPr>
          <p:grpSpPr>
            <a:xfrm>
              <a:off x="6872502" y="2010539"/>
              <a:ext cx="891591" cy="830997"/>
              <a:chOff x="6872502" y="1956878"/>
              <a:chExt cx="891591" cy="830997"/>
            </a:xfrm>
          </p:grpSpPr>
          <p:sp>
            <p:nvSpPr>
              <p:cNvPr id="132" name="圆角矩形 131"/>
              <p:cNvSpPr/>
              <p:nvPr/>
            </p:nvSpPr>
            <p:spPr>
              <a:xfrm>
                <a:off x="6938556" y="1992634"/>
                <a:ext cx="759484" cy="759484"/>
              </a:xfrm>
              <a:prstGeom prst="roundRect">
                <a:avLst>
                  <a:gd name="adj" fmla="val 8732"/>
                </a:avLst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矩形 132"/>
              <p:cNvSpPr/>
              <p:nvPr/>
            </p:nvSpPr>
            <p:spPr>
              <a:xfrm>
                <a:off x="6872502" y="1956878"/>
                <a:ext cx="891591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800" cap="none" spc="0">
                    <a:ln w="0"/>
                    <a:solidFill>
                      <a:srgbClr val="242424"/>
                    </a:solidFill>
                    <a:latin typeface="腾祥睿黑简-W1" panose="01010104010101010101" pitchFamily="2" charset="-122"/>
                    <a:ea typeface="腾祥睿黑简-W1" panose="01010104010101010101" pitchFamily="2" charset="-122"/>
                  </a:rPr>
                  <a:t>04</a:t>
                </a:r>
                <a:endParaRPr lang="zh-CN" altLang="en-US" sz="2000" cap="none" spc="0">
                  <a:ln w="0"/>
                  <a:solidFill>
                    <a:srgbClr val="242424"/>
                  </a:solidFill>
                  <a:latin typeface="腾祥睿黑简-W1" panose="01010104010101010101" pitchFamily="2" charset="-122"/>
                  <a:ea typeface="腾祥睿黑简-W1" panose="01010104010101010101" pitchFamily="2" charset="-122"/>
                </a:endParaRPr>
              </a:p>
            </p:txBody>
          </p:sp>
        </p:grpSp>
      </p:grpSp>
      <p:sp>
        <p:nvSpPr>
          <p:cNvPr id="122" name="矩形 121"/>
          <p:cNvSpPr/>
          <p:nvPr/>
        </p:nvSpPr>
        <p:spPr>
          <a:xfrm>
            <a:off x="7588634" y="5771128"/>
            <a:ext cx="32800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32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添加标题</a:t>
            </a:r>
            <a:r>
              <a:rPr lang="en-US" altLang="zh-CN" sz="20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add the title</a:t>
            </a:r>
            <a:endParaRPr lang="zh-CN" altLang="en-US" sz="200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5814">
        <p14:vortex dir="r"/>
      </p:transition>
    </mc:Choice>
    <mc:Fallback>
      <p:transition spd="slow" advTm="58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38" grpId="0"/>
      <p:bldP spid="94" grpId="0"/>
      <p:bldP spid="108" grpId="0"/>
      <p:bldP spid="1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18"/>
          <a:stretch>
            <a:fillRect/>
          </a:stretch>
        </p:blipFill>
        <p:spPr>
          <a:xfrm>
            <a:off x="6985000" y="3656658"/>
            <a:ext cx="5207000" cy="3201341"/>
          </a:xfrm>
          <a:prstGeom prst="rect">
            <a:avLst/>
          </a:prstGeom>
        </p:spPr>
      </p:pic>
      <p:grpSp>
        <p:nvGrpSpPr>
          <p:cNvPr id="41" name="组合 40"/>
          <p:cNvGrpSpPr/>
          <p:nvPr/>
        </p:nvGrpSpPr>
        <p:grpSpPr>
          <a:xfrm>
            <a:off x="5572737" y="2891555"/>
            <a:ext cx="1276350" cy="1276350"/>
            <a:chOff x="4623642" y="2380308"/>
            <a:chExt cx="1276350" cy="1276350"/>
          </a:xfrm>
        </p:grpSpPr>
        <p:sp>
          <p:nvSpPr>
            <p:cNvPr id="30" name="椭圆 29"/>
            <p:cNvSpPr/>
            <p:nvPr/>
          </p:nvSpPr>
          <p:spPr>
            <a:xfrm>
              <a:off x="4623642" y="2380308"/>
              <a:ext cx="1276350" cy="127635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  <a:alpha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8" t="67937" r="62762" b="3915"/>
            <a:stretch>
              <a:fillRect/>
            </a:stretch>
          </p:blipFill>
          <p:spPr>
            <a:xfrm>
              <a:off x="4660968" y="2636216"/>
              <a:ext cx="1230357" cy="754797"/>
            </a:xfrm>
            <a:custGeom>
              <a:avLst/>
              <a:gdLst>
                <a:gd name="connsiteX0" fmla="*/ 123109 w 1230357"/>
                <a:gd name="connsiteY0" fmla="*/ 0 h 754797"/>
                <a:gd name="connsiteX1" fmla="*/ 639549 w 1230357"/>
                <a:gd name="connsiteY1" fmla="*/ 107828 h 754797"/>
                <a:gd name="connsiteX2" fmla="*/ 1138959 w 1230357"/>
                <a:gd name="connsiteY2" fmla="*/ 38761 h 754797"/>
                <a:gd name="connsiteX3" fmla="*/ 1184212 w 1230357"/>
                <a:gd name="connsiteY3" fmla="*/ 122133 h 754797"/>
                <a:gd name="connsiteX4" fmla="*/ 1230357 w 1230357"/>
                <a:gd name="connsiteY4" fmla="*/ 485145 h 754797"/>
                <a:gd name="connsiteX5" fmla="*/ 1227763 w 1230357"/>
                <a:gd name="connsiteY5" fmla="*/ 510882 h 754797"/>
                <a:gd name="connsiteX6" fmla="*/ 1190577 w 1230357"/>
                <a:gd name="connsiteY6" fmla="*/ 630673 h 754797"/>
                <a:gd name="connsiteX7" fmla="*/ 1147191 w 1230357"/>
                <a:gd name="connsiteY7" fmla="*/ 710607 h 754797"/>
                <a:gd name="connsiteX8" fmla="*/ 435243 w 1230357"/>
                <a:gd name="connsiteY8" fmla="*/ 754797 h 754797"/>
                <a:gd name="connsiteX9" fmla="*/ 37981 w 1230357"/>
                <a:gd name="connsiteY9" fmla="*/ 669669 h 754797"/>
                <a:gd name="connsiteX10" fmla="*/ 0 w 1230357"/>
                <a:gd name="connsiteY10" fmla="*/ 180664 h 754797"/>
                <a:gd name="connsiteX11" fmla="*/ 14529 w 1230357"/>
                <a:gd name="connsiteY11" fmla="*/ 133861 h 754797"/>
                <a:gd name="connsiteX12" fmla="*/ 67502 w 1230357"/>
                <a:gd name="connsiteY12" fmla="*/ 36265 h 75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30357" h="754797">
                  <a:moveTo>
                    <a:pt x="123109" y="0"/>
                  </a:moveTo>
                  <a:lnTo>
                    <a:pt x="639549" y="107828"/>
                  </a:lnTo>
                  <a:lnTo>
                    <a:pt x="1138959" y="38761"/>
                  </a:lnTo>
                  <a:lnTo>
                    <a:pt x="1184212" y="122133"/>
                  </a:lnTo>
                  <a:lnTo>
                    <a:pt x="1230357" y="485145"/>
                  </a:lnTo>
                  <a:lnTo>
                    <a:pt x="1227763" y="510882"/>
                  </a:lnTo>
                  <a:cubicBezTo>
                    <a:pt x="1219262" y="552425"/>
                    <a:pt x="1206724" y="592498"/>
                    <a:pt x="1190577" y="630673"/>
                  </a:cubicBezTo>
                  <a:lnTo>
                    <a:pt x="1147191" y="710607"/>
                  </a:lnTo>
                  <a:lnTo>
                    <a:pt x="435243" y="754797"/>
                  </a:lnTo>
                  <a:lnTo>
                    <a:pt x="37981" y="669669"/>
                  </a:lnTo>
                  <a:lnTo>
                    <a:pt x="0" y="180664"/>
                  </a:lnTo>
                  <a:lnTo>
                    <a:pt x="14529" y="133861"/>
                  </a:lnTo>
                  <a:lnTo>
                    <a:pt x="67502" y="36265"/>
                  </a:lnTo>
                  <a:close/>
                </a:path>
              </a:pathLst>
            </a:custGeom>
          </p:spPr>
        </p:pic>
      </p:grpSp>
      <p:grpSp>
        <p:nvGrpSpPr>
          <p:cNvPr id="40" name="组合 39"/>
          <p:cNvGrpSpPr/>
          <p:nvPr/>
        </p:nvGrpSpPr>
        <p:grpSpPr>
          <a:xfrm>
            <a:off x="9307024" y="888470"/>
            <a:ext cx="1276350" cy="1276350"/>
            <a:chOff x="9307024" y="888470"/>
            <a:chExt cx="1276350" cy="1276350"/>
          </a:xfrm>
        </p:grpSpPr>
        <p:sp>
          <p:nvSpPr>
            <p:cNvPr id="29" name="椭圆 28"/>
            <p:cNvSpPr/>
            <p:nvPr/>
          </p:nvSpPr>
          <p:spPr>
            <a:xfrm>
              <a:off x="9307024" y="888470"/>
              <a:ext cx="1276350" cy="127635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  <a:alpha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52" t="1191" r="1702" b="65796"/>
            <a:stretch>
              <a:fillRect/>
            </a:stretch>
          </p:blipFill>
          <p:spPr>
            <a:xfrm>
              <a:off x="9367913" y="1104956"/>
              <a:ext cx="1154572" cy="843258"/>
            </a:xfrm>
            <a:custGeom>
              <a:avLst/>
              <a:gdLst>
                <a:gd name="connsiteX0" fmla="*/ 1053199 w 1154572"/>
                <a:gd name="connsiteY0" fmla="*/ 0 h 843258"/>
                <a:gd name="connsiteX1" fmla="*/ 1106730 w 1154572"/>
                <a:gd name="connsiteY1" fmla="*/ 64880 h 843258"/>
                <a:gd name="connsiteX2" fmla="*/ 1154572 w 1154572"/>
                <a:gd name="connsiteY2" fmla="*/ 153023 h 843258"/>
                <a:gd name="connsiteX3" fmla="*/ 1147698 w 1154572"/>
                <a:gd name="connsiteY3" fmla="*/ 703021 h 843258"/>
                <a:gd name="connsiteX4" fmla="*/ 1106730 w 1154572"/>
                <a:gd name="connsiteY4" fmla="*/ 778499 h 843258"/>
                <a:gd name="connsiteX5" fmla="*/ 1053298 w 1154572"/>
                <a:gd name="connsiteY5" fmla="*/ 843258 h 843258"/>
                <a:gd name="connsiteX6" fmla="*/ 1025479 w 1154572"/>
                <a:gd name="connsiteY6" fmla="*/ 841416 h 843258"/>
                <a:gd name="connsiteX7" fmla="*/ 223498 w 1154572"/>
                <a:gd name="connsiteY7" fmla="*/ 778436 h 843258"/>
                <a:gd name="connsiteX8" fmla="*/ 46119 w 1154572"/>
                <a:gd name="connsiteY8" fmla="*/ 576224 h 843258"/>
                <a:gd name="connsiteX9" fmla="*/ 0 w 1154572"/>
                <a:gd name="connsiteY9" fmla="*/ 232108 h 843258"/>
                <a:gd name="connsiteX10" fmla="*/ 66022 w 1154572"/>
                <a:gd name="connsiteY10" fmla="*/ 43474 h 843258"/>
                <a:gd name="connsiteX11" fmla="*/ 86196 w 1154572"/>
                <a:gd name="connsiteY11" fmla="*/ 19023 h 843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4572" h="843258">
                  <a:moveTo>
                    <a:pt x="1053199" y="0"/>
                  </a:moveTo>
                  <a:lnTo>
                    <a:pt x="1106730" y="64880"/>
                  </a:lnTo>
                  <a:lnTo>
                    <a:pt x="1154572" y="153023"/>
                  </a:lnTo>
                  <a:lnTo>
                    <a:pt x="1147698" y="703021"/>
                  </a:lnTo>
                  <a:lnTo>
                    <a:pt x="1106730" y="778499"/>
                  </a:lnTo>
                  <a:lnTo>
                    <a:pt x="1053298" y="843258"/>
                  </a:lnTo>
                  <a:lnTo>
                    <a:pt x="1025479" y="841416"/>
                  </a:lnTo>
                  <a:cubicBezTo>
                    <a:pt x="734386" y="824610"/>
                    <a:pt x="383878" y="818273"/>
                    <a:pt x="223498" y="778436"/>
                  </a:cubicBezTo>
                  <a:cubicBezTo>
                    <a:pt x="40206" y="732908"/>
                    <a:pt x="105245" y="643628"/>
                    <a:pt x="46119" y="576224"/>
                  </a:cubicBezTo>
                  <a:lnTo>
                    <a:pt x="0" y="232108"/>
                  </a:lnTo>
                  <a:lnTo>
                    <a:pt x="66022" y="43474"/>
                  </a:lnTo>
                  <a:lnTo>
                    <a:pt x="86196" y="19023"/>
                  </a:lnTo>
                  <a:close/>
                </a:path>
              </a:pathLst>
            </a:custGeom>
          </p:spPr>
        </p:pic>
      </p:grpSp>
      <p:sp>
        <p:nvSpPr>
          <p:cNvPr id="44" name="矩形 43"/>
          <p:cNvSpPr/>
          <p:nvPr/>
        </p:nvSpPr>
        <p:spPr>
          <a:xfrm>
            <a:off x="908091" y="3423288"/>
            <a:ext cx="14157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zh-CN" altLang="en-US" sz="2400">
                <a:solidFill>
                  <a:srgbClr val="8EB000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药用价值</a:t>
            </a:r>
            <a:endParaRPr lang="zh-CN" altLang="en-US">
              <a:ln w="0"/>
              <a:solidFill>
                <a:srgbClr val="8EB000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908091" y="3884953"/>
            <a:ext cx="11079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碧根果</a:t>
            </a:r>
            <a:endParaRPr lang="zh-CN" altLang="en-US" b="1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08091" y="2228362"/>
            <a:ext cx="433156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碧根果中含有丰富的蛋白质、氨基酸、维生素，有很高的营养价值，并有补脑强身</a:t>
            </a:r>
            <a:endParaRPr lang="en-US" altLang="zh-CN"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  <a:p>
            <a:r>
              <a:rPr lang="zh-CN" altLang="en-US"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降低血脂的功效。神经衰弱、失眠者，每日早晚各吃长寿果数个，可滋补食疗</a:t>
            </a:r>
            <a:endParaRPr lang="zh-CN" altLang="en-US" sz="140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908091" y="4619153"/>
            <a:ext cx="1276350" cy="1276350"/>
            <a:chOff x="908091" y="4619153"/>
            <a:chExt cx="1276350" cy="1276350"/>
          </a:xfrm>
        </p:grpSpPr>
        <p:sp>
          <p:nvSpPr>
            <p:cNvPr id="28" name="椭圆 27"/>
            <p:cNvSpPr/>
            <p:nvPr/>
          </p:nvSpPr>
          <p:spPr>
            <a:xfrm>
              <a:off x="908091" y="4619153"/>
              <a:ext cx="1276350" cy="127635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  <a:alpha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8" t="35278" r="1027" b="33194"/>
            <a:stretch>
              <a:fillRect/>
            </a:stretch>
          </p:blipFill>
          <p:spPr>
            <a:xfrm>
              <a:off x="937501" y="4858671"/>
              <a:ext cx="1217530" cy="892564"/>
            </a:xfrm>
            <a:custGeom>
              <a:avLst/>
              <a:gdLst>
                <a:gd name="connsiteX0" fmla="*/ 1228725 w 2949385"/>
                <a:gd name="connsiteY0" fmla="*/ 0 h 2162175"/>
                <a:gd name="connsiteX1" fmla="*/ 2551112 w 2949385"/>
                <a:gd name="connsiteY1" fmla="*/ 45600 h 2162175"/>
                <a:gd name="connsiteX2" fmla="*/ 2608418 w 2949385"/>
                <a:gd name="connsiteY2" fmla="*/ 108653 h 2162175"/>
                <a:gd name="connsiteX3" fmla="*/ 2888783 w 2949385"/>
                <a:gd name="connsiteY3" fmla="*/ 626480 h 2162175"/>
                <a:gd name="connsiteX4" fmla="*/ 2923889 w 2949385"/>
                <a:gd name="connsiteY4" fmla="*/ 763013 h 2162175"/>
                <a:gd name="connsiteX5" fmla="*/ 2949385 w 2949385"/>
                <a:gd name="connsiteY5" fmla="*/ 1238935 h 2162175"/>
                <a:gd name="connsiteX6" fmla="*/ 2926454 w 2949385"/>
                <a:gd name="connsiteY6" fmla="*/ 1389186 h 2162175"/>
                <a:gd name="connsiteX7" fmla="*/ 2837375 w 2949385"/>
                <a:gd name="connsiteY7" fmla="*/ 1676150 h 2162175"/>
                <a:gd name="connsiteX8" fmla="*/ 2778536 w 2949385"/>
                <a:gd name="connsiteY8" fmla="*/ 1798294 h 2162175"/>
                <a:gd name="connsiteX9" fmla="*/ 1504950 w 2949385"/>
                <a:gd name="connsiteY9" fmla="*/ 2162175 h 2162175"/>
                <a:gd name="connsiteX10" fmla="*/ 152400 w 2949385"/>
                <a:gd name="connsiteY10" fmla="*/ 1914525 h 2162175"/>
                <a:gd name="connsiteX11" fmla="*/ 0 w 2949385"/>
                <a:gd name="connsiteY11" fmla="*/ 647700 h 2162175"/>
                <a:gd name="connsiteX12" fmla="*/ 94015 w 2949385"/>
                <a:gd name="connsiteY12" fmla="*/ 336727 h 2162175"/>
                <a:gd name="connsiteX13" fmla="*/ 158451 w 2949385"/>
                <a:gd name="connsiteY13" fmla="*/ 230663 h 216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49385" h="2162175">
                  <a:moveTo>
                    <a:pt x="1228725" y="0"/>
                  </a:moveTo>
                  <a:lnTo>
                    <a:pt x="2551112" y="45600"/>
                  </a:lnTo>
                  <a:lnTo>
                    <a:pt x="2608418" y="108653"/>
                  </a:lnTo>
                  <a:cubicBezTo>
                    <a:pt x="2733039" y="259658"/>
                    <a:pt x="2829226" y="435000"/>
                    <a:pt x="2888783" y="626480"/>
                  </a:cubicBezTo>
                  <a:lnTo>
                    <a:pt x="2923889" y="763013"/>
                  </a:lnTo>
                  <a:lnTo>
                    <a:pt x="2949385" y="1238935"/>
                  </a:lnTo>
                  <a:lnTo>
                    <a:pt x="2926454" y="1389186"/>
                  </a:lnTo>
                  <a:cubicBezTo>
                    <a:pt x="2906090" y="1488705"/>
                    <a:pt x="2876055" y="1584701"/>
                    <a:pt x="2837375" y="1676150"/>
                  </a:cubicBezTo>
                  <a:lnTo>
                    <a:pt x="2778536" y="1798294"/>
                  </a:lnTo>
                  <a:lnTo>
                    <a:pt x="1504950" y="2162175"/>
                  </a:lnTo>
                  <a:lnTo>
                    <a:pt x="152400" y="1914525"/>
                  </a:lnTo>
                  <a:lnTo>
                    <a:pt x="0" y="647700"/>
                  </a:lnTo>
                  <a:lnTo>
                    <a:pt x="94015" y="336727"/>
                  </a:lnTo>
                  <a:lnTo>
                    <a:pt x="158451" y="230663"/>
                  </a:lnTo>
                  <a:close/>
                </a:path>
              </a:pathLst>
            </a:custGeom>
          </p:spPr>
        </p:pic>
      </p:grpSp>
      <p:sp>
        <p:nvSpPr>
          <p:cNvPr id="53" name="矩形 52"/>
          <p:cNvSpPr/>
          <p:nvPr/>
        </p:nvSpPr>
        <p:spPr>
          <a:xfrm flipH="1">
            <a:off x="4808143" y="4847750"/>
            <a:ext cx="20409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zh-CN" altLang="en-US" sz="2400">
                <a:solidFill>
                  <a:srgbClr val="8EB000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帮助肠道健康</a:t>
            </a:r>
            <a:endParaRPr lang="zh-CN" altLang="en-US">
              <a:ln w="0"/>
              <a:solidFill>
                <a:srgbClr val="8EB000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54" name="矩形 53"/>
          <p:cNvSpPr/>
          <p:nvPr/>
        </p:nvSpPr>
        <p:spPr>
          <a:xfrm flipH="1">
            <a:off x="5741091" y="4386085"/>
            <a:ext cx="11079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巴旦木</a:t>
            </a:r>
            <a:endParaRPr lang="zh-CN" altLang="en-US" b="1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55" name="矩形 54"/>
          <p:cNvSpPr/>
          <p:nvPr/>
        </p:nvSpPr>
        <p:spPr>
          <a:xfrm flipH="1">
            <a:off x="2714690" y="5306877"/>
            <a:ext cx="41343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zh-CN" altLang="en-US"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相关研究结果显示，巴旦木（</a:t>
            </a:r>
            <a:r>
              <a:rPr lang="en-US" altLang="zh-CN"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Almonds</a:t>
            </a:r>
            <a:r>
              <a:rPr lang="zh-CN" altLang="en-US"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）具有益生元特性，可以通过增加肠道内的有益菌，改善肠道健康，促进排便</a:t>
            </a:r>
            <a:endParaRPr lang="zh-CN" altLang="en-US" sz="140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56" name="矩形 55"/>
          <p:cNvSpPr/>
          <p:nvPr/>
        </p:nvSpPr>
        <p:spPr>
          <a:xfrm flipH="1">
            <a:off x="7830363" y="1344108"/>
            <a:ext cx="14157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zh-CN" altLang="en-US" sz="2400">
                <a:solidFill>
                  <a:srgbClr val="8EB000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营养价值</a:t>
            </a:r>
            <a:endParaRPr lang="zh-CN" altLang="en-US">
              <a:ln w="0"/>
              <a:solidFill>
                <a:srgbClr val="8EB000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57" name="矩形 56"/>
          <p:cNvSpPr/>
          <p:nvPr/>
        </p:nvSpPr>
        <p:spPr>
          <a:xfrm flipH="1">
            <a:off x="7856010" y="882443"/>
            <a:ext cx="13901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夏威夷果</a:t>
            </a:r>
            <a:endParaRPr lang="zh-CN" altLang="en-US" b="1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58" name="矩形 57"/>
          <p:cNvSpPr/>
          <p:nvPr/>
        </p:nvSpPr>
        <p:spPr>
          <a:xfrm flipH="1">
            <a:off x="5741090" y="1803235"/>
            <a:ext cx="35050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zh-CN" altLang="en-US"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澳洲坚果被认为是世界上最好的桌上坚果之一。他们含有高量的油，因此非常育肥</a:t>
            </a:r>
            <a:endParaRPr lang="zh-CN" altLang="en-US" sz="140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9029">
        <p15:prstTrans prst="drape"/>
      </p:transition>
    </mc:Choice>
    <mc:Fallback>
      <p:transition spd="slow" advTm="90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6774181" y="3790672"/>
            <a:ext cx="5057230" cy="69573"/>
          </a:xfrm>
          <a:prstGeom prst="rect">
            <a:avLst/>
          </a:prstGeom>
          <a:solidFill>
            <a:srgbClr val="B7E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4"/>
          <a:stretch>
            <a:fillRect/>
          </a:stretch>
        </p:blipFill>
        <p:spPr>
          <a:xfrm>
            <a:off x="516581" y="2452914"/>
            <a:ext cx="4897247" cy="423030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442404" y="-69573"/>
            <a:ext cx="6389007" cy="38602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" t="685" r="1132" b="11515"/>
          <a:stretch>
            <a:fillRect/>
          </a:stretch>
        </p:blipFill>
        <p:spPr>
          <a:xfrm>
            <a:off x="5531757" y="0"/>
            <a:ext cx="6210300" cy="3721100"/>
          </a:xfrm>
          <a:custGeom>
            <a:avLst/>
            <a:gdLst>
              <a:gd name="connsiteX0" fmla="*/ 0 w 6210300"/>
              <a:gd name="connsiteY0" fmla="*/ 0 h 3721100"/>
              <a:gd name="connsiteX1" fmla="*/ 6210300 w 6210300"/>
              <a:gd name="connsiteY1" fmla="*/ 0 h 3721100"/>
              <a:gd name="connsiteX2" fmla="*/ 6210300 w 6210300"/>
              <a:gd name="connsiteY2" fmla="*/ 3721100 h 3721100"/>
              <a:gd name="connsiteX3" fmla="*/ 0 w 6210300"/>
              <a:gd name="connsiteY3" fmla="*/ 3721100 h 372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300" h="3721100">
                <a:moveTo>
                  <a:pt x="0" y="0"/>
                </a:moveTo>
                <a:lnTo>
                  <a:pt x="6210300" y="0"/>
                </a:lnTo>
                <a:lnTo>
                  <a:pt x="6210300" y="3721100"/>
                </a:lnTo>
                <a:lnTo>
                  <a:pt x="0" y="3721100"/>
                </a:lnTo>
                <a:close/>
              </a:path>
            </a:pathLst>
          </a:custGeom>
        </p:spPr>
      </p:pic>
      <p:sp>
        <p:nvSpPr>
          <p:cNvPr id="18" name="矩形 17"/>
          <p:cNvSpPr/>
          <p:nvPr/>
        </p:nvSpPr>
        <p:spPr>
          <a:xfrm>
            <a:off x="1333987" y="1594825"/>
            <a:ext cx="3262433" cy="1015663"/>
          </a:xfrm>
          <a:prstGeom prst="rect">
            <a:avLst/>
          </a:prstGeom>
          <a:noFill/>
        </p:spPr>
        <p:txBody>
          <a:bodyPr vert="horz" wrap="none" lIns="91440" tIns="45720" rIns="91440" bIns="45720">
            <a:spAutoFit/>
          </a:bodyPr>
          <a:lstStyle/>
          <a:p>
            <a:pPr algn="ctr"/>
            <a:r>
              <a:rPr lang="zh-CN" altLang="en-US" sz="6000" cap="none" spc="0">
                <a:ln w="0"/>
                <a:solidFill>
                  <a:srgbClr val="242424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坚果炒货</a:t>
            </a:r>
            <a:endParaRPr lang="en-US" altLang="zh-CN" sz="6000" cap="none" spc="0">
              <a:ln w="0"/>
              <a:solidFill>
                <a:srgbClr val="242424"/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07134" y="1555277"/>
            <a:ext cx="3217862" cy="1070698"/>
            <a:chOff x="1407134" y="1555277"/>
            <a:chExt cx="3217862" cy="1070698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21" t="42553" r="39606" b="56438"/>
            <a:stretch>
              <a:fillRect/>
            </a:stretch>
          </p:blipFill>
          <p:spPr>
            <a:xfrm>
              <a:off x="2631825" y="2025236"/>
              <a:ext cx="154839" cy="154839"/>
            </a:xfrm>
            <a:custGeom>
              <a:avLst/>
              <a:gdLst>
                <a:gd name="connsiteX0" fmla="*/ 41007 w 82014"/>
                <a:gd name="connsiteY0" fmla="*/ 0 h 82014"/>
                <a:gd name="connsiteX1" fmla="*/ 82014 w 82014"/>
                <a:gd name="connsiteY1" fmla="*/ 41007 h 82014"/>
                <a:gd name="connsiteX2" fmla="*/ 41007 w 82014"/>
                <a:gd name="connsiteY2" fmla="*/ 82014 h 82014"/>
                <a:gd name="connsiteX3" fmla="*/ 0 w 82014"/>
                <a:gd name="connsiteY3" fmla="*/ 41007 h 82014"/>
                <a:gd name="connsiteX4" fmla="*/ 41007 w 82014"/>
                <a:gd name="connsiteY4" fmla="*/ 0 h 8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14" h="82014">
                  <a:moveTo>
                    <a:pt x="41007" y="0"/>
                  </a:moveTo>
                  <a:cubicBezTo>
                    <a:pt x="63655" y="0"/>
                    <a:pt x="82014" y="18359"/>
                    <a:pt x="82014" y="41007"/>
                  </a:cubicBezTo>
                  <a:cubicBezTo>
                    <a:pt x="82014" y="63655"/>
                    <a:pt x="63655" y="82014"/>
                    <a:pt x="41007" y="82014"/>
                  </a:cubicBezTo>
                  <a:cubicBezTo>
                    <a:pt x="18359" y="82014"/>
                    <a:pt x="0" y="63655"/>
                    <a:pt x="0" y="41007"/>
                  </a:cubicBezTo>
                  <a:cubicBezTo>
                    <a:pt x="0" y="18359"/>
                    <a:pt x="18359" y="0"/>
                    <a:pt x="41007" y="0"/>
                  </a:cubicBezTo>
                  <a:close/>
                </a:path>
              </a:pathLst>
            </a:cu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9" t="42749" r="35716" b="55430"/>
            <a:stretch>
              <a:fillRect/>
            </a:stretch>
          </p:blipFill>
          <p:spPr>
            <a:xfrm>
              <a:off x="2911310" y="2250622"/>
              <a:ext cx="279610" cy="279611"/>
            </a:xfrm>
            <a:custGeom>
              <a:avLst/>
              <a:gdLst>
                <a:gd name="connsiteX0" fmla="*/ 74051 w 148102"/>
                <a:gd name="connsiteY0" fmla="*/ 0 h 148102"/>
                <a:gd name="connsiteX1" fmla="*/ 148102 w 148102"/>
                <a:gd name="connsiteY1" fmla="*/ 74051 h 148102"/>
                <a:gd name="connsiteX2" fmla="*/ 74051 w 148102"/>
                <a:gd name="connsiteY2" fmla="*/ 148102 h 148102"/>
                <a:gd name="connsiteX3" fmla="*/ 0 w 148102"/>
                <a:gd name="connsiteY3" fmla="*/ 74051 h 148102"/>
                <a:gd name="connsiteX4" fmla="*/ 74051 w 148102"/>
                <a:gd name="connsiteY4" fmla="*/ 0 h 14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102" h="148102">
                  <a:moveTo>
                    <a:pt x="74051" y="0"/>
                  </a:moveTo>
                  <a:cubicBezTo>
                    <a:pt x="114948" y="0"/>
                    <a:pt x="148102" y="33154"/>
                    <a:pt x="148102" y="74051"/>
                  </a:cubicBezTo>
                  <a:cubicBezTo>
                    <a:pt x="148102" y="114948"/>
                    <a:pt x="114948" y="148102"/>
                    <a:pt x="74051" y="148102"/>
                  </a:cubicBezTo>
                  <a:cubicBezTo>
                    <a:pt x="33154" y="148102"/>
                    <a:pt x="0" y="114948"/>
                    <a:pt x="0" y="74051"/>
                  </a:cubicBezTo>
                  <a:cubicBezTo>
                    <a:pt x="0" y="33154"/>
                    <a:pt x="33154" y="0"/>
                    <a:pt x="74051" y="0"/>
                  </a:cubicBezTo>
                  <a:close/>
                </a:path>
              </a:pathLst>
            </a:cu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73" t="39400" r="35551" b="59437"/>
            <a:stretch>
              <a:fillRect/>
            </a:stretch>
          </p:blipFill>
          <p:spPr>
            <a:xfrm>
              <a:off x="4446452" y="1555277"/>
              <a:ext cx="178544" cy="178544"/>
            </a:xfrm>
            <a:custGeom>
              <a:avLst/>
              <a:gdLst>
                <a:gd name="connsiteX0" fmla="*/ 47285 w 94570"/>
                <a:gd name="connsiteY0" fmla="*/ 0 h 94570"/>
                <a:gd name="connsiteX1" fmla="*/ 94570 w 94570"/>
                <a:gd name="connsiteY1" fmla="*/ 47285 h 94570"/>
                <a:gd name="connsiteX2" fmla="*/ 47285 w 94570"/>
                <a:gd name="connsiteY2" fmla="*/ 94570 h 94570"/>
                <a:gd name="connsiteX3" fmla="*/ 0 w 94570"/>
                <a:gd name="connsiteY3" fmla="*/ 47285 h 94570"/>
                <a:gd name="connsiteX4" fmla="*/ 47285 w 94570"/>
                <a:gd name="connsiteY4" fmla="*/ 0 h 9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570" h="94570">
                  <a:moveTo>
                    <a:pt x="47285" y="0"/>
                  </a:moveTo>
                  <a:cubicBezTo>
                    <a:pt x="73400" y="0"/>
                    <a:pt x="94570" y="21170"/>
                    <a:pt x="94570" y="47285"/>
                  </a:cubicBezTo>
                  <a:cubicBezTo>
                    <a:pt x="94570" y="73400"/>
                    <a:pt x="73400" y="94570"/>
                    <a:pt x="47285" y="94570"/>
                  </a:cubicBezTo>
                  <a:cubicBezTo>
                    <a:pt x="21170" y="94570"/>
                    <a:pt x="0" y="73400"/>
                    <a:pt x="0" y="47285"/>
                  </a:cubicBezTo>
                  <a:cubicBezTo>
                    <a:pt x="0" y="21170"/>
                    <a:pt x="21170" y="0"/>
                    <a:pt x="47285" y="0"/>
                  </a:cubicBezTo>
                  <a:close/>
                </a:path>
              </a:pathLst>
            </a:cu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61" t="39700" r="45564" b="59738"/>
            <a:stretch>
              <a:fillRect/>
            </a:stretch>
          </p:blipFill>
          <p:spPr>
            <a:xfrm>
              <a:off x="1614948" y="1679775"/>
              <a:ext cx="86317" cy="86317"/>
            </a:xfrm>
            <a:custGeom>
              <a:avLst/>
              <a:gdLst>
                <a:gd name="connsiteX0" fmla="*/ 22860 w 45720"/>
                <a:gd name="connsiteY0" fmla="*/ 0 h 45720"/>
                <a:gd name="connsiteX1" fmla="*/ 45720 w 45720"/>
                <a:gd name="connsiteY1" fmla="*/ 22860 h 45720"/>
                <a:gd name="connsiteX2" fmla="*/ 22860 w 45720"/>
                <a:gd name="connsiteY2" fmla="*/ 45720 h 45720"/>
                <a:gd name="connsiteX3" fmla="*/ 0 w 45720"/>
                <a:gd name="connsiteY3" fmla="*/ 22860 h 45720"/>
                <a:gd name="connsiteX4" fmla="*/ 22860 w 45720"/>
                <a:gd name="connsiteY4" fmla="*/ 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" h="45720">
                  <a:moveTo>
                    <a:pt x="22860" y="0"/>
                  </a:moveTo>
                  <a:cubicBezTo>
                    <a:pt x="35485" y="0"/>
                    <a:pt x="45720" y="10235"/>
                    <a:pt x="45720" y="22860"/>
                  </a:cubicBezTo>
                  <a:cubicBezTo>
                    <a:pt x="45720" y="35485"/>
                    <a:pt x="35485" y="45720"/>
                    <a:pt x="22860" y="45720"/>
                  </a:cubicBezTo>
                  <a:cubicBezTo>
                    <a:pt x="10235" y="45720"/>
                    <a:pt x="0" y="35485"/>
                    <a:pt x="0" y="22860"/>
                  </a:cubicBezTo>
                  <a:cubicBezTo>
                    <a:pt x="0" y="10235"/>
                    <a:pt x="10235" y="0"/>
                    <a:pt x="22860" y="0"/>
                  </a:cubicBezTo>
                  <a:close/>
                </a:path>
              </a:pathLst>
            </a:cu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74" t="42254" r="42955" b="56140"/>
            <a:stretch>
              <a:fillRect/>
            </a:stretch>
          </p:blipFill>
          <p:spPr>
            <a:xfrm>
              <a:off x="1923368" y="2363868"/>
              <a:ext cx="246620" cy="246620"/>
            </a:xfrm>
            <a:custGeom>
              <a:avLst/>
              <a:gdLst>
                <a:gd name="connsiteX0" fmla="*/ 65314 w 130628"/>
                <a:gd name="connsiteY0" fmla="*/ 0 h 130628"/>
                <a:gd name="connsiteX1" fmla="*/ 130628 w 130628"/>
                <a:gd name="connsiteY1" fmla="*/ 65314 h 130628"/>
                <a:gd name="connsiteX2" fmla="*/ 65314 w 130628"/>
                <a:gd name="connsiteY2" fmla="*/ 130628 h 130628"/>
                <a:gd name="connsiteX3" fmla="*/ 0 w 130628"/>
                <a:gd name="connsiteY3" fmla="*/ 65314 h 130628"/>
                <a:gd name="connsiteX4" fmla="*/ 65314 w 130628"/>
                <a:gd name="connsiteY4" fmla="*/ 0 h 13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628" h="130628">
                  <a:moveTo>
                    <a:pt x="65314" y="0"/>
                  </a:moveTo>
                  <a:cubicBezTo>
                    <a:pt x="101386" y="0"/>
                    <a:pt x="130628" y="29242"/>
                    <a:pt x="130628" y="65314"/>
                  </a:cubicBezTo>
                  <a:cubicBezTo>
                    <a:pt x="130628" y="101386"/>
                    <a:pt x="101386" y="130628"/>
                    <a:pt x="65314" y="130628"/>
                  </a:cubicBezTo>
                  <a:cubicBezTo>
                    <a:pt x="29242" y="130628"/>
                    <a:pt x="0" y="101386"/>
                    <a:pt x="0" y="65314"/>
                  </a:cubicBezTo>
                  <a:cubicBezTo>
                    <a:pt x="0" y="29242"/>
                    <a:pt x="29242" y="0"/>
                    <a:pt x="65314" y="0"/>
                  </a:cubicBezTo>
                  <a:close/>
                </a:path>
              </a:pathLst>
            </a:cu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4" t="44570" r="45203" b="54346"/>
            <a:stretch>
              <a:fillRect/>
            </a:stretch>
          </p:blipFill>
          <p:spPr>
            <a:xfrm>
              <a:off x="1407134" y="2280633"/>
              <a:ext cx="166469" cy="166469"/>
            </a:xfrm>
            <a:custGeom>
              <a:avLst/>
              <a:gdLst>
                <a:gd name="connsiteX0" fmla="*/ 44087 w 88174"/>
                <a:gd name="connsiteY0" fmla="*/ 0 h 88174"/>
                <a:gd name="connsiteX1" fmla="*/ 88174 w 88174"/>
                <a:gd name="connsiteY1" fmla="*/ 44087 h 88174"/>
                <a:gd name="connsiteX2" fmla="*/ 44087 w 88174"/>
                <a:gd name="connsiteY2" fmla="*/ 88174 h 88174"/>
                <a:gd name="connsiteX3" fmla="*/ 0 w 88174"/>
                <a:gd name="connsiteY3" fmla="*/ 44087 h 88174"/>
                <a:gd name="connsiteX4" fmla="*/ 44087 w 88174"/>
                <a:gd name="connsiteY4" fmla="*/ 0 h 8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74" h="88174">
                  <a:moveTo>
                    <a:pt x="44087" y="0"/>
                  </a:moveTo>
                  <a:cubicBezTo>
                    <a:pt x="68436" y="0"/>
                    <a:pt x="88174" y="19738"/>
                    <a:pt x="88174" y="44087"/>
                  </a:cubicBezTo>
                  <a:cubicBezTo>
                    <a:pt x="88174" y="68436"/>
                    <a:pt x="68436" y="88174"/>
                    <a:pt x="44087" y="88174"/>
                  </a:cubicBezTo>
                  <a:cubicBezTo>
                    <a:pt x="19738" y="88174"/>
                    <a:pt x="0" y="68436"/>
                    <a:pt x="0" y="44087"/>
                  </a:cubicBezTo>
                  <a:cubicBezTo>
                    <a:pt x="0" y="19738"/>
                    <a:pt x="19738" y="0"/>
                    <a:pt x="44087" y="0"/>
                  </a:cubicBezTo>
                  <a:close/>
                </a:path>
              </a:pathLst>
            </a:cu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67" t="44759" r="38160" b="54233"/>
            <a:stretch>
              <a:fillRect/>
            </a:stretch>
          </p:blipFill>
          <p:spPr>
            <a:xfrm>
              <a:off x="4208370" y="2471136"/>
              <a:ext cx="154839" cy="154839"/>
            </a:xfrm>
            <a:custGeom>
              <a:avLst/>
              <a:gdLst>
                <a:gd name="connsiteX0" fmla="*/ 41007 w 82014"/>
                <a:gd name="connsiteY0" fmla="*/ 0 h 82014"/>
                <a:gd name="connsiteX1" fmla="*/ 82014 w 82014"/>
                <a:gd name="connsiteY1" fmla="*/ 41007 h 82014"/>
                <a:gd name="connsiteX2" fmla="*/ 41007 w 82014"/>
                <a:gd name="connsiteY2" fmla="*/ 82014 h 82014"/>
                <a:gd name="connsiteX3" fmla="*/ 0 w 82014"/>
                <a:gd name="connsiteY3" fmla="*/ 41007 h 82014"/>
                <a:gd name="connsiteX4" fmla="*/ 41007 w 82014"/>
                <a:gd name="connsiteY4" fmla="*/ 0 h 8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14" h="82014">
                  <a:moveTo>
                    <a:pt x="41007" y="0"/>
                  </a:moveTo>
                  <a:cubicBezTo>
                    <a:pt x="63655" y="0"/>
                    <a:pt x="82014" y="18359"/>
                    <a:pt x="82014" y="41007"/>
                  </a:cubicBezTo>
                  <a:cubicBezTo>
                    <a:pt x="82014" y="63655"/>
                    <a:pt x="63655" y="82014"/>
                    <a:pt x="41007" y="82014"/>
                  </a:cubicBezTo>
                  <a:cubicBezTo>
                    <a:pt x="18359" y="82014"/>
                    <a:pt x="0" y="63655"/>
                    <a:pt x="0" y="41007"/>
                  </a:cubicBezTo>
                  <a:cubicBezTo>
                    <a:pt x="0" y="18359"/>
                    <a:pt x="18359" y="0"/>
                    <a:pt x="41007" y="0"/>
                  </a:cubicBezTo>
                  <a:close/>
                </a:path>
              </a:pathLst>
            </a:cu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75" t="46444" r="41627" b="52959"/>
            <a:stretch>
              <a:fillRect/>
            </a:stretch>
          </p:blipFill>
          <p:spPr>
            <a:xfrm>
              <a:off x="2450501" y="2471136"/>
              <a:ext cx="91562" cy="91562"/>
            </a:xfrm>
            <a:custGeom>
              <a:avLst/>
              <a:gdLst>
                <a:gd name="connsiteX0" fmla="*/ 24249 w 48498"/>
                <a:gd name="connsiteY0" fmla="*/ 0 h 48498"/>
                <a:gd name="connsiteX1" fmla="*/ 48498 w 48498"/>
                <a:gd name="connsiteY1" fmla="*/ 24249 h 48498"/>
                <a:gd name="connsiteX2" fmla="*/ 24249 w 48498"/>
                <a:gd name="connsiteY2" fmla="*/ 48498 h 48498"/>
                <a:gd name="connsiteX3" fmla="*/ 0 w 48498"/>
                <a:gd name="connsiteY3" fmla="*/ 24249 h 48498"/>
                <a:gd name="connsiteX4" fmla="*/ 24249 w 48498"/>
                <a:gd name="connsiteY4" fmla="*/ 0 h 4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98" h="48498">
                  <a:moveTo>
                    <a:pt x="24249" y="0"/>
                  </a:moveTo>
                  <a:cubicBezTo>
                    <a:pt x="37641" y="0"/>
                    <a:pt x="48498" y="10857"/>
                    <a:pt x="48498" y="24249"/>
                  </a:cubicBezTo>
                  <a:cubicBezTo>
                    <a:pt x="48498" y="37641"/>
                    <a:pt x="37641" y="48498"/>
                    <a:pt x="24249" y="48498"/>
                  </a:cubicBezTo>
                  <a:cubicBezTo>
                    <a:pt x="10857" y="48498"/>
                    <a:pt x="0" y="37641"/>
                    <a:pt x="0" y="24249"/>
                  </a:cubicBezTo>
                  <a:cubicBezTo>
                    <a:pt x="0" y="10857"/>
                    <a:pt x="10857" y="0"/>
                    <a:pt x="24249" y="0"/>
                  </a:cubicBezTo>
                  <a:close/>
                </a:path>
              </a:pathLst>
            </a:cu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61" t="39700" r="45564" b="59738"/>
            <a:stretch>
              <a:fillRect/>
            </a:stretch>
          </p:blipFill>
          <p:spPr>
            <a:xfrm>
              <a:off x="3589798" y="1879871"/>
              <a:ext cx="86317" cy="86317"/>
            </a:xfrm>
            <a:custGeom>
              <a:avLst/>
              <a:gdLst>
                <a:gd name="connsiteX0" fmla="*/ 22860 w 45720"/>
                <a:gd name="connsiteY0" fmla="*/ 0 h 45720"/>
                <a:gd name="connsiteX1" fmla="*/ 45720 w 45720"/>
                <a:gd name="connsiteY1" fmla="*/ 22860 h 45720"/>
                <a:gd name="connsiteX2" fmla="*/ 22860 w 45720"/>
                <a:gd name="connsiteY2" fmla="*/ 45720 h 45720"/>
                <a:gd name="connsiteX3" fmla="*/ 0 w 45720"/>
                <a:gd name="connsiteY3" fmla="*/ 22860 h 45720"/>
                <a:gd name="connsiteX4" fmla="*/ 22860 w 45720"/>
                <a:gd name="connsiteY4" fmla="*/ 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" h="45720">
                  <a:moveTo>
                    <a:pt x="22860" y="0"/>
                  </a:moveTo>
                  <a:cubicBezTo>
                    <a:pt x="35485" y="0"/>
                    <a:pt x="45720" y="10235"/>
                    <a:pt x="45720" y="22860"/>
                  </a:cubicBezTo>
                  <a:cubicBezTo>
                    <a:pt x="45720" y="35485"/>
                    <a:pt x="35485" y="45720"/>
                    <a:pt x="22860" y="45720"/>
                  </a:cubicBezTo>
                  <a:cubicBezTo>
                    <a:pt x="10235" y="45720"/>
                    <a:pt x="0" y="35485"/>
                    <a:pt x="0" y="22860"/>
                  </a:cubicBezTo>
                  <a:cubicBezTo>
                    <a:pt x="0" y="10235"/>
                    <a:pt x="10235" y="0"/>
                    <a:pt x="22860" y="0"/>
                  </a:cubicBezTo>
                  <a:close/>
                </a:path>
              </a:pathLst>
            </a:custGeom>
          </p:spPr>
        </p:pic>
      </p:grpSp>
      <p:sp>
        <p:nvSpPr>
          <p:cNvPr id="29" name="矩形 28"/>
          <p:cNvSpPr/>
          <p:nvPr/>
        </p:nvSpPr>
        <p:spPr>
          <a:xfrm>
            <a:off x="5531757" y="4266749"/>
            <a:ext cx="6299654" cy="1732782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>
                <a:latin typeface="腾祥睿黑简-W1" panose="01010104010101010101" pitchFamily="2" charset="-122"/>
                <a:ea typeface="腾祥睿黑简-W1" panose="01010104010101010101" pitchFamily="2" charset="-122"/>
              </a:rPr>
              <a:t>   </a:t>
            </a:r>
            <a:r>
              <a:rPr lang="zh-CN" altLang="en-US" sz="2800">
                <a:solidFill>
                  <a:srgbClr val="8EB000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 </a:t>
            </a:r>
            <a:r>
              <a:rPr lang="zh-CN" altLang="en-US" sz="2800">
                <a:solidFill>
                  <a:srgbClr val="8EB000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坚果</a:t>
            </a:r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，闭果的一个分类，果皮坚硬，内含</a:t>
            </a:r>
            <a:r>
              <a:rPr lang="en-US" altLang="zh-CN">
                <a:latin typeface="腾祥睿黑简-W1" panose="01010104010101010101" pitchFamily="2" charset="-122"/>
                <a:ea typeface="腾祥睿黑简-W1" panose="01010104010101010101" pitchFamily="2" charset="-122"/>
              </a:rPr>
              <a:t>1</a:t>
            </a:r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粒种子。如板栗等的果实。坚果是植物的精华部分，一般都营养丰富，含蛋白质、油脂、矿物质、维生素较高，对人体生长发育、增强体质、预防疾病有极好的功效</a:t>
            </a:r>
            <a:endParaRPr lang="en-US" altLang="zh-CN">
              <a:ln w="0"/>
              <a:solidFill>
                <a:schemeClr val="bg1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359">
        <p14:doors dir="vert"/>
      </p:transition>
    </mc:Choice>
    <mc:Fallback>
      <p:transition spd="slow" advTm="73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99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99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99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99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99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78" b="2449"/>
          <a:stretch>
            <a:fillRect/>
          </a:stretch>
        </p:blipFill>
        <p:spPr>
          <a:xfrm flipV="1">
            <a:off x="0" y="5262086"/>
            <a:ext cx="12192000" cy="1595914"/>
          </a:xfrm>
          <a:custGeom>
            <a:avLst/>
            <a:gdLst>
              <a:gd name="connsiteX0" fmla="*/ 7162800 w 12192000"/>
              <a:gd name="connsiteY0" fmla="*/ 1595914 h 1595914"/>
              <a:gd name="connsiteX1" fmla="*/ 8115300 w 12192000"/>
              <a:gd name="connsiteY1" fmla="*/ 1595914 h 1595914"/>
              <a:gd name="connsiteX2" fmla="*/ 8343900 w 12192000"/>
              <a:gd name="connsiteY2" fmla="*/ 1367314 h 1595914"/>
              <a:gd name="connsiteX3" fmla="*/ 12192000 w 12192000"/>
              <a:gd name="connsiteY3" fmla="*/ 1367314 h 1595914"/>
              <a:gd name="connsiteX4" fmla="*/ 12192000 w 12192000"/>
              <a:gd name="connsiteY4" fmla="*/ 0 h 1595914"/>
              <a:gd name="connsiteX5" fmla="*/ 0 w 12192000"/>
              <a:gd name="connsiteY5" fmla="*/ 0 h 1595914"/>
              <a:gd name="connsiteX6" fmla="*/ 0 w 12192000"/>
              <a:gd name="connsiteY6" fmla="*/ 1049814 h 1595914"/>
              <a:gd name="connsiteX7" fmla="*/ 6616700 w 12192000"/>
              <a:gd name="connsiteY7" fmla="*/ 1049814 h 1595914"/>
              <a:gd name="connsiteX8" fmla="*/ 7162800 w 12192000"/>
              <a:gd name="connsiteY8" fmla="*/ 1595914 h 1595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1595914">
                <a:moveTo>
                  <a:pt x="7162800" y="1595914"/>
                </a:moveTo>
                <a:lnTo>
                  <a:pt x="8115300" y="1595914"/>
                </a:lnTo>
                <a:lnTo>
                  <a:pt x="8343900" y="1367314"/>
                </a:lnTo>
                <a:lnTo>
                  <a:pt x="12192000" y="1367314"/>
                </a:lnTo>
                <a:lnTo>
                  <a:pt x="12192000" y="0"/>
                </a:lnTo>
                <a:lnTo>
                  <a:pt x="0" y="0"/>
                </a:lnTo>
                <a:lnTo>
                  <a:pt x="0" y="1049814"/>
                </a:lnTo>
                <a:lnTo>
                  <a:pt x="6616700" y="1049814"/>
                </a:lnTo>
                <a:lnTo>
                  <a:pt x="7162800" y="1595914"/>
                </a:lnTo>
                <a:close/>
              </a:path>
            </a:pathLst>
          </a:custGeom>
        </p:spPr>
      </p:pic>
      <p:sp>
        <p:nvSpPr>
          <p:cNvPr id="2" name="椭圆 1"/>
          <p:cNvSpPr/>
          <p:nvPr/>
        </p:nvSpPr>
        <p:spPr>
          <a:xfrm>
            <a:off x="1984829" y="3064880"/>
            <a:ext cx="1872343" cy="1872343"/>
          </a:xfrm>
          <a:prstGeom prst="ellipse">
            <a:avLst/>
          </a:prstGeom>
          <a:solidFill>
            <a:schemeClr val="bg1"/>
          </a:solidFill>
          <a:ln w="6350">
            <a:noFill/>
          </a:ln>
          <a:effectLst>
            <a:outerShdw blurRad="635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716314" y="2796366"/>
            <a:ext cx="2409372" cy="240937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418770" y="2498822"/>
            <a:ext cx="3004460" cy="3004458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103087" y="2183139"/>
            <a:ext cx="3635826" cy="3635824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830943" y="1910995"/>
            <a:ext cx="4180114" cy="418011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弧形 10"/>
          <p:cNvSpPr/>
          <p:nvPr/>
        </p:nvSpPr>
        <p:spPr>
          <a:xfrm>
            <a:off x="1716315" y="2796365"/>
            <a:ext cx="2409372" cy="2409371"/>
          </a:xfrm>
          <a:prstGeom prst="arc">
            <a:avLst>
              <a:gd name="adj1" fmla="val 16200000"/>
              <a:gd name="adj2" fmla="val 8440563"/>
            </a:avLst>
          </a:prstGeom>
          <a:ln w="38100" cap="rnd">
            <a:solidFill>
              <a:srgbClr val="8EB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弧形 3"/>
          <p:cNvSpPr/>
          <p:nvPr/>
        </p:nvSpPr>
        <p:spPr>
          <a:xfrm>
            <a:off x="1103087" y="2183139"/>
            <a:ext cx="3635826" cy="3635824"/>
          </a:xfrm>
          <a:prstGeom prst="arc">
            <a:avLst>
              <a:gd name="adj1" fmla="val 16200000"/>
              <a:gd name="adj2" fmla="val 11364095"/>
            </a:avLst>
          </a:prstGeom>
          <a:ln w="38100" cap="rnd">
            <a:solidFill>
              <a:srgbClr val="8EB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弧形 9"/>
          <p:cNvSpPr/>
          <p:nvPr/>
        </p:nvSpPr>
        <p:spPr>
          <a:xfrm>
            <a:off x="830943" y="1910995"/>
            <a:ext cx="4180114" cy="4180112"/>
          </a:xfrm>
          <a:prstGeom prst="arc">
            <a:avLst>
              <a:gd name="adj1" fmla="val 16200000"/>
              <a:gd name="adj2" fmla="val 14436817"/>
            </a:avLst>
          </a:prstGeom>
          <a:ln w="38100" cap="rnd">
            <a:solidFill>
              <a:srgbClr val="8EB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弧形 7"/>
          <p:cNvSpPr/>
          <p:nvPr/>
        </p:nvSpPr>
        <p:spPr>
          <a:xfrm>
            <a:off x="1497106" y="2498822"/>
            <a:ext cx="2926124" cy="3004458"/>
          </a:xfrm>
          <a:prstGeom prst="arc">
            <a:avLst>
              <a:gd name="adj1" fmla="val 16200000"/>
              <a:gd name="adj2" fmla="val 3287476"/>
            </a:avLst>
          </a:prstGeom>
          <a:ln w="38100" cap="rnd">
            <a:solidFill>
              <a:srgbClr val="8EB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" t="915"/>
          <a:stretch>
            <a:fillRect/>
          </a:stretch>
        </p:blipFill>
        <p:spPr>
          <a:xfrm>
            <a:off x="2149548" y="3444596"/>
            <a:ext cx="1542904" cy="1112908"/>
          </a:xfrm>
          <a:custGeom>
            <a:avLst/>
            <a:gdLst>
              <a:gd name="connsiteX0" fmla="*/ 5800165 w 9420746"/>
              <a:gd name="connsiteY0" fmla="*/ 0 h 6795247"/>
              <a:gd name="connsiteX1" fmla="*/ 6472517 w 9420746"/>
              <a:gd name="connsiteY1" fmla="*/ 304800 h 6795247"/>
              <a:gd name="connsiteX2" fmla="*/ 6526306 w 9420746"/>
              <a:gd name="connsiteY2" fmla="*/ 1568823 h 6795247"/>
              <a:gd name="connsiteX3" fmla="*/ 7521388 w 9420746"/>
              <a:gd name="connsiteY3" fmla="*/ 1900518 h 6795247"/>
              <a:gd name="connsiteX4" fmla="*/ 7602070 w 9420746"/>
              <a:gd name="connsiteY4" fmla="*/ 2330823 h 6795247"/>
              <a:gd name="connsiteX5" fmla="*/ 7709647 w 9420746"/>
              <a:gd name="connsiteY5" fmla="*/ 3155576 h 6795247"/>
              <a:gd name="connsiteX6" fmla="*/ 9000565 w 9420746"/>
              <a:gd name="connsiteY6" fmla="*/ 3334871 h 6795247"/>
              <a:gd name="connsiteX7" fmla="*/ 9341223 w 9420746"/>
              <a:gd name="connsiteY7" fmla="*/ 3729318 h 6795247"/>
              <a:gd name="connsiteX8" fmla="*/ 9420746 w 9420746"/>
              <a:gd name="connsiteY8" fmla="*/ 4463735 h 6795247"/>
              <a:gd name="connsiteX9" fmla="*/ 9420746 w 9420746"/>
              <a:gd name="connsiteY9" fmla="*/ 6555662 h 6795247"/>
              <a:gd name="connsiteX10" fmla="*/ 4697506 w 9420746"/>
              <a:gd name="connsiteY10" fmla="*/ 6795247 h 6795247"/>
              <a:gd name="connsiteX11" fmla="*/ 3711388 w 9420746"/>
              <a:gd name="connsiteY11" fmla="*/ 6732494 h 6795247"/>
              <a:gd name="connsiteX12" fmla="*/ 3675529 w 9420746"/>
              <a:gd name="connsiteY12" fmla="*/ 6571129 h 6795247"/>
              <a:gd name="connsiteX13" fmla="*/ 2725270 w 9420746"/>
              <a:gd name="connsiteY13" fmla="*/ 6598023 h 6795247"/>
              <a:gd name="connsiteX14" fmla="*/ 1362635 w 9420746"/>
              <a:gd name="connsiteY14" fmla="*/ 6553200 h 6795247"/>
              <a:gd name="connsiteX15" fmla="*/ 1362635 w 9420746"/>
              <a:gd name="connsiteY15" fmla="*/ 6499412 h 6795247"/>
              <a:gd name="connsiteX16" fmla="*/ 376517 w 9420746"/>
              <a:gd name="connsiteY16" fmla="*/ 6329082 h 6795247"/>
              <a:gd name="connsiteX17" fmla="*/ 0 w 9420746"/>
              <a:gd name="connsiteY17" fmla="*/ 5647765 h 6795247"/>
              <a:gd name="connsiteX18" fmla="*/ 125506 w 9420746"/>
              <a:gd name="connsiteY18" fmla="*/ 5334000 h 6795247"/>
              <a:gd name="connsiteX19" fmla="*/ 385482 w 9420746"/>
              <a:gd name="connsiteY19" fmla="*/ 5208494 h 6795247"/>
              <a:gd name="connsiteX20" fmla="*/ 995082 w 9420746"/>
              <a:gd name="connsiteY20" fmla="*/ 4697506 h 6795247"/>
              <a:gd name="connsiteX21" fmla="*/ 681317 w 9420746"/>
              <a:gd name="connsiteY21" fmla="*/ 1290918 h 6795247"/>
              <a:gd name="connsiteX22" fmla="*/ 645459 w 9420746"/>
              <a:gd name="connsiteY22" fmla="*/ 259976 h 6795247"/>
              <a:gd name="connsiteX23" fmla="*/ 1228165 w 9420746"/>
              <a:gd name="connsiteY23" fmla="*/ 493059 h 6795247"/>
              <a:gd name="connsiteX24" fmla="*/ 2034988 w 9420746"/>
              <a:gd name="connsiteY24" fmla="*/ 869576 h 6795247"/>
              <a:gd name="connsiteX25" fmla="*/ 3137647 w 9420746"/>
              <a:gd name="connsiteY25" fmla="*/ 779929 h 6795247"/>
              <a:gd name="connsiteX26" fmla="*/ 3021106 w 9420746"/>
              <a:gd name="connsiteY26" fmla="*/ 519953 h 6795247"/>
              <a:gd name="connsiteX27" fmla="*/ 3774141 w 9420746"/>
              <a:gd name="connsiteY27" fmla="*/ 71718 h 6795247"/>
              <a:gd name="connsiteX28" fmla="*/ 4634753 w 9420746"/>
              <a:gd name="connsiteY28" fmla="*/ 116541 h 679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420746" h="6795247">
                <a:moveTo>
                  <a:pt x="5800165" y="0"/>
                </a:moveTo>
                <a:lnTo>
                  <a:pt x="6472517" y="304800"/>
                </a:lnTo>
                <a:lnTo>
                  <a:pt x="6526306" y="1568823"/>
                </a:lnTo>
                <a:lnTo>
                  <a:pt x="7521388" y="1900518"/>
                </a:lnTo>
                <a:lnTo>
                  <a:pt x="7602070" y="2330823"/>
                </a:lnTo>
                <a:lnTo>
                  <a:pt x="7709647" y="3155576"/>
                </a:lnTo>
                <a:lnTo>
                  <a:pt x="9000565" y="3334871"/>
                </a:lnTo>
                <a:lnTo>
                  <a:pt x="9341223" y="3729318"/>
                </a:lnTo>
                <a:lnTo>
                  <a:pt x="9420746" y="4463735"/>
                </a:lnTo>
                <a:lnTo>
                  <a:pt x="9420746" y="6555662"/>
                </a:lnTo>
                <a:lnTo>
                  <a:pt x="4697506" y="6795247"/>
                </a:lnTo>
                <a:lnTo>
                  <a:pt x="3711388" y="6732494"/>
                </a:lnTo>
                <a:lnTo>
                  <a:pt x="3675529" y="6571129"/>
                </a:lnTo>
                <a:lnTo>
                  <a:pt x="2725270" y="6598023"/>
                </a:lnTo>
                <a:lnTo>
                  <a:pt x="1362635" y="6553200"/>
                </a:lnTo>
                <a:lnTo>
                  <a:pt x="1362635" y="6499412"/>
                </a:lnTo>
                <a:lnTo>
                  <a:pt x="376517" y="6329082"/>
                </a:lnTo>
                <a:lnTo>
                  <a:pt x="0" y="5647765"/>
                </a:lnTo>
                <a:lnTo>
                  <a:pt x="125506" y="5334000"/>
                </a:lnTo>
                <a:lnTo>
                  <a:pt x="385482" y="5208494"/>
                </a:lnTo>
                <a:lnTo>
                  <a:pt x="995082" y="4697506"/>
                </a:lnTo>
                <a:lnTo>
                  <a:pt x="681317" y="1290918"/>
                </a:lnTo>
                <a:lnTo>
                  <a:pt x="645459" y="259976"/>
                </a:lnTo>
                <a:lnTo>
                  <a:pt x="1228165" y="493059"/>
                </a:lnTo>
                <a:lnTo>
                  <a:pt x="2034988" y="869576"/>
                </a:lnTo>
                <a:lnTo>
                  <a:pt x="3137647" y="779929"/>
                </a:lnTo>
                <a:lnTo>
                  <a:pt x="3021106" y="519953"/>
                </a:lnTo>
                <a:lnTo>
                  <a:pt x="3774141" y="71718"/>
                </a:lnTo>
                <a:lnTo>
                  <a:pt x="4634753" y="116541"/>
                </a:lnTo>
                <a:close/>
              </a:path>
            </a:pathLst>
          </a:custGeom>
        </p:spPr>
      </p:pic>
      <p:sp>
        <p:nvSpPr>
          <p:cNvPr id="15" name="文本框 14"/>
          <p:cNvSpPr txBox="1"/>
          <p:nvPr/>
        </p:nvSpPr>
        <p:spPr>
          <a:xfrm>
            <a:off x="5596422" y="5620952"/>
            <a:ext cx="968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>
                <a:latin typeface="腾祥睿黑简-W1" panose="01010104010101010101" pitchFamily="2" charset="-122"/>
                <a:ea typeface="腾祥睿黑简-W1" panose="01010104010101010101" pitchFamily="2" charset="-122"/>
              </a:rPr>
              <a:t>201</a:t>
            </a:r>
            <a:endParaRPr lang="zh-CN" altLang="en-US" sz="4000"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866290" y="5503280"/>
            <a:ext cx="5049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仓鼠已获得第四轮融资，总金额达</a:t>
            </a:r>
            <a:r>
              <a:rPr lang="en-US" altLang="zh-CN">
                <a:latin typeface="腾祥睿黑简-W1" panose="01010104010101010101" pitchFamily="2" charset="-122"/>
                <a:ea typeface="腾祥睿黑简-W1" panose="01010104010101010101" pitchFamily="2" charset="-122"/>
              </a:rPr>
              <a:t>3</a:t>
            </a:r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亿元人民币，资金已于</a:t>
            </a:r>
            <a:r>
              <a:rPr lang="en-US" altLang="zh-CN">
                <a:latin typeface="腾祥睿黑简-W1" panose="01010104010101010101" pitchFamily="2" charset="-122"/>
                <a:ea typeface="腾祥睿黑简-W1" panose="01010104010101010101" pitchFamily="2" charset="-122"/>
              </a:rPr>
              <a:t>9</a:t>
            </a:r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月</a:t>
            </a:r>
            <a:r>
              <a:rPr lang="en-US" altLang="zh-CN">
                <a:latin typeface="腾祥睿黑简-W1" panose="01010104010101010101" pitchFamily="2" charset="-122"/>
                <a:ea typeface="腾祥睿黑简-W1" panose="01010104010101010101" pitchFamily="2" charset="-122"/>
              </a:rPr>
              <a:t>15</a:t>
            </a:r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日全部到账，此轮融资的投资方为基金</a:t>
            </a:r>
            <a:r>
              <a:rPr lang="en-US" altLang="zh-CN">
                <a:latin typeface="腾祥睿黑简-W1" panose="01010104010101010101" pitchFamily="2" charset="-122"/>
                <a:ea typeface="腾祥睿黑简-W1" panose="01010104010101010101" pitchFamily="2" charset="-122"/>
              </a:rPr>
              <a:t>FREESFUND(</a:t>
            </a:r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峰瑞资本</a:t>
            </a:r>
            <a:r>
              <a:rPr lang="en-US" altLang="zh-CN">
                <a:latin typeface="腾祥睿黑简-W1" panose="01010104010101010101" pitchFamily="2" charset="-122"/>
                <a:ea typeface="腾祥睿黑简-W1" panose="01010104010101010101" pitchFamily="2" charset="-122"/>
              </a:rPr>
              <a:t>)</a:t>
            </a:r>
            <a:endParaRPr lang="zh-CN" altLang="en-US"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930606" y="1974784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>
                <a:latin typeface="腾祥睿黑简-W1" panose="01010104010101010101" pitchFamily="2" charset="-122"/>
                <a:ea typeface="腾祥睿黑简-W1" panose="01010104010101010101" pitchFamily="2" charset="-122"/>
              </a:rPr>
              <a:t>94%</a:t>
            </a:r>
            <a:endParaRPr lang="zh-CN" altLang="en-US" sz="2000"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162580" y="3433110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>
                <a:latin typeface="腾祥睿黑简-W1" panose="01010104010101010101" pitchFamily="2" charset="-122"/>
                <a:ea typeface="腾祥睿黑简-W1" panose="01010104010101010101" pitchFamily="2" charset="-122"/>
              </a:rPr>
              <a:t>76%</a:t>
            </a:r>
            <a:endParaRPr lang="zh-CN" altLang="en-US" sz="2000"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057606" y="5185342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>
                <a:latin typeface="腾祥睿黑简-W1" panose="01010104010101010101" pitchFamily="2" charset="-122"/>
                <a:ea typeface="腾祥睿黑简-W1" panose="01010104010101010101" pitchFamily="2" charset="-122"/>
              </a:rPr>
              <a:t>46%</a:t>
            </a:r>
            <a:endParaRPr lang="zh-CN" altLang="en-US" sz="2000"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279653" y="4311795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>
                <a:latin typeface="腾祥睿黑简-W1" panose="01010104010101010101" pitchFamily="2" charset="-122"/>
                <a:ea typeface="腾祥睿黑简-W1" panose="01010104010101010101" pitchFamily="2" charset="-122"/>
              </a:rPr>
              <a:t>64%</a:t>
            </a:r>
            <a:endParaRPr lang="zh-CN" altLang="en-US" sz="2000"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6866290" y="4168161"/>
            <a:ext cx="5049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仓鼠已获得第四轮融资，总金额达</a:t>
            </a:r>
            <a:r>
              <a:rPr lang="en-US" altLang="zh-CN">
                <a:latin typeface="腾祥睿黑简-W1" panose="01010104010101010101" pitchFamily="2" charset="-122"/>
                <a:ea typeface="腾祥睿黑简-W1" panose="01010104010101010101" pitchFamily="2" charset="-122"/>
              </a:rPr>
              <a:t>3</a:t>
            </a:r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亿元人民币，资金已于</a:t>
            </a:r>
            <a:r>
              <a:rPr lang="en-US" altLang="zh-CN">
                <a:latin typeface="腾祥睿黑简-W1" panose="01010104010101010101" pitchFamily="2" charset="-122"/>
                <a:ea typeface="腾祥睿黑简-W1" panose="01010104010101010101" pitchFamily="2" charset="-122"/>
              </a:rPr>
              <a:t>9</a:t>
            </a:r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月</a:t>
            </a:r>
            <a:r>
              <a:rPr lang="en-US" altLang="zh-CN">
                <a:latin typeface="腾祥睿黑简-W1" panose="01010104010101010101" pitchFamily="2" charset="-122"/>
                <a:ea typeface="腾祥睿黑简-W1" panose="01010104010101010101" pitchFamily="2" charset="-122"/>
              </a:rPr>
              <a:t>15</a:t>
            </a:r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日全部到账，此轮融资的投资方为基金</a:t>
            </a:r>
            <a:r>
              <a:rPr lang="en-US" altLang="zh-CN">
                <a:latin typeface="腾祥睿黑简-W1" panose="01010104010101010101" pitchFamily="2" charset="-122"/>
                <a:ea typeface="腾祥睿黑简-W1" panose="01010104010101010101" pitchFamily="2" charset="-122"/>
              </a:rPr>
              <a:t>FREESFUND(</a:t>
            </a:r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峰瑞资本</a:t>
            </a:r>
            <a:r>
              <a:rPr lang="en-US" altLang="zh-CN">
                <a:latin typeface="腾祥睿黑简-W1" panose="01010104010101010101" pitchFamily="2" charset="-122"/>
                <a:ea typeface="腾祥睿黑简-W1" panose="01010104010101010101" pitchFamily="2" charset="-122"/>
              </a:rPr>
              <a:t>)</a:t>
            </a:r>
            <a:endParaRPr lang="zh-CN" altLang="en-US"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6866290" y="2910901"/>
            <a:ext cx="5049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仓鼠已获得第四轮融资，总金额达</a:t>
            </a:r>
            <a:r>
              <a:rPr lang="en-US" altLang="zh-CN">
                <a:latin typeface="腾祥睿黑简-W1" panose="01010104010101010101" pitchFamily="2" charset="-122"/>
                <a:ea typeface="腾祥睿黑简-W1" panose="01010104010101010101" pitchFamily="2" charset="-122"/>
              </a:rPr>
              <a:t>3</a:t>
            </a:r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亿元人民币，资金已于</a:t>
            </a:r>
            <a:r>
              <a:rPr lang="en-US" altLang="zh-CN">
                <a:latin typeface="腾祥睿黑简-W1" panose="01010104010101010101" pitchFamily="2" charset="-122"/>
                <a:ea typeface="腾祥睿黑简-W1" panose="01010104010101010101" pitchFamily="2" charset="-122"/>
              </a:rPr>
              <a:t>9</a:t>
            </a:r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月</a:t>
            </a:r>
            <a:r>
              <a:rPr lang="en-US" altLang="zh-CN">
                <a:latin typeface="腾祥睿黑简-W1" panose="01010104010101010101" pitchFamily="2" charset="-122"/>
                <a:ea typeface="腾祥睿黑简-W1" panose="01010104010101010101" pitchFamily="2" charset="-122"/>
              </a:rPr>
              <a:t>15</a:t>
            </a:r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日全部到账，此轮融资的投资方为基金</a:t>
            </a:r>
            <a:r>
              <a:rPr lang="en-US" altLang="zh-CN">
                <a:latin typeface="腾祥睿黑简-W1" panose="01010104010101010101" pitchFamily="2" charset="-122"/>
                <a:ea typeface="腾祥睿黑简-W1" panose="01010104010101010101" pitchFamily="2" charset="-122"/>
              </a:rPr>
              <a:t>FREESFUND(</a:t>
            </a:r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峰瑞资本</a:t>
            </a:r>
            <a:r>
              <a:rPr lang="en-US" altLang="zh-CN">
                <a:latin typeface="腾祥睿黑简-W1" panose="01010104010101010101" pitchFamily="2" charset="-122"/>
                <a:ea typeface="腾祥睿黑简-W1" panose="01010104010101010101" pitchFamily="2" charset="-122"/>
              </a:rPr>
              <a:t>)</a:t>
            </a:r>
            <a:endParaRPr lang="zh-CN" altLang="en-US"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866290" y="1651619"/>
            <a:ext cx="5049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仓鼠已获得第四轮融资，总金额达</a:t>
            </a:r>
            <a:r>
              <a:rPr lang="en-US" altLang="zh-CN">
                <a:latin typeface="腾祥睿黑简-W1" panose="01010104010101010101" pitchFamily="2" charset="-122"/>
                <a:ea typeface="腾祥睿黑简-W1" panose="01010104010101010101" pitchFamily="2" charset="-122"/>
              </a:rPr>
              <a:t>3</a:t>
            </a:r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亿元人民币，资金已于</a:t>
            </a:r>
            <a:r>
              <a:rPr lang="en-US" altLang="zh-CN">
                <a:latin typeface="腾祥睿黑简-W1" panose="01010104010101010101" pitchFamily="2" charset="-122"/>
                <a:ea typeface="腾祥睿黑简-W1" panose="01010104010101010101" pitchFamily="2" charset="-122"/>
              </a:rPr>
              <a:t>9</a:t>
            </a:r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月</a:t>
            </a:r>
            <a:r>
              <a:rPr lang="en-US" altLang="zh-CN">
                <a:latin typeface="腾祥睿黑简-W1" panose="01010104010101010101" pitchFamily="2" charset="-122"/>
                <a:ea typeface="腾祥睿黑简-W1" panose="01010104010101010101" pitchFamily="2" charset="-122"/>
              </a:rPr>
              <a:t>15</a:t>
            </a:r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日全部到账，此轮融资的投资方为基金</a:t>
            </a:r>
            <a:r>
              <a:rPr lang="en-US" altLang="zh-CN">
                <a:latin typeface="腾祥睿黑简-W1" panose="01010104010101010101" pitchFamily="2" charset="-122"/>
                <a:ea typeface="腾祥睿黑简-W1" panose="01010104010101010101" pitchFamily="2" charset="-122"/>
              </a:rPr>
              <a:t>FREESFUND(</a:t>
            </a:r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峰瑞资本</a:t>
            </a:r>
            <a:r>
              <a:rPr lang="en-US" altLang="zh-CN">
                <a:latin typeface="腾祥睿黑简-W1" panose="01010104010101010101" pitchFamily="2" charset="-122"/>
                <a:ea typeface="腾祥睿黑简-W1" panose="01010104010101010101" pitchFamily="2" charset="-122"/>
              </a:rPr>
              <a:t>)</a:t>
            </a:r>
            <a:endParaRPr lang="zh-CN" altLang="en-US"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5596422" y="4285832"/>
            <a:ext cx="968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>
                <a:latin typeface="腾祥睿黑简-W1" panose="01010104010101010101" pitchFamily="2" charset="-122"/>
                <a:ea typeface="腾祥睿黑简-W1" panose="01010104010101010101" pitchFamily="2" charset="-122"/>
              </a:rPr>
              <a:t>201</a:t>
            </a:r>
            <a:endParaRPr lang="zh-CN" altLang="en-US" sz="4000"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5596422" y="3023305"/>
            <a:ext cx="968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>
                <a:latin typeface="腾祥睿黑简-W1" panose="01010104010101010101" pitchFamily="2" charset="-122"/>
                <a:ea typeface="腾祥睿黑简-W1" panose="01010104010101010101" pitchFamily="2" charset="-122"/>
              </a:rPr>
              <a:t>201</a:t>
            </a:r>
            <a:endParaRPr lang="zh-CN" altLang="en-US" sz="4000"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5596422" y="1769291"/>
            <a:ext cx="968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腾祥睿黑简-W1" panose="01010104010101010101" pitchFamily="2" charset="-122"/>
                <a:ea typeface="腾祥睿黑简-W1" panose="01010104010101010101" pitchFamily="2" charset="-122"/>
              </a:rPr>
              <a:t>201</a:t>
            </a:r>
            <a:endParaRPr lang="zh-CN" altLang="en-US" sz="4000" dirty="0"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846749" y="5616623"/>
            <a:ext cx="696645" cy="696645"/>
            <a:chOff x="5846749" y="5616623"/>
            <a:chExt cx="696645" cy="696645"/>
          </a:xfrm>
        </p:grpSpPr>
        <p:sp>
          <p:nvSpPr>
            <p:cNvPr id="16" name="椭圆 15"/>
            <p:cNvSpPr/>
            <p:nvPr/>
          </p:nvSpPr>
          <p:spPr>
            <a:xfrm>
              <a:off x="5846749" y="5616623"/>
              <a:ext cx="696645" cy="696645"/>
            </a:xfrm>
            <a:prstGeom prst="ellipse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17" name="弧形 16"/>
            <p:cNvSpPr/>
            <p:nvPr/>
          </p:nvSpPr>
          <p:spPr>
            <a:xfrm>
              <a:off x="5846749" y="5616623"/>
              <a:ext cx="696645" cy="696645"/>
            </a:xfrm>
            <a:prstGeom prst="arc">
              <a:avLst>
                <a:gd name="adj1" fmla="val 16200000"/>
                <a:gd name="adj2" fmla="val 14436817"/>
              </a:avLst>
            </a:prstGeom>
            <a:ln w="12700" cap="rnd">
              <a:solidFill>
                <a:srgbClr val="8E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846749" y="4281503"/>
            <a:ext cx="696645" cy="696645"/>
            <a:chOff x="5846749" y="4281503"/>
            <a:chExt cx="696645" cy="696645"/>
          </a:xfrm>
        </p:grpSpPr>
        <p:sp>
          <p:nvSpPr>
            <p:cNvPr id="83" name="椭圆 82"/>
            <p:cNvSpPr/>
            <p:nvPr/>
          </p:nvSpPr>
          <p:spPr>
            <a:xfrm>
              <a:off x="5846749" y="4281503"/>
              <a:ext cx="696645" cy="696645"/>
            </a:xfrm>
            <a:prstGeom prst="ellipse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84" name="弧形 83"/>
            <p:cNvSpPr/>
            <p:nvPr/>
          </p:nvSpPr>
          <p:spPr>
            <a:xfrm>
              <a:off x="5846749" y="4281503"/>
              <a:ext cx="696645" cy="696645"/>
            </a:xfrm>
            <a:prstGeom prst="arc">
              <a:avLst>
                <a:gd name="adj1" fmla="val 16200000"/>
                <a:gd name="adj2" fmla="val 11570091"/>
              </a:avLst>
            </a:prstGeom>
            <a:ln w="12700" cap="rnd">
              <a:solidFill>
                <a:srgbClr val="8E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846749" y="3018976"/>
            <a:ext cx="696645" cy="696645"/>
            <a:chOff x="5846749" y="3018976"/>
            <a:chExt cx="696645" cy="696645"/>
          </a:xfrm>
        </p:grpSpPr>
        <p:sp>
          <p:nvSpPr>
            <p:cNvPr id="89" name="椭圆 88"/>
            <p:cNvSpPr/>
            <p:nvPr/>
          </p:nvSpPr>
          <p:spPr>
            <a:xfrm>
              <a:off x="5846749" y="3018976"/>
              <a:ext cx="696645" cy="696645"/>
            </a:xfrm>
            <a:prstGeom prst="ellipse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90" name="弧形 89"/>
            <p:cNvSpPr/>
            <p:nvPr/>
          </p:nvSpPr>
          <p:spPr>
            <a:xfrm>
              <a:off x="5846749" y="3018976"/>
              <a:ext cx="696645" cy="696645"/>
            </a:xfrm>
            <a:prstGeom prst="arc">
              <a:avLst>
                <a:gd name="adj1" fmla="val 16200000"/>
                <a:gd name="adj2" fmla="val 3416697"/>
              </a:avLst>
            </a:prstGeom>
            <a:ln w="12700" cap="rnd">
              <a:solidFill>
                <a:srgbClr val="8E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846749" y="1764962"/>
            <a:ext cx="696645" cy="696645"/>
            <a:chOff x="5846749" y="1764962"/>
            <a:chExt cx="696645" cy="696645"/>
          </a:xfrm>
        </p:grpSpPr>
        <p:sp>
          <p:nvSpPr>
            <p:cNvPr id="95" name="椭圆 94"/>
            <p:cNvSpPr/>
            <p:nvPr/>
          </p:nvSpPr>
          <p:spPr>
            <a:xfrm>
              <a:off x="5846749" y="1764962"/>
              <a:ext cx="696645" cy="696645"/>
            </a:xfrm>
            <a:prstGeom prst="ellipse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96" name="弧形 95"/>
            <p:cNvSpPr/>
            <p:nvPr/>
          </p:nvSpPr>
          <p:spPr>
            <a:xfrm>
              <a:off x="5846749" y="1764962"/>
              <a:ext cx="696645" cy="696645"/>
            </a:xfrm>
            <a:prstGeom prst="arc">
              <a:avLst>
                <a:gd name="adj1" fmla="val 16200000"/>
                <a:gd name="adj2" fmla="val 8450947"/>
              </a:avLst>
            </a:prstGeom>
            <a:ln w="12700" cap="rnd">
              <a:solidFill>
                <a:srgbClr val="8E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</p:grpSp>
      <p:sp>
        <p:nvSpPr>
          <p:cNvPr id="22" name="矩形 21"/>
          <p:cNvSpPr/>
          <p:nvPr/>
        </p:nvSpPr>
        <p:spPr>
          <a:xfrm>
            <a:off x="6357817" y="5570283"/>
            <a:ext cx="5084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6</a:t>
            </a:r>
            <a:endParaRPr lang="zh-CN" altLang="en-US" sz="4400" b="1"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6357817" y="4235163"/>
            <a:ext cx="5084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5</a:t>
            </a:r>
            <a:endParaRPr lang="zh-CN" altLang="en-US" sz="4400" b="1"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6357817" y="2972636"/>
            <a:ext cx="5084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4</a:t>
            </a:r>
            <a:endParaRPr lang="zh-CN" altLang="en-US" sz="4400" b="1"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6357817" y="1718622"/>
            <a:ext cx="5084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3</a:t>
            </a:r>
            <a:endParaRPr lang="zh-CN" altLang="en-US" sz="4400" b="1" dirty="0"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9589">
        <p14:pan dir="u"/>
      </p:transition>
    </mc:Choice>
    <mc:Fallback>
      <p:transition spd="slow" advTm="95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11" grpId="0" animBg="1"/>
      <p:bldP spid="4" grpId="0" animBg="1"/>
      <p:bldP spid="10" grpId="0" animBg="1"/>
      <p:bldP spid="8" grpId="0" animBg="1"/>
      <p:bldP spid="15" grpId="0"/>
      <p:bldP spid="43" grpId="0"/>
      <p:bldP spid="49" grpId="0"/>
      <p:bldP spid="50" grpId="0"/>
      <p:bldP spid="51" grpId="0"/>
      <p:bldP spid="52" grpId="0"/>
      <p:bldP spid="55" grpId="0"/>
      <p:bldP spid="56" grpId="0"/>
      <p:bldP spid="57" grpId="0"/>
      <p:bldP spid="86" grpId="0"/>
      <p:bldP spid="92" grpId="0"/>
      <p:bldP spid="98" grpId="0"/>
      <p:bldP spid="22" grpId="0"/>
      <p:bldP spid="87" grpId="0"/>
      <p:bldP spid="93" grpId="0"/>
      <p:bldP spid="9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3" b="7833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7" t="32245" r="22700" b="48336"/>
          <a:stretch>
            <a:fillRect/>
          </a:stretch>
        </p:blipFill>
        <p:spPr>
          <a:xfrm>
            <a:off x="3159445" y="2580926"/>
            <a:ext cx="5636814" cy="1331742"/>
          </a:xfrm>
          <a:custGeom>
            <a:avLst/>
            <a:gdLst/>
            <a:ahLst/>
            <a:cxnLst/>
            <a:rect l="l" t="t" r="r" b="b"/>
            <a:pathLst>
              <a:path w="5636814" h="1331742">
                <a:moveTo>
                  <a:pt x="4746567" y="1110584"/>
                </a:moveTo>
                <a:lnTo>
                  <a:pt x="4746567" y="1206303"/>
                </a:lnTo>
                <a:lnTo>
                  <a:pt x="5365545" y="1206303"/>
                </a:lnTo>
                <a:lnTo>
                  <a:pt x="5365545" y="1110584"/>
                </a:lnTo>
                <a:close/>
                <a:moveTo>
                  <a:pt x="4746567" y="924993"/>
                </a:moveTo>
                <a:lnTo>
                  <a:pt x="4746567" y="1015142"/>
                </a:lnTo>
                <a:lnTo>
                  <a:pt x="5323884" y="1015142"/>
                </a:lnTo>
                <a:lnTo>
                  <a:pt x="5365545" y="1097108"/>
                </a:lnTo>
                <a:lnTo>
                  <a:pt x="5365545" y="924993"/>
                </a:lnTo>
                <a:close/>
                <a:moveTo>
                  <a:pt x="4746567" y="736624"/>
                </a:moveTo>
                <a:lnTo>
                  <a:pt x="4746567" y="829552"/>
                </a:lnTo>
                <a:lnTo>
                  <a:pt x="5323884" y="829552"/>
                </a:lnTo>
                <a:lnTo>
                  <a:pt x="5365545" y="911518"/>
                </a:lnTo>
                <a:lnTo>
                  <a:pt x="5365545" y="736624"/>
                </a:lnTo>
                <a:close/>
                <a:moveTo>
                  <a:pt x="1962812" y="654992"/>
                </a:moveTo>
                <a:lnTo>
                  <a:pt x="1962812" y="772347"/>
                </a:lnTo>
                <a:lnTo>
                  <a:pt x="2162478" y="772347"/>
                </a:lnTo>
                <a:lnTo>
                  <a:pt x="2162478" y="654992"/>
                </a:lnTo>
                <a:close/>
                <a:moveTo>
                  <a:pt x="524537" y="654992"/>
                </a:moveTo>
                <a:lnTo>
                  <a:pt x="524537" y="772347"/>
                </a:lnTo>
                <a:lnTo>
                  <a:pt x="724204" y="772347"/>
                </a:lnTo>
                <a:lnTo>
                  <a:pt x="724204" y="654992"/>
                </a:lnTo>
                <a:close/>
                <a:moveTo>
                  <a:pt x="2317359" y="488381"/>
                </a:moveTo>
                <a:lnTo>
                  <a:pt x="2400837" y="488381"/>
                </a:lnTo>
                <a:cubicBezTo>
                  <a:pt x="2431620" y="548962"/>
                  <a:pt x="2451700" y="591056"/>
                  <a:pt x="2461077" y="614665"/>
                </a:cubicBezTo>
                <a:cubicBezTo>
                  <a:pt x="2493091" y="683199"/>
                  <a:pt x="2527703" y="781757"/>
                  <a:pt x="2564913" y="910339"/>
                </a:cubicBezTo>
                <a:lnTo>
                  <a:pt x="2430701" y="910339"/>
                </a:lnTo>
                <a:cubicBezTo>
                  <a:pt x="2413875" y="792038"/>
                  <a:pt x="2376094" y="651385"/>
                  <a:pt x="2317359" y="488381"/>
                </a:cubicBezTo>
                <a:close/>
                <a:moveTo>
                  <a:pt x="879084" y="488381"/>
                </a:moveTo>
                <a:lnTo>
                  <a:pt x="962562" y="488381"/>
                </a:lnTo>
                <a:cubicBezTo>
                  <a:pt x="993345" y="548962"/>
                  <a:pt x="1013425" y="591056"/>
                  <a:pt x="1022802" y="614665"/>
                </a:cubicBezTo>
                <a:cubicBezTo>
                  <a:pt x="1054816" y="683199"/>
                  <a:pt x="1089428" y="781757"/>
                  <a:pt x="1126638" y="910339"/>
                </a:cubicBezTo>
                <a:lnTo>
                  <a:pt x="992426" y="910339"/>
                </a:lnTo>
                <a:cubicBezTo>
                  <a:pt x="975600" y="792038"/>
                  <a:pt x="937820" y="651385"/>
                  <a:pt x="879084" y="488381"/>
                </a:cubicBezTo>
                <a:close/>
                <a:moveTo>
                  <a:pt x="1438275" y="441638"/>
                </a:moveTo>
                <a:lnTo>
                  <a:pt x="1591343" y="441638"/>
                </a:lnTo>
                <a:cubicBezTo>
                  <a:pt x="1625729" y="441638"/>
                  <a:pt x="1652105" y="453191"/>
                  <a:pt x="1670473" y="476295"/>
                </a:cubicBezTo>
                <a:cubicBezTo>
                  <a:pt x="1683964" y="489141"/>
                  <a:pt x="1690709" y="513264"/>
                  <a:pt x="1690709" y="548665"/>
                </a:cubicBezTo>
                <a:lnTo>
                  <a:pt x="1690709" y="1213285"/>
                </a:lnTo>
                <a:lnTo>
                  <a:pt x="1865136" y="1213285"/>
                </a:lnTo>
                <a:lnTo>
                  <a:pt x="1836373" y="1308726"/>
                </a:lnTo>
                <a:lnTo>
                  <a:pt x="1664603" y="1308726"/>
                </a:lnTo>
                <a:cubicBezTo>
                  <a:pt x="1598833" y="1308726"/>
                  <a:pt x="1565948" y="1272817"/>
                  <a:pt x="1565948" y="1200999"/>
                </a:cubicBezTo>
                <a:lnTo>
                  <a:pt x="1565948" y="537080"/>
                </a:lnTo>
                <a:lnTo>
                  <a:pt x="1438275" y="537080"/>
                </a:lnTo>
                <a:close/>
                <a:moveTo>
                  <a:pt x="0" y="441638"/>
                </a:moveTo>
                <a:lnTo>
                  <a:pt x="153068" y="441638"/>
                </a:lnTo>
                <a:cubicBezTo>
                  <a:pt x="187454" y="441638"/>
                  <a:pt x="213831" y="453191"/>
                  <a:pt x="232199" y="476295"/>
                </a:cubicBezTo>
                <a:cubicBezTo>
                  <a:pt x="245689" y="489141"/>
                  <a:pt x="252434" y="513264"/>
                  <a:pt x="252434" y="548665"/>
                </a:cubicBezTo>
                <a:lnTo>
                  <a:pt x="252434" y="1213285"/>
                </a:lnTo>
                <a:lnTo>
                  <a:pt x="426861" y="1213285"/>
                </a:lnTo>
                <a:lnTo>
                  <a:pt x="398098" y="1308726"/>
                </a:lnTo>
                <a:lnTo>
                  <a:pt x="226328" y="1308726"/>
                </a:lnTo>
                <a:cubicBezTo>
                  <a:pt x="160558" y="1308726"/>
                  <a:pt x="127673" y="1272817"/>
                  <a:pt x="127673" y="1200999"/>
                </a:cubicBezTo>
                <a:lnTo>
                  <a:pt x="127673" y="537080"/>
                </a:lnTo>
                <a:lnTo>
                  <a:pt x="0" y="537080"/>
                </a:lnTo>
                <a:close/>
                <a:moveTo>
                  <a:pt x="1962812" y="439404"/>
                </a:moveTo>
                <a:lnTo>
                  <a:pt x="1962812" y="559550"/>
                </a:lnTo>
                <a:lnTo>
                  <a:pt x="2152972" y="559550"/>
                </a:lnTo>
                <a:lnTo>
                  <a:pt x="2162478" y="597312"/>
                </a:lnTo>
                <a:lnTo>
                  <a:pt x="2162478" y="439404"/>
                </a:lnTo>
                <a:close/>
                <a:moveTo>
                  <a:pt x="524537" y="439404"/>
                </a:moveTo>
                <a:lnTo>
                  <a:pt x="524537" y="559550"/>
                </a:lnTo>
                <a:lnTo>
                  <a:pt x="714697" y="559550"/>
                </a:lnTo>
                <a:lnTo>
                  <a:pt x="724204" y="597312"/>
                </a:lnTo>
                <a:lnTo>
                  <a:pt x="724204" y="439404"/>
                </a:lnTo>
                <a:close/>
                <a:moveTo>
                  <a:pt x="3722145" y="244896"/>
                </a:moveTo>
                <a:lnTo>
                  <a:pt x="3846906" y="244896"/>
                </a:lnTo>
                <a:lnTo>
                  <a:pt x="3846906" y="526339"/>
                </a:lnTo>
                <a:cubicBezTo>
                  <a:pt x="3846906" y="628733"/>
                  <a:pt x="3839927" y="713527"/>
                  <a:pt x="3825970" y="780720"/>
                </a:cubicBezTo>
                <a:lnTo>
                  <a:pt x="3911093" y="780720"/>
                </a:lnTo>
                <a:lnTo>
                  <a:pt x="3911093" y="1213975"/>
                </a:lnTo>
                <a:lnTo>
                  <a:pt x="3958247" y="1213975"/>
                </a:lnTo>
                <a:lnTo>
                  <a:pt x="4095405" y="1213975"/>
                </a:lnTo>
                <a:lnTo>
                  <a:pt x="4095405" y="964909"/>
                </a:lnTo>
                <a:lnTo>
                  <a:pt x="4220166" y="997386"/>
                </a:lnTo>
                <a:lnTo>
                  <a:pt x="4220166" y="1201700"/>
                </a:lnTo>
                <a:cubicBezTo>
                  <a:pt x="4220166" y="1238116"/>
                  <a:pt x="4211245" y="1265246"/>
                  <a:pt x="4193403" y="1283087"/>
                </a:cubicBezTo>
                <a:cubicBezTo>
                  <a:pt x="4175851" y="1300639"/>
                  <a:pt x="4148629" y="1309416"/>
                  <a:pt x="4111738" y="1309416"/>
                </a:cubicBezTo>
                <a:lnTo>
                  <a:pt x="4031495" y="1309416"/>
                </a:lnTo>
                <a:lnTo>
                  <a:pt x="3894060" y="1309416"/>
                </a:lnTo>
                <a:cubicBezTo>
                  <a:pt x="3822241" y="1309416"/>
                  <a:pt x="3786332" y="1273510"/>
                  <a:pt x="3786332" y="1201700"/>
                </a:cubicBezTo>
                <a:lnTo>
                  <a:pt x="3786332" y="856626"/>
                </a:lnTo>
                <a:cubicBezTo>
                  <a:pt x="3779846" y="951081"/>
                  <a:pt x="3738171" y="1039366"/>
                  <a:pt x="3661305" y="1121480"/>
                </a:cubicBezTo>
                <a:cubicBezTo>
                  <a:pt x="3590962" y="1196537"/>
                  <a:pt x="3486125" y="1266624"/>
                  <a:pt x="3346796" y="1331742"/>
                </a:cubicBezTo>
                <a:lnTo>
                  <a:pt x="3346796" y="1247886"/>
                </a:lnTo>
                <a:cubicBezTo>
                  <a:pt x="3483738" y="1168277"/>
                  <a:pt x="3580377" y="1078955"/>
                  <a:pt x="3636711" y="979919"/>
                </a:cubicBezTo>
                <a:cubicBezTo>
                  <a:pt x="3676678" y="909524"/>
                  <a:pt x="3701999" y="825598"/>
                  <a:pt x="3712672" y="728140"/>
                </a:cubicBezTo>
                <a:cubicBezTo>
                  <a:pt x="3718988" y="674875"/>
                  <a:pt x="3722145" y="607608"/>
                  <a:pt x="3722145" y="526339"/>
                </a:cubicBezTo>
                <a:close/>
                <a:moveTo>
                  <a:pt x="1962812" y="231499"/>
                </a:moveTo>
                <a:lnTo>
                  <a:pt x="1962812" y="343962"/>
                </a:lnTo>
                <a:lnTo>
                  <a:pt x="2153017" y="343962"/>
                </a:lnTo>
                <a:lnTo>
                  <a:pt x="2162478" y="382749"/>
                </a:lnTo>
                <a:lnTo>
                  <a:pt x="2162478" y="231499"/>
                </a:lnTo>
                <a:close/>
                <a:moveTo>
                  <a:pt x="524537" y="231499"/>
                </a:moveTo>
                <a:lnTo>
                  <a:pt x="524537" y="343962"/>
                </a:lnTo>
                <a:lnTo>
                  <a:pt x="714742" y="343962"/>
                </a:lnTo>
                <a:lnTo>
                  <a:pt x="724204" y="382750"/>
                </a:lnTo>
                <a:lnTo>
                  <a:pt x="724204" y="231499"/>
                </a:lnTo>
                <a:close/>
                <a:moveTo>
                  <a:pt x="2907248" y="110941"/>
                </a:moveTo>
                <a:lnTo>
                  <a:pt x="3323347" y="110941"/>
                </a:lnTo>
                <a:cubicBezTo>
                  <a:pt x="3350935" y="110941"/>
                  <a:pt x="3369855" y="114925"/>
                  <a:pt x="3380107" y="122893"/>
                </a:cubicBezTo>
                <a:cubicBezTo>
                  <a:pt x="3396881" y="136443"/>
                  <a:pt x="3405268" y="157898"/>
                  <a:pt x="3405268" y="187258"/>
                </a:cubicBezTo>
                <a:cubicBezTo>
                  <a:pt x="3405268" y="233548"/>
                  <a:pt x="3398678" y="303287"/>
                  <a:pt x="3385499" y="396475"/>
                </a:cubicBezTo>
                <a:cubicBezTo>
                  <a:pt x="3362550" y="563171"/>
                  <a:pt x="3325418" y="703620"/>
                  <a:pt x="3274103" y="817822"/>
                </a:cubicBezTo>
                <a:cubicBezTo>
                  <a:pt x="3349204" y="977810"/>
                  <a:pt x="3399438" y="1099584"/>
                  <a:pt x="3424803" y="1183143"/>
                </a:cubicBezTo>
                <a:lnTo>
                  <a:pt x="3296595" y="1183143"/>
                </a:lnTo>
                <a:cubicBezTo>
                  <a:pt x="3266627" y="1085752"/>
                  <a:pt x="3238005" y="999006"/>
                  <a:pt x="3210727" y="922903"/>
                </a:cubicBezTo>
                <a:cubicBezTo>
                  <a:pt x="3144543" y="1051055"/>
                  <a:pt x="3031986" y="1169196"/>
                  <a:pt x="2873058" y="1277328"/>
                </a:cubicBezTo>
                <a:lnTo>
                  <a:pt x="2873058" y="1185578"/>
                </a:lnTo>
                <a:cubicBezTo>
                  <a:pt x="2996547" y="1071524"/>
                  <a:pt x="3089343" y="944429"/>
                  <a:pt x="3151443" y="804291"/>
                </a:cubicBezTo>
                <a:cubicBezTo>
                  <a:pt x="3096955" y="684204"/>
                  <a:pt x="3020441" y="527040"/>
                  <a:pt x="2921902" y="332799"/>
                </a:cubicBezTo>
                <a:lnTo>
                  <a:pt x="3009427" y="332799"/>
                </a:lnTo>
                <a:cubicBezTo>
                  <a:pt x="3068021" y="425787"/>
                  <a:pt x="3131567" y="545092"/>
                  <a:pt x="3200065" y="690715"/>
                </a:cubicBezTo>
                <a:cubicBezTo>
                  <a:pt x="3234754" y="565351"/>
                  <a:pt x="3259942" y="403906"/>
                  <a:pt x="3275626" y="206382"/>
                </a:cubicBezTo>
                <a:lnTo>
                  <a:pt x="2907248" y="206382"/>
                </a:lnTo>
                <a:close/>
                <a:moveTo>
                  <a:pt x="3457024" y="49544"/>
                </a:moveTo>
                <a:lnTo>
                  <a:pt x="4027315" y="49544"/>
                </a:lnTo>
                <a:cubicBezTo>
                  <a:pt x="4064058" y="49544"/>
                  <a:pt x="4091280" y="58395"/>
                  <a:pt x="4108981" y="76095"/>
                </a:cubicBezTo>
                <a:cubicBezTo>
                  <a:pt x="4126822" y="93937"/>
                  <a:pt x="4135743" y="120992"/>
                  <a:pt x="4135743" y="157261"/>
                </a:cubicBezTo>
                <a:lnTo>
                  <a:pt x="4135743" y="873370"/>
                </a:lnTo>
                <a:lnTo>
                  <a:pt x="4010993" y="873370"/>
                </a:lnTo>
                <a:lnTo>
                  <a:pt x="4010993" y="144986"/>
                </a:lnTo>
                <a:lnTo>
                  <a:pt x="3581785" y="144986"/>
                </a:lnTo>
                <a:lnTo>
                  <a:pt x="3581785" y="873370"/>
                </a:lnTo>
                <a:lnTo>
                  <a:pt x="3457024" y="873370"/>
                </a:lnTo>
                <a:close/>
                <a:moveTo>
                  <a:pt x="5421360" y="23727"/>
                </a:moveTo>
                <a:lnTo>
                  <a:pt x="5546809" y="23727"/>
                </a:lnTo>
                <a:cubicBezTo>
                  <a:pt x="5536247" y="70499"/>
                  <a:pt x="5526167" y="101716"/>
                  <a:pt x="5516567" y="117378"/>
                </a:cubicBezTo>
                <a:cubicBezTo>
                  <a:pt x="5493382" y="155315"/>
                  <a:pt x="5452666" y="174283"/>
                  <a:pt x="5394419" y="174283"/>
                </a:cubicBezTo>
                <a:lnTo>
                  <a:pt x="5005294" y="174283"/>
                </a:lnTo>
                <a:cubicBezTo>
                  <a:pt x="4998757" y="213590"/>
                  <a:pt x="4992049" y="242710"/>
                  <a:pt x="4985170" y="261641"/>
                </a:cubicBezTo>
                <a:lnTo>
                  <a:pt x="5547511" y="261641"/>
                </a:lnTo>
                <a:lnTo>
                  <a:pt x="5547511" y="357082"/>
                </a:lnTo>
                <a:lnTo>
                  <a:pt x="4961854" y="357082"/>
                </a:lnTo>
                <a:cubicBezTo>
                  <a:pt x="4950877" y="391965"/>
                  <a:pt x="4936790" y="422707"/>
                  <a:pt x="4919593" y="449310"/>
                </a:cubicBezTo>
                <a:lnTo>
                  <a:pt x="5636814" y="449310"/>
                </a:lnTo>
                <a:lnTo>
                  <a:pt x="5636814" y="544752"/>
                </a:lnTo>
                <a:lnTo>
                  <a:pt x="4880734" y="544752"/>
                </a:lnTo>
                <a:cubicBezTo>
                  <a:pt x="4860684" y="580672"/>
                  <a:pt x="4834566" y="612815"/>
                  <a:pt x="4802382" y="641183"/>
                </a:cubicBezTo>
                <a:lnTo>
                  <a:pt x="5406983" y="641183"/>
                </a:lnTo>
                <a:cubicBezTo>
                  <a:pt x="5462524" y="641183"/>
                  <a:pt x="5490295" y="677555"/>
                  <a:pt x="5490295" y="750299"/>
                </a:cubicBezTo>
                <a:lnTo>
                  <a:pt x="5490295" y="1301744"/>
                </a:lnTo>
                <a:lnTo>
                  <a:pt x="4622507" y="1301744"/>
                </a:lnTo>
                <a:lnTo>
                  <a:pt x="4622507" y="815454"/>
                </a:lnTo>
                <a:cubicBezTo>
                  <a:pt x="4537888" y="892164"/>
                  <a:pt x="4436257" y="957282"/>
                  <a:pt x="4317615" y="1010806"/>
                </a:cubicBezTo>
                <a:lnTo>
                  <a:pt x="4317615" y="930097"/>
                </a:lnTo>
                <a:cubicBezTo>
                  <a:pt x="4466042" y="841038"/>
                  <a:pt x="4583452" y="744198"/>
                  <a:pt x="4669845" y="639579"/>
                </a:cubicBezTo>
                <a:lnTo>
                  <a:pt x="4737113" y="544752"/>
                </a:lnTo>
                <a:lnTo>
                  <a:pt x="4359476" y="544752"/>
                </a:lnTo>
                <a:lnTo>
                  <a:pt x="4359476" y="449310"/>
                </a:lnTo>
                <a:lnTo>
                  <a:pt x="4790274" y="449310"/>
                </a:lnTo>
                <a:cubicBezTo>
                  <a:pt x="4805766" y="416385"/>
                  <a:pt x="4819379" y="385642"/>
                  <a:pt x="4831112" y="357082"/>
                </a:cubicBezTo>
                <a:lnTo>
                  <a:pt x="4475298" y="357082"/>
                </a:lnTo>
                <a:lnTo>
                  <a:pt x="4475298" y="261641"/>
                </a:lnTo>
                <a:lnTo>
                  <a:pt x="4851236" y="261641"/>
                </a:lnTo>
                <a:cubicBezTo>
                  <a:pt x="4855528" y="241835"/>
                  <a:pt x="4861147" y="212716"/>
                  <a:pt x="4868092" y="174283"/>
                </a:cubicBezTo>
                <a:lnTo>
                  <a:pt x="4439018" y="174283"/>
                </a:lnTo>
                <a:lnTo>
                  <a:pt x="4439018" y="78842"/>
                </a:lnTo>
                <a:lnTo>
                  <a:pt x="5344887" y="78842"/>
                </a:lnTo>
                <a:cubicBezTo>
                  <a:pt x="5376552" y="78842"/>
                  <a:pt x="5397192" y="72790"/>
                  <a:pt x="5406805" y="60685"/>
                </a:cubicBezTo>
                <a:cubicBezTo>
                  <a:pt x="5412476" y="53502"/>
                  <a:pt x="5417327" y="41183"/>
                  <a:pt x="5421360" y="23727"/>
                </a:cubicBezTo>
                <a:close/>
                <a:moveTo>
                  <a:pt x="2575509" y="11163"/>
                </a:moveTo>
                <a:lnTo>
                  <a:pt x="2700258" y="11163"/>
                </a:lnTo>
                <a:lnTo>
                  <a:pt x="2700258" y="289548"/>
                </a:lnTo>
                <a:lnTo>
                  <a:pt x="2784681" y="289548"/>
                </a:lnTo>
                <a:lnTo>
                  <a:pt x="2784681" y="384990"/>
                </a:lnTo>
                <a:lnTo>
                  <a:pt x="2700258" y="384990"/>
                </a:lnTo>
                <a:lnTo>
                  <a:pt x="2700258" y="1233098"/>
                </a:lnTo>
                <a:cubicBezTo>
                  <a:pt x="2700258" y="1289558"/>
                  <a:pt x="2672021" y="1317788"/>
                  <a:pt x="2615546" y="1317788"/>
                </a:cubicBezTo>
                <a:lnTo>
                  <a:pt x="2416069" y="1317788"/>
                </a:lnTo>
                <a:lnTo>
                  <a:pt x="2390619" y="1222347"/>
                </a:lnTo>
                <a:lnTo>
                  <a:pt x="2575509" y="1222347"/>
                </a:lnTo>
                <a:lnTo>
                  <a:pt x="2575509" y="384990"/>
                </a:lnTo>
                <a:lnTo>
                  <a:pt x="2299225" y="384990"/>
                </a:lnTo>
                <a:lnTo>
                  <a:pt x="2299225" y="289548"/>
                </a:lnTo>
                <a:lnTo>
                  <a:pt x="2575509" y="289548"/>
                </a:lnTo>
                <a:close/>
                <a:moveTo>
                  <a:pt x="1527578" y="11163"/>
                </a:moveTo>
                <a:lnTo>
                  <a:pt x="1616738" y="11163"/>
                </a:lnTo>
                <a:cubicBezTo>
                  <a:pt x="1650701" y="70781"/>
                  <a:pt x="1670084" y="104929"/>
                  <a:pt x="1674887" y="113609"/>
                </a:cubicBezTo>
                <a:cubicBezTo>
                  <a:pt x="1698288" y="157542"/>
                  <a:pt x="1727052" y="231258"/>
                  <a:pt x="1761178" y="334756"/>
                </a:cubicBezTo>
                <a:lnTo>
                  <a:pt x="1616604" y="334756"/>
                </a:lnTo>
                <a:cubicBezTo>
                  <a:pt x="1602980" y="244444"/>
                  <a:pt x="1573305" y="136580"/>
                  <a:pt x="1527578" y="11163"/>
                </a:cubicBezTo>
                <a:close/>
                <a:moveTo>
                  <a:pt x="1137234" y="11163"/>
                </a:moveTo>
                <a:lnTo>
                  <a:pt x="1261983" y="11163"/>
                </a:lnTo>
                <a:lnTo>
                  <a:pt x="1261983" y="289548"/>
                </a:lnTo>
                <a:lnTo>
                  <a:pt x="1346406" y="289548"/>
                </a:lnTo>
                <a:lnTo>
                  <a:pt x="1346406" y="384990"/>
                </a:lnTo>
                <a:lnTo>
                  <a:pt x="1261983" y="384990"/>
                </a:lnTo>
                <a:lnTo>
                  <a:pt x="1261983" y="1233098"/>
                </a:lnTo>
                <a:cubicBezTo>
                  <a:pt x="1261983" y="1289558"/>
                  <a:pt x="1233746" y="1317788"/>
                  <a:pt x="1177271" y="1317788"/>
                </a:cubicBezTo>
                <a:lnTo>
                  <a:pt x="977794" y="1317788"/>
                </a:lnTo>
                <a:lnTo>
                  <a:pt x="952344" y="1222347"/>
                </a:lnTo>
                <a:lnTo>
                  <a:pt x="1137234" y="1222347"/>
                </a:lnTo>
                <a:lnTo>
                  <a:pt x="1137234" y="384990"/>
                </a:lnTo>
                <a:lnTo>
                  <a:pt x="860950" y="384990"/>
                </a:lnTo>
                <a:lnTo>
                  <a:pt x="860950" y="289548"/>
                </a:lnTo>
                <a:lnTo>
                  <a:pt x="1137234" y="289548"/>
                </a:lnTo>
                <a:close/>
                <a:moveTo>
                  <a:pt x="89303" y="11163"/>
                </a:moveTo>
                <a:lnTo>
                  <a:pt x="178463" y="11163"/>
                </a:lnTo>
                <a:cubicBezTo>
                  <a:pt x="212426" y="70781"/>
                  <a:pt x="231809" y="104929"/>
                  <a:pt x="236612" y="113609"/>
                </a:cubicBezTo>
                <a:cubicBezTo>
                  <a:pt x="260013" y="157542"/>
                  <a:pt x="288777" y="231258"/>
                  <a:pt x="322903" y="334756"/>
                </a:cubicBezTo>
                <a:lnTo>
                  <a:pt x="178329" y="334756"/>
                </a:lnTo>
                <a:cubicBezTo>
                  <a:pt x="164706" y="244444"/>
                  <a:pt x="135030" y="136580"/>
                  <a:pt x="89303" y="11163"/>
                </a:cubicBezTo>
                <a:close/>
                <a:moveTo>
                  <a:pt x="2010088" y="0"/>
                </a:moveTo>
                <a:lnTo>
                  <a:pt x="2107931" y="0"/>
                </a:lnTo>
                <a:cubicBezTo>
                  <a:pt x="2100719" y="69002"/>
                  <a:pt x="2092576" y="114354"/>
                  <a:pt x="2083504" y="136057"/>
                </a:cubicBezTo>
                <a:lnTo>
                  <a:pt x="2202516" y="136057"/>
                </a:lnTo>
                <a:cubicBezTo>
                  <a:pt x="2258991" y="136057"/>
                  <a:pt x="2287228" y="164057"/>
                  <a:pt x="2287228" y="220058"/>
                </a:cubicBezTo>
                <a:lnTo>
                  <a:pt x="2287228" y="1233098"/>
                </a:lnTo>
                <a:cubicBezTo>
                  <a:pt x="2287228" y="1289558"/>
                  <a:pt x="2258991" y="1317788"/>
                  <a:pt x="2202516" y="1317788"/>
                </a:cubicBezTo>
                <a:lnTo>
                  <a:pt x="1998892" y="1317788"/>
                </a:lnTo>
                <a:lnTo>
                  <a:pt x="1972708" y="1222347"/>
                </a:lnTo>
                <a:lnTo>
                  <a:pt x="2162478" y="1222347"/>
                </a:lnTo>
                <a:lnTo>
                  <a:pt x="2162478" y="929185"/>
                </a:lnTo>
                <a:cubicBezTo>
                  <a:pt x="2088763" y="1040303"/>
                  <a:pt x="1950156" y="1127747"/>
                  <a:pt x="1746657" y="1191515"/>
                </a:cubicBezTo>
                <a:lnTo>
                  <a:pt x="1746657" y="1113363"/>
                </a:lnTo>
                <a:cubicBezTo>
                  <a:pt x="1902257" y="1037935"/>
                  <a:pt x="2015514" y="956077"/>
                  <a:pt x="2086428" y="867789"/>
                </a:cubicBezTo>
                <a:lnTo>
                  <a:pt x="1764792" y="867789"/>
                </a:lnTo>
                <a:lnTo>
                  <a:pt x="1764792" y="772347"/>
                </a:lnTo>
                <a:lnTo>
                  <a:pt x="1838052" y="772347"/>
                </a:lnTo>
                <a:lnTo>
                  <a:pt x="1838052" y="136057"/>
                </a:lnTo>
                <a:lnTo>
                  <a:pt x="1949981" y="136057"/>
                </a:lnTo>
                <a:cubicBezTo>
                  <a:pt x="1970736" y="105318"/>
                  <a:pt x="1990772" y="59966"/>
                  <a:pt x="2010088" y="0"/>
                </a:cubicBezTo>
                <a:close/>
                <a:moveTo>
                  <a:pt x="571813" y="0"/>
                </a:moveTo>
                <a:lnTo>
                  <a:pt x="669656" y="0"/>
                </a:lnTo>
                <a:cubicBezTo>
                  <a:pt x="662444" y="69002"/>
                  <a:pt x="654302" y="114354"/>
                  <a:pt x="645229" y="136057"/>
                </a:cubicBezTo>
                <a:lnTo>
                  <a:pt x="764241" y="136057"/>
                </a:lnTo>
                <a:cubicBezTo>
                  <a:pt x="820716" y="136057"/>
                  <a:pt x="848953" y="164057"/>
                  <a:pt x="848953" y="220058"/>
                </a:cubicBezTo>
                <a:lnTo>
                  <a:pt x="848953" y="1233098"/>
                </a:lnTo>
                <a:cubicBezTo>
                  <a:pt x="848953" y="1289558"/>
                  <a:pt x="820716" y="1317788"/>
                  <a:pt x="764241" y="1317788"/>
                </a:cubicBezTo>
                <a:lnTo>
                  <a:pt x="560617" y="1317788"/>
                </a:lnTo>
                <a:lnTo>
                  <a:pt x="534433" y="1222347"/>
                </a:lnTo>
                <a:lnTo>
                  <a:pt x="724204" y="1222347"/>
                </a:lnTo>
                <a:lnTo>
                  <a:pt x="724204" y="929185"/>
                </a:lnTo>
                <a:cubicBezTo>
                  <a:pt x="650488" y="1040303"/>
                  <a:pt x="511881" y="1127747"/>
                  <a:pt x="308383" y="1191515"/>
                </a:cubicBezTo>
                <a:lnTo>
                  <a:pt x="308383" y="1113363"/>
                </a:lnTo>
                <a:cubicBezTo>
                  <a:pt x="463982" y="1037935"/>
                  <a:pt x="577239" y="956077"/>
                  <a:pt x="648153" y="867789"/>
                </a:cubicBezTo>
                <a:lnTo>
                  <a:pt x="326517" y="867789"/>
                </a:lnTo>
                <a:lnTo>
                  <a:pt x="326517" y="772347"/>
                </a:lnTo>
                <a:lnTo>
                  <a:pt x="399777" y="772347"/>
                </a:lnTo>
                <a:lnTo>
                  <a:pt x="399777" y="136057"/>
                </a:lnTo>
                <a:lnTo>
                  <a:pt x="511707" y="136057"/>
                </a:lnTo>
                <a:cubicBezTo>
                  <a:pt x="532461" y="105318"/>
                  <a:pt x="552496" y="59966"/>
                  <a:pt x="571813" y="0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859" y="4230374"/>
            <a:ext cx="919092" cy="91909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33" y="1390650"/>
            <a:ext cx="1312006" cy="13120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4917">
        <p15:prstTrans prst="crush"/>
      </p:transition>
    </mc:Choice>
    <mc:Fallback>
      <p:transition spd="slow" advTm="4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0457" y="-35665"/>
            <a:ext cx="12180610" cy="689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1568" y="2587120"/>
            <a:ext cx="12189499" cy="12374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337" y="1400486"/>
            <a:ext cx="2504692" cy="7618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815" y="4134378"/>
            <a:ext cx="3799893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taopic.com/uploads/allimg/120713/201675-120G31Q12210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2403" y="702055"/>
            <a:ext cx="11827157" cy="726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9" t="42749" r="35716" b="55430"/>
          <a:stretch>
            <a:fillRect/>
          </a:stretch>
        </p:blipFill>
        <p:spPr>
          <a:xfrm>
            <a:off x="9196510" y="3765271"/>
            <a:ext cx="508662" cy="508662"/>
          </a:xfrm>
          <a:custGeom>
            <a:avLst/>
            <a:gdLst>
              <a:gd name="connsiteX0" fmla="*/ 74051 w 148102"/>
              <a:gd name="connsiteY0" fmla="*/ 0 h 148102"/>
              <a:gd name="connsiteX1" fmla="*/ 148102 w 148102"/>
              <a:gd name="connsiteY1" fmla="*/ 74051 h 148102"/>
              <a:gd name="connsiteX2" fmla="*/ 74051 w 148102"/>
              <a:gd name="connsiteY2" fmla="*/ 148102 h 148102"/>
              <a:gd name="connsiteX3" fmla="*/ 0 w 148102"/>
              <a:gd name="connsiteY3" fmla="*/ 74051 h 148102"/>
              <a:gd name="connsiteX4" fmla="*/ 74051 w 148102"/>
              <a:gd name="connsiteY4" fmla="*/ 0 h 148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102" h="148102">
                <a:moveTo>
                  <a:pt x="74051" y="0"/>
                </a:moveTo>
                <a:cubicBezTo>
                  <a:pt x="114948" y="0"/>
                  <a:pt x="148102" y="33154"/>
                  <a:pt x="148102" y="74051"/>
                </a:cubicBezTo>
                <a:cubicBezTo>
                  <a:pt x="148102" y="114948"/>
                  <a:pt x="114948" y="148102"/>
                  <a:pt x="74051" y="148102"/>
                </a:cubicBezTo>
                <a:cubicBezTo>
                  <a:pt x="33154" y="148102"/>
                  <a:pt x="0" y="114948"/>
                  <a:pt x="0" y="74051"/>
                </a:cubicBezTo>
                <a:cubicBezTo>
                  <a:pt x="0" y="33154"/>
                  <a:pt x="33154" y="0"/>
                  <a:pt x="74051" y="0"/>
                </a:cubicBez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73" t="39400" r="35551" b="59437"/>
          <a:stretch>
            <a:fillRect/>
          </a:stretch>
        </p:blipFill>
        <p:spPr>
          <a:xfrm>
            <a:off x="9916606" y="2805311"/>
            <a:ext cx="324804" cy="324804"/>
          </a:xfrm>
          <a:custGeom>
            <a:avLst/>
            <a:gdLst>
              <a:gd name="connsiteX0" fmla="*/ 47285 w 94570"/>
              <a:gd name="connsiteY0" fmla="*/ 0 h 94570"/>
              <a:gd name="connsiteX1" fmla="*/ 94570 w 94570"/>
              <a:gd name="connsiteY1" fmla="*/ 47285 h 94570"/>
              <a:gd name="connsiteX2" fmla="*/ 47285 w 94570"/>
              <a:gd name="connsiteY2" fmla="*/ 94570 h 94570"/>
              <a:gd name="connsiteX3" fmla="*/ 0 w 94570"/>
              <a:gd name="connsiteY3" fmla="*/ 47285 h 94570"/>
              <a:gd name="connsiteX4" fmla="*/ 47285 w 94570"/>
              <a:gd name="connsiteY4" fmla="*/ 0 h 9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570" h="94570">
                <a:moveTo>
                  <a:pt x="47285" y="0"/>
                </a:moveTo>
                <a:cubicBezTo>
                  <a:pt x="73400" y="0"/>
                  <a:pt x="94570" y="21170"/>
                  <a:pt x="94570" y="47285"/>
                </a:cubicBezTo>
                <a:cubicBezTo>
                  <a:pt x="94570" y="73400"/>
                  <a:pt x="73400" y="94570"/>
                  <a:pt x="47285" y="94570"/>
                </a:cubicBezTo>
                <a:cubicBezTo>
                  <a:pt x="21170" y="94570"/>
                  <a:pt x="0" y="73400"/>
                  <a:pt x="0" y="47285"/>
                </a:cubicBezTo>
                <a:cubicBezTo>
                  <a:pt x="0" y="21170"/>
                  <a:pt x="21170" y="0"/>
                  <a:pt x="47285" y="0"/>
                </a:cubicBez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1" t="39700" r="45564" b="59738"/>
          <a:stretch>
            <a:fillRect/>
          </a:stretch>
        </p:blipFill>
        <p:spPr>
          <a:xfrm>
            <a:off x="6838193" y="2726797"/>
            <a:ext cx="157027" cy="157027"/>
          </a:xfrm>
          <a:custGeom>
            <a:avLst/>
            <a:gdLst>
              <a:gd name="connsiteX0" fmla="*/ 22860 w 45720"/>
              <a:gd name="connsiteY0" fmla="*/ 0 h 45720"/>
              <a:gd name="connsiteX1" fmla="*/ 45720 w 45720"/>
              <a:gd name="connsiteY1" fmla="*/ 22860 h 45720"/>
              <a:gd name="connsiteX2" fmla="*/ 22860 w 45720"/>
              <a:gd name="connsiteY2" fmla="*/ 45720 h 45720"/>
              <a:gd name="connsiteX3" fmla="*/ 0 w 45720"/>
              <a:gd name="connsiteY3" fmla="*/ 22860 h 45720"/>
              <a:gd name="connsiteX4" fmla="*/ 22860 w 45720"/>
              <a:gd name="connsiteY4" fmla="*/ 0 h 4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" h="45720">
                <a:moveTo>
                  <a:pt x="22860" y="0"/>
                </a:moveTo>
                <a:cubicBezTo>
                  <a:pt x="35485" y="0"/>
                  <a:pt x="45720" y="10235"/>
                  <a:pt x="45720" y="22860"/>
                </a:cubicBezTo>
                <a:cubicBezTo>
                  <a:pt x="45720" y="35485"/>
                  <a:pt x="35485" y="45720"/>
                  <a:pt x="22860" y="45720"/>
                </a:cubicBezTo>
                <a:cubicBezTo>
                  <a:pt x="10235" y="45720"/>
                  <a:pt x="0" y="35485"/>
                  <a:pt x="0" y="22860"/>
                </a:cubicBezTo>
                <a:cubicBezTo>
                  <a:pt x="0" y="10235"/>
                  <a:pt x="10235" y="0"/>
                  <a:pt x="22860" y="0"/>
                </a:cubicBez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4" t="42254" r="42955" b="56140"/>
          <a:stretch>
            <a:fillRect/>
          </a:stretch>
        </p:blipFill>
        <p:spPr>
          <a:xfrm>
            <a:off x="7399264" y="3971285"/>
            <a:ext cx="448647" cy="448647"/>
          </a:xfrm>
          <a:custGeom>
            <a:avLst/>
            <a:gdLst>
              <a:gd name="connsiteX0" fmla="*/ 65314 w 130628"/>
              <a:gd name="connsiteY0" fmla="*/ 0 h 130628"/>
              <a:gd name="connsiteX1" fmla="*/ 130628 w 130628"/>
              <a:gd name="connsiteY1" fmla="*/ 65314 h 130628"/>
              <a:gd name="connsiteX2" fmla="*/ 65314 w 130628"/>
              <a:gd name="connsiteY2" fmla="*/ 130628 h 130628"/>
              <a:gd name="connsiteX3" fmla="*/ 0 w 130628"/>
              <a:gd name="connsiteY3" fmla="*/ 65314 h 130628"/>
              <a:gd name="connsiteX4" fmla="*/ 65314 w 130628"/>
              <a:gd name="connsiteY4" fmla="*/ 0 h 13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28" h="130628">
                <a:moveTo>
                  <a:pt x="65314" y="0"/>
                </a:moveTo>
                <a:cubicBezTo>
                  <a:pt x="101386" y="0"/>
                  <a:pt x="130628" y="29242"/>
                  <a:pt x="130628" y="65314"/>
                </a:cubicBezTo>
                <a:cubicBezTo>
                  <a:pt x="130628" y="101386"/>
                  <a:pt x="101386" y="130628"/>
                  <a:pt x="65314" y="130628"/>
                </a:cubicBezTo>
                <a:cubicBezTo>
                  <a:pt x="29242" y="130628"/>
                  <a:pt x="0" y="101386"/>
                  <a:pt x="0" y="65314"/>
                </a:cubicBezTo>
                <a:cubicBezTo>
                  <a:pt x="0" y="29242"/>
                  <a:pt x="29242" y="0"/>
                  <a:pt x="65314" y="0"/>
                </a:cubicBez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21" t="42553" r="39606" b="56438"/>
          <a:stretch>
            <a:fillRect/>
          </a:stretch>
        </p:blipFill>
        <p:spPr>
          <a:xfrm>
            <a:off x="8572558" y="3416466"/>
            <a:ext cx="281680" cy="281680"/>
          </a:xfrm>
          <a:custGeom>
            <a:avLst/>
            <a:gdLst>
              <a:gd name="connsiteX0" fmla="*/ 41007 w 82014"/>
              <a:gd name="connsiteY0" fmla="*/ 0 h 82014"/>
              <a:gd name="connsiteX1" fmla="*/ 82014 w 82014"/>
              <a:gd name="connsiteY1" fmla="*/ 41007 h 82014"/>
              <a:gd name="connsiteX2" fmla="*/ 41007 w 82014"/>
              <a:gd name="connsiteY2" fmla="*/ 82014 h 82014"/>
              <a:gd name="connsiteX3" fmla="*/ 0 w 82014"/>
              <a:gd name="connsiteY3" fmla="*/ 41007 h 82014"/>
              <a:gd name="connsiteX4" fmla="*/ 41007 w 82014"/>
              <a:gd name="connsiteY4" fmla="*/ 0 h 8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14" h="82014">
                <a:moveTo>
                  <a:pt x="41007" y="0"/>
                </a:moveTo>
                <a:cubicBezTo>
                  <a:pt x="63655" y="0"/>
                  <a:pt x="82014" y="18359"/>
                  <a:pt x="82014" y="41007"/>
                </a:cubicBezTo>
                <a:cubicBezTo>
                  <a:pt x="82014" y="63655"/>
                  <a:pt x="63655" y="82014"/>
                  <a:pt x="41007" y="82014"/>
                </a:cubicBezTo>
                <a:cubicBezTo>
                  <a:pt x="18359" y="82014"/>
                  <a:pt x="0" y="63655"/>
                  <a:pt x="0" y="41007"/>
                </a:cubicBezTo>
                <a:cubicBezTo>
                  <a:pt x="0" y="18359"/>
                  <a:pt x="18359" y="0"/>
                  <a:pt x="41007" y="0"/>
                </a:cubicBez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4" t="44570" r="45203" b="54346"/>
          <a:stretch>
            <a:fillRect/>
          </a:stretch>
        </p:blipFill>
        <p:spPr>
          <a:xfrm>
            <a:off x="6460141" y="3819866"/>
            <a:ext cx="302837" cy="302837"/>
          </a:xfrm>
          <a:custGeom>
            <a:avLst/>
            <a:gdLst>
              <a:gd name="connsiteX0" fmla="*/ 44087 w 88174"/>
              <a:gd name="connsiteY0" fmla="*/ 0 h 88174"/>
              <a:gd name="connsiteX1" fmla="*/ 88174 w 88174"/>
              <a:gd name="connsiteY1" fmla="*/ 44087 h 88174"/>
              <a:gd name="connsiteX2" fmla="*/ 44087 w 88174"/>
              <a:gd name="connsiteY2" fmla="*/ 88174 h 88174"/>
              <a:gd name="connsiteX3" fmla="*/ 0 w 88174"/>
              <a:gd name="connsiteY3" fmla="*/ 44087 h 88174"/>
              <a:gd name="connsiteX4" fmla="*/ 44087 w 88174"/>
              <a:gd name="connsiteY4" fmla="*/ 0 h 8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74" h="88174">
                <a:moveTo>
                  <a:pt x="44087" y="0"/>
                </a:moveTo>
                <a:cubicBezTo>
                  <a:pt x="68436" y="0"/>
                  <a:pt x="88174" y="19738"/>
                  <a:pt x="88174" y="44087"/>
                </a:cubicBezTo>
                <a:cubicBezTo>
                  <a:pt x="88174" y="68436"/>
                  <a:pt x="68436" y="88174"/>
                  <a:pt x="44087" y="88174"/>
                </a:cubicBezTo>
                <a:cubicBezTo>
                  <a:pt x="19738" y="88174"/>
                  <a:pt x="0" y="68436"/>
                  <a:pt x="0" y="44087"/>
                </a:cubicBezTo>
                <a:cubicBezTo>
                  <a:pt x="0" y="19738"/>
                  <a:pt x="19738" y="0"/>
                  <a:pt x="44087" y="0"/>
                </a:cubicBezTo>
                <a:close/>
              </a:path>
            </a:pathLst>
          </a:cu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67" t="44759" r="38160" b="54233"/>
          <a:stretch>
            <a:fillRect/>
          </a:stretch>
        </p:blipFill>
        <p:spPr>
          <a:xfrm>
            <a:off x="10100570" y="3830445"/>
            <a:ext cx="281680" cy="281680"/>
          </a:xfrm>
          <a:custGeom>
            <a:avLst/>
            <a:gdLst>
              <a:gd name="connsiteX0" fmla="*/ 41007 w 82014"/>
              <a:gd name="connsiteY0" fmla="*/ 0 h 82014"/>
              <a:gd name="connsiteX1" fmla="*/ 82014 w 82014"/>
              <a:gd name="connsiteY1" fmla="*/ 41007 h 82014"/>
              <a:gd name="connsiteX2" fmla="*/ 41007 w 82014"/>
              <a:gd name="connsiteY2" fmla="*/ 82014 h 82014"/>
              <a:gd name="connsiteX3" fmla="*/ 0 w 82014"/>
              <a:gd name="connsiteY3" fmla="*/ 41007 h 82014"/>
              <a:gd name="connsiteX4" fmla="*/ 41007 w 82014"/>
              <a:gd name="connsiteY4" fmla="*/ 0 h 8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14" h="82014">
                <a:moveTo>
                  <a:pt x="41007" y="0"/>
                </a:moveTo>
                <a:cubicBezTo>
                  <a:pt x="63655" y="0"/>
                  <a:pt x="82014" y="18359"/>
                  <a:pt x="82014" y="41007"/>
                </a:cubicBezTo>
                <a:cubicBezTo>
                  <a:pt x="82014" y="63655"/>
                  <a:pt x="63655" y="82014"/>
                  <a:pt x="41007" y="82014"/>
                </a:cubicBezTo>
                <a:cubicBezTo>
                  <a:pt x="18359" y="82014"/>
                  <a:pt x="0" y="63655"/>
                  <a:pt x="0" y="41007"/>
                </a:cubicBezTo>
                <a:cubicBezTo>
                  <a:pt x="0" y="18359"/>
                  <a:pt x="18359" y="0"/>
                  <a:pt x="41007" y="0"/>
                </a:cubicBezTo>
                <a:close/>
              </a:path>
            </a:pathLst>
          </a:cu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5" t="46444" r="41627" b="52959"/>
          <a:stretch>
            <a:fillRect/>
          </a:stretch>
        </p:blipFill>
        <p:spPr>
          <a:xfrm>
            <a:off x="8358215" y="4166425"/>
            <a:ext cx="166568" cy="166568"/>
          </a:xfrm>
          <a:custGeom>
            <a:avLst/>
            <a:gdLst>
              <a:gd name="connsiteX0" fmla="*/ 24249 w 48498"/>
              <a:gd name="connsiteY0" fmla="*/ 0 h 48498"/>
              <a:gd name="connsiteX1" fmla="*/ 48498 w 48498"/>
              <a:gd name="connsiteY1" fmla="*/ 24249 h 48498"/>
              <a:gd name="connsiteX2" fmla="*/ 24249 w 48498"/>
              <a:gd name="connsiteY2" fmla="*/ 48498 h 48498"/>
              <a:gd name="connsiteX3" fmla="*/ 0 w 48498"/>
              <a:gd name="connsiteY3" fmla="*/ 24249 h 48498"/>
              <a:gd name="connsiteX4" fmla="*/ 24249 w 48498"/>
              <a:gd name="connsiteY4" fmla="*/ 0 h 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98" h="48498">
                <a:moveTo>
                  <a:pt x="24249" y="0"/>
                </a:moveTo>
                <a:cubicBezTo>
                  <a:pt x="37641" y="0"/>
                  <a:pt x="48498" y="10857"/>
                  <a:pt x="48498" y="24249"/>
                </a:cubicBezTo>
                <a:cubicBezTo>
                  <a:pt x="48498" y="37641"/>
                  <a:pt x="37641" y="48498"/>
                  <a:pt x="24249" y="48498"/>
                </a:cubicBezTo>
                <a:cubicBezTo>
                  <a:pt x="10857" y="48498"/>
                  <a:pt x="0" y="37641"/>
                  <a:pt x="0" y="24249"/>
                </a:cubicBezTo>
                <a:cubicBezTo>
                  <a:pt x="0" y="10857"/>
                  <a:pt x="10857" y="0"/>
                  <a:pt x="24249" y="0"/>
                </a:cubicBezTo>
                <a:close/>
              </a:path>
            </a:pathLst>
          </a:custGeom>
        </p:spPr>
      </p:pic>
      <p:grpSp>
        <p:nvGrpSpPr>
          <p:cNvPr id="2" name="组合 1"/>
          <p:cNvGrpSpPr/>
          <p:nvPr/>
        </p:nvGrpSpPr>
        <p:grpSpPr>
          <a:xfrm>
            <a:off x="7116957" y="1550374"/>
            <a:ext cx="2608476" cy="2646878"/>
            <a:chOff x="7116957" y="1550374"/>
            <a:chExt cx="2608476" cy="2646878"/>
          </a:xfrm>
        </p:grpSpPr>
        <p:sp>
          <p:nvSpPr>
            <p:cNvPr id="14" name="圆角矩形 13"/>
            <p:cNvSpPr/>
            <p:nvPr/>
          </p:nvSpPr>
          <p:spPr>
            <a:xfrm>
              <a:off x="7116957" y="1569575"/>
              <a:ext cx="2608476" cy="2608476"/>
            </a:xfrm>
            <a:prstGeom prst="roundRect">
              <a:avLst>
                <a:gd name="adj" fmla="val 8732"/>
              </a:avLst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7312558" y="1550374"/>
              <a:ext cx="2217274" cy="26468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16600" cap="none" spc="0">
                  <a:ln w="0"/>
                  <a:solidFill>
                    <a:srgbClr val="242424"/>
                  </a:solidFill>
                  <a:latin typeface="腾祥睿黑简-W1" panose="01010104010101010101" pitchFamily="2" charset="-122"/>
                  <a:ea typeface="腾祥睿黑简-W1" panose="01010104010101010101" pitchFamily="2" charset="-122"/>
                </a:rPr>
                <a:t>01</a:t>
              </a:r>
              <a:endParaRPr lang="zh-CN" altLang="en-US" sz="6600" cap="none" spc="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7165081" y="4845842"/>
            <a:ext cx="2512227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添加标题</a:t>
            </a:r>
            <a:endParaRPr lang="en-US" altLang="zh-CN" sz="4400" cap="none" spc="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  <a:p>
            <a:pPr algn="ctr"/>
            <a:r>
              <a:rPr lang="en-US" altLang="zh-CN" sz="32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add the title</a:t>
            </a:r>
            <a:endParaRPr lang="zh-CN" altLang="en-US" sz="3200" cap="none" spc="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319020" y="333374"/>
            <a:ext cx="7684294" cy="76201"/>
            <a:chOff x="4267200" y="333374"/>
            <a:chExt cx="7684294" cy="76201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06" t="11899" b="87164"/>
            <a:stretch>
              <a:fillRect/>
            </a:stretch>
          </p:blipFill>
          <p:spPr>
            <a:xfrm>
              <a:off x="4267200" y="333375"/>
              <a:ext cx="7448550" cy="76200"/>
            </a:xfrm>
            <a:custGeom>
              <a:avLst/>
              <a:gdLst>
                <a:gd name="connsiteX0" fmla="*/ 0 w 7448550"/>
                <a:gd name="connsiteY0" fmla="*/ 0 h 76200"/>
                <a:gd name="connsiteX1" fmla="*/ 7448550 w 7448550"/>
                <a:gd name="connsiteY1" fmla="*/ 0 h 76200"/>
                <a:gd name="connsiteX2" fmla="*/ 7448550 w 7448550"/>
                <a:gd name="connsiteY2" fmla="*/ 76200 h 76200"/>
                <a:gd name="connsiteX3" fmla="*/ 0 w 7448550"/>
                <a:gd name="connsiteY3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48550" h="76200">
                  <a:moveTo>
                    <a:pt x="0" y="0"/>
                  </a:moveTo>
                  <a:lnTo>
                    <a:pt x="7448550" y="0"/>
                  </a:lnTo>
                  <a:lnTo>
                    <a:pt x="7448550" y="76200"/>
                  </a:lnTo>
                  <a:lnTo>
                    <a:pt x="0" y="76200"/>
                  </a:lnTo>
                  <a:close/>
                </a:path>
              </a:pathLst>
            </a:custGeom>
          </p:spPr>
        </p:pic>
        <p:sp>
          <p:nvSpPr>
            <p:cNvPr id="25" name="矩形 24"/>
            <p:cNvSpPr/>
            <p:nvPr/>
          </p:nvSpPr>
          <p:spPr>
            <a:xfrm>
              <a:off x="4267200" y="333374"/>
              <a:ext cx="7448550" cy="76201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1749087" y="333374"/>
              <a:ext cx="202407" cy="76201"/>
            </a:xfrm>
            <a:prstGeom prst="rect">
              <a:avLst/>
            </a:prstGeom>
            <a:solidFill>
              <a:srgbClr val="B7E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Tm="611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646382" y="1"/>
            <a:ext cx="7736117" cy="6858001"/>
            <a:chOff x="4646382" y="1"/>
            <a:chExt cx="7736117" cy="6858001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44" b="6491"/>
            <a:stretch>
              <a:fillRect/>
            </a:stretch>
          </p:blipFill>
          <p:spPr>
            <a:xfrm>
              <a:off x="4646383" y="1"/>
              <a:ext cx="7736116" cy="6858000"/>
            </a:xfrm>
            <a:custGeom>
              <a:avLst/>
              <a:gdLst>
                <a:gd name="connsiteX0" fmla="*/ 0 w 7736116"/>
                <a:gd name="connsiteY0" fmla="*/ 0 h 6858000"/>
                <a:gd name="connsiteX1" fmla="*/ 7736116 w 7736116"/>
                <a:gd name="connsiteY1" fmla="*/ 0 h 6858000"/>
                <a:gd name="connsiteX2" fmla="*/ 7736116 w 7736116"/>
                <a:gd name="connsiteY2" fmla="*/ 6858000 h 6858000"/>
                <a:gd name="connsiteX3" fmla="*/ 0 w 7736116"/>
                <a:gd name="connsiteY3" fmla="*/ 6858000 h 6858000"/>
                <a:gd name="connsiteX4" fmla="*/ 0 w 7736116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36116" h="6858000">
                  <a:moveTo>
                    <a:pt x="0" y="0"/>
                  </a:moveTo>
                  <a:lnTo>
                    <a:pt x="7736116" y="0"/>
                  </a:lnTo>
                  <a:lnTo>
                    <a:pt x="7736116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sp>
          <p:nvSpPr>
            <p:cNvPr id="7" name="矩形 6"/>
            <p:cNvSpPr/>
            <p:nvPr/>
          </p:nvSpPr>
          <p:spPr>
            <a:xfrm>
              <a:off x="4646382" y="1"/>
              <a:ext cx="7736117" cy="6858001"/>
            </a:xfrm>
            <a:prstGeom prst="rect">
              <a:avLst/>
            </a:prstGeom>
            <a:solidFill>
              <a:srgbClr val="24242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83" y="1930398"/>
            <a:ext cx="3439886" cy="343988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3" r="3567"/>
          <a:stretch>
            <a:fillRect/>
          </a:stretch>
        </p:blipFill>
        <p:spPr>
          <a:xfrm>
            <a:off x="4646383" y="1930398"/>
            <a:ext cx="1930401" cy="4927601"/>
          </a:xfrm>
          <a:custGeom>
            <a:avLst/>
            <a:gdLst>
              <a:gd name="connsiteX0" fmla="*/ 0 w 1930401"/>
              <a:gd name="connsiteY0" fmla="*/ 0 h 4927601"/>
              <a:gd name="connsiteX1" fmla="*/ 1930401 w 1930401"/>
              <a:gd name="connsiteY1" fmla="*/ 0 h 4927601"/>
              <a:gd name="connsiteX2" fmla="*/ 1930401 w 1930401"/>
              <a:gd name="connsiteY2" fmla="*/ 4927601 h 4927601"/>
              <a:gd name="connsiteX3" fmla="*/ 0 w 1930401"/>
              <a:gd name="connsiteY3" fmla="*/ 4927601 h 4927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0401" h="4927601">
                <a:moveTo>
                  <a:pt x="0" y="0"/>
                </a:moveTo>
                <a:lnTo>
                  <a:pt x="1930401" y="0"/>
                </a:lnTo>
                <a:lnTo>
                  <a:pt x="1930401" y="4927601"/>
                </a:lnTo>
                <a:lnTo>
                  <a:pt x="0" y="4927601"/>
                </a:lnTo>
                <a:close/>
              </a:path>
            </a:pathLst>
          </a:custGeom>
          <a:effectLst>
            <a:outerShdw blurRad="50800" dist="254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0" name="梯形 19"/>
          <p:cNvSpPr/>
          <p:nvPr/>
        </p:nvSpPr>
        <p:spPr>
          <a:xfrm rot="10800000">
            <a:off x="420003" y="4236049"/>
            <a:ext cx="3815447" cy="222142"/>
          </a:xfrm>
          <a:custGeom>
            <a:avLst/>
            <a:gdLst>
              <a:gd name="connsiteX0" fmla="*/ 0 w 2946400"/>
              <a:gd name="connsiteY0" fmla="*/ 1181098 h 1181098"/>
              <a:gd name="connsiteX1" fmla="*/ 295275 w 2946400"/>
              <a:gd name="connsiteY1" fmla="*/ 0 h 1181098"/>
              <a:gd name="connsiteX2" fmla="*/ 2651126 w 2946400"/>
              <a:gd name="connsiteY2" fmla="*/ 0 h 1181098"/>
              <a:gd name="connsiteX3" fmla="*/ 2946400 w 2946400"/>
              <a:gd name="connsiteY3" fmla="*/ 1181098 h 1181098"/>
              <a:gd name="connsiteX4" fmla="*/ 0 w 2946400"/>
              <a:gd name="connsiteY4" fmla="*/ 1181098 h 1181098"/>
              <a:gd name="connsiteX0-1" fmla="*/ 0 w 2946400"/>
              <a:gd name="connsiteY0-2" fmla="*/ 1181098 h 1272538"/>
              <a:gd name="connsiteX1-3" fmla="*/ 295275 w 2946400"/>
              <a:gd name="connsiteY1-4" fmla="*/ 0 h 1272538"/>
              <a:gd name="connsiteX2-5" fmla="*/ 2651126 w 2946400"/>
              <a:gd name="connsiteY2-6" fmla="*/ 0 h 1272538"/>
              <a:gd name="connsiteX3-7" fmla="*/ 2946400 w 2946400"/>
              <a:gd name="connsiteY3-8" fmla="*/ 1181098 h 1272538"/>
              <a:gd name="connsiteX4-9" fmla="*/ 91440 w 2946400"/>
              <a:gd name="connsiteY4-10" fmla="*/ 1272538 h 1272538"/>
              <a:gd name="connsiteX0-11" fmla="*/ 0 w 2946400"/>
              <a:gd name="connsiteY0-12" fmla="*/ 1181098 h 1181098"/>
              <a:gd name="connsiteX1-13" fmla="*/ 295275 w 2946400"/>
              <a:gd name="connsiteY1-14" fmla="*/ 0 h 1181098"/>
              <a:gd name="connsiteX2-15" fmla="*/ 2651126 w 2946400"/>
              <a:gd name="connsiteY2-16" fmla="*/ 0 h 1181098"/>
              <a:gd name="connsiteX3-17" fmla="*/ 2946400 w 2946400"/>
              <a:gd name="connsiteY3-18" fmla="*/ 1181098 h 11810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946400" h="1181098">
                <a:moveTo>
                  <a:pt x="0" y="1181098"/>
                </a:moveTo>
                <a:lnTo>
                  <a:pt x="295275" y="0"/>
                </a:lnTo>
                <a:lnTo>
                  <a:pt x="2651126" y="0"/>
                </a:lnTo>
                <a:lnTo>
                  <a:pt x="2946400" y="1181098"/>
                </a:lnTo>
              </a:path>
            </a:pathLst>
          </a:custGeom>
          <a:solidFill>
            <a:srgbClr val="F9F9F9"/>
          </a:solidFill>
          <a:ln w="38100">
            <a:noFill/>
          </a:ln>
          <a:effectLst>
            <a:outerShdw blurRad="127000" dist="508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58" y="2029173"/>
            <a:ext cx="3166136" cy="3166136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1106878" y="4725778"/>
            <a:ext cx="244169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添加标题</a:t>
            </a:r>
            <a:endParaRPr lang="en-US" altLang="zh-CN" sz="4400" cap="none" spc="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  <a:p>
            <a:pPr algn="ctr"/>
            <a:r>
              <a:rPr lang="en-US" altLang="zh-CN" sz="20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add the title</a:t>
            </a:r>
            <a:endParaRPr lang="zh-CN" altLang="en-US" sz="2000" cap="none" spc="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4646384" y="1"/>
            <a:ext cx="1930399" cy="1930396"/>
          </a:xfrm>
          <a:custGeom>
            <a:avLst/>
            <a:gdLst>
              <a:gd name="connsiteX0" fmla="*/ 0 w 1930399"/>
              <a:gd name="connsiteY0" fmla="*/ 0 h 1930396"/>
              <a:gd name="connsiteX1" fmla="*/ 1930399 w 1930399"/>
              <a:gd name="connsiteY1" fmla="*/ 0 h 1930396"/>
              <a:gd name="connsiteX2" fmla="*/ 1930399 w 1930399"/>
              <a:gd name="connsiteY2" fmla="*/ 1930396 h 1930396"/>
              <a:gd name="connsiteX3" fmla="*/ 0 w 1930399"/>
              <a:gd name="connsiteY3" fmla="*/ 1930396 h 1930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0399" h="1930396">
                <a:moveTo>
                  <a:pt x="0" y="0"/>
                </a:moveTo>
                <a:lnTo>
                  <a:pt x="1930399" y="0"/>
                </a:lnTo>
                <a:lnTo>
                  <a:pt x="1930399" y="1930396"/>
                </a:lnTo>
                <a:lnTo>
                  <a:pt x="0" y="1930396"/>
                </a:lnTo>
                <a:close/>
              </a:path>
            </a:pathLst>
          </a:custGeom>
          <a:effectLst>
            <a:outerShdw blurRad="50800" dist="254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557">
        <p:split orient="vert"/>
      </p:transition>
    </mc:Choice>
    <mc:Fallback>
      <p:transition spd="slow" advTm="655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3" y="4073718"/>
            <a:ext cx="4154551" cy="275888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1" t="25306" r="5429" b="12857"/>
          <a:stretch>
            <a:fillRect/>
          </a:stretch>
        </p:blipFill>
        <p:spPr>
          <a:xfrm>
            <a:off x="9978572" y="5488940"/>
            <a:ext cx="1970314" cy="1292219"/>
          </a:xfrm>
          <a:custGeom>
            <a:avLst/>
            <a:gdLst>
              <a:gd name="connsiteX0" fmla="*/ 2950028 w 5029200"/>
              <a:gd name="connsiteY0" fmla="*/ 0 h 3298371"/>
              <a:gd name="connsiteX1" fmla="*/ 5029200 w 5029200"/>
              <a:gd name="connsiteY1" fmla="*/ 1643742 h 3298371"/>
              <a:gd name="connsiteX2" fmla="*/ 4572000 w 5029200"/>
              <a:gd name="connsiteY2" fmla="*/ 3058885 h 3298371"/>
              <a:gd name="connsiteX3" fmla="*/ 2220686 w 5029200"/>
              <a:gd name="connsiteY3" fmla="*/ 3298371 h 3298371"/>
              <a:gd name="connsiteX4" fmla="*/ 0 w 5029200"/>
              <a:gd name="connsiteY4" fmla="*/ 2928257 h 3298371"/>
              <a:gd name="connsiteX5" fmla="*/ 435428 w 5029200"/>
              <a:gd name="connsiteY5" fmla="*/ 1621971 h 3298371"/>
              <a:gd name="connsiteX6" fmla="*/ 1709057 w 5029200"/>
              <a:gd name="connsiteY6" fmla="*/ 827314 h 329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29200" h="3298371">
                <a:moveTo>
                  <a:pt x="2950028" y="0"/>
                </a:moveTo>
                <a:lnTo>
                  <a:pt x="5029200" y="1643742"/>
                </a:lnTo>
                <a:lnTo>
                  <a:pt x="4572000" y="3058885"/>
                </a:lnTo>
                <a:lnTo>
                  <a:pt x="2220686" y="3298371"/>
                </a:lnTo>
                <a:lnTo>
                  <a:pt x="0" y="2928257"/>
                </a:lnTo>
                <a:lnTo>
                  <a:pt x="435428" y="1621971"/>
                </a:lnTo>
                <a:lnTo>
                  <a:pt x="1709057" y="827314"/>
                </a:lnTo>
                <a:close/>
              </a:path>
            </a:pathLst>
          </a:cu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2082800"/>
            <a:ext cx="3073400" cy="307340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1676400" y="2369321"/>
            <a:ext cx="609600" cy="609600"/>
          </a:xfrm>
          <a:prstGeom prst="ellipse">
            <a:avLst/>
          </a:prstGeom>
          <a:blipFill dpi="0" rotWithShape="1">
            <a:blip r:embed="rId4">
              <a:alphaModFix amt="9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508500" y="4653280"/>
            <a:ext cx="502920" cy="50292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253865" y="3191510"/>
            <a:ext cx="353060" cy="353060"/>
          </a:xfrm>
          <a:prstGeom prst="ellipse">
            <a:avLst/>
          </a:prstGeom>
          <a:blipFill dpi="0" rotWithShape="1">
            <a:blip r:embed="rId4">
              <a:alphaModFix amt="8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830445" y="1686379"/>
            <a:ext cx="499110" cy="499110"/>
          </a:xfrm>
          <a:prstGeom prst="ellipse">
            <a:avLst/>
          </a:prstGeom>
          <a:blipFill dpi="0" rotWithShape="1">
            <a:blip r:embed="rId4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418080" y="4233545"/>
            <a:ext cx="194310" cy="19431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600200" y="5151120"/>
            <a:ext cx="337820" cy="337820"/>
          </a:xfrm>
          <a:prstGeom prst="ellipse">
            <a:avLst/>
          </a:prstGeom>
          <a:blipFill dpi="0" rotWithShape="1">
            <a:blip r:embed="rId4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801427" y="2255973"/>
            <a:ext cx="113348" cy="113348"/>
          </a:xfrm>
          <a:prstGeom prst="ellipse">
            <a:avLst/>
          </a:prstGeom>
          <a:blipFill dpi="0" rotWithShape="1">
            <a:blip r:embed="rId4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871069" y="3101008"/>
            <a:ext cx="5486399" cy="850169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因为我有点呆呆萌萌的，性格也很可爱，人称仓鼠君，所以本人的店铺起名为仓鼠零食</a:t>
            </a:r>
            <a:endParaRPr lang="en-US" altLang="zh-CN" sz="200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5565082" y="4074310"/>
            <a:ext cx="6098372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rgbClr val="FFFFFF"/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771">
        <p:blinds dir="vert"/>
      </p:transition>
    </mc:Choice>
    <mc:Fallback>
      <p:transition spd="slow" advTm="6771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349"/>
                            </p:stCondLst>
                            <p:childTnLst>
                              <p:par>
                                <p:cTn id="5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t="7833" r="50000" b="7833"/>
          <a:stretch>
            <a:fillRect/>
          </a:stretch>
        </p:blipFill>
        <p:spPr>
          <a:xfrm>
            <a:off x="-9177" y="0"/>
            <a:ext cx="5414987" cy="6858000"/>
          </a:xfrm>
          <a:custGeom>
            <a:avLst/>
            <a:gdLst>
              <a:gd name="connsiteX0" fmla="*/ 0 w 5414987"/>
              <a:gd name="connsiteY0" fmla="*/ 0 h 6858000"/>
              <a:gd name="connsiteX1" fmla="*/ 5414987 w 5414987"/>
              <a:gd name="connsiteY1" fmla="*/ 0 h 6858000"/>
              <a:gd name="connsiteX2" fmla="*/ 5414987 w 5414987"/>
              <a:gd name="connsiteY2" fmla="*/ 6858000 h 6858000"/>
              <a:gd name="connsiteX3" fmla="*/ 0 w 5414987"/>
              <a:gd name="connsiteY3" fmla="*/ 6858000 h 6858000"/>
              <a:gd name="connsiteX4" fmla="*/ 0 w 541498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4987" h="6858000">
                <a:moveTo>
                  <a:pt x="0" y="0"/>
                </a:moveTo>
                <a:lnTo>
                  <a:pt x="5414987" y="0"/>
                </a:lnTo>
                <a:lnTo>
                  <a:pt x="541498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5" b="3895"/>
          <a:stretch>
            <a:fillRect/>
          </a:stretch>
        </p:blipFill>
        <p:spPr>
          <a:xfrm>
            <a:off x="3048000" y="4030758"/>
            <a:ext cx="972079" cy="972079"/>
          </a:xfrm>
          <a:custGeom>
            <a:avLst/>
            <a:gdLst>
              <a:gd name="connsiteX0" fmla="*/ 596900 w 1193800"/>
              <a:gd name="connsiteY0" fmla="*/ 0 h 1193800"/>
              <a:gd name="connsiteX1" fmla="*/ 1193800 w 1193800"/>
              <a:gd name="connsiteY1" fmla="*/ 596900 h 1193800"/>
              <a:gd name="connsiteX2" fmla="*/ 596900 w 1193800"/>
              <a:gd name="connsiteY2" fmla="*/ 1193800 h 1193800"/>
              <a:gd name="connsiteX3" fmla="*/ 0 w 1193800"/>
              <a:gd name="connsiteY3" fmla="*/ 596900 h 1193800"/>
              <a:gd name="connsiteX4" fmla="*/ 596900 w 1193800"/>
              <a:gd name="connsiteY4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800" h="1193800">
                <a:moveTo>
                  <a:pt x="596900" y="0"/>
                </a:moveTo>
                <a:cubicBezTo>
                  <a:pt x="926559" y="0"/>
                  <a:pt x="1193800" y="267241"/>
                  <a:pt x="1193800" y="596900"/>
                </a:cubicBezTo>
                <a:cubicBezTo>
                  <a:pt x="1193800" y="926559"/>
                  <a:pt x="926559" y="1193800"/>
                  <a:pt x="596900" y="1193800"/>
                </a:cubicBezTo>
                <a:cubicBezTo>
                  <a:pt x="267241" y="1193800"/>
                  <a:pt x="0" y="926559"/>
                  <a:pt x="0" y="596900"/>
                </a:cubicBezTo>
                <a:cubicBezTo>
                  <a:pt x="0" y="267241"/>
                  <a:pt x="267241" y="0"/>
                  <a:pt x="596900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" t="12120" r="2077" b="12120"/>
          <a:stretch>
            <a:fillRect/>
          </a:stretch>
        </p:blipFill>
        <p:spPr>
          <a:xfrm>
            <a:off x="6791539" y="4030758"/>
            <a:ext cx="972079" cy="972079"/>
          </a:xfrm>
          <a:custGeom>
            <a:avLst/>
            <a:gdLst>
              <a:gd name="connsiteX0" fmla="*/ 596900 w 1193800"/>
              <a:gd name="connsiteY0" fmla="*/ 0 h 1193800"/>
              <a:gd name="connsiteX1" fmla="*/ 1193800 w 1193800"/>
              <a:gd name="connsiteY1" fmla="*/ 596900 h 1193800"/>
              <a:gd name="connsiteX2" fmla="*/ 596900 w 1193800"/>
              <a:gd name="connsiteY2" fmla="*/ 1193800 h 1193800"/>
              <a:gd name="connsiteX3" fmla="*/ 0 w 1193800"/>
              <a:gd name="connsiteY3" fmla="*/ 596900 h 1193800"/>
              <a:gd name="connsiteX4" fmla="*/ 596900 w 1193800"/>
              <a:gd name="connsiteY4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800" h="1193800">
                <a:moveTo>
                  <a:pt x="596900" y="0"/>
                </a:moveTo>
                <a:cubicBezTo>
                  <a:pt x="926559" y="0"/>
                  <a:pt x="1193800" y="267241"/>
                  <a:pt x="1193800" y="596900"/>
                </a:cubicBezTo>
                <a:cubicBezTo>
                  <a:pt x="1193800" y="926559"/>
                  <a:pt x="926559" y="1193800"/>
                  <a:pt x="596900" y="1193800"/>
                </a:cubicBezTo>
                <a:cubicBezTo>
                  <a:pt x="267241" y="1193800"/>
                  <a:pt x="0" y="926559"/>
                  <a:pt x="0" y="596900"/>
                </a:cubicBezTo>
                <a:cubicBezTo>
                  <a:pt x="0" y="267241"/>
                  <a:pt x="267241" y="0"/>
                  <a:pt x="596900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>
            <a:outerShdw blurRad="50800" dist="254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" r="117" b="58"/>
          <a:stretch>
            <a:fillRect/>
          </a:stretch>
        </p:blipFill>
        <p:spPr>
          <a:xfrm flipH="1">
            <a:off x="6791540" y="1829051"/>
            <a:ext cx="972078" cy="972079"/>
          </a:xfrm>
          <a:custGeom>
            <a:avLst/>
            <a:gdLst>
              <a:gd name="connsiteX0" fmla="*/ 596899 w 1193799"/>
              <a:gd name="connsiteY0" fmla="*/ 0 h 1193800"/>
              <a:gd name="connsiteX1" fmla="*/ 12126 w 1193799"/>
              <a:gd name="connsiteY1" fmla="*/ 476604 h 1193800"/>
              <a:gd name="connsiteX2" fmla="*/ 0 w 1193799"/>
              <a:gd name="connsiteY2" fmla="*/ 596890 h 1193800"/>
              <a:gd name="connsiteX3" fmla="*/ 0 w 1193799"/>
              <a:gd name="connsiteY3" fmla="*/ 596910 h 1193800"/>
              <a:gd name="connsiteX4" fmla="*/ 12126 w 1193799"/>
              <a:gd name="connsiteY4" fmla="*/ 717196 h 1193800"/>
              <a:gd name="connsiteX5" fmla="*/ 596899 w 1193799"/>
              <a:gd name="connsiteY5" fmla="*/ 1193800 h 1193800"/>
              <a:gd name="connsiteX6" fmla="*/ 1193799 w 1193799"/>
              <a:gd name="connsiteY6" fmla="*/ 596900 h 1193800"/>
              <a:gd name="connsiteX7" fmla="*/ 596899 w 1193799"/>
              <a:gd name="connsiteY7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3799" h="1193800">
                <a:moveTo>
                  <a:pt x="596899" y="0"/>
                </a:moveTo>
                <a:cubicBezTo>
                  <a:pt x="308447" y="0"/>
                  <a:pt x="67785" y="204606"/>
                  <a:pt x="12126" y="476604"/>
                </a:cubicBezTo>
                <a:lnTo>
                  <a:pt x="0" y="596890"/>
                </a:lnTo>
                <a:lnTo>
                  <a:pt x="0" y="596910"/>
                </a:lnTo>
                <a:lnTo>
                  <a:pt x="12126" y="717196"/>
                </a:lnTo>
                <a:cubicBezTo>
                  <a:pt x="67785" y="989194"/>
                  <a:pt x="308447" y="1193800"/>
                  <a:pt x="596899" y="1193800"/>
                </a:cubicBezTo>
                <a:cubicBezTo>
                  <a:pt x="926558" y="1193800"/>
                  <a:pt x="1193799" y="926559"/>
                  <a:pt x="1193799" y="596900"/>
                </a:cubicBezTo>
                <a:cubicBezTo>
                  <a:pt x="1193799" y="267241"/>
                  <a:pt x="926558" y="0"/>
                  <a:pt x="596899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>
            <a:outerShdw blurRad="50800" dist="25400" dir="18900000" algn="bl" rotWithShape="0">
              <a:prstClr val="black">
                <a:alpha val="30000"/>
              </a:prstClr>
            </a:outerShdw>
          </a:effectLst>
        </p:spPr>
      </p:pic>
      <p:grpSp>
        <p:nvGrpSpPr>
          <p:cNvPr id="2" name="组合 1"/>
          <p:cNvGrpSpPr/>
          <p:nvPr/>
        </p:nvGrpSpPr>
        <p:grpSpPr>
          <a:xfrm>
            <a:off x="3792572" y="1815763"/>
            <a:ext cx="3226474" cy="3226475"/>
            <a:chOff x="3792572" y="1815763"/>
            <a:chExt cx="3226474" cy="3226475"/>
          </a:xfrm>
        </p:grpSpPr>
        <p:sp>
          <p:nvSpPr>
            <p:cNvPr id="7" name="椭圆 6"/>
            <p:cNvSpPr/>
            <p:nvPr/>
          </p:nvSpPr>
          <p:spPr>
            <a:xfrm>
              <a:off x="3792572" y="1815763"/>
              <a:ext cx="3226474" cy="32264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50" b="16650"/>
            <a:stretch>
              <a:fillRect/>
            </a:stretch>
          </p:blipFill>
          <p:spPr>
            <a:xfrm>
              <a:off x="4050535" y="2073726"/>
              <a:ext cx="2710548" cy="2710548"/>
            </a:xfrm>
            <a:custGeom>
              <a:avLst/>
              <a:gdLst>
                <a:gd name="connsiteX0" fmla="*/ 1481415 w 4574232"/>
                <a:gd name="connsiteY0" fmla="*/ 0 h 4574232"/>
                <a:gd name="connsiteX1" fmla="*/ 3092817 w 4574232"/>
                <a:gd name="connsiteY1" fmla="*/ 0 h 4574232"/>
                <a:gd name="connsiteX2" fmla="*/ 3231803 w 4574232"/>
                <a:gd name="connsiteY2" fmla="*/ 50869 h 4574232"/>
                <a:gd name="connsiteX3" fmla="*/ 4523363 w 4574232"/>
                <a:gd name="connsiteY3" fmla="*/ 1342430 h 4574232"/>
                <a:gd name="connsiteX4" fmla="*/ 4574232 w 4574232"/>
                <a:gd name="connsiteY4" fmla="*/ 1481415 h 4574232"/>
                <a:gd name="connsiteX5" fmla="*/ 4574232 w 4574232"/>
                <a:gd name="connsiteY5" fmla="*/ 3092817 h 4574232"/>
                <a:gd name="connsiteX6" fmla="*/ 4523363 w 4574232"/>
                <a:gd name="connsiteY6" fmla="*/ 3231803 h 4574232"/>
                <a:gd name="connsiteX7" fmla="*/ 3231803 w 4574232"/>
                <a:gd name="connsiteY7" fmla="*/ 4523363 h 4574232"/>
                <a:gd name="connsiteX8" fmla="*/ 3092817 w 4574232"/>
                <a:gd name="connsiteY8" fmla="*/ 4574232 h 4574232"/>
                <a:gd name="connsiteX9" fmla="*/ 1481415 w 4574232"/>
                <a:gd name="connsiteY9" fmla="*/ 4574232 h 4574232"/>
                <a:gd name="connsiteX10" fmla="*/ 1342430 w 4574232"/>
                <a:gd name="connsiteY10" fmla="*/ 4523363 h 4574232"/>
                <a:gd name="connsiteX11" fmla="*/ 50869 w 4574232"/>
                <a:gd name="connsiteY11" fmla="*/ 3231803 h 4574232"/>
                <a:gd name="connsiteX12" fmla="*/ 0 w 4574232"/>
                <a:gd name="connsiteY12" fmla="*/ 3092817 h 4574232"/>
                <a:gd name="connsiteX13" fmla="*/ 0 w 4574232"/>
                <a:gd name="connsiteY13" fmla="*/ 1481415 h 4574232"/>
                <a:gd name="connsiteX14" fmla="*/ 50869 w 4574232"/>
                <a:gd name="connsiteY14" fmla="*/ 1342430 h 4574232"/>
                <a:gd name="connsiteX15" fmla="*/ 1342430 w 4574232"/>
                <a:gd name="connsiteY15" fmla="*/ 50869 h 457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74232" h="4574232">
                  <a:moveTo>
                    <a:pt x="1481415" y="0"/>
                  </a:moveTo>
                  <a:lnTo>
                    <a:pt x="3092817" y="0"/>
                  </a:lnTo>
                  <a:lnTo>
                    <a:pt x="3231803" y="50869"/>
                  </a:lnTo>
                  <a:cubicBezTo>
                    <a:pt x="3812520" y="296492"/>
                    <a:pt x="4277740" y="761712"/>
                    <a:pt x="4523363" y="1342430"/>
                  </a:cubicBezTo>
                  <a:lnTo>
                    <a:pt x="4574232" y="1481415"/>
                  </a:lnTo>
                  <a:lnTo>
                    <a:pt x="4574232" y="3092817"/>
                  </a:lnTo>
                  <a:lnTo>
                    <a:pt x="4523363" y="3231803"/>
                  </a:lnTo>
                  <a:cubicBezTo>
                    <a:pt x="4277740" y="3812520"/>
                    <a:pt x="3812520" y="4277740"/>
                    <a:pt x="3231803" y="4523363"/>
                  </a:cubicBezTo>
                  <a:lnTo>
                    <a:pt x="3092817" y="4574232"/>
                  </a:lnTo>
                  <a:lnTo>
                    <a:pt x="1481415" y="4574232"/>
                  </a:lnTo>
                  <a:lnTo>
                    <a:pt x="1342430" y="4523363"/>
                  </a:lnTo>
                  <a:cubicBezTo>
                    <a:pt x="761712" y="4277740"/>
                    <a:pt x="296492" y="3812520"/>
                    <a:pt x="50869" y="3231803"/>
                  </a:cubicBezTo>
                  <a:lnTo>
                    <a:pt x="0" y="3092817"/>
                  </a:lnTo>
                  <a:lnTo>
                    <a:pt x="0" y="1481415"/>
                  </a:lnTo>
                  <a:lnTo>
                    <a:pt x="50869" y="1342430"/>
                  </a:lnTo>
                  <a:cubicBezTo>
                    <a:pt x="296492" y="761712"/>
                    <a:pt x="761712" y="296492"/>
                    <a:pt x="1342430" y="50869"/>
                  </a:cubicBezTo>
                  <a:close/>
                </a:path>
              </a:pathLst>
            </a:cu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4808" r="4808" b="4808"/>
          <a:stretch>
            <a:fillRect/>
          </a:stretch>
        </p:blipFill>
        <p:spPr>
          <a:xfrm>
            <a:off x="4919770" y="740271"/>
            <a:ext cx="972079" cy="972079"/>
          </a:xfrm>
          <a:custGeom>
            <a:avLst/>
            <a:gdLst>
              <a:gd name="connsiteX0" fmla="*/ 596900 w 1193800"/>
              <a:gd name="connsiteY0" fmla="*/ 0 h 1193800"/>
              <a:gd name="connsiteX1" fmla="*/ 1193800 w 1193800"/>
              <a:gd name="connsiteY1" fmla="*/ 596900 h 1193800"/>
              <a:gd name="connsiteX2" fmla="*/ 596900 w 1193800"/>
              <a:gd name="connsiteY2" fmla="*/ 1193800 h 1193800"/>
              <a:gd name="connsiteX3" fmla="*/ 0 w 1193800"/>
              <a:gd name="connsiteY3" fmla="*/ 596900 h 1193800"/>
              <a:gd name="connsiteX4" fmla="*/ 596900 w 1193800"/>
              <a:gd name="connsiteY4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800" h="1193800">
                <a:moveTo>
                  <a:pt x="596900" y="0"/>
                </a:moveTo>
                <a:cubicBezTo>
                  <a:pt x="926559" y="0"/>
                  <a:pt x="1193800" y="267241"/>
                  <a:pt x="1193800" y="596900"/>
                </a:cubicBezTo>
                <a:cubicBezTo>
                  <a:pt x="1193800" y="926559"/>
                  <a:pt x="926559" y="1193800"/>
                  <a:pt x="596900" y="1193800"/>
                </a:cubicBezTo>
                <a:cubicBezTo>
                  <a:pt x="267241" y="1193800"/>
                  <a:pt x="0" y="926559"/>
                  <a:pt x="0" y="596900"/>
                </a:cubicBezTo>
                <a:cubicBezTo>
                  <a:pt x="0" y="267241"/>
                  <a:pt x="267241" y="0"/>
                  <a:pt x="596900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>
            <a:outerShdw blurRad="50800" dist="25400" dir="16200000" rotWithShape="0">
              <a:prstClr val="black">
                <a:alpha val="30000"/>
              </a:prstClr>
            </a:outerShdw>
          </a:effec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" t="2865" r="2865" b="2865"/>
          <a:stretch>
            <a:fillRect/>
          </a:stretch>
        </p:blipFill>
        <p:spPr>
          <a:xfrm>
            <a:off x="4919770" y="5145650"/>
            <a:ext cx="972079" cy="972079"/>
          </a:xfrm>
          <a:custGeom>
            <a:avLst/>
            <a:gdLst>
              <a:gd name="connsiteX0" fmla="*/ 596900 w 1193800"/>
              <a:gd name="connsiteY0" fmla="*/ 0 h 1193800"/>
              <a:gd name="connsiteX1" fmla="*/ 1193800 w 1193800"/>
              <a:gd name="connsiteY1" fmla="*/ 596900 h 1193800"/>
              <a:gd name="connsiteX2" fmla="*/ 596900 w 1193800"/>
              <a:gd name="connsiteY2" fmla="*/ 1193800 h 1193800"/>
              <a:gd name="connsiteX3" fmla="*/ 0 w 1193800"/>
              <a:gd name="connsiteY3" fmla="*/ 596900 h 1193800"/>
              <a:gd name="connsiteX4" fmla="*/ 596900 w 1193800"/>
              <a:gd name="connsiteY4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800" h="1193800">
                <a:moveTo>
                  <a:pt x="596900" y="0"/>
                </a:moveTo>
                <a:cubicBezTo>
                  <a:pt x="926559" y="0"/>
                  <a:pt x="1193800" y="267241"/>
                  <a:pt x="1193800" y="596900"/>
                </a:cubicBezTo>
                <a:cubicBezTo>
                  <a:pt x="1193800" y="926559"/>
                  <a:pt x="926559" y="1193800"/>
                  <a:pt x="596900" y="1193800"/>
                </a:cubicBezTo>
                <a:cubicBezTo>
                  <a:pt x="267241" y="1193800"/>
                  <a:pt x="0" y="926559"/>
                  <a:pt x="0" y="596900"/>
                </a:cubicBezTo>
                <a:cubicBezTo>
                  <a:pt x="0" y="267241"/>
                  <a:pt x="267241" y="0"/>
                  <a:pt x="596900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" t="17321" r="1005" b="17321"/>
          <a:stretch>
            <a:fillRect/>
          </a:stretch>
        </p:blipFill>
        <p:spPr>
          <a:xfrm>
            <a:off x="3048000" y="1829051"/>
            <a:ext cx="972079" cy="972079"/>
          </a:xfrm>
          <a:custGeom>
            <a:avLst/>
            <a:gdLst>
              <a:gd name="connsiteX0" fmla="*/ 596900 w 1193800"/>
              <a:gd name="connsiteY0" fmla="*/ 0 h 1193800"/>
              <a:gd name="connsiteX1" fmla="*/ 1193800 w 1193800"/>
              <a:gd name="connsiteY1" fmla="*/ 596900 h 1193800"/>
              <a:gd name="connsiteX2" fmla="*/ 596900 w 1193800"/>
              <a:gd name="connsiteY2" fmla="*/ 1193800 h 1193800"/>
              <a:gd name="connsiteX3" fmla="*/ 0 w 1193800"/>
              <a:gd name="connsiteY3" fmla="*/ 596900 h 1193800"/>
              <a:gd name="connsiteX4" fmla="*/ 596900 w 1193800"/>
              <a:gd name="connsiteY4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800" h="1193800">
                <a:moveTo>
                  <a:pt x="596900" y="0"/>
                </a:moveTo>
                <a:cubicBezTo>
                  <a:pt x="926559" y="0"/>
                  <a:pt x="1193800" y="267241"/>
                  <a:pt x="1193800" y="596900"/>
                </a:cubicBezTo>
                <a:cubicBezTo>
                  <a:pt x="1193800" y="926559"/>
                  <a:pt x="926559" y="1193800"/>
                  <a:pt x="596900" y="1193800"/>
                </a:cubicBezTo>
                <a:cubicBezTo>
                  <a:pt x="267241" y="1193800"/>
                  <a:pt x="0" y="926559"/>
                  <a:pt x="0" y="596900"/>
                </a:cubicBezTo>
                <a:cubicBezTo>
                  <a:pt x="0" y="267241"/>
                  <a:pt x="267241" y="0"/>
                  <a:pt x="596900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>
            <a:outerShdw blurRad="50800" dist="25400" dir="13500000" algn="br" rotWithShape="0">
              <a:prstClr val="black">
                <a:alpha val="30000"/>
              </a:prstClr>
            </a:outerShdw>
          </a:effectLst>
        </p:spPr>
      </p:pic>
      <p:cxnSp>
        <p:nvCxnSpPr>
          <p:cNvPr id="41" name="直接连接符 40"/>
          <p:cNvCxnSpPr/>
          <p:nvPr/>
        </p:nvCxnSpPr>
        <p:spPr>
          <a:xfrm>
            <a:off x="963920" y="605400"/>
            <a:ext cx="1807707" cy="1807707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2391711" y="3546021"/>
            <a:ext cx="795775" cy="795775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1495263" y="4760822"/>
            <a:ext cx="1005478" cy="1005478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1574615" y="1467825"/>
            <a:ext cx="1107996" cy="3170099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</a:bodyPr>
          <a:lstStyle/>
          <a:p>
            <a:pPr algn="ctr"/>
            <a:r>
              <a:rPr lang="zh-CN" altLang="en-US" sz="6000" cap="none" spc="0">
                <a:ln w="0"/>
                <a:solidFill>
                  <a:srgbClr val="242424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坚果</a:t>
            </a:r>
            <a:r>
              <a:rPr lang="zh-CN" altLang="en-US" sz="6000" cap="none" spc="0">
                <a:ln w="0"/>
                <a:solidFill>
                  <a:schemeClr val="bg1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炒货</a:t>
            </a:r>
            <a:endParaRPr lang="en-US" altLang="zh-CN" sz="6000" cap="none" spc="0">
              <a:ln w="0"/>
              <a:solidFill>
                <a:schemeClr val="bg1"/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357809" y="2790745"/>
            <a:ext cx="461665" cy="2599430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</a:bodyPr>
          <a:lstStyle/>
          <a:p>
            <a:pPr algn="ctr"/>
            <a:r>
              <a:rPr lang="en-US" altLang="zh-CN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Roasted seeds </a:t>
            </a:r>
            <a:r>
              <a:rPr lang="en-US" altLang="zh-CN">
                <a:ln w="0"/>
                <a:solidFill>
                  <a:schemeClr val="bg1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and nuts</a:t>
            </a:r>
            <a:endParaRPr lang="en-US" altLang="zh-CN">
              <a:ln w="0"/>
              <a:solidFill>
                <a:schemeClr val="bg1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131822" y="4206173"/>
            <a:ext cx="1721229" cy="1500427"/>
            <a:chOff x="9910523" y="4395436"/>
            <a:chExt cx="1721229" cy="1500427"/>
          </a:xfrm>
        </p:grpSpPr>
        <p:sp>
          <p:nvSpPr>
            <p:cNvPr id="4" name="椭圆 3"/>
            <p:cNvSpPr/>
            <p:nvPr/>
          </p:nvSpPr>
          <p:spPr>
            <a:xfrm>
              <a:off x="9910523" y="5286752"/>
              <a:ext cx="1721229" cy="4795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3774" y="4395436"/>
              <a:ext cx="1500427" cy="1500427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10153337" y="4252181"/>
            <a:ext cx="1842945" cy="1468476"/>
            <a:chOff x="10153337" y="4252181"/>
            <a:chExt cx="1842945" cy="1468476"/>
          </a:xfrm>
        </p:grpSpPr>
        <p:sp>
          <p:nvSpPr>
            <p:cNvPr id="27" name="椭圆 26"/>
            <p:cNvSpPr/>
            <p:nvPr/>
          </p:nvSpPr>
          <p:spPr>
            <a:xfrm>
              <a:off x="10153337" y="4341480"/>
              <a:ext cx="218134" cy="218134"/>
            </a:xfrm>
            <a:prstGeom prst="ellipse">
              <a:avLst/>
            </a:prstGeom>
            <a:blipFill dpi="0" rotWithShape="1">
              <a:blip r:embed="rId1">
                <a:alphaModFix amt="9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11816321" y="5540696"/>
              <a:ext cx="179961" cy="179961"/>
            </a:xfrm>
            <a:prstGeom prst="ellipse">
              <a:avLst/>
            </a:prstGeom>
            <a:blipFill dpi="0" rotWithShape="1">
              <a:blip r:embed="rId1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11347782" y="4777988"/>
              <a:ext cx="126336" cy="126336"/>
            </a:xfrm>
            <a:prstGeom prst="ellipse">
              <a:avLst/>
            </a:prstGeom>
            <a:blipFill dpi="0" rotWithShape="1">
              <a:blip r:embed="rId1">
                <a:alphaModFix amt="8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11615298" y="4252181"/>
              <a:ext cx="178597" cy="178597"/>
            </a:xfrm>
            <a:prstGeom prst="ellipse">
              <a:avLst/>
            </a:prstGeom>
            <a:blipFill dpi="0" rotWithShape="1">
              <a:blip r:embed="rId1">
                <a:alphaModFix amt="4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10555068" y="5137651"/>
              <a:ext cx="69530" cy="69530"/>
            </a:xfrm>
            <a:prstGeom prst="ellipse">
              <a:avLst/>
            </a:prstGeom>
            <a:blipFill dpi="0" rotWithShape="1">
              <a:blip r:embed="rId1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10262404" y="5465988"/>
              <a:ext cx="120883" cy="120883"/>
            </a:xfrm>
            <a:prstGeom prst="ellipse">
              <a:avLst/>
            </a:prstGeom>
            <a:blipFill dpi="0" rotWithShape="1">
              <a:blip r:embed="rId1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11050073" y="4430013"/>
              <a:ext cx="40560" cy="40560"/>
            </a:xfrm>
            <a:prstGeom prst="ellipse">
              <a:avLst/>
            </a:prstGeom>
            <a:blipFill dpi="0" rotWithShape="1">
              <a:blip r:embed="rId1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矩形 48"/>
          <p:cNvSpPr/>
          <p:nvPr/>
        </p:nvSpPr>
        <p:spPr>
          <a:xfrm>
            <a:off x="8158242" y="1879149"/>
            <a:ext cx="3694809" cy="2352952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700">
                <a:latin typeface="腾祥睿黑简-W1" panose="01010104010101010101" pitchFamily="2" charset="-122"/>
                <a:ea typeface="腾祥睿黑简-W1" panose="01010104010101010101" pitchFamily="2" charset="-122"/>
              </a:rPr>
              <a:t>    </a:t>
            </a:r>
            <a:r>
              <a:rPr lang="zh-CN" altLang="en-US" sz="2400"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坚果</a:t>
            </a:r>
            <a:r>
              <a:rPr lang="zh-CN" altLang="en-US" sz="1700">
                <a:latin typeface="腾祥睿黑简-W1" panose="01010104010101010101" pitchFamily="2" charset="-122"/>
                <a:ea typeface="腾祥睿黑简-W1" panose="01010104010101010101" pitchFamily="2" charset="-122"/>
              </a:rPr>
              <a:t>，闭果的一个分类，果皮坚硬，内含</a:t>
            </a:r>
            <a:r>
              <a:rPr lang="en-US" altLang="zh-CN" sz="1700">
                <a:latin typeface="腾祥睿黑简-W1" panose="01010104010101010101" pitchFamily="2" charset="-122"/>
                <a:ea typeface="腾祥睿黑简-W1" panose="01010104010101010101" pitchFamily="2" charset="-122"/>
              </a:rPr>
              <a:t>1</a:t>
            </a:r>
            <a:r>
              <a:rPr lang="zh-CN" altLang="en-US" sz="1700">
                <a:latin typeface="腾祥睿黑简-W1" panose="01010104010101010101" pitchFamily="2" charset="-122"/>
                <a:ea typeface="腾祥睿黑简-W1" panose="01010104010101010101" pitchFamily="2" charset="-122"/>
              </a:rPr>
              <a:t>粒种子。如板栗等的果实。坚果是植物的精华部分，一般都营养丰富，含蛋白质、油脂、矿物质、维生素较高，对人体生长发育、增强体质、预防疾病有极好的功效。</a:t>
            </a:r>
            <a:endParaRPr lang="en-US" altLang="zh-CN" sz="1700">
              <a:ln w="0"/>
              <a:solidFill>
                <a:schemeClr val="bg1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9233">
        <p14:honeycomb/>
      </p:transition>
    </mc:Choice>
    <mc:Fallback>
      <p:transition spd="slow" advTm="92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224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724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70" b="7833"/>
          <a:stretch>
            <a:fillRect/>
          </a:stretch>
        </p:blipFill>
        <p:spPr>
          <a:xfrm>
            <a:off x="0" y="5321300"/>
            <a:ext cx="12192000" cy="1536700"/>
          </a:xfrm>
          <a:custGeom>
            <a:avLst/>
            <a:gdLst>
              <a:gd name="connsiteX0" fmla="*/ 0 w 12192000"/>
              <a:gd name="connsiteY0" fmla="*/ 0 h 1536700"/>
              <a:gd name="connsiteX1" fmla="*/ 12192000 w 12192000"/>
              <a:gd name="connsiteY1" fmla="*/ 0 h 1536700"/>
              <a:gd name="connsiteX2" fmla="*/ 12192000 w 12192000"/>
              <a:gd name="connsiteY2" fmla="*/ 1536700 h 1536700"/>
              <a:gd name="connsiteX3" fmla="*/ 0 w 12192000"/>
              <a:gd name="connsiteY3" fmla="*/ 1536700 h 153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536700">
                <a:moveTo>
                  <a:pt x="0" y="0"/>
                </a:moveTo>
                <a:lnTo>
                  <a:pt x="12192000" y="0"/>
                </a:lnTo>
                <a:lnTo>
                  <a:pt x="12192000" y="1536700"/>
                </a:lnTo>
                <a:lnTo>
                  <a:pt x="0" y="1536700"/>
                </a:lnTo>
                <a:close/>
              </a:path>
            </a:pathLst>
          </a:custGeom>
        </p:spPr>
      </p:pic>
      <p:cxnSp>
        <p:nvCxnSpPr>
          <p:cNvPr id="41" name="直接连接符 40"/>
          <p:cNvCxnSpPr/>
          <p:nvPr/>
        </p:nvCxnSpPr>
        <p:spPr>
          <a:xfrm>
            <a:off x="6713090" y="5373628"/>
            <a:ext cx="1015016" cy="1015016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-461611" y="2381250"/>
            <a:ext cx="5284106" cy="5284106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http://pic3.nipic.com/20090610/2363388_113723002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3" t="7810" r="13265" b="4547"/>
          <a:stretch>
            <a:fillRect/>
          </a:stretch>
        </p:blipFill>
        <p:spPr bwMode="auto">
          <a:xfrm>
            <a:off x="3910686" y="3325116"/>
            <a:ext cx="1175658" cy="1175658"/>
          </a:xfrm>
          <a:custGeom>
            <a:avLst/>
            <a:gdLst>
              <a:gd name="connsiteX0" fmla="*/ 587829 w 1175658"/>
              <a:gd name="connsiteY0" fmla="*/ 0 h 1175658"/>
              <a:gd name="connsiteX1" fmla="*/ 1175658 w 1175658"/>
              <a:gd name="connsiteY1" fmla="*/ 587829 h 1175658"/>
              <a:gd name="connsiteX2" fmla="*/ 587829 w 1175658"/>
              <a:gd name="connsiteY2" fmla="*/ 1175658 h 1175658"/>
              <a:gd name="connsiteX3" fmla="*/ 0 w 1175658"/>
              <a:gd name="connsiteY3" fmla="*/ 587829 h 1175658"/>
              <a:gd name="connsiteX4" fmla="*/ 587829 w 1175658"/>
              <a:gd name="connsiteY4" fmla="*/ 0 h 117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658" h="1175658">
                <a:moveTo>
                  <a:pt x="587829" y="0"/>
                </a:moveTo>
                <a:cubicBezTo>
                  <a:pt x="912478" y="0"/>
                  <a:pt x="1175658" y="263180"/>
                  <a:pt x="1175658" y="587829"/>
                </a:cubicBezTo>
                <a:cubicBezTo>
                  <a:pt x="1175658" y="912478"/>
                  <a:pt x="912478" y="1175658"/>
                  <a:pt x="587829" y="1175658"/>
                </a:cubicBezTo>
                <a:cubicBezTo>
                  <a:pt x="263180" y="1175658"/>
                  <a:pt x="0" y="912478"/>
                  <a:pt x="0" y="587829"/>
                </a:cubicBezTo>
                <a:cubicBezTo>
                  <a:pt x="0" y="263180"/>
                  <a:pt x="263180" y="0"/>
                  <a:pt x="5878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3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7" t="5756" r="26857" b="14216"/>
          <a:stretch>
            <a:fillRect/>
          </a:stretch>
        </p:blipFill>
        <p:spPr>
          <a:xfrm>
            <a:off x="2477985" y="2044700"/>
            <a:ext cx="1175658" cy="1175658"/>
          </a:xfrm>
          <a:custGeom>
            <a:avLst/>
            <a:gdLst>
              <a:gd name="connsiteX0" fmla="*/ 587829 w 1175658"/>
              <a:gd name="connsiteY0" fmla="*/ 0 h 1175658"/>
              <a:gd name="connsiteX1" fmla="*/ 1175658 w 1175658"/>
              <a:gd name="connsiteY1" fmla="*/ 587829 h 1175658"/>
              <a:gd name="connsiteX2" fmla="*/ 587829 w 1175658"/>
              <a:gd name="connsiteY2" fmla="*/ 1175658 h 1175658"/>
              <a:gd name="connsiteX3" fmla="*/ 0 w 1175658"/>
              <a:gd name="connsiteY3" fmla="*/ 587829 h 1175658"/>
              <a:gd name="connsiteX4" fmla="*/ 587829 w 1175658"/>
              <a:gd name="connsiteY4" fmla="*/ 0 h 117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658" h="1175658">
                <a:moveTo>
                  <a:pt x="587829" y="0"/>
                </a:moveTo>
                <a:cubicBezTo>
                  <a:pt x="912478" y="0"/>
                  <a:pt x="1175658" y="263180"/>
                  <a:pt x="1175658" y="587829"/>
                </a:cubicBezTo>
                <a:cubicBezTo>
                  <a:pt x="1175658" y="912478"/>
                  <a:pt x="912478" y="1175658"/>
                  <a:pt x="587829" y="1175658"/>
                </a:cubicBezTo>
                <a:cubicBezTo>
                  <a:pt x="263180" y="1175658"/>
                  <a:pt x="0" y="912478"/>
                  <a:pt x="0" y="587829"/>
                </a:cubicBezTo>
                <a:cubicBezTo>
                  <a:pt x="0" y="263180"/>
                  <a:pt x="263180" y="0"/>
                  <a:pt x="5878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3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499" y="2106841"/>
            <a:ext cx="1175656" cy="1175656"/>
          </a:xfrm>
          <a:custGeom>
            <a:avLst/>
            <a:gdLst>
              <a:gd name="connsiteX0" fmla="*/ 587829 w 1175656"/>
              <a:gd name="connsiteY0" fmla="*/ 0 h 1175656"/>
              <a:gd name="connsiteX1" fmla="*/ 1163715 w 1175656"/>
              <a:gd name="connsiteY1" fmla="*/ 469361 h 1175656"/>
              <a:gd name="connsiteX2" fmla="*/ 1175656 w 1175656"/>
              <a:gd name="connsiteY2" fmla="*/ 587809 h 1175656"/>
              <a:gd name="connsiteX3" fmla="*/ 1175656 w 1175656"/>
              <a:gd name="connsiteY3" fmla="*/ 587849 h 1175656"/>
              <a:gd name="connsiteX4" fmla="*/ 1163715 w 1175656"/>
              <a:gd name="connsiteY4" fmla="*/ 706297 h 1175656"/>
              <a:gd name="connsiteX5" fmla="*/ 706297 w 1175656"/>
              <a:gd name="connsiteY5" fmla="*/ 1163716 h 1175656"/>
              <a:gd name="connsiteX6" fmla="*/ 587849 w 1175656"/>
              <a:gd name="connsiteY6" fmla="*/ 1175656 h 1175656"/>
              <a:gd name="connsiteX7" fmla="*/ 587809 w 1175656"/>
              <a:gd name="connsiteY7" fmla="*/ 1175656 h 1175656"/>
              <a:gd name="connsiteX8" fmla="*/ 469361 w 1175656"/>
              <a:gd name="connsiteY8" fmla="*/ 1163716 h 1175656"/>
              <a:gd name="connsiteX9" fmla="*/ 0 w 1175656"/>
              <a:gd name="connsiteY9" fmla="*/ 587829 h 1175656"/>
              <a:gd name="connsiteX10" fmla="*/ 587829 w 1175656"/>
              <a:gd name="connsiteY10" fmla="*/ 0 h 117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5656" h="1175656">
                <a:moveTo>
                  <a:pt x="587829" y="0"/>
                </a:moveTo>
                <a:cubicBezTo>
                  <a:pt x="871897" y="0"/>
                  <a:pt x="1108903" y="201497"/>
                  <a:pt x="1163715" y="469361"/>
                </a:cubicBezTo>
                <a:lnTo>
                  <a:pt x="1175656" y="587809"/>
                </a:lnTo>
                <a:lnTo>
                  <a:pt x="1175656" y="587849"/>
                </a:lnTo>
                <a:lnTo>
                  <a:pt x="1163715" y="706297"/>
                </a:lnTo>
                <a:cubicBezTo>
                  <a:pt x="1116733" y="935895"/>
                  <a:pt x="935895" y="1116733"/>
                  <a:pt x="706297" y="1163716"/>
                </a:cubicBezTo>
                <a:lnTo>
                  <a:pt x="587849" y="1175656"/>
                </a:lnTo>
                <a:lnTo>
                  <a:pt x="587809" y="1175656"/>
                </a:lnTo>
                <a:lnTo>
                  <a:pt x="469361" y="1163716"/>
                </a:lnTo>
                <a:cubicBezTo>
                  <a:pt x="201497" y="1108903"/>
                  <a:pt x="0" y="871897"/>
                  <a:pt x="0" y="587829"/>
                </a:cubicBezTo>
                <a:cubicBezTo>
                  <a:pt x="0" y="263180"/>
                  <a:pt x="263180" y="0"/>
                  <a:pt x="5878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30000"/>
              </a:prstClr>
            </a:outerShdw>
          </a:effectLst>
        </p:spPr>
      </p:pic>
      <p:pic>
        <p:nvPicPr>
          <p:cNvPr id="29" name="图片 28" descr="http://img006.hc360.cn/g1/M07/5F/6D/wKhQL1HmOfCERFMQAAAAADhyOCc28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0" t="542" r="9341" b="542"/>
          <a:stretch>
            <a:fillRect/>
          </a:stretch>
        </p:blipFill>
        <p:spPr bwMode="auto">
          <a:xfrm>
            <a:off x="675492" y="3518353"/>
            <a:ext cx="3009900" cy="3009900"/>
          </a:xfrm>
          <a:custGeom>
            <a:avLst/>
            <a:gdLst>
              <a:gd name="connsiteX0" fmla="*/ 1494971 w 2989942"/>
              <a:gd name="connsiteY0" fmla="*/ 0 h 2989938"/>
              <a:gd name="connsiteX1" fmla="*/ 2989942 w 2989942"/>
              <a:gd name="connsiteY1" fmla="*/ 1494969 h 2989938"/>
              <a:gd name="connsiteX2" fmla="*/ 1494971 w 2989942"/>
              <a:gd name="connsiteY2" fmla="*/ 2989938 h 2989938"/>
              <a:gd name="connsiteX3" fmla="*/ 0 w 2989942"/>
              <a:gd name="connsiteY3" fmla="*/ 1494969 h 2989938"/>
              <a:gd name="connsiteX4" fmla="*/ 1494971 w 2989942"/>
              <a:gd name="connsiteY4" fmla="*/ 0 h 298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9942" h="2989938">
                <a:moveTo>
                  <a:pt x="1494971" y="0"/>
                </a:moveTo>
                <a:cubicBezTo>
                  <a:pt x="2320621" y="0"/>
                  <a:pt x="2989942" y="669320"/>
                  <a:pt x="2989942" y="1494969"/>
                </a:cubicBezTo>
                <a:cubicBezTo>
                  <a:pt x="2989942" y="2320618"/>
                  <a:pt x="2320621" y="2989938"/>
                  <a:pt x="1494971" y="2989938"/>
                </a:cubicBezTo>
                <a:cubicBezTo>
                  <a:pt x="669321" y="2989938"/>
                  <a:pt x="0" y="2320618"/>
                  <a:pt x="0" y="1494969"/>
                </a:cubicBezTo>
                <a:cubicBezTo>
                  <a:pt x="0" y="669320"/>
                  <a:pt x="669321" y="0"/>
                  <a:pt x="1494971" y="0"/>
                </a:cubicBezTo>
                <a:close/>
              </a:path>
            </a:pathLst>
          </a:custGeom>
          <a:noFill/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" t="6811" r="6810" b="6810"/>
          <a:stretch>
            <a:fillRect/>
          </a:stretch>
        </p:blipFill>
        <p:spPr>
          <a:xfrm>
            <a:off x="4041441" y="5181553"/>
            <a:ext cx="1175658" cy="1175658"/>
          </a:xfrm>
          <a:custGeom>
            <a:avLst/>
            <a:gdLst>
              <a:gd name="connsiteX0" fmla="*/ 587829 w 1175658"/>
              <a:gd name="connsiteY0" fmla="*/ 0 h 1175658"/>
              <a:gd name="connsiteX1" fmla="*/ 1175658 w 1175658"/>
              <a:gd name="connsiteY1" fmla="*/ 587829 h 1175658"/>
              <a:gd name="connsiteX2" fmla="*/ 587829 w 1175658"/>
              <a:gd name="connsiteY2" fmla="*/ 1175658 h 1175658"/>
              <a:gd name="connsiteX3" fmla="*/ 0 w 1175658"/>
              <a:gd name="connsiteY3" fmla="*/ 587829 h 1175658"/>
              <a:gd name="connsiteX4" fmla="*/ 587829 w 1175658"/>
              <a:gd name="connsiteY4" fmla="*/ 0 h 117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658" h="1175658">
                <a:moveTo>
                  <a:pt x="587829" y="0"/>
                </a:moveTo>
                <a:cubicBezTo>
                  <a:pt x="912478" y="0"/>
                  <a:pt x="1175658" y="263180"/>
                  <a:pt x="1175658" y="587829"/>
                </a:cubicBezTo>
                <a:cubicBezTo>
                  <a:pt x="1175658" y="912478"/>
                  <a:pt x="912478" y="1175658"/>
                  <a:pt x="587829" y="1175658"/>
                </a:cubicBezTo>
                <a:cubicBezTo>
                  <a:pt x="263180" y="1175658"/>
                  <a:pt x="0" y="912478"/>
                  <a:pt x="0" y="587829"/>
                </a:cubicBezTo>
                <a:cubicBezTo>
                  <a:pt x="0" y="263180"/>
                  <a:pt x="263180" y="0"/>
                  <a:pt x="5878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30000"/>
              </a:prstClr>
            </a:outerShdw>
          </a:effectLst>
        </p:spPr>
      </p:pic>
      <p:grpSp>
        <p:nvGrpSpPr>
          <p:cNvPr id="2" name="组合 1"/>
          <p:cNvGrpSpPr/>
          <p:nvPr/>
        </p:nvGrpSpPr>
        <p:grpSpPr>
          <a:xfrm>
            <a:off x="1074420" y="1406752"/>
            <a:ext cx="5164455" cy="993548"/>
            <a:chOff x="1074420" y="1406752"/>
            <a:chExt cx="5164455" cy="993548"/>
          </a:xfrm>
        </p:grpSpPr>
        <p:sp>
          <p:nvSpPr>
            <p:cNvPr id="10" name="任意多边形 9"/>
            <p:cNvSpPr/>
            <p:nvPr/>
          </p:nvSpPr>
          <p:spPr>
            <a:xfrm>
              <a:off x="1074420" y="1554480"/>
              <a:ext cx="5017770" cy="845820"/>
            </a:xfrm>
            <a:custGeom>
              <a:avLst/>
              <a:gdLst>
                <a:gd name="connsiteX0" fmla="*/ 5017770 w 5017770"/>
                <a:gd name="connsiteY0" fmla="*/ 0 h 845820"/>
                <a:gd name="connsiteX1" fmla="*/ 845820 w 5017770"/>
                <a:gd name="connsiteY1" fmla="*/ 0 h 845820"/>
                <a:gd name="connsiteX2" fmla="*/ 0 w 5017770"/>
                <a:gd name="connsiteY2" fmla="*/ 845820 h 84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17770" h="845820">
                  <a:moveTo>
                    <a:pt x="5017770" y="0"/>
                  </a:moveTo>
                  <a:lnTo>
                    <a:pt x="845820" y="0"/>
                  </a:lnTo>
                  <a:lnTo>
                    <a:pt x="0" y="84582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headEnd type="none"/>
              <a:tailEnd type="oval"/>
            </a:ln>
            <a:effectLst>
              <a:outerShdw blurRad="50800" dist="381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5953125" y="1406752"/>
              <a:ext cx="285750" cy="2857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097530" y="2485829"/>
            <a:ext cx="3141345" cy="451681"/>
            <a:chOff x="3097530" y="2485829"/>
            <a:chExt cx="3141345" cy="451681"/>
          </a:xfrm>
        </p:grpSpPr>
        <p:sp>
          <p:nvSpPr>
            <p:cNvPr id="17" name="任意多边形 16"/>
            <p:cNvSpPr/>
            <p:nvPr/>
          </p:nvSpPr>
          <p:spPr>
            <a:xfrm>
              <a:off x="3097530" y="2628900"/>
              <a:ext cx="2983230" cy="308610"/>
            </a:xfrm>
            <a:custGeom>
              <a:avLst/>
              <a:gdLst>
                <a:gd name="connsiteX0" fmla="*/ 0 w 2983230"/>
                <a:gd name="connsiteY0" fmla="*/ 308610 h 308610"/>
                <a:gd name="connsiteX1" fmla="*/ 308610 w 2983230"/>
                <a:gd name="connsiteY1" fmla="*/ 0 h 308610"/>
                <a:gd name="connsiteX2" fmla="*/ 2983230 w 2983230"/>
                <a:gd name="connsiteY2" fmla="*/ 0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3230" h="308610">
                  <a:moveTo>
                    <a:pt x="0" y="308610"/>
                  </a:moveTo>
                  <a:lnTo>
                    <a:pt x="308610" y="0"/>
                  </a:lnTo>
                  <a:lnTo>
                    <a:pt x="2983230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headEnd type="oval"/>
            </a:ln>
            <a:effectLst>
              <a:outerShdw blurRad="50800" dist="381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5953125" y="2485829"/>
              <a:ext cx="285750" cy="2857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583430" y="3580146"/>
            <a:ext cx="1655445" cy="431784"/>
            <a:chOff x="4583430" y="3580146"/>
            <a:chExt cx="1655445" cy="431784"/>
          </a:xfrm>
        </p:grpSpPr>
        <p:sp>
          <p:nvSpPr>
            <p:cNvPr id="25" name="任意多边形 24"/>
            <p:cNvSpPr/>
            <p:nvPr/>
          </p:nvSpPr>
          <p:spPr>
            <a:xfrm>
              <a:off x="4583430" y="3703320"/>
              <a:ext cx="1508760" cy="308610"/>
            </a:xfrm>
            <a:custGeom>
              <a:avLst/>
              <a:gdLst>
                <a:gd name="connsiteX0" fmla="*/ 1508760 w 1508760"/>
                <a:gd name="connsiteY0" fmla="*/ 0 h 308610"/>
                <a:gd name="connsiteX1" fmla="*/ 1200150 w 1508760"/>
                <a:gd name="connsiteY1" fmla="*/ 308610 h 308610"/>
                <a:gd name="connsiteX2" fmla="*/ 0 w 1508760"/>
                <a:gd name="connsiteY2" fmla="*/ 308610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8760" h="308610">
                  <a:moveTo>
                    <a:pt x="1508760" y="0"/>
                  </a:moveTo>
                  <a:lnTo>
                    <a:pt x="1200150" y="308610"/>
                  </a:lnTo>
                  <a:lnTo>
                    <a:pt x="0" y="30861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headEnd type="none"/>
              <a:tailEnd type="oval"/>
            </a:ln>
            <a:effectLst>
              <a:outerShdw blurRad="50800" dist="381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5953125" y="3580146"/>
              <a:ext cx="285750" cy="2857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720590" y="4674462"/>
            <a:ext cx="1518285" cy="834798"/>
            <a:chOff x="4720590" y="4674462"/>
            <a:chExt cx="1518285" cy="834798"/>
          </a:xfrm>
        </p:grpSpPr>
        <p:sp>
          <p:nvSpPr>
            <p:cNvPr id="26" name="任意多边形 25"/>
            <p:cNvSpPr/>
            <p:nvPr/>
          </p:nvSpPr>
          <p:spPr>
            <a:xfrm>
              <a:off x="4720590" y="4823460"/>
              <a:ext cx="1394460" cy="685800"/>
            </a:xfrm>
            <a:custGeom>
              <a:avLst/>
              <a:gdLst>
                <a:gd name="connsiteX0" fmla="*/ 1394460 w 1394460"/>
                <a:gd name="connsiteY0" fmla="*/ 0 h 685800"/>
                <a:gd name="connsiteX1" fmla="*/ 708660 w 1394460"/>
                <a:gd name="connsiteY1" fmla="*/ 685800 h 685800"/>
                <a:gd name="connsiteX2" fmla="*/ 0 w 1394460"/>
                <a:gd name="connsiteY2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4460" h="685800">
                  <a:moveTo>
                    <a:pt x="1394460" y="0"/>
                  </a:moveTo>
                  <a:lnTo>
                    <a:pt x="708660" y="685800"/>
                  </a:lnTo>
                  <a:lnTo>
                    <a:pt x="0" y="68580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headEnd type="none"/>
              <a:tailEnd type="oval"/>
            </a:ln>
            <a:effectLst>
              <a:outerShdw blurRad="50800" dist="381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5953125" y="4674462"/>
              <a:ext cx="285750" cy="2857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矩形 29"/>
          <p:cNvSpPr/>
          <p:nvPr/>
        </p:nvSpPr>
        <p:spPr>
          <a:xfrm>
            <a:off x="6347729" y="4411072"/>
            <a:ext cx="5484053" cy="812530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开袋鲜香扑鼻，唤醒每个沉睡的味觉神经，令人食欲大增</a:t>
            </a:r>
            <a:endParaRPr lang="en-US" altLang="zh-CN" dirty="0">
              <a:ln w="0"/>
              <a:solidFill>
                <a:schemeClr val="bg1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347729" y="3543613"/>
            <a:ext cx="5137689" cy="369332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精选优质鸡爪，质地肥厚，肉感弹而不韧</a:t>
            </a:r>
            <a:endParaRPr lang="en-US" altLang="zh-CN" dirty="0">
              <a:ln w="0"/>
              <a:solidFill>
                <a:schemeClr val="bg1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347729" y="1162437"/>
            <a:ext cx="5484053" cy="774379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慢炎烤制鱿鱼片，色泽鲜亮，呈现垂涎欲滴的淡淡金黄色，开袋即香味扑鼻，淡淡清香不禁让人垂涎三尺</a:t>
            </a:r>
            <a:endParaRPr lang="en-US" altLang="zh-CN" dirty="0">
              <a:ln w="0"/>
              <a:solidFill>
                <a:schemeClr val="bg1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347729" y="2241514"/>
            <a:ext cx="5484053" cy="812530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有嚼劲有韧劲，味道短期咸搭配合适，鲜美的味道，第一口就让人信念不忘。</a:t>
            </a:r>
            <a:endParaRPr lang="en-US" altLang="zh-CN" dirty="0"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246980" y="5488577"/>
            <a:ext cx="3262432" cy="1015663"/>
          </a:xfrm>
          <a:prstGeom prst="rect">
            <a:avLst/>
          </a:prstGeom>
          <a:noFill/>
        </p:spPr>
        <p:txBody>
          <a:bodyPr vert="horz" wrap="none" lIns="91440" tIns="45720" rIns="91440" bIns="45720">
            <a:spAutoFit/>
          </a:bodyPr>
          <a:lstStyle/>
          <a:p>
            <a:pPr algn="ctr"/>
            <a:r>
              <a:rPr lang="zh-CN" altLang="en-US" sz="6000">
                <a:ln w="0"/>
                <a:solidFill>
                  <a:srgbClr val="242424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肉食</a:t>
            </a:r>
            <a:r>
              <a:rPr lang="zh-CN" altLang="en-US" sz="6000">
                <a:ln w="0"/>
                <a:solidFill>
                  <a:schemeClr val="bg1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海味</a:t>
            </a:r>
            <a:endParaRPr lang="en-US" altLang="zh-CN" sz="6000" cap="none" spc="0" dirty="0">
              <a:ln w="0"/>
              <a:solidFill>
                <a:schemeClr val="bg1"/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10122048" y="5460513"/>
            <a:ext cx="825537" cy="825537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8658919" y="5861618"/>
            <a:ext cx="734955" cy="734955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8807529" y="6319574"/>
            <a:ext cx="2252540" cy="369332"/>
          </a:xfrm>
          <a:prstGeom prst="rect">
            <a:avLst/>
          </a:prstGeom>
          <a:noFill/>
        </p:spPr>
        <p:txBody>
          <a:bodyPr vert="horz" wrap="none" lIns="91440" tIns="45720" rIns="91440" bIns="45720">
            <a:spAutoFit/>
          </a:bodyPr>
          <a:lstStyle/>
          <a:p>
            <a:pPr algn="ctr"/>
            <a:r>
              <a:rPr lang="en-US" altLang="zh-CN" dirty="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Carnivorous </a:t>
            </a:r>
            <a:r>
              <a:rPr lang="en-US" altLang="zh-CN" dirty="0">
                <a:ln w="0"/>
                <a:solidFill>
                  <a:schemeClr val="bg1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seafood</a:t>
            </a:r>
            <a:endParaRPr lang="en-US" altLang="zh-CN" dirty="0">
              <a:ln w="0"/>
              <a:solidFill>
                <a:schemeClr val="bg1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9590">
        <p14:switch dir="r"/>
      </p:transition>
    </mc:Choice>
    <mc:Fallback>
      <p:transition spd="slow" advTm="195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725"/>
                            </p:stCondLst>
                            <p:childTnLst>
                              <p:par>
                                <p:cTn id="5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725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225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550"/>
                            </p:stCondLst>
                            <p:childTnLst>
                              <p:par>
                                <p:cTn id="6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55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975"/>
                            </p:stCondLst>
                            <p:childTnLst>
                              <p:par>
                                <p:cTn id="7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975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8475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" grpId="0"/>
      <p:bldP spid="31" grpId="0"/>
      <p:bldP spid="33" grpId="0"/>
      <p:bldP spid="34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67" t="7833" b="39836"/>
          <a:stretch>
            <a:fillRect/>
          </a:stretch>
        </p:blipFill>
        <p:spPr>
          <a:xfrm>
            <a:off x="10479930" y="-26311"/>
            <a:ext cx="1381756" cy="4255536"/>
          </a:xfrm>
          <a:custGeom>
            <a:avLst/>
            <a:gdLst>
              <a:gd name="connsiteX0" fmla="*/ 0 w 1381756"/>
              <a:gd name="connsiteY0" fmla="*/ 0 h 4255536"/>
              <a:gd name="connsiteX1" fmla="*/ 1381756 w 1381756"/>
              <a:gd name="connsiteY1" fmla="*/ 0 h 4255536"/>
              <a:gd name="connsiteX2" fmla="*/ 1381756 w 1381756"/>
              <a:gd name="connsiteY2" fmla="*/ 4255536 h 4255536"/>
              <a:gd name="connsiteX3" fmla="*/ 0 w 1381756"/>
              <a:gd name="connsiteY3" fmla="*/ 4255536 h 425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756" h="4255536">
                <a:moveTo>
                  <a:pt x="0" y="0"/>
                </a:moveTo>
                <a:lnTo>
                  <a:pt x="1381756" y="0"/>
                </a:lnTo>
                <a:lnTo>
                  <a:pt x="1381756" y="4255536"/>
                </a:lnTo>
                <a:lnTo>
                  <a:pt x="0" y="4255536"/>
                </a:lnTo>
                <a:close/>
              </a:path>
            </a:pathLst>
          </a:custGeom>
        </p:spPr>
      </p:pic>
      <p:cxnSp>
        <p:nvCxnSpPr>
          <p:cNvPr id="9" name="直接连接符 8"/>
          <p:cNvCxnSpPr/>
          <p:nvPr/>
        </p:nvCxnSpPr>
        <p:spPr>
          <a:xfrm>
            <a:off x="10405230" y="-43543"/>
            <a:ext cx="1223852" cy="1223852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10479930" y="1493983"/>
            <a:ext cx="1381756" cy="314957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任意多边形 69"/>
          <p:cNvSpPr/>
          <p:nvPr/>
        </p:nvSpPr>
        <p:spPr>
          <a:xfrm>
            <a:off x="2415755" y="1384745"/>
            <a:ext cx="2308646" cy="5225750"/>
          </a:xfrm>
          <a:custGeom>
            <a:avLst/>
            <a:gdLst>
              <a:gd name="connsiteX0" fmla="*/ 3835 w 2436345"/>
              <a:gd name="connsiteY0" fmla="*/ 0 h 4865020"/>
              <a:gd name="connsiteX1" fmla="*/ 2436345 w 2436345"/>
              <a:gd name="connsiteY1" fmla="*/ 2432510 h 4865020"/>
              <a:gd name="connsiteX2" fmla="*/ 3835 w 2436345"/>
              <a:gd name="connsiteY2" fmla="*/ 4865020 h 4865020"/>
              <a:gd name="connsiteX3" fmla="*/ 0 w 2436345"/>
              <a:gd name="connsiteY3" fmla="*/ 4864827 h 4865020"/>
              <a:gd name="connsiteX4" fmla="*/ 0 w 2436345"/>
              <a:gd name="connsiteY4" fmla="*/ 194 h 4865020"/>
              <a:gd name="connsiteX5" fmla="*/ 3835 w 2436345"/>
              <a:gd name="connsiteY5" fmla="*/ 0 h 4865020"/>
              <a:gd name="connsiteX0-1" fmla="*/ 3835 w 2436345"/>
              <a:gd name="connsiteY0-2" fmla="*/ 0 h 4865020"/>
              <a:gd name="connsiteX1-3" fmla="*/ 2436345 w 2436345"/>
              <a:gd name="connsiteY1-4" fmla="*/ 2432510 h 4865020"/>
              <a:gd name="connsiteX2-5" fmla="*/ 3835 w 2436345"/>
              <a:gd name="connsiteY2-6" fmla="*/ 4865020 h 4865020"/>
              <a:gd name="connsiteX3-7" fmla="*/ 0 w 2436345"/>
              <a:gd name="connsiteY3-8" fmla="*/ 4864827 h 4865020"/>
              <a:gd name="connsiteX4-9" fmla="*/ 0 w 2436345"/>
              <a:gd name="connsiteY4-10" fmla="*/ 194 h 4865020"/>
              <a:gd name="connsiteX5-11" fmla="*/ 95275 w 2436345"/>
              <a:gd name="connsiteY5-12" fmla="*/ 91440 h 4865020"/>
              <a:gd name="connsiteX0-13" fmla="*/ 3835 w 2436345"/>
              <a:gd name="connsiteY0-14" fmla="*/ 0 h 4865020"/>
              <a:gd name="connsiteX1-15" fmla="*/ 2436345 w 2436345"/>
              <a:gd name="connsiteY1-16" fmla="*/ 2432510 h 4865020"/>
              <a:gd name="connsiteX2-17" fmla="*/ 3835 w 2436345"/>
              <a:gd name="connsiteY2-18" fmla="*/ 4865020 h 4865020"/>
              <a:gd name="connsiteX3-19" fmla="*/ 0 w 2436345"/>
              <a:gd name="connsiteY3-20" fmla="*/ 4864827 h 4865020"/>
              <a:gd name="connsiteX4-21" fmla="*/ 0 w 2436345"/>
              <a:gd name="connsiteY4-22" fmla="*/ 194 h 4865020"/>
              <a:gd name="connsiteX0-23" fmla="*/ 3835 w 2436345"/>
              <a:gd name="connsiteY0-24" fmla="*/ 0 h 4865020"/>
              <a:gd name="connsiteX1-25" fmla="*/ 2436345 w 2436345"/>
              <a:gd name="connsiteY1-26" fmla="*/ 2432510 h 4865020"/>
              <a:gd name="connsiteX2-27" fmla="*/ 3835 w 2436345"/>
              <a:gd name="connsiteY2-28" fmla="*/ 4865020 h 4865020"/>
              <a:gd name="connsiteX3-29" fmla="*/ 0 w 2436345"/>
              <a:gd name="connsiteY3-30" fmla="*/ 4864827 h 48650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436345" h="4865020">
                <a:moveTo>
                  <a:pt x="3835" y="0"/>
                </a:moveTo>
                <a:cubicBezTo>
                  <a:pt x="1347273" y="0"/>
                  <a:pt x="2436345" y="1089072"/>
                  <a:pt x="2436345" y="2432510"/>
                </a:cubicBezTo>
                <a:cubicBezTo>
                  <a:pt x="2436345" y="3775948"/>
                  <a:pt x="1347273" y="4865020"/>
                  <a:pt x="3835" y="4865020"/>
                </a:cubicBezTo>
                <a:lnTo>
                  <a:pt x="0" y="4864827"/>
                </a:lnTo>
              </a:path>
            </a:pathLst>
          </a:custGeom>
          <a:noFill/>
          <a:ln w="25400" cap="rnd">
            <a:solidFill>
              <a:schemeClr val="bg1">
                <a:lumMod val="85000"/>
                <a:alpha val="50000"/>
              </a:schemeClr>
            </a:solidFill>
            <a:prstDash val="dash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20</a:t>
            </a:r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" t="1160" r="1601" b="2087"/>
          <a:stretch>
            <a:fillRect/>
          </a:stretch>
        </p:blipFill>
        <p:spPr>
          <a:xfrm flipH="1">
            <a:off x="3262275" y="5547328"/>
            <a:ext cx="1074058" cy="1074058"/>
          </a:xfrm>
          <a:custGeom>
            <a:avLst/>
            <a:gdLst>
              <a:gd name="connsiteX0" fmla="*/ 537029 w 1074058"/>
              <a:gd name="connsiteY0" fmla="*/ 0 h 1074058"/>
              <a:gd name="connsiteX1" fmla="*/ 0 w 1074058"/>
              <a:gd name="connsiteY1" fmla="*/ 537029 h 1074058"/>
              <a:gd name="connsiteX2" fmla="*/ 537029 w 1074058"/>
              <a:gd name="connsiteY2" fmla="*/ 1074058 h 1074058"/>
              <a:gd name="connsiteX3" fmla="*/ 1074058 w 1074058"/>
              <a:gd name="connsiteY3" fmla="*/ 537029 h 1074058"/>
              <a:gd name="connsiteX4" fmla="*/ 537029 w 1074058"/>
              <a:gd name="connsiteY4" fmla="*/ 0 h 107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4058" h="1074058">
                <a:moveTo>
                  <a:pt x="537029" y="0"/>
                </a:moveTo>
                <a:cubicBezTo>
                  <a:pt x="240436" y="0"/>
                  <a:pt x="0" y="240436"/>
                  <a:pt x="0" y="537029"/>
                </a:cubicBezTo>
                <a:cubicBezTo>
                  <a:pt x="0" y="833622"/>
                  <a:pt x="240436" y="1074058"/>
                  <a:pt x="537029" y="1074058"/>
                </a:cubicBezTo>
                <a:cubicBezTo>
                  <a:pt x="833622" y="1074058"/>
                  <a:pt x="1074058" y="833622"/>
                  <a:pt x="1074058" y="537029"/>
                </a:cubicBezTo>
                <a:cubicBezTo>
                  <a:pt x="1074058" y="240436"/>
                  <a:pt x="833622" y="0"/>
                  <a:pt x="5370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254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" t="7484" r="3754" b="24"/>
          <a:stretch>
            <a:fillRect/>
          </a:stretch>
        </p:blipFill>
        <p:spPr>
          <a:xfrm>
            <a:off x="4161404" y="4255536"/>
            <a:ext cx="1074058" cy="1074058"/>
          </a:xfrm>
          <a:custGeom>
            <a:avLst/>
            <a:gdLst>
              <a:gd name="connsiteX0" fmla="*/ 537029 w 1074058"/>
              <a:gd name="connsiteY0" fmla="*/ 0 h 1074058"/>
              <a:gd name="connsiteX1" fmla="*/ 1074058 w 1074058"/>
              <a:gd name="connsiteY1" fmla="*/ 537029 h 1074058"/>
              <a:gd name="connsiteX2" fmla="*/ 537029 w 1074058"/>
              <a:gd name="connsiteY2" fmla="*/ 1074058 h 1074058"/>
              <a:gd name="connsiteX3" fmla="*/ 0 w 1074058"/>
              <a:gd name="connsiteY3" fmla="*/ 537029 h 1074058"/>
              <a:gd name="connsiteX4" fmla="*/ 537029 w 1074058"/>
              <a:gd name="connsiteY4" fmla="*/ 0 h 107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4058" h="1074058">
                <a:moveTo>
                  <a:pt x="537029" y="0"/>
                </a:moveTo>
                <a:cubicBezTo>
                  <a:pt x="833622" y="0"/>
                  <a:pt x="1074058" y="240436"/>
                  <a:pt x="1074058" y="537029"/>
                </a:cubicBezTo>
                <a:cubicBezTo>
                  <a:pt x="1074058" y="833622"/>
                  <a:pt x="833622" y="1074058"/>
                  <a:pt x="537029" y="1074058"/>
                </a:cubicBezTo>
                <a:cubicBezTo>
                  <a:pt x="240436" y="1074058"/>
                  <a:pt x="0" y="833622"/>
                  <a:pt x="0" y="537029"/>
                </a:cubicBezTo>
                <a:cubicBezTo>
                  <a:pt x="0" y="240436"/>
                  <a:pt x="240436" y="0"/>
                  <a:pt x="5370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25400" dir="18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" t="2590" r="2590" b="2590"/>
          <a:stretch>
            <a:fillRect/>
          </a:stretch>
        </p:blipFill>
        <p:spPr>
          <a:xfrm>
            <a:off x="4161404" y="2665647"/>
            <a:ext cx="1074058" cy="1074058"/>
          </a:xfrm>
          <a:custGeom>
            <a:avLst/>
            <a:gdLst>
              <a:gd name="connsiteX0" fmla="*/ 537029 w 1074058"/>
              <a:gd name="connsiteY0" fmla="*/ 0 h 1074058"/>
              <a:gd name="connsiteX1" fmla="*/ 1074058 w 1074058"/>
              <a:gd name="connsiteY1" fmla="*/ 537029 h 1074058"/>
              <a:gd name="connsiteX2" fmla="*/ 537029 w 1074058"/>
              <a:gd name="connsiteY2" fmla="*/ 1074058 h 1074058"/>
              <a:gd name="connsiteX3" fmla="*/ 0 w 1074058"/>
              <a:gd name="connsiteY3" fmla="*/ 537029 h 1074058"/>
              <a:gd name="connsiteX4" fmla="*/ 537029 w 1074058"/>
              <a:gd name="connsiteY4" fmla="*/ 0 h 107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4058" h="1074058">
                <a:moveTo>
                  <a:pt x="537029" y="0"/>
                </a:moveTo>
                <a:cubicBezTo>
                  <a:pt x="833622" y="0"/>
                  <a:pt x="1074058" y="240436"/>
                  <a:pt x="1074058" y="537029"/>
                </a:cubicBezTo>
                <a:cubicBezTo>
                  <a:pt x="1074058" y="833622"/>
                  <a:pt x="833622" y="1074058"/>
                  <a:pt x="537029" y="1074058"/>
                </a:cubicBezTo>
                <a:cubicBezTo>
                  <a:pt x="240436" y="1074058"/>
                  <a:pt x="0" y="833622"/>
                  <a:pt x="0" y="537029"/>
                </a:cubicBezTo>
                <a:cubicBezTo>
                  <a:pt x="0" y="240436"/>
                  <a:pt x="240436" y="0"/>
                  <a:pt x="5370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25400" dir="19800000" algn="bl" rotWithShape="0">
              <a:prstClr val="black">
                <a:alpha val="3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5" t="20933" r="27995" b="6044"/>
          <a:stretch>
            <a:fillRect/>
          </a:stretch>
        </p:blipFill>
        <p:spPr>
          <a:xfrm>
            <a:off x="3262275" y="1373856"/>
            <a:ext cx="1074058" cy="1074058"/>
          </a:xfrm>
          <a:custGeom>
            <a:avLst/>
            <a:gdLst>
              <a:gd name="connsiteX0" fmla="*/ 537029 w 1074058"/>
              <a:gd name="connsiteY0" fmla="*/ 0 h 1074058"/>
              <a:gd name="connsiteX1" fmla="*/ 1074058 w 1074058"/>
              <a:gd name="connsiteY1" fmla="*/ 537029 h 1074058"/>
              <a:gd name="connsiteX2" fmla="*/ 537029 w 1074058"/>
              <a:gd name="connsiteY2" fmla="*/ 1074058 h 1074058"/>
              <a:gd name="connsiteX3" fmla="*/ 0 w 1074058"/>
              <a:gd name="connsiteY3" fmla="*/ 537029 h 1074058"/>
              <a:gd name="connsiteX4" fmla="*/ 537029 w 1074058"/>
              <a:gd name="connsiteY4" fmla="*/ 0 h 107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4058" h="1074058">
                <a:moveTo>
                  <a:pt x="537029" y="0"/>
                </a:moveTo>
                <a:cubicBezTo>
                  <a:pt x="833622" y="0"/>
                  <a:pt x="1074058" y="240436"/>
                  <a:pt x="1074058" y="537029"/>
                </a:cubicBezTo>
                <a:cubicBezTo>
                  <a:pt x="1074058" y="833622"/>
                  <a:pt x="833622" y="1074058"/>
                  <a:pt x="537029" y="1074058"/>
                </a:cubicBezTo>
                <a:cubicBezTo>
                  <a:pt x="240436" y="1074058"/>
                  <a:pt x="0" y="833622"/>
                  <a:pt x="0" y="537029"/>
                </a:cubicBezTo>
                <a:cubicBezTo>
                  <a:pt x="0" y="240436"/>
                  <a:pt x="240436" y="0"/>
                  <a:pt x="5370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25400" algn="l" rotWithShape="0">
              <a:prstClr val="black">
                <a:alpha val="3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10548379" y="230452"/>
            <a:ext cx="1107996" cy="3170099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</a:bodyPr>
          <a:lstStyle/>
          <a:p>
            <a:pPr algn="ctr"/>
            <a:r>
              <a:rPr lang="zh-CN" altLang="en-US" sz="6000" cap="none" spc="0">
                <a:ln w="0"/>
                <a:solidFill>
                  <a:srgbClr val="242424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果干蜜饯</a:t>
            </a:r>
            <a:endParaRPr lang="en-US" altLang="zh-CN" sz="6000" cap="none" spc="0">
              <a:ln w="0"/>
              <a:solidFill>
                <a:srgbClr val="242424"/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31573" y="1733709"/>
            <a:ext cx="461665" cy="2238754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</a:bodyPr>
          <a:lstStyle/>
          <a:p>
            <a:pPr algn="ctr"/>
            <a:r>
              <a:rPr lang="en-US" altLang="zh-CN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Dried fruit preserves</a:t>
            </a:r>
            <a:endParaRPr lang="en-US" altLang="zh-CN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0279001" y="1832079"/>
            <a:ext cx="538755" cy="538755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0806370" y="3362449"/>
            <a:ext cx="680728" cy="680728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图片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8" t="49605" r="26445"/>
          <a:stretch>
            <a:fillRect/>
          </a:stretch>
        </p:blipFill>
        <p:spPr>
          <a:xfrm>
            <a:off x="18381" y="1975300"/>
            <a:ext cx="4044640" cy="4044640"/>
          </a:xfrm>
          <a:custGeom>
            <a:avLst/>
            <a:gdLst>
              <a:gd name="connsiteX0" fmla="*/ 1728028 w 3456056"/>
              <a:gd name="connsiteY0" fmla="*/ 0 h 3456056"/>
              <a:gd name="connsiteX1" fmla="*/ 3456056 w 3456056"/>
              <a:gd name="connsiteY1" fmla="*/ 1728028 h 3456056"/>
              <a:gd name="connsiteX2" fmla="*/ 1728028 w 3456056"/>
              <a:gd name="connsiteY2" fmla="*/ 3456056 h 3456056"/>
              <a:gd name="connsiteX3" fmla="*/ 0 w 3456056"/>
              <a:gd name="connsiteY3" fmla="*/ 1728028 h 3456056"/>
              <a:gd name="connsiteX4" fmla="*/ 1728028 w 3456056"/>
              <a:gd name="connsiteY4" fmla="*/ 0 h 3456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056" h="3456056">
                <a:moveTo>
                  <a:pt x="1728028" y="0"/>
                </a:moveTo>
                <a:cubicBezTo>
                  <a:pt x="2682392" y="0"/>
                  <a:pt x="3456056" y="773664"/>
                  <a:pt x="3456056" y="1728028"/>
                </a:cubicBezTo>
                <a:cubicBezTo>
                  <a:pt x="3456056" y="2682392"/>
                  <a:pt x="2682392" y="3456056"/>
                  <a:pt x="1728028" y="3456056"/>
                </a:cubicBezTo>
                <a:cubicBezTo>
                  <a:pt x="773664" y="3456056"/>
                  <a:pt x="0" y="2682392"/>
                  <a:pt x="0" y="1728028"/>
                </a:cubicBezTo>
                <a:cubicBezTo>
                  <a:pt x="0" y="773664"/>
                  <a:pt x="773664" y="0"/>
                  <a:pt x="17280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25400" algn="l" rotWithShape="0">
              <a:prstClr val="black">
                <a:alpha val="30000"/>
              </a:prstClr>
            </a:outerShdw>
          </a:effectLst>
        </p:spPr>
      </p:pic>
      <p:cxnSp>
        <p:nvCxnSpPr>
          <p:cNvPr id="59" name="直接连接符 58"/>
          <p:cNvCxnSpPr/>
          <p:nvPr/>
        </p:nvCxnSpPr>
        <p:spPr>
          <a:xfrm>
            <a:off x="452575" y="1846468"/>
            <a:ext cx="0" cy="4302304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rgbClr val="FFFFFF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  <a:effectLst>
            <a:outerShdw blurRad="50800" dist="25400" algn="l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-46585" y="1607551"/>
            <a:ext cx="470448" cy="5013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4406939" y="5761192"/>
            <a:ext cx="5998292" cy="646331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采取先进工艺使柠檬干保持了原来水果的鲜艳色泽，金黄透亮，看着就让人心情好。</a:t>
            </a:r>
            <a:endParaRPr lang="en-US" altLang="zh-CN" dirty="0">
              <a:ln w="0"/>
              <a:solidFill>
                <a:schemeClr val="bg1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333845" y="4612326"/>
            <a:ext cx="6163586" cy="369332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适宜克重，一次性食用，恰到好处美味回味无穷</a:t>
            </a:r>
            <a:r>
              <a:rPr lang="en-US" altLang="zh-CN">
                <a:latin typeface="腾祥睿黑简-W1" panose="01010104010101010101" pitchFamily="2" charset="-122"/>
                <a:ea typeface="腾祥睿黑简-W1" panose="01010104010101010101" pitchFamily="2" charset="-122"/>
              </a:rPr>
              <a:t>~</a:t>
            </a:r>
            <a:endParaRPr lang="en-US" altLang="zh-CN" dirty="0">
              <a:ln w="0"/>
              <a:solidFill>
                <a:schemeClr val="bg1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333844" y="2878630"/>
            <a:ext cx="5146085" cy="646331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经过冻干的菠萝片，将酸与甜恰到好处的融合在一起，给你唇齿间的无尽美味。</a:t>
            </a:r>
            <a:endParaRPr lang="en-US" altLang="zh-CN" dirty="0">
              <a:ln w="0"/>
              <a:solidFill>
                <a:schemeClr val="bg1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406938" y="1582335"/>
            <a:ext cx="6072992" cy="646331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金黄色的果肉，挑逗你的味蕾，嘴馋的时候来上几片，真是甜美的享受。</a:t>
            </a:r>
            <a:endParaRPr lang="en-US" altLang="zh-CN" dirty="0">
              <a:ln w="0"/>
              <a:solidFill>
                <a:schemeClr val="bg1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9386">
        <p14:flip dir="r"/>
      </p:transition>
    </mc:Choice>
    <mc:Fallback>
      <p:transition spd="slow" advTm="93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3" grpId="0"/>
      <p:bldP spid="4" grpId="0"/>
      <p:bldP spid="42" grpId="0"/>
      <p:bldP spid="43" grpId="0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9" t="42749" r="35716" b="55430"/>
          <a:stretch>
            <a:fillRect/>
          </a:stretch>
        </p:blipFill>
        <p:spPr>
          <a:xfrm>
            <a:off x="9196510" y="3765271"/>
            <a:ext cx="508662" cy="508662"/>
          </a:xfrm>
          <a:custGeom>
            <a:avLst/>
            <a:gdLst>
              <a:gd name="connsiteX0" fmla="*/ 74051 w 148102"/>
              <a:gd name="connsiteY0" fmla="*/ 0 h 148102"/>
              <a:gd name="connsiteX1" fmla="*/ 148102 w 148102"/>
              <a:gd name="connsiteY1" fmla="*/ 74051 h 148102"/>
              <a:gd name="connsiteX2" fmla="*/ 74051 w 148102"/>
              <a:gd name="connsiteY2" fmla="*/ 148102 h 148102"/>
              <a:gd name="connsiteX3" fmla="*/ 0 w 148102"/>
              <a:gd name="connsiteY3" fmla="*/ 74051 h 148102"/>
              <a:gd name="connsiteX4" fmla="*/ 74051 w 148102"/>
              <a:gd name="connsiteY4" fmla="*/ 0 h 148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102" h="148102">
                <a:moveTo>
                  <a:pt x="74051" y="0"/>
                </a:moveTo>
                <a:cubicBezTo>
                  <a:pt x="114948" y="0"/>
                  <a:pt x="148102" y="33154"/>
                  <a:pt x="148102" y="74051"/>
                </a:cubicBezTo>
                <a:cubicBezTo>
                  <a:pt x="148102" y="114948"/>
                  <a:pt x="114948" y="148102"/>
                  <a:pt x="74051" y="148102"/>
                </a:cubicBezTo>
                <a:cubicBezTo>
                  <a:pt x="33154" y="148102"/>
                  <a:pt x="0" y="114948"/>
                  <a:pt x="0" y="74051"/>
                </a:cubicBezTo>
                <a:cubicBezTo>
                  <a:pt x="0" y="33154"/>
                  <a:pt x="33154" y="0"/>
                  <a:pt x="74051" y="0"/>
                </a:cubicBez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73" t="39400" r="35551" b="59437"/>
          <a:stretch>
            <a:fillRect/>
          </a:stretch>
        </p:blipFill>
        <p:spPr>
          <a:xfrm>
            <a:off x="9916606" y="2805311"/>
            <a:ext cx="324804" cy="324804"/>
          </a:xfrm>
          <a:custGeom>
            <a:avLst/>
            <a:gdLst>
              <a:gd name="connsiteX0" fmla="*/ 47285 w 94570"/>
              <a:gd name="connsiteY0" fmla="*/ 0 h 94570"/>
              <a:gd name="connsiteX1" fmla="*/ 94570 w 94570"/>
              <a:gd name="connsiteY1" fmla="*/ 47285 h 94570"/>
              <a:gd name="connsiteX2" fmla="*/ 47285 w 94570"/>
              <a:gd name="connsiteY2" fmla="*/ 94570 h 94570"/>
              <a:gd name="connsiteX3" fmla="*/ 0 w 94570"/>
              <a:gd name="connsiteY3" fmla="*/ 47285 h 94570"/>
              <a:gd name="connsiteX4" fmla="*/ 47285 w 94570"/>
              <a:gd name="connsiteY4" fmla="*/ 0 h 9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570" h="94570">
                <a:moveTo>
                  <a:pt x="47285" y="0"/>
                </a:moveTo>
                <a:cubicBezTo>
                  <a:pt x="73400" y="0"/>
                  <a:pt x="94570" y="21170"/>
                  <a:pt x="94570" y="47285"/>
                </a:cubicBezTo>
                <a:cubicBezTo>
                  <a:pt x="94570" y="73400"/>
                  <a:pt x="73400" y="94570"/>
                  <a:pt x="47285" y="94570"/>
                </a:cubicBezTo>
                <a:cubicBezTo>
                  <a:pt x="21170" y="94570"/>
                  <a:pt x="0" y="73400"/>
                  <a:pt x="0" y="47285"/>
                </a:cubicBezTo>
                <a:cubicBezTo>
                  <a:pt x="0" y="21170"/>
                  <a:pt x="21170" y="0"/>
                  <a:pt x="47285" y="0"/>
                </a:cubicBez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1" t="39700" r="45564" b="59738"/>
          <a:stretch>
            <a:fillRect/>
          </a:stretch>
        </p:blipFill>
        <p:spPr>
          <a:xfrm>
            <a:off x="6838193" y="2726797"/>
            <a:ext cx="157027" cy="157027"/>
          </a:xfrm>
          <a:custGeom>
            <a:avLst/>
            <a:gdLst>
              <a:gd name="connsiteX0" fmla="*/ 22860 w 45720"/>
              <a:gd name="connsiteY0" fmla="*/ 0 h 45720"/>
              <a:gd name="connsiteX1" fmla="*/ 45720 w 45720"/>
              <a:gd name="connsiteY1" fmla="*/ 22860 h 45720"/>
              <a:gd name="connsiteX2" fmla="*/ 22860 w 45720"/>
              <a:gd name="connsiteY2" fmla="*/ 45720 h 45720"/>
              <a:gd name="connsiteX3" fmla="*/ 0 w 45720"/>
              <a:gd name="connsiteY3" fmla="*/ 22860 h 45720"/>
              <a:gd name="connsiteX4" fmla="*/ 22860 w 45720"/>
              <a:gd name="connsiteY4" fmla="*/ 0 h 4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" h="45720">
                <a:moveTo>
                  <a:pt x="22860" y="0"/>
                </a:moveTo>
                <a:cubicBezTo>
                  <a:pt x="35485" y="0"/>
                  <a:pt x="45720" y="10235"/>
                  <a:pt x="45720" y="22860"/>
                </a:cubicBezTo>
                <a:cubicBezTo>
                  <a:pt x="45720" y="35485"/>
                  <a:pt x="35485" y="45720"/>
                  <a:pt x="22860" y="45720"/>
                </a:cubicBezTo>
                <a:cubicBezTo>
                  <a:pt x="10235" y="45720"/>
                  <a:pt x="0" y="35485"/>
                  <a:pt x="0" y="22860"/>
                </a:cubicBezTo>
                <a:cubicBezTo>
                  <a:pt x="0" y="10235"/>
                  <a:pt x="10235" y="0"/>
                  <a:pt x="22860" y="0"/>
                </a:cubicBez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4" t="42254" r="42955" b="56140"/>
          <a:stretch>
            <a:fillRect/>
          </a:stretch>
        </p:blipFill>
        <p:spPr>
          <a:xfrm>
            <a:off x="7399264" y="3971285"/>
            <a:ext cx="448647" cy="448647"/>
          </a:xfrm>
          <a:custGeom>
            <a:avLst/>
            <a:gdLst>
              <a:gd name="connsiteX0" fmla="*/ 65314 w 130628"/>
              <a:gd name="connsiteY0" fmla="*/ 0 h 130628"/>
              <a:gd name="connsiteX1" fmla="*/ 130628 w 130628"/>
              <a:gd name="connsiteY1" fmla="*/ 65314 h 130628"/>
              <a:gd name="connsiteX2" fmla="*/ 65314 w 130628"/>
              <a:gd name="connsiteY2" fmla="*/ 130628 h 130628"/>
              <a:gd name="connsiteX3" fmla="*/ 0 w 130628"/>
              <a:gd name="connsiteY3" fmla="*/ 65314 h 130628"/>
              <a:gd name="connsiteX4" fmla="*/ 65314 w 130628"/>
              <a:gd name="connsiteY4" fmla="*/ 0 h 13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28" h="130628">
                <a:moveTo>
                  <a:pt x="65314" y="0"/>
                </a:moveTo>
                <a:cubicBezTo>
                  <a:pt x="101386" y="0"/>
                  <a:pt x="130628" y="29242"/>
                  <a:pt x="130628" y="65314"/>
                </a:cubicBezTo>
                <a:cubicBezTo>
                  <a:pt x="130628" y="101386"/>
                  <a:pt x="101386" y="130628"/>
                  <a:pt x="65314" y="130628"/>
                </a:cubicBezTo>
                <a:cubicBezTo>
                  <a:pt x="29242" y="130628"/>
                  <a:pt x="0" y="101386"/>
                  <a:pt x="0" y="65314"/>
                </a:cubicBezTo>
                <a:cubicBezTo>
                  <a:pt x="0" y="29242"/>
                  <a:pt x="29242" y="0"/>
                  <a:pt x="65314" y="0"/>
                </a:cubicBez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21" t="42553" r="39606" b="56438"/>
          <a:stretch>
            <a:fillRect/>
          </a:stretch>
        </p:blipFill>
        <p:spPr>
          <a:xfrm>
            <a:off x="8572558" y="3416466"/>
            <a:ext cx="281680" cy="281680"/>
          </a:xfrm>
          <a:custGeom>
            <a:avLst/>
            <a:gdLst>
              <a:gd name="connsiteX0" fmla="*/ 41007 w 82014"/>
              <a:gd name="connsiteY0" fmla="*/ 0 h 82014"/>
              <a:gd name="connsiteX1" fmla="*/ 82014 w 82014"/>
              <a:gd name="connsiteY1" fmla="*/ 41007 h 82014"/>
              <a:gd name="connsiteX2" fmla="*/ 41007 w 82014"/>
              <a:gd name="connsiteY2" fmla="*/ 82014 h 82014"/>
              <a:gd name="connsiteX3" fmla="*/ 0 w 82014"/>
              <a:gd name="connsiteY3" fmla="*/ 41007 h 82014"/>
              <a:gd name="connsiteX4" fmla="*/ 41007 w 82014"/>
              <a:gd name="connsiteY4" fmla="*/ 0 h 8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14" h="82014">
                <a:moveTo>
                  <a:pt x="41007" y="0"/>
                </a:moveTo>
                <a:cubicBezTo>
                  <a:pt x="63655" y="0"/>
                  <a:pt x="82014" y="18359"/>
                  <a:pt x="82014" y="41007"/>
                </a:cubicBezTo>
                <a:cubicBezTo>
                  <a:pt x="82014" y="63655"/>
                  <a:pt x="63655" y="82014"/>
                  <a:pt x="41007" y="82014"/>
                </a:cubicBezTo>
                <a:cubicBezTo>
                  <a:pt x="18359" y="82014"/>
                  <a:pt x="0" y="63655"/>
                  <a:pt x="0" y="41007"/>
                </a:cubicBezTo>
                <a:cubicBezTo>
                  <a:pt x="0" y="18359"/>
                  <a:pt x="18359" y="0"/>
                  <a:pt x="41007" y="0"/>
                </a:cubicBez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4" t="44570" r="45203" b="54346"/>
          <a:stretch>
            <a:fillRect/>
          </a:stretch>
        </p:blipFill>
        <p:spPr>
          <a:xfrm>
            <a:off x="6460141" y="3819866"/>
            <a:ext cx="302837" cy="302837"/>
          </a:xfrm>
          <a:custGeom>
            <a:avLst/>
            <a:gdLst>
              <a:gd name="connsiteX0" fmla="*/ 44087 w 88174"/>
              <a:gd name="connsiteY0" fmla="*/ 0 h 88174"/>
              <a:gd name="connsiteX1" fmla="*/ 88174 w 88174"/>
              <a:gd name="connsiteY1" fmla="*/ 44087 h 88174"/>
              <a:gd name="connsiteX2" fmla="*/ 44087 w 88174"/>
              <a:gd name="connsiteY2" fmla="*/ 88174 h 88174"/>
              <a:gd name="connsiteX3" fmla="*/ 0 w 88174"/>
              <a:gd name="connsiteY3" fmla="*/ 44087 h 88174"/>
              <a:gd name="connsiteX4" fmla="*/ 44087 w 88174"/>
              <a:gd name="connsiteY4" fmla="*/ 0 h 8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74" h="88174">
                <a:moveTo>
                  <a:pt x="44087" y="0"/>
                </a:moveTo>
                <a:cubicBezTo>
                  <a:pt x="68436" y="0"/>
                  <a:pt x="88174" y="19738"/>
                  <a:pt x="88174" y="44087"/>
                </a:cubicBezTo>
                <a:cubicBezTo>
                  <a:pt x="88174" y="68436"/>
                  <a:pt x="68436" y="88174"/>
                  <a:pt x="44087" y="88174"/>
                </a:cubicBezTo>
                <a:cubicBezTo>
                  <a:pt x="19738" y="88174"/>
                  <a:pt x="0" y="68436"/>
                  <a:pt x="0" y="44087"/>
                </a:cubicBezTo>
                <a:cubicBezTo>
                  <a:pt x="0" y="19738"/>
                  <a:pt x="19738" y="0"/>
                  <a:pt x="44087" y="0"/>
                </a:cubicBezTo>
                <a:close/>
              </a:path>
            </a:pathLst>
          </a:cu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67" t="44759" r="38160" b="54233"/>
          <a:stretch>
            <a:fillRect/>
          </a:stretch>
        </p:blipFill>
        <p:spPr>
          <a:xfrm>
            <a:off x="10100570" y="3830445"/>
            <a:ext cx="281680" cy="281680"/>
          </a:xfrm>
          <a:custGeom>
            <a:avLst/>
            <a:gdLst>
              <a:gd name="connsiteX0" fmla="*/ 41007 w 82014"/>
              <a:gd name="connsiteY0" fmla="*/ 0 h 82014"/>
              <a:gd name="connsiteX1" fmla="*/ 82014 w 82014"/>
              <a:gd name="connsiteY1" fmla="*/ 41007 h 82014"/>
              <a:gd name="connsiteX2" fmla="*/ 41007 w 82014"/>
              <a:gd name="connsiteY2" fmla="*/ 82014 h 82014"/>
              <a:gd name="connsiteX3" fmla="*/ 0 w 82014"/>
              <a:gd name="connsiteY3" fmla="*/ 41007 h 82014"/>
              <a:gd name="connsiteX4" fmla="*/ 41007 w 82014"/>
              <a:gd name="connsiteY4" fmla="*/ 0 h 8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14" h="82014">
                <a:moveTo>
                  <a:pt x="41007" y="0"/>
                </a:moveTo>
                <a:cubicBezTo>
                  <a:pt x="63655" y="0"/>
                  <a:pt x="82014" y="18359"/>
                  <a:pt x="82014" y="41007"/>
                </a:cubicBezTo>
                <a:cubicBezTo>
                  <a:pt x="82014" y="63655"/>
                  <a:pt x="63655" y="82014"/>
                  <a:pt x="41007" y="82014"/>
                </a:cubicBezTo>
                <a:cubicBezTo>
                  <a:pt x="18359" y="82014"/>
                  <a:pt x="0" y="63655"/>
                  <a:pt x="0" y="41007"/>
                </a:cubicBezTo>
                <a:cubicBezTo>
                  <a:pt x="0" y="18359"/>
                  <a:pt x="18359" y="0"/>
                  <a:pt x="41007" y="0"/>
                </a:cubicBezTo>
                <a:close/>
              </a:path>
            </a:pathLst>
          </a:cu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5" t="46444" r="41627" b="52959"/>
          <a:stretch>
            <a:fillRect/>
          </a:stretch>
        </p:blipFill>
        <p:spPr>
          <a:xfrm>
            <a:off x="8358215" y="4166425"/>
            <a:ext cx="166568" cy="166568"/>
          </a:xfrm>
          <a:custGeom>
            <a:avLst/>
            <a:gdLst>
              <a:gd name="connsiteX0" fmla="*/ 24249 w 48498"/>
              <a:gd name="connsiteY0" fmla="*/ 0 h 48498"/>
              <a:gd name="connsiteX1" fmla="*/ 48498 w 48498"/>
              <a:gd name="connsiteY1" fmla="*/ 24249 h 48498"/>
              <a:gd name="connsiteX2" fmla="*/ 24249 w 48498"/>
              <a:gd name="connsiteY2" fmla="*/ 48498 h 48498"/>
              <a:gd name="connsiteX3" fmla="*/ 0 w 48498"/>
              <a:gd name="connsiteY3" fmla="*/ 24249 h 48498"/>
              <a:gd name="connsiteX4" fmla="*/ 24249 w 48498"/>
              <a:gd name="connsiteY4" fmla="*/ 0 h 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98" h="48498">
                <a:moveTo>
                  <a:pt x="24249" y="0"/>
                </a:moveTo>
                <a:cubicBezTo>
                  <a:pt x="37641" y="0"/>
                  <a:pt x="48498" y="10857"/>
                  <a:pt x="48498" y="24249"/>
                </a:cubicBezTo>
                <a:cubicBezTo>
                  <a:pt x="48498" y="37641"/>
                  <a:pt x="37641" y="48498"/>
                  <a:pt x="24249" y="48498"/>
                </a:cubicBezTo>
                <a:cubicBezTo>
                  <a:pt x="10857" y="48498"/>
                  <a:pt x="0" y="37641"/>
                  <a:pt x="0" y="24249"/>
                </a:cubicBezTo>
                <a:cubicBezTo>
                  <a:pt x="0" y="10857"/>
                  <a:pt x="10857" y="0"/>
                  <a:pt x="24249" y="0"/>
                </a:cubicBezTo>
                <a:close/>
              </a:path>
            </a:pathLst>
          </a:custGeom>
        </p:spPr>
      </p:pic>
      <p:grpSp>
        <p:nvGrpSpPr>
          <p:cNvPr id="2" name="组合 1"/>
          <p:cNvGrpSpPr/>
          <p:nvPr/>
        </p:nvGrpSpPr>
        <p:grpSpPr>
          <a:xfrm>
            <a:off x="7106572" y="1550374"/>
            <a:ext cx="2629246" cy="2646878"/>
            <a:chOff x="7106572" y="1550374"/>
            <a:chExt cx="2629246" cy="2646878"/>
          </a:xfrm>
        </p:grpSpPr>
        <p:sp>
          <p:nvSpPr>
            <p:cNvPr id="14" name="圆角矩形 13"/>
            <p:cNvSpPr/>
            <p:nvPr/>
          </p:nvSpPr>
          <p:spPr>
            <a:xfrm>
              <a:off x="7116957" y="1569575"/>
              <a:ext cx="2608476" cy="2608476"/>
            </a:xfrm>
            <a:prstGeom prst="roundRect">
              <a:avLst>
                <a:gd name="adj" fmla="val 8732"/>
              </a:avLst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7106572" y="1550374"/>
              <a:ext cx="2629246" cy="26468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16600" cap="none" spc="0">
                  <a:ln w="0"/>
                  <a:solidFill>
                    <a:srgbClr val="242424"/>
                  </a:solidFill>
                  <a:latin typeface="腾祥睿黑简-W1" panose="01010104010101010101" pitchFamily="2" charset="-122"/>
                  <a:ea typeface="腾祥睿黑简-W1" panose="01010104010101010101" pitchFamily="2" charset="-122"/>
                </a:rPr>
                <a:t>02</a:t>
              </a:r>
              <a:endParaRPr lang="zh-CN" altLang="en-US" sz="6600" cap="none" spc="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7165082" y="4845842"/>
            <a:ext cx="2512226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添加标题</a:t>
            </a:r>
            <a:endParaRPr lang="zh-CN" altLang="en-US" sz="440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  <a:p>
            <a:pPr algn="ctr"/>
            <a:r>
              <a:rPr lang="en-US" altLang="zh-CN" sz="32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add the title</a:t>
            </a:r>
            <a:endParaRPr lang="en-US" altLang="zh-CN" sz="320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319020" y="333374"/>
            <a:ext cx="7684294" cy="76201"/>
            <a:chOff x="4267200" y="333374"/>
            <a:chExt cx="7684294" cy="76201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06" t="11899" b="87164"/>
            <a:stretch>
              <a:fillRect/>
            </a:stretch>
          </p:blipFill>
          <p:spPr>
            <a:xfrm>
              <a:off x="4267200" y="333375"/>
              <a:ext cx="7448550" cy="76200"/>
            </a:xfrm>
            <a:custGeom>
              <a:avLst/>
              <a:gdLst>
                <a:gd name="connsiteX0" fmla="*/ 0 w 7448550"/>
                <a:gd name="connsiteY0" fmla="*/ 0 h 76200"/>
                <a:gd name="connsiteX1" fmla="*/ 7448550 w 7448550"/>
                <a:gd name="connsiteY1" fmla="*/ 0 h 76200"/>
                <a:gd name="connsiteX2" fmla="*/ 7448550 w 7448550"/>
                <a:gd name="connsiteY2" fmla="*/ 76200 h 76200"/>
                <a:gd name="connsiteX3" fmla="*/ 0 w 7448550"/>
                <a:gd name="connsiteY3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48550" h="76200">
                  <a:moveTo>
                    <a:pt x="0" y="0"/>
                  </a:moveTo>
                  <a:lnTo>
                    <a:pt x="7448550" y="0"/>
                  </a:lnTo>
                  <a:lnTo>
                    <a:pt x="7448550" y="76200"/>
                  </a:lnTo>
                  <a:lnTo>
                    <a:pt x="0" y="76200"/>
                  </a:lnTo>
                  <a:close/>
                </a:path>
              </a:pathLst>
            </a:custGeom>
          </p:spPr>
        </p:pic>
        <p:sp>
          <p:nvSpPr>
            <p:cNvPr id="25" name="矩形 24"/>
            <p:cNvSpPr/>
            <p:nvPr/>
          </p:nvSpPr>
          <p:spPr>
            <a:xfrm>
              <a:off x="4267200" y="333374"/>
              <a:ext cx="7448550" cy="76201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1749087" y="333374"/>
              <a:ext cx="202407" cy="76201"/>
            </a:xfrm>
            <a:prstGeom prst="rect">
              <a:avLst/>
            </a:prstGeom>
            <a:solidFill>
              <a:srgbClr val="B7E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85750" y="0"/>
            <a:ext cx="563552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6281">
        <p15:prstTrans prst="fracture"/>
      </p:transition>
    </mc:Choice>
    <mc:Fallback>
      <p:transition spd="slow" advTm="62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2019</Words>
  <Application>WPS 演示</Application>
  <PresentationFormat>宽屏</PresentationFormat>
  <Paragraphs>229</Paragraphs>
  <Slides>24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Arial</vt:lpstr>
      <vt:lpstr>宋体</vt:lpstr>
      <vt:lpstr>Wingdings</vt:lpstr>
      <vt:lpstr>腾祥睿黑简-W1</vt:lpstr>
      <vt:lpstr>黑体</vt:lpstr>
      <vt:lpstr>李旭科书法 v1.4</vt:lpstr>
      <vt:lpstr>微软雅黑</vt:lpstr>
      <vt:lpstr>Arial Unicode MS</vt:lpstr>
      <vt:lpstr>Calibri</vt:lpstr>
      <vt:lpstr>Meiryo</vt:lpstr>
      <vt:lpstr>Yu Gothic UI</vt:lpstr>
      <vt:lpstr>Arial Narrow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Years later</cp:lastModifiedBy>
  <cp:revision>311</cp:revision>
  <dcterms:created xsi:type="dcterms:W3CDTF">2015-12-29T12:43:00Z</dcterms:created>
  <dcterms:modified xsi:type="dcterms:W3CDTF">2024-05-06T04:32:50Z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2A4F05BBE23D47FBA6853BF5274B2FB5_13</vt:lpwstr>
  </property>
  <property fmtid="{D5CDD505-2E9C-101B-9397-08002B2CF9AE}" pid="3" name="KSOProductBuildVer">
    <vt:lpwstr>2052-12.1.0.16417</vt:lpwstr>
  </property>
</Properties>
</file>