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6" r:id="rId3"/>
    <p:sldId id="257" r:id="rId4"/>
    <p:sldId id="258" r:id="rId5"/>
    <p:sldId id="259" r:id="rId6"/>
    <p:sldId id="260" r:id="rId7"/>
    <p:sldId id="261" r:id="rId8"/>
    <p:sldId id="262" r:id="rId9"/>
    <p:sldId id="263" r:id="rId10"/>
    <p:sldId id="269" r:id="rId11"/>
    <p:sldId id="265" r:id="rId12"/>
    <p:sldId id="266" r:id="rId13"/>
    <p:sldId id="264" r:id="rId14"/>
    <p:sldId id="270" r:id="rId15"/>
    <p:sldId id="271" r:id="rId16"/>
    <p:sldId id="272" r:id="rId17"/>
    <p:sldId id="273" r:id="rId18"/>
    <p:sldId id="274" r:id="rId19"/>
    <p:sldId id="267" r:id="rId20"/>
    <p:sldId id="275" r:id="rId21"/>
    <p:sldId id="276" r:id="rId22"/>
    <p:sldId id="277" r:id="rId23"/>
    <p:sldId id="278" r:id="rId24"/>
    <p:sldId id="279" r:id="rId25"/>
    <p:sldId id="280" r:id="rId26"/>
    <p:sldId id="268" r:id="rId27"/>
    <p:sldId id="281" r:id="rId28"/>
    <p:sldId id="282" r:id="rId29"/>
    <p:sldId id="283" r:id="rId30"/>
    <p:sldId id="284" r:id="rId31"/>
    <p:sldId id="286" r:id="rId32"/>
    <p:sldId id="285" r:id="rId33"/>
    <p:sldId id="287" r:id="rId34"/>
    <p:sldId id="294" r:id="rId35"/>
  </p:sldIdLst>
  <p:sldSz cx="9144000" cy="5143500" type="screen16x9"/>
  <p:notesSz cx="6858000" cy="9144000"/>
  <p:custDataLst>
    <p:tags r:id="rId40"/>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4180"/>
    <a:srgbClr val="FFAE47"/>
    <a:srgbClr val="00B0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1" d="100"/>
          <a:sy n="121" d="100"/>
        </p:scale>
        <p:origin x="12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tags" Target="tags/tag1.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notesMaster" Target="notesMasters/notesMaster1.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plosion val="0"/>
          <c:dPt>
            <c:idx val="0"/>
            <c:bubble3D val="0"/>
            <c:explosion val="16"/>
            <c:spPr>
              <a:solidFill>
                <a:schemeClr val="bg1">
                  <a:lumMod val="95000"/>
                </a:schemeClr>
              </a:solidFill>
              <a:ln w="19050">
                <a:gradFill flip="none" rotWithShape="1">
                  <a:gsLst>
                    <a:gs pos="0">
                      <a:schemeClr val="bg1">
                        <a:lumMod val="75000"/>
                      </a:schemeClr>
                    </a:gs>
                    <a:gs pos="100000">
                      <a:schemeClr val="bg1"/>
                    </a:gs>
                  </a:gsLst>
                  <a:lin ang="2700000" scaled="1"/>
                  <a:tileRect/>
                </a:gradFill>
              </a:ln>
              <a:effectLst>
                <a:innerShdw blurRad="76200" dist="50800" dir="13500000">
                  <a:prstClr val="black">
                    <a:alpha val="50000"/>
                  </a:prstClr>
                </a:innerShdw>
              </a:effectLst>
            </c:spPr>
          </c:dPt>
          <c:dPt>
            <c:idx val="1"/>
            <c:bubble3D val="0"/>
            <c:spPr>
              <a:gradFill>
                <a:gsLst>
                  <a:gs pos="100000">
                    <a:srgbClr val="FFCF89"/>
                  </a:gs>
                  <a:gs pos="0">
                    <a:srgbClr val="FFA015"/>
                  </a:gs>
                </a:gsLst>
                <a:lin ang="2700000" scaled="1"/>
              </a:gradFill>
              <a:ln w="19050">
                <a:gradFill flip="none" rotWithShape="1">
                  <a:gsLst>
                    <a:gs pos="0">
                      <a:srgbClr val="FFDBA7"/>
                    </a:gs>
                    <a:gs pos="100000">
                      <a:srgbClr val="FFAC33"/>
                    </a:gs>
                  </a:gsLst>
                  <a:lin ang="2700000" scaled="1"/>
                  <a:tileRect/>
                </a:gradFill>
              </a:ln>
              <a:effectLst>
                <a:outerShdw blurRad="63500" dist="38100" dir="2700000" algn="tl" rotWithShape="0">
                  <a:prstClr val="black">
                    <a:alpha val="40000"/>
                  </a:prstClr>
                </a:outerShdw>
              </a:effectLst>
            </c:spPr>
          </c:dPt>
          <c:dPt>
            <c:idx val="2"/>
            <c:bubble3D val="0"/>
            <c:spPr>
              <a:solidFill>
                <a:schemeClr val="accent3"/>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dPt>
          <c:dPt>
            <c:idx val="3"/>
            <c:bubble3D val="0"/>
            <c:spPr>
              <a:solidFill>
                <a:schemeClr val="accent4"/>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dPt>
          <c:dLbls>
            <c:dLbl>
              <c:idx val="0"/>
              <c:delete val="1"/>
            </c:dLbl>
            <c:dLbl>
              <c:idx val="1"/>
              <c:layout>
                <c:manualLayout>
                  <c:x val="0.161418016580527"/>
                  <c:y val="0.242932196012331"/>
                </c:manualLayout>
              </c:layout>
              <c:tx>
                <c:rich>
                  <a:bodyPr rot="0" spcFirstLastPara="1" vertOverflow="ellipsis" vert="horz" wrap="square" lIns="38100" tIns="19050" rIns="38100" bIns="19050" anchor="ctr" anchorCtr="1">
                    <a:spAutoFit/>
                  </a:bodyPr>
                  <a:lstStyle/>
                  <a:p>
                    <a:pPr>
                      <a:defRPr lang="zh-CN" sz="2800" b="0" i="0" u="none" strike="noStrike" kern="1200" baseline="0">
                        <a:solidFill>
                          <a:schemeClr val="bg1"/>
                        </a:solidFill>
                        <a:latin typeface="Impact" panose="020B0806030902050204" pitchFamily="34" charset="0"/>
                        <a:ea typeface="+mn-ea"/>
                        <a:cs typeface="+mn-cs"/>
                      </a:defRPr>
                    </a:pPr>
                    <a:r>
                      <a:rPr lang="en-US" altLang="zh-CN" sz="2800" dirty="0" smtClean="0">
                        <a:solidFill>
                          <a:schemeClr val="bg1"/>
                        </a:solidFill>
                        <a:latin typeface="Impact" panose="020B0806030902050204" pitchFamily="34" charset="0"/>
                      </a:rPr>
                      <a:t>25</a:t>
                    </a:r>
                    <a:r>
                      <a:rPr lang="en-US" altLang="zh-CN" sz="1800" dirty="0" smtClean="0">
                        <a:solidFill>
                          <a:schemeClr val="bg1"/>
                        </a:solidFill>
                        <a:latin typeface="Impact" panose="020B0806030902050204" pitchFamily="34" charset="0"/>
                      </a:rPr>
                      <a:t>%</a:t>
                    </a:r>
                    <a:endParaRPr lang="en-US" altLang="zh-CN" sz="1800" dirty="0" smtClean="0">
                      <a:solidFill>
                        <a:schemeClr val="bg1"/>
                      </a:solidFill>
                      <a:latin typeface="Impact" panose="020B0806030902050204" pitchFamily="34" charset="0"/>
                    </a:endParaRPr>
                  </a:p>
                </c:rich>
              </c:tx>
              <c:numFmt formatCode="General" sourceLinked="1"/>
              <c:spPr>
                <a:noFill/>
                <a:ln>
                  <a:noFill/>
                </a:ln>
                <a:effectLst/>
              </c:spPr>
              <c:txPr>
                <a:bodyPr rot="0" spcFirstLastPara="1" vertOverflow="ellipsis" vert="horz" wrap="square" lIns="38100" tIns="19050" rIns="38100" bIns="19050" anchor="ctr" anchorCtr="1">
                  <a:spAutoFit/>
                </a:bodyPr>
                <a:lstStyle/>
                <a:p>
                  <a:pPr>
                    <a:defRPr lang="zh-CN" sz="2800" b="0" i="0" u="none" strike="noStrike" kern="1200" baseline="0">
                      <a:solidFill>
                        <a:schemeClr val="bg1"/>
                      </a:solidFill>
                      <a:latin typeface="Impact" panose="020B0806030902050204" pitchFamily="34" charset="0"/>
                      <a:ea typeface="+mn-ea"/>
                      <a:cs typeface="+mn-cs"/>
                    </a:defRPr>
                  </a:pPr>
                </a:p>
              </c:txPr>
              <c:dLblPos val="bestFit"/>
              <c:showLegendKey val="0"/>
              <c:showVal val="1"/>
              <c:showCatName val="0"/>
              <c:showSerName val="0"/>
              <c:showPercent val="0"/>
              <c:showBubbleSize val="0"/>
              <c:extLst>
                <c:ext xmlns:c15="http://schemas.microsoft.com/office/drawing/2012/chart" uri="{CE6537A1-D6FC-4f65-9D91-7224C49458BB}">
                  <c15:layout/>
                </c:ext>
              </c:extLst>
            </c:dLbl>
            <c:dLbl>
              <c:idx val="2"/>
              <c:delete val="1"/>
            </c:dLbl>
            <c:dLbl>
              <c:idx val="3"/>
              <c:delete val="1"/>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p>
            </c:txPr>
            <c:dLblPos val="bestFit"/>
            <c:showLegendKey val="0"/>
            <c:showVal val="0"/>
            <c:showCatName val="0"/>
            <c:showSerName val="0"/>
            <c:showPercent val="0"/>
            <c:showBubbleSize val="0"/>
            <c:showLeaderLines val="1"/>
            <c:extLst>
              <c:ext xmlns:c15="http://schemas.microsoft.com/office/drawing/2012/chart" uri="{CE6537A1-D6FC-4f65-9D91-7224C49458BB}">
                <c15:layout/>
                <c15:showLeaderLines val="1"/>
                <c15:leaderLines/>
              </c:ext>
            </c:extLst>
          </c:dLbls>
          <c:cat>
            <c:strRef>
              <c:f>Sheet1!$A$2:$A$5</c:f>
              <c:strCache>
                <c:ptCount val="2"/>
                <c:pt idx="0">
                  <c:v>第一季度</c:v>
                </c:pt>
                <c:pt idx="1">
                  <c:v>第二季度</c:v>
                </c:pt>
              </c:strCache>
            </c:strRef>
          </c:cat>
          <c:val>
            <c:numRef>
              <c:f>Sheet1!$B$2:$B$5</c:f>
              <c:numCache>
                <c:formatCode>General</c:formatCode>
                <c:ptCount val="4"/>
                <c:pt idx="0">
                  <c:v>75</c:v>
                </c:pt>
                <c:pt idx="1">
                  <c:v>25</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1905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plosion val="0"/>
          <c:dPt>
            <c:idx val="0"/>
            <c:bubble3D val="0"/>
            <c:explosion val="16"/>
            <c:spPr>
              <a:solidFill>
                <a:schemeClr val="bg1">
                  <a:lumMod val="95000"/>
                </a:schemeClr>
              </a:solidFill>
              <a:ln w="19050">
                <a:gradFill flip="none" rotWithShape="1">
                  <a:gsLst>
                    <a:gs pos="0">
                      <a:schemeClr val="bg1">
                        <a:lumMod val="75000"/>
                      </a:schemeClr>
                    </a:gs>
                    <a:gs pos="100000">
                      <a:schemeClr val="bg1"/>
                    </a:gs>
                  </a:gsLst>
                  <a:lin ang="2700000" scaled="1"/>
                  <a:tileRect/>
                </a:gradFill>
              </a:ln>
              <a:effectLst>
                <a:innerShdw blurRad="76200" dist="50800" dir="13500000">
                  <a:prstClr val="black">
                    <a:alpha val="50000"/>
                  </a:prstClr>
                </a:innerShdw>
              </a:effectLst>
            </c:spPr>
          </c:dPt>
          <c:dPt>
            <c:idx val="1"/>
            <c:bubble3D val="0"/>
            <c:spPr>
              <a:gradFill>
                <a:gsLst>
                  <a:gs pos="100000">
                    <a:srgbClr val="01D7ED"/>
                  </a:gs>
                  <a:gs pos="0">
                    <a:srgbClr val="019BAB"/>
                  </a:gs>
                </a:gsLst>
                <a:lin ang="2700000" scaled="1"/>
              </a:gradFill>
              <a:ln w="19050">
                <a:gradFill flip="none" rotWithShape="1">
                  <a:gsLst>
                    <a:gs pos="0">
                      <a:srgbClr val="01D7ED"/>
                    </a:gs>
                    <a:gs pos="100000">
                      <a:srgbClr val="019BAB"/>
                    </a:gs>
                  </a:gsLst>
                  <a:lin ang="2700000" scaled="1"/>
                  <a:tileRect/>
                </a:gradFill>
              </a:ln>
              <a:effectLst>
                <a:outerShdw blurRad="63500" dist="38100" dir="2700000" algn="tl" rotWithShape="0">
                  <a:prstClr val="black">
                    <a:alpha val="40000"/>
                  </a:prstClr>
                </a:outerShdw>
              </a:effectLst>
            </c:spPr>
          </c:dPt>
          <c:dPt>
            <c:idx val="2"/>
            <c:bubble3D val="0"/>
            <c:spPr>
              <a:solidFill>
                <a:schemeClr val="accent3"/>
              </a:solidFill>
              <a:ln w="1905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dPt>
          <c:dPt>
            <c:idx val="3"/>
            <c:bubble3D val="0"/>
            <c:spPr>
              <a:solidFill>
                <a:schemeClr val="accent4"/>
              </a:solidFill>
              <a:ln w="1905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dPt>
          <c:dLbls>
            <c:dLbl>
              <c:idx val="0"/>
              <c:delete val="1"/>
            </c:dLbl>
            <c:dLbl>
              <c:idx val="1"/>
              <c:layout>
                <c:manualLayout>
                  <c:x val="0.231902598078324"/>
                  <c:y val="-0.010798966810026"/>
                </c:manualLayout>
              </c:layout>
              <c:tx>
                <c:rich>
                  <a:bodyPr rot="0" spcFirstLastPara="1" vertOverflow="ellipsis" vert="horz" wrap="square" lIns="38100" tIns="19050" rIns="38100" bIns="19050" anchor="ctr" anchorCtr="1">
                    <a:spAutoFit/>
                  </a:bodyPr>
                  <a:lstStyle/>
                  <a:p>
                    <a:pPr>
                      <a:defRPr lang="zh-CN" sz="2800" b="0" i="0" u="none" strike="noStrike" kern="1200" baseline="0">
                        <a:solidFill>
                          <a:schemeClr val="bg1"/>
                        </a:solidFill>
                        <a:latin typeface="Impact" panose="020B0806030902050204" pitchFamily="34" charset="0"/>
                        <a:ea typeface="+mn-ea"/>
                        <a:cs typeface="+mn-cs"/>
                      </a:defRPr>
                    </a:pPr>
                    <a:r>
                      <a:rPr lang="en-US" altLang="zh-CN" sz="2800" dirty="0" smtClean="0">
                        <a:solidFill>
                          <a:schemeClr val="bg1"/>
                        </a:solidFill>
                        <a:latin typeface="Impact" panose="020B0806030902050204" pitchFamily="34" charset="0"/>
                      </a:rPr>
                      <a:t>50</a:t>
                    </a:r>
                    <a:r>
                      <a:rPr lang="en-US" altLang="zh-CN" sz="1800" dirty="0" smtClean="0">
                        <a:solidFill>
                          <a:schemeClr val="bg1"/>
                        </a:solidFill>
                        <a:latin typeface="Impact" panose="020B0806030902050204" pitchFamily="34" charset="0"/>
                      </a:rPr>
                      <a:t>%</a:t>
                    </a:r>
                    <a:endParaRPr lang="en-US" altLang="zh-CN" sz="1800" dirty="0" smtClean="0">
                      <a:solidFill>
                        <a:schemeClr val="bg1"/>
                      </a:solidFill>
                      <a:latin typeface="Impact" panose="020B0806030902050204" pitchFamily="34" charset="0"/>
                    </a:endParaRPr>
                  </a:p>
                </c:rich>
              </c:tx>
              <c:numFmt formatCode="General" sourceLinked="1"/>
              <c:spPr>
                <a:noFill/>
                <a:ln>
                  <a:noFill/>
                </a:ln>
                <a:effectLst/>
              </c:spPr>
              <c:txPr>
                <a:bodyPr rot="0" spcFirstLastPara="1" vertOverflow="ellipsis" vert="horz" wrap="square" lIns="38100" tIns="19050" rIns="38100" bIns="19050" anchor="ctr" anchorCtr="1">
                  <a:spAutoFit/>
                </a:bodyPr>
                <a:lstStyle/>
                <a:p>
                  <a:pPr>
                    <a:defRPr lang="zh-CN" sz="2800" b="0" i="0" u="none" strike="noStrike" kern="1200" baseline="0">
                      <a:solidFill>
                        <a:schemeClr val="bg1"/>
                      </a:solidFill>
                      <a:latin typeface="Impact" panose="020B0806030902050204" pitchFamily="34" charset="0"/>
                      <a:ea typeface="+mn-ea"/>
                      <a:cs typeface="+mn-cs"/>
                    </a:defRPr>
                  </a:pPr>
                </a:p>
              </c:txPr>
              <c:dLblPos val="bestFit"/>
              <c:showLegendKey val="0"/>
              <c:showVal val="1"/>
              <c:showCatName val="0"/>
              <c:showSerName val="0"/>
              <c:showPercent val="0"/>
              <c:showBubbleSize val="0"/>
              <c:extLst>
                <c:ext xmlns:c15="http://schemas.microsoft.com/office/drawing/2012/chart" uri="{CE6537A1-D6FC-4f65-9D91-7224C49458BB}">
                  <c15:layout/>
                </c:ext>
              </c:extLst>
            </c:dLbl>
            <c:dLbl>
              <c:idx val="2"/>
              <c:delete val="1"/>
            </c:dLbl>
            <c:dLbl>
              <c:idx val="3"/>
              <c:delete val="1"/>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p>
            </c:txPr>
            <c:dLblPos val="bestFit"/>
            <c:showLegendKey val="0"/>
            <c:showVal val="0"/>
            <c:showCatName val="0"/>
            <c:showSerName val="0"/>
            <c:showPercent val="0"/>
            <c:showBubbleSize val="0"/>
            <c:showLeaderLines val="1"/>
            <c:extLst>
              <c:ext xmlns:c15="http://schemas.microsoft.com/office/drawing/2012/chart" uri="{CE6537A1-D6FC-4f65-9D91-7224C49458BB}">
                <c15:layout/>
                <c15:showLeaderLines val="1"/>
                <c15:leaderLines/>
              </c:ext>
            </c:extLst>
          </c:dLbls>
          <c:cat>
            <c:strRef>
              <c:f>Sheet1!$A$2:$A$5</c:f>
              <c:strCache>
                <c:ptCount val="2"/>
                <c:pt idx="0">
                  <c:v>第一季度</c:v>
                </c:pt>
                <c:pt idx="1">
                  <c:v>第二季度</c:v>
                </c:pt>
              </c:strCache>
            </c:strRef>
          </c:cat>
          <c:val>
            <c:numRef>
              <c:f>Sheet1!$B$2:$B$5</c:f>
              <c:numCache>
                <c:formatCode>General</c:formatCode>
                <c:ptCount val="4"/>
                <c:pt idx="0">
                  <c:v>50</c:v>
                </c:pt>
                <c:pt idx="1">
                  <c:v>50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plosion val="0"/>
          <c:dPt>
            <c:idx val="0"/>
            <c:bubble3D val="0"/>
            <c:explosion val="16"/>
            <c:spPr>
              <a:solidFill>
                <a:schemeClr val="bg1">
                  <a:lumMod val="95000"/>
                </a:schemeClr>
              </a:solidFill>
              <a:ln w="19050">
                <a:gradFill flip="none" rotWithShape="1">
                  <a:gsLst>
                    <a:gs pos="0">
                      <a:schemeClr val="bg1">
                        <a:lumMod val="75000"/>
                      </a:schemeClr>
                    </a:gs>
                    <a:gs pos="100000">
                      <a:schemeClr val="bg1"/>
                    </a:gs>
                  </a:gsLst>
                  <a:lin ang="2700000" scaled="1"/>
                  <a:tileRect/>
                </a:gradFill>
              </a:ln>
              <a:effectLst>
                <a:innerShdw blurRad="76200" dist="50800" dir="13500000">
                  <a:prstClr val="black">
                    <a:alpha val="50000"/>
                  </a:prstClr>
                </a:innerShdw>
              </a:effectLst>
            </c:spPr>
          </c:dPt>
          <c:dPt>
            <c:idx val="1"/>
            <c:bubble3D val="0"/>
            <c:spPr>
              <a:gradFill>
                <a:gsLst>
                  <a:gs pos="100000">
                    <a:srgbClr val="F0A2A2"/>
                  </a:gs>
                  <a:gs pos="0">
                    <a:srgbClr val="E45A5A"/>
                  </a:gs>
                </a:gsLst>
                <a:lin ang="2700000" scaled="1"/>
              </a:gradFill>
              <a:ln w="19050">
                <a:gradFill flip="none" rotWithShape="1">
                  <a:gsLst>
                    <a:gs pos="0">
                      <a:srgbClr val="F0A2A2"/>
                    </a:gs>
                    <a:gs pos="100000">
                      <a:srgbClr val="E45A5A"/>
                    </a:gs>
                  </a:gsLst>
                  <a:lin ang="2700000" scaled="1"/>
                  <a:tileRect/>
                </a:gradFill>
              </a:ln>
              <a:effectLst>
                <a:outerShdw blurRad="63500" dist="38100" dir="2700000" algn="tl" rotWithShape="0">
                  <a:prstClr val="black">
                    <a:alpha val="40000"/>
                  </a:prstClr>
                </a:outerShdw>
              </a:effectLst>
            </c:spPr>
          </c:dPt>
          <c:dPt>
            <c:idx val="2"/>
            <c:bubble3D val="0"/>
            <c:spPr>
              <a:solidFill>
                <a:schemeClr val="accent3"/>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dPt>
          <c:dPt>
            <c:idx val="3"/>
            <c:bubble3D val="0"/>
            <c:spPr>
              <a:solidFill>
                <a:schemeClr val="accent4"/>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dPt>
          <c:dLbls>
            <c:dLbl>
              <c:idx val="0"/>
              <c:delete val="1"/>
            </c:dLbl>
            <c:dLbl>
              <c:idx val="1"/>
              <c:layout>
                <c:manualLayout>
                  <c:x val="0.164942245655416"/>
                  <c:y val="-0.362362544355698"/>
                </c:manualLayout>
              </c:layout>
              <c:tx>
                <c:rich>
                  <a:bodyPr rot="0" spcFirstLastPara="1" vertOverflow="ellipsis" vert="horz" wrap="square" lIns="38100" tIns="19050" rIns="38100" bIns="19050" anchor="ctr" anchorCtr="1">
                    <a:spAutoFit/>
                  </a:bodyPr>
                  <a:lstStyle/>
                  <a:p>
                    <a:pPr>
                      <a:defRPr lang="zh-CN" sz="2800" b="0" i="0" u="none" strike="noStrike" kern="1200" baseline="0">
                        <a:solidFill>
                          <a:schemeClr val="bg1"/>
                        </a:solidFill>
                        <a:latin typeface="Impact" panose="020B0806030902050204" pitchFamily="34" charset="0"/>
                        <a:ea typeface="+mn-ea"/>
                        <a:cs typeface="+mn-cs"/>
                      </a:defRPr>
                    </a:pPr>
                    <a:r>
                      <a:rPr lang="en-US" altLang="zh-CN" sz="2800" dirty="0" smtClean="0">
                        <a:solidFill>
                          <a:schemeClr val="bg1"/>
                        </a:solidFill>
                        <a:latin typeface="Impact" panose="020B0806030902050204" pitchFamily="34" charset="0"/>
                      </a:rPr>
                      <a:t>75</a:t>
                    </a:r>
                    <a:r>
                      <a:rPr lang="en-US" altLang="zh-CN" sz="1800" dirty="0" smtClean="0">
                        <a:solidFill>
                          <a:schemeClr val="bg1"/>
                        </a:solidFill>
                        <a:latin typeface="Impact" panose="020B0806030902050204" pitchFamily="34" charset="0"/>
                      </a:rPr>
                      <a:t>%</a:t>
                    </a:r>
                    <a:endParaRPr lang="en-US" altLang="zh-CN" sz="1800" dirty="0" smtClean="0">
                      <a:solidFill>
                        <a:schemeClr val="bg1"/>
                      </a:solidFill>
                      <a:latin typeface="Impact" panose="020B0806030902050204" pitchFamily="34" charset="0"/>
                    </a:endParaRPr>
                  </a:p>
                </c:rich>
              </c:tx>
              <c:numFmt formatCode="General" sourceLinked="1"/>
              <c:spPr>
                <a:noFill/>
                <a:ln>
                  <a:noFill/>
                </a:ln>
                <a:effectLst/>
              </c:spPr>
              <c:txPr>
                <a:bodyPr rot="0" spcFirstLastPara="1" vertOverflow="ellipsis" vert="horz" wrap="square" lIns="38100" tIns="19050" rIns="38100" bIns="19050" anchor="ctr" anchorCtr="1">
                  <a:spAutoFit/>
                </a:bodyPr>
                <a:lstStyle/>
                <a:p>
                  <a:pPr>
                    <a:defRPr lang="zh-CN" sz="2800" b="0" i="0" u="none" strike="noStrike" kern="1200" baseline="0">
                      <a:solidFill>
                        <a:schemeClr val="bg1"/>
                      </a:solidFill>
                      <a:latin typeface="Impact" panose="020B0806030902050204" pitchFamily="34" charset="0"/>
                      <a:ea typeface="+mn-ea"/>
                      <a:cs typeface="+mn-cs"/>
                    </a:defRPr>
                  </a:pPr>
                </a:p>
              </c:txPr>
              <c:dLblPos val="bestFit"/>
              <c:showLegendKey val="0"/>
              <c:showVal val="1"/>
              <c:showCatName val="0"/>
              <c:showSerName val="0"/>
              <c:showPercent val="0"/>
              <c:showBubbleSize val="0"/>
              <c:extLst>
                <c:ext xmlns:c15="http://schemas.microsoft.com/office/drawing/2012/chart" uri="{CE6537A1-D6FC-4f65-9D91-7224C49458BB}">
                  <c15:layout/>
                </c:ext>
              </c:extLst>
            </c:dLbl>
            <c:dLbl>
              <c:idx val="2"/>
              <c:delete val="1"/>
            </c:dLbl>
            <c:dLbl>
              <c:idx val="3"/>
              <c:delete val="1"/>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p>
            </c:txPr>
            <c:dLblPos val="bestFit"/>
            <c:showLegendKey val="0"/>
            <c:showVal val="0"/>
            <c:showCatName val="0"/>
            <c:showSerName val="0"/>
            <c:showPercent val="0"/>
            <c:showBubbleSize val="0"/>
            <c:showLeaderLines val="1"/>
            <c:extLst>
              <c:ext xmlns:c15="http://schemas.microsoft.com/office/drawing/2012/chart" uri="{CE6537A1-D6FC-4f65-9D91-7224C49458BB}">
                <c15:layout/>
                <c15:showLeaderLines val="1"/>
                <c15:leaderLines/>
              </c:ext>
            </c:extLst>
          </c:dLbls>
          <c:cat>
            <c:strRef>
              <c:f>Sheet1!$A$2:$A$5</c:f>
              <c:strCache>
                <c:ptCount val="2"/>
                <c:pt idx="0">
                  <c:v>第一季度</c:v>
                </c:pt>
                <c:pt idx="1">
                  <c:v>第二季度</c:v>
                </c:pt>
              </c:strCache>
            </c:strRef>
          </c:cat>
          <c:val>
            <c:numRef>
              <c:f>Sheet1!$B$2:$B$5</c:f>
              <c:numCache>
                <c:formatCode>General</c:formatCode>
                <c:ptCount val="4"/>
                <c:pt idx="0">
                  <c:v>25</c:v>
                </c:pt>
                <c:pt idx="1">
                  <c:v>75</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plosion val="0"/>
          <c:dPt>
            <c:idx val="0"/>
            <c:bubble3D val="0"/>
            <c:explosion val="27"/>
            <c:spPr>
              <a:solidFill>
                <a:schemeClr val="bg1">
                  <a:lumMod val="95000"/>
                </a:schemeClr>
              </a:solidFill>
              <a:ln w="19050">
                <a:gradFill flip="none" rotWithShape="1">
                  <a:gsLst>
                    <a:gs pos="0">
                      <a:schemeClr val="bg1">
                        <a:lumMod val="75000"/>
                      </a:schemeClr>
                    </a:gs>
                    <a:gs pos="100000">
                      <a:schemeClr val="bg1"/>
                    </a:gs>
                  </a:gsLst>
                  <a:lin ang="2700000" scaled="1"/>
                  <a:tileRect/>
                </a:gradFill>
              </a:ln>
              <a:effectLst>
                <a:innerShdw blurRad="76200" dist="50800" dir="13500000">
                  <a:prstClr val="black">
                    <a:alpha val="50000"/>
                  </a:prstClr>
                </a:innerShdw>
              </a:effectLst>
            </c:spPr>
          </c:dPt>
          <c:dPt>
            <c:idx val="1"/>
            <c:bubble3D val="0"/>
            <c:spPr>
              <a:gradFill>
                <a:gsLst>
                  <a:gs pos="100000">
                    <a:srgbClr val="9154AA"/>
                  </a:gs>
                  <a:gs pos="0">
                    <a:srgbClr val="593268"/>
                  </a:gs>
                </a:gsLst>
                <a:lin ang="2700000" scaled="1"/>
              </a:gradFill>
              <a:ln w="19050">
                <a:gradFill flip="none" rotWithShape="1">
                  <a:gsLst>
                    <a:gs pos="0">
                      <a:srgbClr val="9154AA"/>
                    </a:gs>
                    <a:gs pos="100000">
                      <a:srgbClr val="593268"/>
                    </a:gs>
                  </a:gsLst>
                  <a:lin ang="2700000" scaled="1"/>
                  <a:tileRect/>
                </a:gradFill>
              </a:ln>
              <a:effectLst>
                <a:outerShdw blurRad="63500" dist="38100" dir="2700000" algn="tl" rotWithShape="0">
                  <a:prstClr val="black">
                    <a:alpha val="40000"/>
                  </a:prstClr>
                </a:outerShdw>
              </a:effectLst>
            </c:spPr>
          </c:dPt>
          <c:dPt>
            <c:idx val="2"/>
            <c:bubble3D val="0"/>
            <c:spPr>
              <a:solidFill>
                <a:schemeClr val="accent3"/>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dPt>
          <c:dPt>
            <c:idx val="3"/>
            <c:bubble3D val="0"/>
            <c:spPr>
              <a:solidFill>
                <a:schemeClr val="accent4"/>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dPt>
          <c:dLbls>
            <c:dLbl>
              <c:idx val="0"/>
              <c:delete val="1"/>
            </c:dLbl>
            <c:dLbl>
              <c:idx val="1"/>
              <c:layout>
                <c:manualLayout>
                  <c:x val="0.19489819279198"/>
                  <c:y val="-0.226912422461493"/>
                </c:manualLayout>
              </c:layout>
              <c:tx>
                <c:rich>
                  <a:bodyPr rot="0" spcFirstLastPara="1" vertOverflow="ellipsis" vert="horz" wrap="square" lIns="38100" tIns="19050" rIns="38100" bIns="19050" anchor="ctr" anchorCtr="1">
                    <a:spAutoFit/>
                  </a:bodyPr>
                  <a:lstStyle/>
                  <a:p>
                    <a:pPr>
                      <a:defRPr lang="zh-CN" sz="2800" b="0" i="0" u="none" strike="noStrike" kern="1200" baseline="0">
                        <a:solidFill>
                          <a:schemeClr val="bg1"/>
                        </a:solidFill>
                        <a:latin typeface="Impact" panose="020B0806030902050204" pitchFamily="34" charset="0"/>
                        <a:ea typeface="+mn-ea"/>
                        <a:cs typeface="+mn-cs"/>
                      </a:defRPr>
                    </a:pPr>
                    <a:r>
                      <a:rPr lang="en-US" altLang="zh-CN" sz="2800" dirty="0" smtClean="0">
                        <a:solidFill>
                          <a:schemeClr val="bg1"/>
                        </a:solidFill>
                        <a:latin typeface="Impact" panose="020B0806030902050204" pitchFamily="34" charset="0"/>
                      </a:rPr>
                      <a:t>90</a:t>
                    </a:r>
                    <a:r>
                      <a:rPr lang="en-US" altLang="zh-CN" sz="1800" dirty="0" smtClean="0">
                        <a:solidFill>
                          <a:schemeClr val="bg1"/>
                        </a:solidFill>
                        <a:latin typeface="Impact" panose="020B0806030902050204" pitchFamily="34" charset="0"/>
                      </a:rPr>
                      <a:t>%</a:t>
                    </a:r>
                    <a:endParaRPr lang="en-US" altLang="zh-CN" sz="1800" dirty="0" smtClean="0">
                      <a:solidFill>
                        <a:schemeClr val="bg1"/>
                      </a:solidFill>
                      <a:latin typeface="Impact" panose="020B0806030902050204" pitchFamily="34" charset="0"/>
                    </a:endParaRPr>
                  </a:p>
                </c:rich>
              </c:tx>
              <c:numFmt formatCode="General" sourceLinked="1"/>
              <c:spPr>
                <a:noFill/>
                <a:ln>
                  <a:noFill/>
                </a:ln>
                <a:effectLst/>
              </c:spPr>
              <c:txPr>
                <a:bodyPr rot="0" spcFirstLastPara="1" vertOverflow="ellipsis" vert="horz" wrap="square" lIns="38100" tIns="19050" rIns="38100" bIns="19050" anchor="ctr" anchorCtr="1">
                  <a:spAutoFit/>
                </a:bodyPr>
                <a:lstStyle/>
                <a:p>
                  <a:pPr>
                    <a:defRPr lang="zh-CN" sz="2800" b="0" i="0" u="none" strike="noStrike" kern="1200" baseline="0">
                      <a:solidFill>
                        <a:schemeClr val="bg1"/>
                      </a:solidFill>
                      <a:latin typeface="Impact" panose="020B0806030902050204" pitchFamily="34" charset="0"/>
                      <a:ea typeface="+mn-ea"/>
                      <a:cs typeface="+mn-cs"/>
                    </a:defRPr>
                  </a:pPr>
                </a:p>
              </c:txPr>
              <c:dLblPos val="bestFit"/>
              <c:showLegendKey val="0"/>
              <c:showVal val="1"/>
              <c:showCatName val="0"/>
              <c:showSerName val="0"/>
              <c:showPercent val="0"/>
              <c:showBubbleSize val="0"/>
              <c:extLst>
                <c:ext xmlns:c15="http://schemas.microsoft.com/office/drawing/2012/chart" uri="{CE6537A1-D6FC-4f65-9D91-7224C49458BB}">
                  <c15:layout>
                    <c:manualLayout>
                      <c:w val="0.238537583683097"/>
                      <c:h val="0.336142303648228"/>
                    </c:manualLayout>
                  </c15:layout>
                </c:ext>
              </c:extLst>
            </c:dLbl>
            <c:dLbl>
              <c:idx val="2"/>
              <c:delete val="1"/>
            </c:dLbl>
            <c:dLbl>
              <c:idx val="3"/>
              <c:delete val="1"/>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p>
            </c:txPr>
            <c:dLblPos val="bestFit"/>
            <c:showLegendKey val="0"/>
            <c:showVal val="0"/>
            <c:showCatName val="0"/>
            <c:showSerName val="0"/>
            <c:showPercent val="0"/>
            <c:showBubbleSize val="0"/>
            <c:showLeaderLines val="1"/>
            <c:extLst>
              <c:ext xmlns:c15="http://schemas.microsoft.com/office/drawing/2012/chart" uri="{CE6537A1-D6FC-4f65-9D91-7224C49458BB}">
                <c15:layout/>
                <c15:showLeaderLines val="1"/>
                <c15:leaderLines/>
              </c:ext>
            </c:extLst>
          </c:dLbls>
          <c:cat>
            <c:strRef>
              <c:f>Sheet1!$A$2:$A$5</c:f>
              <c:strCache>
                <c:ptCount val="2"/>
                <c:pt idx="0">
                  <c:v>第一季度</c:v>
                </c:pt>
                <c:pt idx="1">
                  <c:v>第二季度</c:v>
                </c:pt>
              </c:strCache>
            </c:strRef>
          </c:cat>
          <c:val>
            <c:numRef>
              <c:f>Sheet1!$B$2:$B$5</c:f>
              <c:numCache>
                <c:formatCode>General</c:formatCode>
                <c:ptCount val="4"/>
                <c:pt idx="0">
                  <c:v>10</c:v>
                </c:pt>
                <c:pt idx="1">
                  <c:v>90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42E134-11E9-4067-BC8A-69C929EE914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E669-511A-4362-915C-49AAE81A205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D29152AF-866D-4172-B3F7-41443DAD18EA}"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238AAF56-7046-4D42-BA0B-D046FAD3E88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D29152AF-866D-4172-B3F7-41443DAD18EA}"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238AAF56-7046-4D42-BA0B-D046FAD3E88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D29152AF-866D-4172-B3F7-41443DAD18EA}"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238AAF56-7046-4D42-BA0B-D046FAD3E88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D29152AF-866D-4172-B3F7-41443DAD18EA}"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238AAF56-7046-4D42-BA0B-D046FAD3E88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D29152AF-866D-4172-B3F7-41443DAD18EA}"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238AAF56-7046-4D42-BA0B-D046FAD3E88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D29152AF-866D-4172-B3F7-41443DAD18EA}" type="datetimeFigureOut">
              <a:rPr lang="zh-CN" altLang="en-US" smtClean="0"/>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238AAF56-7046-4D42-BA0B-D046FAD3E88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D29152AF-866D-4172-B3F7-41443DAD18EA}" type="datetimeFigureOut">
              <a:rPr lang="zh-CN" altLang="en-US" smtClean="0"/>
            </a:fld>
            <a:endParaRPr lang="zh-CN" alt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238AAF56-7046-4D42-BA0B-D046FAD3E88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D29152AF-866D-4172-B3F7-41443DAD18EA}" type="datetimeFigureOut">
              <a:rPr lang="zh-CN" altLang="en-US" smtClean="0"/>
            </a:fld>
            <a:endParaRPr lang="zh-CN" alt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238AAF56-7046-4D42-BA0B-D046FAD3E88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D29152AF-866D-4172-B3F7-41443DAD18EA}" type="datetimeFigureOut">
              <a:rPr lang="zh-CN" altLang="en-US" smtClean="0"/>
            </a:fld>
            <a:endParaRPr lang="zh-CN" alt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238AAF56-7046-4D42-BA0B-D046FAD3E88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D29152AF-866D-4172-B3F7-41443DAD18EA}" type="datetimeFigureOut">
              <a:rPr lang="zh-CN" altLang="en-US" smtClean="0"/>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238AAF56-7046-4D42-BA0B-D046FAD3E88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D29152AF-866D-4172-B3F7-41443DAD18EA}" type="datetimeFigureOut">
              <a:rPr lang="zh-CN" altLang="en-US" smtClean="0"/>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238AAF56-7046-4D42-BA0B-D046FAD3E88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0.jpeg"/><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786157" y="1820661"/>
            <a:ext cx="976857" cy="976857"/>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椭圆 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椭圆 6"/>
          <p:cNvSpPr/>
          <p:nvPr/>
        </p:nvSpPr>
        <p:spPr>
          <a:xfrm>
            <a:off x="1371467" y="2750835"/>
            <a:ext cx="727041" cy="727041"/>
          </a:xfrm>
          <a:prstGeom prst="ellipse">
            <a:avLst/>
          </a:prstGeom>
          <a:solidFill>
            <a:srgbClr val="6E418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12890" y="2779855"/>
            <a:ext cx="274777" cy="274777"/>
          </a:xfrm>
          <a:prstGeom prst="ellipse">
            <a:avLst/>
          </a:prstGeom>
          <a:solidFill>
            <a:srgbClr val="FF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941489" y="2292862"/>
            <a:ext cx="623903" cy="623903"/>
            <a:chOff x="304800" y="673100"/>
            <a:chExt cx="4000500" cy="4000500"/>
          </a:xfrm>
          <a:effectLst>
            <a:outerShdw blurRad="317500" dist="1905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椭圆 1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1060133" y="3958304"/>
            <a:ext cx="219777" cy="219777"/>
            <a:chOff x="304800" y="673100"/>
            <a:chExt cx="4000500" cy="4000500"/>
          </a:xfrm>
          <a:effectLst>
            <a:outerShdw blurRad="381000" dist="152400" dir="8100000" algn="tr" rotWithShape="0">
              <a:prstClr val="black">
                <a:alpha val="7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椭圆 1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784782" y="2381946"/>
            <a:ext cx="287919" cy="287919"/>
            <a:chOff x="304800" y="673100"/>
            <a:chExt cx="4000500" cy="4000500"/>
          </a:xfrm>
          <a:effectLst>
            <a:outerShdw blurRad="381000" dist="152400" dir="8100000" algn="tr" rotWithShape="0">
              <a:prstClr val="black">
                <a:alpha val="7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椭圆 17"/>
          <p:cNvSpPr/>
          <p:nvPr/>
        </p:nvSpPr>
        <p:spPr>
          <a:xfrm>
            <a:off x="3653416" y="2292862"/>
            <a:ext cx="274777" cy="274777"/>
          </a:xfrm>
          <a:prstGeom prst="ellipse">
            <a:avLst/>
          </a:prstGeom>
          <a:solidFill>
            <a:srgbClr val="FFAE47"/>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872409" y="3983431"/>
            <a:ext cx="137389" cy="137389"/>
          </a:xfrm>
          <a:prstGeom prst="ellipse">
            <a:avLst/>
          </a:prstGeom>
          <a:solidFill>
            <a:srgbClr val="6E418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2257399" y="2952024"/>
            <a:ext cx="638246" cy="638246"/>
            <a:chOff x="304800" y="673100"/>
            <a:chExt cx="4000500" cy="4000500"/>
          </a:xfrm>
          <a:effectLst>
            <a:outerShdw blurRad="317500" dist="1905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椭圆 22"/>
          <p:cNvSpPr/>
          <p:nvPr/>
        </p:nvSpPr>
        <p:spPr>
          <a:xfrm>
            <a:off x="1866940" y="1106069"/>
            <a:ext cx="274777" cy="274777"/>
          </a:xfrm>
          <a:prstGeom prst="ellipse">
            <a:avLst/>
          </a:prstGeom>
          <a:solidFill>
            <a:srgbClr val="00B0BE"/>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2576522" y="2968933"/>
            <a:ext cx="137389" cy="137389"/>
          </a:xfrm>
          <a:prstGeom prst="ellipse">
            <a:avLst/>
          </a:prstGeom>
          <a:solidFill>
            <a:srgbClr val="FF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1451260" y="1499581"/>
            <a:ext cx="1958738" cy="1958738"/>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flipH="1">
            <a:off x="4132704" y="2538075"/>
            <a:ext cx="4300096" cy="583387"/>
            <a:chOff x="3929063" y="2641879"/>
            <a:chExt cx="5214937" cy="0"/>
          </a:xfrm>
        </p:grpSpPr>
        <p:cxnSp>
          <p:nvCxnSpPr>
            <p:cNvPr id="29" name="直接连接符 28"/>
            <p:cNvCxnSpPr/>
            <p:nvPr/>
          </p:nvCxnSpPr>
          <p:spPr>
            <a:xfrm>
              <a:off x="3929063" y="2641879"/>
              <a:ext cx="4105804" cy="0"/>
            </a:xfrm>
            <a:prstGeom prst="line">
              <a:avLst/>
            </a:prstGeom>
            <a:ln w="7620">
              <a:solidFill>
                <a:srgbClr val="5F5F5F"/>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8103924" y="2641879"/>
              <a:ext cx="754055" cy="0"/>
            </a:xfrm>
            <a:prstGeom prst="line">
              <a:avLst/>
            </a:prstGeom>
            <a:ln w="7620">
              <a:solidFill>
                <a:srgbClr val="5F5F5F"/>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8948986" y="2641879"/>
              <a:ext cx="195014" cy="0"/>
            </a:xfrm>
            <a:prstGeom prst="line">
              <a:avLst/>
            </a:prstGeom>
            <a:ln w="7620">
              <a:solidFill>
                <a:srgbClr val="5F5F5F"/>
              </a:solidFill>
            </a:ln>
          </p:spPr>
          <p:style>
            <a:lnRef idx="1">
              <a:schemeClr val="accent1"/>
            </a:lnRef>
            <a:fillRef idx="0">
              <a:schemeClr val="accent1"/>
            </a:fillRef>
            <a:effectRef idx="0">
              <a:schemeClr val="accent1"/>
            </a:effectRef>
            <a:fontRef idx="minor">
              <a:schemeClr val="tx1"/>
            </a:fontRef>
          </p:style>
        </p:cxnSp>
      </p:grpSp>
      <p:sp>
        <p:nvSpPr>
          <p:cNvPr id="32" name="矩形 17"/>
          <p:cNvSpPr>
            <a:spLocks noChangeArrowheads="1"/>
          </p:cNvSpPr>
          <p:nvPr/>
        </p:nvSpPr>
        <p:spPr bwMode="auto">
          <a:xfrm>
            <a:off x="4069593" y="1881230"/>
            <a:ext cx="461629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800" dirty="0">
                <a:solidFill>
                  <a:srgbClr val="FF0000"/>
                </a:solidFill>
                <a:latin typeface="微软雅黑" panose="020B0503020204020204" pitchFamily="34" charset="-122"/>
                <a:ea typeface="微软雅黑" panose="020B0503020204020204" pitchFamily="34" charset="-122"/>
              </a:rPr>
              <a:t>BUSINESS POWER</a:t>
            </a:r>
            <a:endParaRPr lang="zh-CN" altLang="en-US" sz="3800" dirty="0">
              <a:solidFill>
                <a:srgbClr val="FF0000"/>
              </a:solidFill>
              <a:latin typeface="微软雅黑" panose="020B0503020204020204" pitchFamily="34" charset="-122"/>
              <a:ea typeface="微软雅黑" panose="020B0503020204020204" pitchFamily="34" charset="-122"/>
            </a:endParaRPr>
          </a:p>
        </p:txBody>
      </p:sp>
      <p:sp>
        <p:nvSpPr>
          <p:cNvPr id="33" name="矩形 32"/>
          <p:cNvSpPr/>
          <p:nvPr/>
        </p:nvSpPr>
        <p:spPr>
          <a:xfrm>
            <a:off x="4115162" y="2626930"/>
            <a:ext cx="4419768" cy="347532"/>
          </a:xfrm>
          <a:prstGeom prst="rect">
            <a:avLst/>
          </a:prstGeom>
        </p:spPr>
        <p:txBody>
          <a:bodyPr wrap="square" lIns="72008" tIns="36005" rIns="72008" bIns="36005">
            <a:spAutoFit/>
          </a:bodyPr>
          <a:lstStyle/>
          <a:p>
            <a:r>
              <a:rPr lang="en-US" altLang="zh-CN" sz="895" dirty="0" smtClean="0">
                <a:solidFill>
                  <a:srgbClr val="5F5F5F"/>
                </a:solidFill>
                <a:latin typeface="微软雅黑" panose="020B0503020204020204" pitchFamily="34" charset="-122"/>
                <a:ea typeface="微软雅黑" panose="020B0503020204020204" pitchFamily="34" charset="-122"/>
                <a:cs typeface="Arial" panose="020B0604020202020204" pitchFamily="34" charset="0"/>
              </a:rPr>
              <a:t>The Concepts National Income And National Product Have Roughly The Same Value And Can Be Used Interchangeably If Our Interest Is In Their</a:t>
            </a:r>
            <a:endParaRPr lang="en-US" altLang="zh-CN" sz="895" dirty="0">
              <a:solidFill>
                <a:srgbClr val="5F5F5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TextBox 35"/>
          <p:cNvSpPr txBox="1"/>
          <p:nvPr/>
        </p:nvSpPr>
        <p:spPr>
          <a:xfrm>
            <a:off x="5761891" y="3924081"/>
            <a:ext cx="947695" cy="246221"/>
          </a:xfrm>
          <a:prstGeom prst="rect">
            <a:avLst/>
          </a:prstGeom>
          <a:noFill/>
        </p:spPr>
        <p:txBody>
          <a:bodyPr wrap="none" rtlCol="0">
            <a:spAutoFit/>
          </a:bodyPr>
          <a:lstStyle/>
          <a:p>
            <a:r>
              <a:rPr lang="zh-CN" altLang="en-US" sz="1000" dirty="0">
                <a:solidFill>
                  <a:srgbClr val="5F5F5F"/>
                </a:solidFill>
                <a:latin typeface="微软雅黑" panose="020B0503020204020204" pitchFamily="34" charset="-122"/>
                <a:ea typeface="微软雅黑" panose="020B0503020204020204" pitchFamily="34" charset="-122"/>
              </a:rPr>
              <a:t>汇报</a:t>
            </a:r>
            <a:r>
              <a:rPr lang="zh-CN" altLang="en-US" sz="1000" dirty="0" smtClean="0">
                <a:solidFill>
                  <a:srgbClr val="5F5F5F"/>
                </a:solidFill>
                <a:latin typeface="微软雅黑" panose="020B0503020204020204" pitchFamily="34" charset="-122"/>
                <a:ea typeface="微软雅黑" panose="020B0503020204020204" pitchFamily="34" charset="-122"/>
              </a:rPr>
              <a:t>人</a:t>
            </a:r>
            <a:r>
              <a:rPr lang="zh-CN" altLang="en-US" sz="1000" dirty="0" smtClean="0">
                <a:solidFill>
                  <a:srgbClr val="5F5F5F"/>
                </a:solidFill>
                <a:latin typeface="微软雅黑" panose="020B0503020204020204" pitchFamily="34" charset="-122"/>
                <a:ea typeface="微软雅黑" panose="020B0503020204020204" pitchFamily="34" charset="-122"/>
              </a:rPr>
              <a:t>：</a:t>
            </a:r>
            <a:r>
              <a:rPr lang="en-US" altLang="zh-CN" sz="1000" dirty="0" smtClean="0">
                <a:solidFill>
                  <a:srgbClr val="5F5F5F"/>
                </a:solidFill>
                <a:latin typeface="微软雅黑" panose="020B0503020204020204" pitchFamily="34" charset="-122"/>
                <a:ea typeface="微软雅黑" panose="020B0503020204020204" pitchFamily="34" charset="-122"/>
              </a:rPr>
              <a:t>XXX</a:t>
            </a:r>
            <a:endParaRPr lang="zh-CN" altLang="en-US" sz="1000" dirty="0">
              <a:solidFill>
                <a:srgbClr val="5F5F5F"/>
              </a:solidFill>
              <a:latin typeface="微软雅黑" panose="020B0503020204020204" pitchFamily="34" charset="-122"/>
              <a:ea typeface="微软雅黑" panose="020B0503020204020204" pitchFamily="34" charset="-122"/>
            </a:endParaRPr>
          </a:p>
        </p:txBody>
      </p:sp>
      <p:sp>
        <p:nvSpPr>
          <p:cNvPr id="35" name="TextBox 36"/>
          <p:cNvSpPr txBox="1"/>
          <p:nvPr/>
        </p:nvSpPr>
        <p:spPr>
          <a:xfrm>
            <a:off x="7026934" y="3926110"/>
            <a:ext cx="1406154" cy="246221"/>
          </a:xfrm>
          <a:prstGeom prst="rect">
            <a:avLst/>
          </a:prstGeom>
          <a:noFill/>
        </p:spPr>
        <p:txBody>
          <a:bodyPr wrap="none" rtlCol="0">
            <a:spAutoFit/>
          </a:bodyPr>
          <a:lstStyle/>
          <a:p>
            <a:r>
              <a:rPr lang="zh-CN" altLang="en-US" sz="1000" dirty="0" smtClean="0">
                <a:solidFill>
                  <a:srgbClr val="5F5F5F"/>
                </a:solidFill>
                <a:latin typeface="微软雅黑" panose="020B0503020204020204" pitchFamily="34" charset="-122"/>
                <a:ea typeface="微软雅黑" panose="020B0503020204020204" pitchFamily="34" charset="-122"/>
              </a:rPr>
              <a:t>日期：</a:t>
            </a:r>
            <a:r>
              <a:rPr lang="en-US" altLang="zh-CN" sz="1000" dirty="0" smtClean="0">
                <a:solidFill>
                  <a:srgbClr val="5F5F5F"/>
                </a:solidFill>
                <a:latin typeface="微软雅黑" panose="020B0503020204020204" pitchFamily="34" charset="-122"/>
                <a:ea typeface="微软雅黑" panose="020B0503020204020204" pitchFamily="34" charset="-122"/>
              </a:rPr>
              <a:t>2017</a:t>
            </a:r>
            <a:r>
              <a:rPr lang="zh-CN" altLang="en-US" sz="1000" dirty="0" smtClean="0">
                <a:solidFill>
                  <a:srgbClr val="5F5F5F"/>
                </a:solidFill>
                <a:latin typeface="微软雅黑" panose="020B0503020204020204" pitchFamily="34" charset="-122"/>
                <a:ea typeface="微软雅黑" panose="020B0503020204020204" pitchFamily="34" charset="-122"/>
              </a:rPr>
              <a:t>年</a:t>
            </a:r>
            <a:r>
              <a:rPr lang="en-US" altLang="zh-CN" sz="1000" dirty="0">
                <a:solidFill>
                  <a:srgbClr val="5F5F5F"/>
                </a:solidFill>
                <a:latin typeface="微软雅黑" panose="020B0503020204020204" pitchFamily="34" charset="-122"/>
                <a:ea typeface="微软雅黑" panose="020B0503020204020204" pitchFamily="34" charset="-122"/>
              </a:rPr>
              <a:t>1</a:t>
            </a:r>
            <a:r>
              <a:rPr lang="zh-CN" altLang="en-US" sz="1000" dirty="0" smtClean="0">
                <a:solidFill>
                  <a:srgbClr val="5F5F5F"/>
                </a:solidFill>
                <a:latin typeface="微软雅黑" panose="020B0503020204020204" pitchFamily="34" charset="-122"/>
                <a:ea typeface="微软雅黑" panose="020B0503020204020204" pitchFamily="34" charset="-122"/>
              </a:rPr>
              <a:t>月</a:t>
            </a:r>
            <a:r>
              <a:rPr lang="en-US" altLang="zh-CN" sz="1000" dirty="0" smtClean="0">
                <a:solidFill>
                  <a:srgbClr val="5F5F5F"/>
                </a:solidFill>
                <a:latin typeface="微软雅黑" panose="020B0503020204020204" pitchFamily="34" charset="-122"/>
                <a:ea typeface="微软雅黑" panose="020B0503020204020204" pitchFamily="34" charset="-122"/>
              </a:rPr>
              <a:t>1</a:t>
            </a:r>
            <a:r>
              <a:rPr lang="zh-CN" altLang="en-US" sz="1000" dirty="0" smtClean="0">
                <a:solidFill>
                  <a:srgbClr val="5F5F5F"/>
                </a:solidFill>
                <a:latin typeface="微软雅黑" panose="020B0503020204020204" pitchFamily="34" charset="-122"/>
                <a:ea typeface="微软雅黑" panose="020B0503020204020204" pitchFamily="34" charset="-122"/>
              </a:rPr>
              <a:t>日</a:t>
            </a:r>
            <a:endParaRPr lang="zh-CN" altLang="en-US" sz="1000" dirty="0">
              <a:solidFill>
                <a:srgbClr val="5F5F5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0">
        <p14:vortex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4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40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nodeType="withEffect">
                                  <p:stCondLst>
                                    <p:cond delay="40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nodeType="withEffect">
                                  <p:stCondLst>
                                    <p:cond delay="20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nodeType="withEffect">
                                  <p:stCondLst>
                                    <p:cond delay="40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par>
                                <p:cTn id="50" presetID="53" presetClass="entr" presetSubtype="16" fill="hold" grpId="0" nodeType="withEffect">
                                  <p:stCondLst>
                                    <p:cond delay="40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ppt_w</p:attrName>
                                        </p:attrNameLst>
                                      </p:cBhvr>
                                      <p:tavLst>
                                        <p:tav tm="0">
                                          <p:val>
                                            <p:fltVal val="0"/>
                                          </p:val>
                                        </p:tav>
                                        <p:tav tm="100000">
                                          <p:val>
                                            <p:strVal val="#ppt_w"/>
                                          </p:val>
                                        </p:tav>
                                      </p:tavLst>
                                    </p:anim>
                                    <p:anim calcmode="lin" valueType="num">
                                      <p:cBhvr>
                                        <p:cTn id="58" dur="500" fill="hold"/>
                                        <p:tgtEl>
                                          <p:spTgt spid="24"/>
                                        </p:tgtEl>
                                        <p:attrNameLst>
                                          <p:attrName>ppt_h</p:attrName>
                                        </p:attrNameLst>
                                      </p:cBhvr>
                                      <p:tavLst>
                                        <p:tav tm="0">
                                          <p:val>
                                            <p:fltVal val="0"/>
                                          </p:val>
                                        </p:tav>
                                        <p:tav tm="100000">
                                          <p:val>
                                            <p:strVal val="#ppt_h"/>
                                          </p:val>
                                        </p:tav>
                                      </p:tavLst>
                                    </p:anim>
                                    <p:animEffect transition="in" filter="fade">
                                      <p:cBhvr>
                                        <p:cTn id="59" dur="500"/>
                                        <p:tgtEl>
                                          <p:spTgt spid="24"/>
                                        </p:tgtEl>
                                      </p:cBhvr>
                                    </p:animEffect>
                                  </p:childTnLst>
                                </p:cTn>
                              </p:par>
                              <p:par>
                                <p:cTn id="60" presetID="53" presetClass="entr" presetSubtype="16" fill="hold" nodeType="withEffect">
                                  <p:stCondLst>
                                    <p:cond delay="40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ppt_w</p:attrName>
                                        </p:attrNameLst>
                                      </p:cBhvr>
                                      <p:tavLst>
                                        <p:tav tm="0">
                                          <p:val>
                                            <p:fltVal val="0"/>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animEffect transition="in" filter="fade">
                                      <p:cBhvr>
                                        <p:cTn id="64" dur="500"/>
                                        <p:tgtEl>
                                          <p:spTgt spid="25"/>
                                        </p:tgtEl>
                                      </p:cBhvr>
                                    </p:animEffect>
                                  </p:childTnLst>
                                </p:cTn>
                              </p:par>
                            </p:childTnLst>
                          </p:cTn>
                        </p:par>
                        <p:par>
                          <p:cTn id="65" fill="hold">
                            <p:stCondLst>
                              <p:cond delay="900"/>
                            </p:stCondLst>
                            <p:childTnLst>
                              <p:par>
                                <p:cTn id="66" presetID="2" presetClass="entr" presetSubtype="2"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 calcmode="lin" valueType="num">
                                      <p:cBhvr additive="base">
                                        <p:cTn id="68" dur="500" fill="hold"/>
                                        <p:tgtEl>
                                          <p:spTgt spid="32"/>
                                        </p:tgtEl>
                                        <p:attrNameLst>
                                          <p:attrName>ppt_x</p:attrName>
                                        </p:attrNameLst>
                                      </p:cBhvr>
                                      <p:tavLst>
                                        <p:tav tm="0">
                                          <p:val>
                                            <p:strVal val="1+#ppt_w/2"/>
                                          </p:val>
                                        </p:tav>
                                        <p:tav tm="100000">
                                          <p:val>
                                            <p:strVal val="#ppt_x"/>
                                          </p:val>
                                        </p:tav>
                                      </p:tavLst>
                                    </p:anim>
                                    <p:anim calcmode="lin" valueType="num">
                                      <p:cBhvr additive="base">
                                        <p:cTn id="69" dur="500" fill="hold"/>
                                        <p:tgtEl>
                                          <p:spTgt spid="32"/>
                                        </p:tgtEl>
                                        <p:attrNameLst>
                                          <p:attrName>ppt_y</p:attrName>
                                        </p:attrNameLst>
                                      </p:cBhvr>
                                      <p:tavLst>
                                        <p:tav tm="0">
                                          <p:val>
                                            <p:strVal val="#ppt_y"/>
                                          </p:val>
                                        </p:tav>
                                        <p:tav tm="100000">
                                          <p:val>
                                            <p:strVal val="#ppt_y"/>
                                          </p:val>
                                        </p:tav>
                                      </p:tavLst>
                                    </p:anim>
                                  </p:childTnLst>
                                </p:cTn>
                              </p:par>
                            </p:childTnLst>
                          </p:cTn>
                        </p:par>
                        <p:par>
                          <p:cTn id="70" fill="hold">
                            <p:stCondLst>
                              <p:cond delay="1400"/>
                            </p:stCondLst>
                            <p:childTnLst>
                              <p:par>
                                <p:cTn id="71" presetID="2" presetClass="entr" presetSubtype="2"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1+#ppt_w/2"/>
                                          </p:val>
                                        </p:tav>
                                        <p:tav tm="100000">
                                          <p:val>
                                            <p:strVal val="#ppt_x"/>
                                          </p:val>
                                        </p:tav>
                                      </p:tavLst>
                                    </p:anim>
                                    <p:anim calcmode="lin" valueType="num">
                                      <p:cBhvr additive="base">
                                        <p:cTn id="74" dur="500" fill="hold"/>
                                        <p:tgtEl>
                                          <p:spTgt spid="28"/>
                                        </p:tgtEl>
                                        <p:attrNameLst>
                                          <p:attrName>ppt_y</p:attrName>
                                        </p:attrNameLst>
                                      </p:cBhvr>
                                      <p:tavLst>
                                        <p:tav tm="0">
                                          <p:val>
                                            <p:strVal val="#ppt_y"/>
                                          </p:val>
                                        </p:tav>
                                        <p:tav tm="100000">
                                          <p:val>
                                            <p:strVal val="#ppt_y"/>
                                          </p:val>
                                        </p:tav>
                                      </p:tavLst>
                                    </p:anim>
                                  </p:childTnLst>
                                </p:cTn>
                              </p:par>
                            </p:childTnLst>
                          </p:cTn>
                        </p:par>
                        <p:par>
                          <p:cTn id="75" fill="hold">
                            <p:stCondLst>
                              <p:cond delay="19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500" fill="hold"/>
                                        <p:tgtEl>
                                          <p:spTgt spid="33"/>
                                        </p:tgtEl>
                                        <p:attrNameLst>
                                          <p:attrName>ppt_x</p:attrName>
                                        </p:attrNameLst>
                                      </p:cBhvr>
                                      <p:tavLst>
                                        <p:tav tm="0">
                                          <p:val>
                                            <p:strVal val="1+#ppt_w/2"/>
                                          </p:val>
                                        </p:tav>
                                        <p:tav tm="100000">
                                          <p:val>
                                            <p:strVal val="#ppt_x"/>
                                          </p:val>
                                        </p:tav>
                                      </p:tavLst>
                                    </p:anim>
                                    <p:anim calcmode="lin" valueType="num">
                                      <p:cBhvr additive="base">
                                        <p:cTn id="79" dur="5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2400"/>
                            </p:stCondLst>
                            <p:childTnLst>
                              <p:par>
                                <p:cTn id="81" presetID="37" presetClass="entr" presetSubtype="0" fill="hold" grpId="0" nodeType="after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1000"/>
                                        <p:tgtEl>
                                          <p:spTgt spid="34"/>
                                        </p:tgtEl>
                                      </p:cBhvr>
                                    </p:animEffect>
                                    <p:anim calcmode="lin" valueType="num">
                                      <p:cBhvr>
                                        <p:cTn id="84" dur="1000" fill="hold"/>
                                        <p:tgtEl>
                                          <p:spTgt spid="34"/>
                                        </p:tgtEl>
                                        <p:attrNameLst>
                                          <p:attrName>ppt_x</p:attrName>
                                        </p:attrNameLst>
                                      </p:cBhvr>
                                      <p:tavLst>
                                        <p:tav tm="0">
                                          <p:val>
                                            <p:strVal val="#ppt_x"/>
                                          </p:val>
                                        </p:tav>
                                        <p:tav tm="100000">
                                          <p:val>
                                            <p:strVal val="#ppt_x"/>
                                          </p:val>
                                        </p:tav>
                                      </p:tavLst>
                                    </p:anim>
                                    <p:anim calcmode="lin" valueType="num">
                                      <p:cBhvr>
                                        <p:cTn id="85" dur="900" decel="100000" fill="hold"/>
                                        <p:tgtEl>
                                          <p:spTgt spid="34"/>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87" fill="hold">
                            <p:stCondLst>
                              <p:cond delay="3400"/>
                            </p:stCondLst>
                            <p:childTnLst>
                              <p:par>
                                <p:cTn id="88" presetID="37" presetClass="entr" presetSubtype="0"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fade">
                                      <p:cBhvr>
                                        <p:cTn id="90" dur="1000"/>
                                        <p:tgtEl>
                                          <p:spTgt spid="35"/>
                                        </p:tgtEl>
                                      </p:cBhvr>
                                    </p:animEffect>
                                    <p:anim calcmode="lin" valueType="num">
                                      <p:cBhvr>
                                        <p:cTn id="91" dur="1000" fill="hold"/>
                                        <p:tgtEl>
                                          <p:spTgt spid="35"/>
                                        </p:tgtEl>
                                        <p:attrNameLst>
                                          <p:attrName>ppt_x</p:attrName>
                                        </p:attrNameLst>
                                      </p:cBhvr>
                                      <p:tavLst>
                                        <p:tav tm="0">
                                          <p:val>
                                            <p:strVal val="#ppt_x"/>
                                          </p:val>
                                        </p:tav>
                                        <p:tav tm="100000">
                                          <p:val>
                                            <p:strVal val="#ppt_x"/>
                                          </p:val>
                                        </p:tav>
                                      </p:tavLst>
                                    </p:anim>
                                    <p:anim calcmode="lin" valueType="num">
                                      <p:cBhvr>
                                        <p:cTn id="92" dur="900" decel="100000" fill="hold"/>
                                        <p:tgtEl>
                                          <p:spTgt spid="3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8" grpId="0" animBg="1"/>
      <p:bldP spid="19" grpId="0" animBg="1"/>
      <p:bldP spid="23" grpId="0" animBg="1"/>
      <p:bldP spid="24" grpId="0" animBg="1"/>
      <p:bldP spid="32" grpId="0"/>
      <p:bldP spid="33" grpId="0"/>
      <p:bldP spid="34" grpId="0"/>
      <p:bldP spid="3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smtClean="0">
                <a:solidFill>
                  <a:srgbClr val="F45159"/>
                </a:solidFill>
                <a:latin typeface="微软雅黑" panose="020B0503020204020204" pitchFamily="34" charset="-122"/>
                <a:ea typeface="微软雅黑" panose="020B0503020204020204" pitchFamily="34" charset="-122"/>
              </a:rPr>
              <a:t>单击添加标题</a:t>
            </a:r>
            <a:endParaRPr lang="zh-CN" altLang="en-US" sz="1800" b="1" dirty="0">
              <a:solidFill>
                <a:srgbClr val="F45159"/>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053869" y="1563939"/>
            <a:ext cx="1317722" cy="1317244"/>
            <a:chOff x="1404976" y="2085735"/>
            <a:chExt cx="1756733" cy="1756732"/>
          </a:xfrm>
        </p:grpSpPr>
        <p:sp>
          <p:nvSpPr>
            <p:cNvPr id="5" name="圆角矩形 4"/>
            <p:cNvSpPr/>
            <p:nvPr/>
          </p:nvSpPr>
          <p:spPr>
            <a:xfrm>
              <a:off x="1404976" y="2085735"/>
              <a:ext cx="1756733" cy="1756732"/>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44500" dist="177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6" name="组合 5"/>
            <p:cNvGrpSpPr/>
            <p:nvPr/>
          </p:nvGrpSpPr>
          <p:grpSpPr>
            <a:xfrm>
              <a:off x="2094995" y="2353045"/>
              <a:ext cx="322561" cy="275716"/>
              <a:chOff x="1179499" y="5126995"/>
              <a:chExt cx="695313" cy="594335"/>
            </a:xfrm>
            <a:solidFill>
              <a:schemeClr val="tx1">
                <a:lumMod val="50000"/>
                <a:lumOff val="50000"/>
              </a:schemeClr>
            </a:solidFill>
          </p:grpSpPr>
          <p:sp>
            <p:nvSpPr>
              <p:cNvPr id="7" name="Freeform 131"/>
              <p:cNvSpPr/>
              <p:nvPr/>
            </p:nvSpPr>
            <p:spPr bwMode="auto">
              <a:xfrm>
                <a:off x="1179499" y="5632612"/>
                <a:ext cx="695313" cy="88718"/>
              </a:xfrm>
              <a:custGeom>
                <a:avLst/>
                <a:gdLst>
                  <a:gd name="T0" fmla="*/ 383 w 408"/>
                  <a:gd name="T1" fmla="*/ 0 h 52"/>
                  <a:gd name="T2" fmla="*/ 363 w 408"/>
                  <a:gd name="T3" fmla="*/ 0 h 52"/>
                  <a:gd name="T4" fmla="*/ 363 w 408"/>
                  <a:gd name="T5" fmla="*/ 17 h 52"/>
                  <a:gd name="T6" fmla="*/ 283 w 408"/>
                  <a:gd name="T7" fmla="*/ 17 h 52"/>
                  <a:gd name="T8" fmla="*/ 283 w 408"/>
                  <a:gd name="T9" fmla="*/ 0 h 52"/>
                  <a:gd name="T10" fmla="*/ 238 w 408"/>
                  <a:gd name="T11" fmla="*/ 0 h 52"/>
                  <a:gd name="T12" fmla="*/ 238 w 408"/>
                  <a:gd name="T13" fmla="*/ 14 h 52"/>
                  <a:gd name="T14" fmla="*/ 158 w 408"/>
                  <a:gd name="T15" fmla="*/ 14 h 52"/>
                  <a:gd name="T16" fmla="*/ 158 w 408"/>
                  <a:gd name="T17" fmla="*/ 0 h 52"/>
                  <a:gd name="T18" fmla="*/ 115 w 408"/>
                  <a:gd name="T19" fmla="*/ 0 h 52"/>
                  <a:gd name="T20" fmla="*/ 115 w 408"/>
                  <a:gd name="T21" fmla="*/ 15 h 52"/>
                  <a:gd name="T22" fmla="*/ 35 w 408"/>
                  <a:gd name="T23" fmla="*/ 15 h 52"/>
                  <a:gd name="T24" fmla="*/ 35 w 408"/>
                  <a:gd name="T25" fmla="*/ 0 h 52"/>
                  <a:gd name="T26" fmla="*/ 26 w 408"/>
                  <a:gd name="T27" fmla="*/ 0 h 52"/>
                  <a:gd name="T28" fmla="*/ 0 w 408"/>
                  <a:gd name="T29" fmla="*/ 26 h 52"/>
                  <a:gd name="T30" fmla="*/ 0 w 408"/>
                  <a:gd name="T31" fmla="*/ 27 h 52"/>
                  <a:gd name="T32" fmla="*/ 26 w 408"/>
                  <a:gd name="T33" fmla="*/ 52 h 52"/>
                  <a:gd name="T34" fmla="*/ 383 w 408"/>
                  <a:gd name="T35" fmla="*/ 52 h 52"/>
                  <a:gd name="T36" fmla="*/ 408 w 408"/>
                  <a:gd name="T37" fmla="*/ 27 h 52"/>
                  <a:gd name="T38" fmla="*/ 408 w 408"/>
                  <a:gd name="T39" fmla="*/ 26 h 52"/>
                  <a:gd name="T40" fmla="*/ 383 w 408"/>
                  <a:gd name="T4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8" h="52">
                    <a:moveTo>
                      <a:pt x="383" y="0"/>
                    </a:moveTo>
                    <a:cubicBezTo>
                      <a:pt x="363" y="0"/>
                      <a:pt x="363" y="0"/>
                      <a:pt x="363" y="0"/>
                    </a:cubicBezTo>
                    <a:cubicBezTo>
                      <a:pt x="363" y="17"/>
                      <a:pt x="363" y="17"/>
                      <a:pt x="363" y="17"/>
                    </a:cubicBezTo>
                    <a:cubicBezTo>
                      <a:pt x="283" y="17"/>
                      <a:pt x="283" y="17"/>
                      <a:pt x="283" y="17"/>
                    </a:cubicBezTo>
                    <a:cubicBezTo>
                      <a:pt x="283" y="0"/>
                      <a:pt x="283" y="0"/>
                      <a:pt x="283" y="0"/>
                    </a:cubicBezTo>
                    <a:cubicBezTo>
                      <a:pt x="238" y="0"/>
                      <a:pt x="238" y="0"/>
                      <a:pt x="238" y="0"/>
                    </a:cubicBezTo>
                    <a:cubicBezTo>
                      <a:pt x="238" y="14"/>
                      <a:pt x="238" y="14"/>
                      <a:pt x="238" y="14"/>
                    </a:cubicBezTo>
                    <a:cubicBezTo>
                      <a:pt x="158" y="14"/>
                      <a:pt x="158" y="14"/>
                      <a:pt x="158" y="14"/>
                    </a:cubicBezTo>
                    <a:cubicBezTo>
                      <a:pt x="158" y="0"/>
                      <a:pt x="158" y="0"/>
                      <a:pt x="158" y="0"/>
                    </a:cubicBezTo>
                    <a:cubicBezTo>
                      <a:pt x="115" y="0"/>
                      <a:pt x="115" y="0"/>
                      <a:pt x="115" y="0"/>
                    </a:cubicBezTo>
                    <a:cubicBezTo>
                      <a:pt x="115" y="15"/>
                      <a:pt x="115" y="15"/>
                      <a:pt x="115" y="15"/>
                    </a:cubicBezTo>
                    <a:cubicBezTo>
                      <a:pt x="35" y="15"/>
                      <a:pt x="35" y="15"/>
                      <a:pt x="35" y="15"/>
                    </a:cubicBezTo>
                    <a:cubicBezTo>
                      <a:pt x="35" y="0"/>
                      <a:pt x="35" y="0"/>
                      <a:pt x="35" y="0"/>
                    </a:cubicBezTo>
                    <a:cubicBezTo>
                      <a:pt x="26" y="0"/>
                      <a:pt x="26" y="0"/>
                      <a:pt x="26" y="0"/>
                    </a:cubicBezTo>
                    <a:cubicBezTo>
                      <a:pt x="12" y="0"/>
                      <a:pt x="0" y="12"/>
                      <a:pt x="0" y="26"/>
                    </a:cubicBezTo>
                    <a:cubicBezTo>
                      <a:pt x="0" y="27"/>
                      <a:pt x="0" y="27"/>
                      <a:pt x="0" y="27"/>
                    </a:cubicBezTo>
                    <a:cubicBezTo>
                      <a:pt x="0" y="41"/>
                      <a:pt x="12" y="52"/>
                      <a:pt x="26" y="52"/>
                    </a:cubicBezTo>
                    <a:cubicBezTo>
                      <a:pt x="383" y="52"/>
                      <a:pt x="383" y="52"/>
                      <a:pt x="383" y="52"/>
                    </a:cubicBezTo>
                    <a:cubicBezTo>
                      <a:pt x="397" y="52"/>
                      <a:pt x="408" y="41"/>
                      <a:pt x="408" y="27"/>
                    </a:cubicBezTo>
                    <a:cubicBezTo>
                      <a:pt x="408" y="26"/>
                      <a:pt x="408" y="26"/>
                      <a:pt x="408" y="26"/>
                    </a:cubicBezTo>
                    <a:cubicBezTo>
                      <a:pt x="408" y="12"/>
                      <a:pt x="397" y="0"/>
                      <a:pt x="383" y="0"/>
                    </a:cubicBezTo>
                    <a:close/>
                  </a:path>
                </a:pathLst>
              </a:custGeom>
              <a:solidFill>
                <a:srgbClr val="E870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 name="Rectangle 132"/>
              <p:cNvSpPr>
                <a:spLocks noChangeArrowheads="1"/>
              </p:cNvSpPr>
              <p:nvPr/>
            </p:nvSpPr>
            <p:spPr bwMode="auto">
              <a:xfrm>
                <a:off x="1662036" y="5126995"/>
                <a:ext cx="136322" cy="5056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 name="Rectangle 133"/>
              <p:cNvSpPr>
                <a:spLocks noChangeArrowheads="1"/>
              </p:cNvSpPr>
              <p:nvPr/>
            </p:nvSpPr>
            <p:spPr bwMode="auto">
              <a:xfrm>
                <a:off x="1449258" y="5274857"/>
                <a:ext cx="136322" cy="357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 name="Rectangle 134"/>
              <p:cNvSpPr>
                <a:spLocks noChangeArrowheads="1"/>
              </p:cNvSpPr>
              <p:nvPr/>
            </p:nvSpPr>
            <p:spPr bwMode="auto">
              <a:xfrm>
                <a:off x="1239366" y="5401081"/>
                <a:ext cx="136322" cy="231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11" name="组合 10"/>
          <p:cNvGrpSpPr/>
          <p:nvPr/>
        </p:nvGrpSpPr>
        <p:grpSpPr>
          <a:xfrm>
            <a:off x="6704830" y="1563940"/>
            <a:ext cx="1317722" cy="1317245"/>
            <a:chOff x="8938609" y="2085735"/>
            <a:chExt cx="1756733" cy="1756733"/>
          </a:xfrm>
        </p:grpSpPr>
        <p:sp>
          <p:nvSpPr>
            <p:cNvPr id="12" name="圆角矩形 11"/>
            <p:cNvSpPr/>
            <p:nvPr/>
          </p:nvSpPr>
          <p:spPr>
            <a:xfrm>
              <a:off x="8938609" y="2085735"/>
              <a:ext cx="1756733" cy="1756733"/>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44500" dist="177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3" name="组合 12"/>
            <p:cNvGrpSpPr/>
            <p:nvPr/>
          </p:nvGrpSpPr>
          <p:grpSpPr>
            <a:xfrm>
              <a:off x="9566203" y="2281261"/>
              <a:ext cx="320183" cy="320183"/>
              <a:chOff x="6858828" y="3790714"/>
              <a:chExt cx="731377" cy="731377"/>
            </a:xfrm>
          </p:grpSpPr>
          <p:sp>
            <p:nvSpPr>
              <p:cNvPr id="14" name="Freeform 578"/>
              <p:cNvSpPr/>
              <p:nvPr/>
            </p:nvSpPr>
            <p:spPr bwMode="auto">
              <a:xfrm>
                <a:off x="7450277" y="4178041"/>
                <a:ext cx="97373" cy="194024"/>
              </a:xfrm>
              <a:custGeom>
                <a:avLst/>
                <a:gdLst>
                  <a:gd name="T0" fmla="*/ 0 w 57"/>
                  <a:gd name="T1" fmla="*/ 99 h 114"/>
                  <a:gd name="T2" fmla="*/ 22 w 57"/>
                  <a:gd name="T3" fmla="*/ 114 h 114"/>
                  <a:gd name="T4" fmla="*/ 57 w 57"/>
                  <a:gd name="T5" fmla="*/ 0 h 114"/>
                  <a:gd name="T6" fmla="*/ 31 w 57"/>
                  <a:gd name="T7" fmla="*/ 0 h 114"/>
                  <a:gd name="T8" fmla="*/ 0 w 57"/>
                  <a:gd name="T9" fmla="*/ 99 h 114"/>
                </a:gdLst>
                <a:ahLst/>
                <a:cxnLst>
                  <a:cxn ang="0">
                    <a:pos x="T0" y="T1"/>
                  </a:cxn>
                  <a:cxn ang="0">
                    <a:pos x="T2" y="T3"/>
                  </a:cxn>
                  <a:cxn ang="0">
                    <a:pos x="T4" y="T5"/>
                  </a:cxn>
                  <a:cxn ang="0">
                    <a:pos x="T6" y="T7"/>
                  </a:cxn>
                  <a:cxn ang="0">
                    <a:pos x="T8" y="T9"/>
                  </a:cxn>
                </a:cxnLst>
                <a:rect l="0" t="0" r="r" b="b"/>
                <a:pathLst>
                  <a:path w="57" h="114">
                    <a:moveTo>
                      <a:pt x="0" y="99"/>
                    </a:moveTo>
                    <a:cubicBezTo>
                      <a:pt x="22" y="114"/>
                      <a:pt x="22" y="114"/>
                      <a:pt x="22" y="114"/>
                    </a:cubicBezTo>
                    <a:cubicBezTo>
                      <a:pt x="44" y="82"/>
                      <a:pt x="57" y="42"/>
                      <a:pt x="57" y="0"/>
                    </a:cubicBezTo>
                    <a:cubicBezTo>
                      <a:pt x="31" y="0"/>
                      <a:pt x="31" y="0"/>
                      <a:pt x="31" y="0"/>
                    </a:cubicBezTo>
                    <a:cubicBezTo>
                      <a:pt x="31" y="37"/>
                      <a:pt x="20" y="71"/>
                      <a:pt x="0" y="99"/>
                    </a:cubicBezTo>
                    <a:close/>
                  </a:path>
                </a:pathLst>
              </a:custGeom>
              <a:solidFill>
                <a:schemeClr val="tx1">
                  <a:lumMod val="50000"/>
                  <a:lumOff val="50000"/>
                </a:schemeClr>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5" name="Freeform 579"/>
              <p:cNvSpPr/>
              <p:nvPr/>
            </p:nvSpPr>
            <p:spPr bwMode="auto">
              <a:xfrm>
                <a:off x="7228844" y="3790714"/>
                <a:ext cx="361361" cy="362804"/>
              </a:xfrm>
              <a:custGeom>
                <a:avLst/>
                <a:gdLst>
                  <a:gd name="T0" fmla="*/ 187 w 212"/>
                  <a:gd name="T1" fmla="*/ 213 h 213"/>
                  <a:gd name="T2" fmla="*/ 212 w 212"/>
                  <a:gd name="T3" fmla="*/ 213 h 213"/>
                  <a:gd name="T4" fmla="*/ 0 w 212"/>
                  <a:gd name="T5" fmla="*/ 0 h 213"/>
                  <a:gd name="T6" fmla="*/ 0 w 212"/>
                  <a:gd name="T7" fmla="*/ 25 h 213"/>
                  <a:gd name="T8" fmla="*/ 0 w 212"/>
                  <a:gd name="T9" fmla="*/ 52 h 213"/>
                  <a:gd name="T10" fmla="*/ 0 w 212"/>
                  <a:gd name="T11" fmla="*/ 213 h 213"/>
                  <a:gd name="T12" fmla="*/ 160 w 212"/>
                  <a:gd name="T13" fmla="*/ 213 h 213"/>
                  <a:gd name="T14" fmla="*/ 187 w 212"/>
                  <a:gd name="T15" fmla="*/ 213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2" h="213">
                    <a:moveTo>
                      <a:pt x="187" y="213"/>
                    </a:moveTo>
                    <a:cubicBezTo>
                      <a:pt x="212" y="213"/>
                      <a:pt x="212" y="213"/>
                      <a:pt x="212" y="213"/>
                    </a:cubicBezTo>
                    <a:cubicBezTo>
                      <a:pt x="187" y="7"/>
                      <a:pt x="0" y="0"/>
                      <a:pt x="0" y="0"/>
                    </a:cubicBezTo>
                    <a:cubicBezTo>
                      <a:pt x="0" y="25"/>
                      <a:pt x="0" y="25"/>
                      <a:pt x="0" y="25"/>
                    </a:cubicBezTo>
                    <a:cubicBezTo>
                      <a:pt x="0" y="52"/>
                      <a:pt x="0" y="52"/>
                      <a:pt x="0" y="52"/>
                    </a:cubicBezTo>
                    <a:cubicBezTo>
                      <a:pt x="0" y="213"/>
                      <a:pt x="0" y="213"/>
                      <a:pt x="0" y="213"/>
                    </a:cubicBezTo>
                    <a:cubicBezTo>
                      <a:pt x="160" y="213"/>
                      <a:pt x="160" y="213"/>
                      <a:pt x="160" y="213"/>
                    </a:cubicBezTo>
                    <a:lnTo>
                      <a:pt x="187" y="213"/>
                    </a:lnTo>
                    <a:close/>
                  </a:path>
                </a:pathLst>
              </a:custGeom>
              <a:solidFill>
                <a:srgbClr val="663A77"/>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6" name="Freeform 580"/>
              <p:cNvSpPr/>
              <p:nvPr/>
            </p:nvSpPr>
            <p:spPr bwMode="auto">
              <a:xfrm>
                <a:off x="6858828" y="3833269"/>
                <a:ext cx="605154" cy="688822"/>
              </a:xfrm>
              <a:custGeom>
                <a:avLst/>
                <a:gdLst>
                  <a:gd name="T0" fmla="*/ 202 w 355"/>
                  <a:gd name="T1" fmla="*/ 202 h 404"/>
                  <a:gd name="T2" fmla="*/ 202 w 355"/>
                  <a:gd name="T3" fmla="*/ 26 h 404"/>
                  <a:gd name="T4" fmla="*/ 202 w 355"/>
                  <a:gd name="T5" fmla="*/ 0 h 404"/>
                  <a:gd name="T6" fmla="*/ 0 w 355"/>
                  <a:gd name="T7" fmla="*/ 202 h 404"/>
                  <a:gd name="T8" fmla="*/ 202 w 355"/>
                  <a:gd name="T9" fmla="*/ 404 h 404"/>
                  <a:gd name="T10" fmla="*/ 355 w 355"/>
                  <a:gd name="T11" fmla="*/ 335 h 404"/>
                  <a:gd name="T12" fmla="*/ 335 w 355"/>
                  <a:gd name="T13" fmla="*/ 317 h 404"/>
                  <a:gd name="T14" fmla="*/ 202 w 355"/>
                  <a:gd name="T15" fmla="*/ 202 h 4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404">
                    <a:moveTo>
                      <a:pt x="202" y="202"/>
                    </a:moveTo>
                    <a:cubicBezTo>
                      <a:pt x="202" y="26"/>
                      <a:pt x="202" y="26"/>
                      <a:pt x="202" y="26"/>
                    </a:cubicBezTo>
                    <a:cubicBezTo>
                      <a:pt x="202" y="0"/>
                      <a:pt x="202" y="0"/>
                      <a:pt x="202" y="0"/>
                    </a:cubicBezTo>
                    <a:cubicBezTo>
                      <a:pt x="91" y="0"/>
                      <a:pt x="0" y="90"/>
                      <a:pt x="0" y="202"/>
                    </a:cubicBezTo>
                    <a:cubicBezTo>
                      <a:pt x="0" y="314"/>
                      <a:pt x="91" y="404"/>
                      <a:pt x="202" y="404"/>
                    </a:cubicBezTo>
                    <a:cubicBezTo>
                      <a:pt x="263" y="404"/>
                      <a:pt x="318" y="377"/>
                      <a:pt x="355" y="335"/>
                    </a:cubicBezTo>
                    <a:cubicBezTo>
                      <a:pt x="335" y="317"/>
                      <a:pt x="335" y="317"/>
                      <a:pt x="335" y="317"/>
                    </a:cubicBezTo>
                    <a:lnTo>
                      <a:pt x="202" y="202"/>
                    </a:lnTo>
                    <a:close/>
                  </a:path>
                </a:pathLst>
              </a:custGeom>
              <a:solidFill>
                <a:schemeClr val="tx1">
                  <a:lumMod val="50000"/>
                  <a:lumOff val="50000"/>
                </a:schemeClr>
              </a:solidFill>
              <a:ln>
                <a:noFill/>
              </a:ln>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17" name="组合 16"/>
          <p:cNvGrpSpPr/>
          <p:nvPr/>
        </p:nvGrpSpPr>
        <p:grpSpPr>
          <a:xfrm>
            <a:off x="4821176" y="1563940"/>
            <a:ext cx="1317722" cy="1317245"/>
            <a:chOff x="6427398" y="2085735"/>
            <a:chExt cx="1756733" cy="1756733"/>
          </a:xfrm>
        </p:grpSpPr>
        <p:sp>
          <p:nvSpPr>
            <p:cNvPr id="18" name="圆角矩形 17"/>
            <p:cNvSpPr/>
            <p:nvPr/>
          </p:nvSpPr>
          <p:spPr>
            <a:xfrm>
              <a:off x="6427398" y="2085735"/>
              <a:ext cx="1756733" cy="1756733"/>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44500" dist="177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9" name="组合 18"/>
            <p:cNvGrpSpPr/>
            <p:nvPr/>
          </p:nvGrpSpPr>
          <p:grpSpPr>
            <a:xfrm>
              <a:off x="7080219" y="2236580"/>
              <a:ext cx="383708" cy="380875"/>
              <a:chOff x="8400062" y="4884922"/>
              <a:chExt cx="683773" cy="678724"/>
            </a:xfrm>
          </p:grpSpPr>
          <p:sp>
            <p:nvSpPr>
              <p:cNvPr id="20" name="Freeform 378"/>
              <p:cNvSpPr>
                <a:spLocks noEditPoints="1"/>
              </p:cNvSpPr>
              <p:nvPr/>
            </p:nvSpPr>
            <p:spPr bwMode="auto">
              <a:xfrm>
                <a:off x="8927317" y="5146025"/>
                <a:ext cx="156518" cy="156518"/>
              </a:xfrm>
              <a:custGeom>
                <a:avLst/>
                <a:gdLst>
                  <a:gd name="T0" fmla="*/ 46 w 92"/>
                  <a:gd name="T1" fmla="*/ 0 h 92"/>
                  <a:gd name="T2" fmla="*/ 0 w 92"/>
                  <a:gd name="T3" fmla="*/ 46 h 92"/>
                  <a:gd name="T4" fmla="*/ 46 w 92"/>
                  <a:gd name="T5" fmla="*/ 92 h 92"/>
                  <a:gd name="T6" fmla="*/ 92 w 92"/>
                  <a:gd name="T7" fmla="*/ 46 h 92"/>
                  <a:gd name="T8" fmla="*/ 46 w 92"/>
                  <a:gd name="T9" fmla="*/ 0 h 92"/>
                  <a:gd name="T10" fmla="*/ 46 w 92"/>
                  <a:gd name="T11" fmla="*/ 78 h 92"/>
                  <a:gd name="T12" fmla="*/ 14 w 92"/>
                  <a:gd name="T13" fmla="*/ 46 h 92"/>
                  <a:gd name="T14" fmla="*/ 46 w 92"/>
                  <a:gd name="T15" fmla="*/ 14 h 92"/>
                  <a:gd name="T16" fmla="*/ 78 w 92"/>
                  <a:gd name="T17" fmla="*/ 46 h 92"/>
                  <a:gd name="T18" fmla="*/ 46 w 92"/>
                  <a:gd name="T19" fmla="*/ 7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0"/>
                    </a:moveTo>
                    <a:cubicBezTo>
                      <a:pt x="20" y="0"/>
                      <a:pt x="0" y="21"/>
                      <a:pt x="0" y="46"/>
                    </a:cubicBezTo>
                    <a:cubicBezTo>
                      <a:pt x="0" y="72"/>
                      <a:pt x="20" y="92"/>
                      <a:pt x="46" y="92"/>
                    </a:cubicBezTo>
                    <a:cubicBezTo>
                      <a:pt x="71" y="92"/>
                      <a:pt x="92" y="72"/>
                      <a:pt x="92" y="46"/>
                    </a:cubicBezTo>
                    <a:cubicBezTo>
                      <a:pt x="92" y="21"/>
                      <a:pt x="71" y="0"/>
                      <a:pt x="46" y="0"/>
                    </a:cubicBezTo>
                    <a:close/>
                    <a:moveTo>
                      <a:pt x="46" y="78"/>
                    </a:moveTo>
                    <a:cubicBezTo>
                      <a:pt x="28" y="78"/>
                      <a:pt x="14" y="64"/>
                      <a:pt x="14" y="46"/>
                    </a:cubicBezTo>
                    <a:cubicBezTo>
                      <a:pt x="14" y="28"/>
                      <a:pt x="28" y="14"/>
                      <a:pt x="46" y="14"/>
                    </a:cubicBezTo>
                    <a:cubicBezTo>
                      <a:pt x="64" y="14"/>
                      <a:pt x="78" y="28"/>
                      <a:pt x="78" y="46"/>
                    </a:cubicBezTo>
                    <a:cubicBezTo>
                      <a:pt x="78" y="64"/>
                      <a:pt x="64" y="78"/>
                      <a:pt x="46" y="78"/>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1" name="Freeform 379"/>
              <p:cNvSpPr/>
              <p:nvPr/>
            </p:nvSpPr>
            <p:spPr bwMode="auto">
              <a:xfrm>
                <a:off x="8852304" y="5217432"/>
                <a:ext cx="66358" cy="8655"/>
              </a:xfrm>
              <a:custGeom>
                <a:avLst/>
                <a:gdLst>
                  <a:gd name="T0" fmla="*/ 37 w 39"/>
                  <a:gd name="T1" fmla="*/ 0 h 5"/>
                  <a:gd name="T2" fmla="*/ 2 w 39"/>
                  <a:gd name="T3" fmla="*/ 0 h 5"/>
                  <a:gd name="T4" fmla="*/ 1 w 39"/>
                  <a:gd name="T5" fmla="*/ 1 h 5"/>
                  <a:gd name="T6" fmla="*/ 0 w 39"/>
                  <a:gd name="T7" fmla="*/ 3 h 5"/>
                  <a:gd name="T8" fmla="*/ 2 w 39"/>
                  <a:gd name="T9" fmla="*/ 5 h 5"/>
                  <a:gd name="T10" fmla="*/ 37 w 39"/>
                  <a:gd name="T11" fmla="*/ 5 h 5"/>
                  <a:gd name="T12" fmla="*/ 39 w 39"/>
                  <a:gd name="T13" fmla="*/ 3 h 5"/>
                  <a:gd name="T14" fmla="*/ 37 w 39"/>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5">
                    <a:moveTo>
                      <a:pt x="37" y="0"/>
                    </a:moveTo>
                    <a:cubicBezTo>
                      <a:pt x="2" y="0"/>
                      <a:pt x="2" y="0"/>
                      <a:pt x="2" y="0"/>
                    </a:cubicBezTo>
                    <a:cubicBezTo>
                      <a:pt x="2" y="0"/>
                      <a:pt x="1" y="0"/>
                      <a:pt x="1" y="1"/>
                    </a:cubicBezTo>
                    <a:cubicBezTo>
                      <a:pt x="0" y="1"/>
                      <a:pt x="0" y="2"/>
                      <a:pt x="0" y="3"/>
                    </a:cubicBezTo>
                    <a:cubicBezTo>
                      <a:pt x="0" y="4"/>
                      <a:pt x="1" y="5"/>
                      <a:pt x="2" y="5"/>
                    </a:cubicBezTo>
                    <a:cubicBezTo>
                      <a:pt x="37" y="5"/>
                      <a:pt x="37" y="5"/>
                      <a:pt x="37" y="5"/>
                    </a:cubicBezTo>
                    <a:cubicBezTo>
                      <a:pt x="38" y="5"/>
                      <a:pt x="39" y="4"/>
                      <a:pt x="39" y="3"/>
                    </a:cubicBezTo>
                    <a:cubicBezTo>
                      <a:pt x="39" y="1"/>
                      <a:pt x="38" y="0"/>
                      <a:pt x="37" y="0"/>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2" name="Freeform 380"/>
              <p:cNvSpPr/>
              <p:nvPr/>
            </p:nvSpPr>
            <p:spPr bwMode="auto">
              <a:xfrm>
                <a:off x="8739784" y="5048652"/>
                <a:ext cx="7934" cy="67079"/>
              </a:xfrm>
              <a:custGeom>
                <a:avLst/>
                <a:gdLst>
                  <a:gd name="T0" fmla="*/ 0 w 5"/>
                  <a:gd name="T1" fmla="*/ 3 h 39"/>
                  <a:gd name="T2" fmla="*/ 0 w 5"/>
                  <a:gd name="T3" fmla="*/ 37 h 39"/>
                  <a:gd name="T4" fmla="*/ 0 w 5"/>
                  <a:gd name="T5" fmla="*/ 39 h 39"/>
                  <a:gd name="T6" fmla="*/ 2 w 5"/>
                  <a:gd name="T7" fmla="*/ 39 h 39"/>
                  <a:gd name="T8" fmla="*/ 5 w 5"/>
                  <a:gd name="T9" fmla="*/ 37 h 39"/>
                  <a:gd name="T10" fmla="*/ 5 w 5"/>
                  <a:gd name="T11" fmla="*/ 3 h 39"/>
                  <a:gd name="T12" fmla="*/ 2 w 5"/>
                  <a:gd name="T13" fmla="*/ 0 h 39"/>
                  <a:gd name="T14" fmla="*/ 0 w 5"/>
                  <a:gd name="T15" fmla="*/ 3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9">
                    <a:moveTo>
                      <a:pt x="0" y="3"/>
                    </a:moveTo>
                    <a:cubicBezTo>
                      <a:pt x="0" y="37"/>
                      <a:pt x="0" y="37"/>
                      <a:pt x="0" y="37"/>
                    </a:cubicBezTo>
                    <a:cubicBezTo>
                      <a:pt x="0" y="38"/>
                      <a:pt x="0" y="38"/>
                      <a:pt x="0" y="39"/>
                    </a:cubicBezTo>
                    <a:cubicBezTo>
                      <a:pt x="1" y="39"/>
                      <a:pt x="2" y="39"/>
                      <a:pt x="2" y="39"/>
                    </a:cubicBezTo>
                    <a:cubicBezTo>
                      <a:pt x="4" y="39"/>
                      <a:pt x="5" y="38"/>
                      <a:pt x="5" y="37"/>
                    </a:cubicBezTo>
                    <a:cubicBezTo>
                      <a:pt x="5" y="3"/>
                      <a:pt x="5" y="3"/>
                      <a:pt x="5" y="3"/>
                    </a:cubicBezTo>
                    <a:cubicBezTo>
                      <a:pt x="5" y="1"/>
                      <a:pt x="4" y="0"/>
                      <a:pt x="2" y="0"/>
                    </a:cubicBezTo>
                    <a:cubicBezTo>
                      <a:pt x="1" y="0"/>
                      <a:pt x="0" y="1"/>
                      <a:pt x="0" y="3"/>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3" name="Freeform 381"/>
              <p:cNvSpPr/>
              <p:nvPr/>
            </p:nvSpPr>
            <p:spPr bwMode="auto">
              <a:xfrm>
                <a:off x="8736178" y="5335000"/>
                <a:ext cx="8655" cy="68522"/>
              </a:xfrm>
              <a:custGeom>
                <a:avLst/>
                <a:gdLst>
                  <a:gd name="T0" fmla="*/ 5 w 5"/>
                  <a:gd name="T1" fmla="*/ 37 h 40"/>
                  <a:gd name="T2" fmla="*/ 5 w 5"/>
                  <a:gd name="T3" fmla="*/ 3 h 40"/>
                  <a:gd name="T4" fmla="*/ 3 w 5"/>
                  <a:gd name="T5" fmla="*/ 0 h 40"/>
                  <a:gd name="T6" fmla="*/ 0 w 5"/>
                  <a:gd name="T7" fmla="*/ 3 h 40"/>
                  <a:gd name="T8" fmla="*/ 0 w 5"/>
                  <a:gd name="T9" fmla="*/ 37 h 40"/>
                  <a:gd name="T10" fmla="*/ 1 w 5"/>
                  <a:gd name="T11" fmla="*/ 39 h 40"/>
                  <a:gd name="T12" fmla="*/ 3 w 5"/>
                  <a:gd name="T13" fmla="*/ 40 h 40"/>
                  <a:gd name="T14" fmla="*/ 5 w 5"/>
                  <a:gd name="T15" fmla="*/ 37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0">
                    <a:moveTo>
                      <a:pt x="5" y="37"/>
                    </a:moveTo>
                    <a:cubicBezTo>
                      <a:pt x="5" y="3"/>
                      <a:pt x="5" y="3"/>
                      <a:pt x="5" y="3"/>
                    </a:cubicBezTo>
                    <a:cubicBezTo>
                      <a:pt x="5" y="1"/>
                      <a:pt x="4" y="0"/>
                      <a:pt x="3" y="0"/>
                    </a:cubicBezTo>
                    <a:cubicBezTo>
                      <a:pt x="1" y="0"/>
                      <a:pt x="0" y="1"/>
                      <a:pt x="0" y="3"/>
                    </a:cubicBezTo>
                    <a:cubicBezTo>
                      <a:pt x="0" y="37"/>
                      <a:pt x="0" y="37"/>
                      <a:pt x="0" y="37"/>
                    </a:cubicBezTo>
                    <a:cubicBezTo>
                      <a:pt x="0" y="38"/>
                      <a:pt x="0" y="38"/>
                      <a:pt x="1" y="39"/>
                    </a:cubicBezTo>
                    <a:cubicBezTo>
                      <a:pt x="1" y="39"/>
                      <a:pt x="2" y="40"/>
                      <a:pt x="3" y="40"/>
                    </a:cubicBezTo>
                    <a:cubicBezTo>
                      <a:pt x="4" y="40"/>
                      <a:pt x="5" y="38"/>
                      <a:pt x="5" y="37"/>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4" name="Freeform 382"/>
              <p:cNvSpPr>
                <a:spLocks noEditPoints="1"/>
              </p:cNvSpPr>
              <p:nvPr/>
            </p:nvSpPr>
            <p:spPr bwMode="auto">
              <a:xfrm>
                <a:off x="8664771" y="4884922"/>
                <a:ext cx="156518" cy="157239"/>
              </a:xfrm>
              <a:custGeom>
                <a:avLst/>
                <a:gdLst>
                  <a:gd name="T0" fmla="*/ 46 w 92"/>
                  <a:gd name="T1" fmla="*/ 92 h 92"/>
                  <a:gd name="T2" fmla="*/ 92 w 92"/>
                  <a:gd name="T3" fmla="*/ 46 h 92"/>
                  <a:gd name="T4" fmla="*/ 46 w 92"/>
                  <a:gd name="T5" fmla="*/ 0 h 92"/>
                  <a:gd name="T6" fmla="*/ 0 w 92"/>
                  <a:gd name="T7" fmla="*/ 46 h 92"/>
                  <a:gd name="T8" fmla="*/ 46 w 92"/>
                  <a:gd name="T9" fmla="*/ 92 h 92"/>
                  <a:gd name="T10" fmla="*/ 46 w 92"/>
                  <a:gd name="T11" fmla="*/ 14 h 92"/>
                  <a:gd name="T12" fmla="*/ 79 w 92"/>
                  <a:gd name="T13" fmla="*/ 46 h 92"/>
                  <a:gd name="T14" fmla="*/ 46 w 92"/>
                  <a:gd name="T15" fmla="*/ 78 h 92"/>
                  <a:gd name="T16" fmla="*/ 14 w 92"/>
                  <a:gd name="T17" fmla="*/ 46 h 92"/>
                  <a:gd name="T18" fmla="*/ 46 w 92"/>
                  <a:gd name="T19" fmla="*/ 1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92"/>
                    </a:moveTo>
                    <a:cubicBezTo>
                      <a:pt x="72" y="92"/>
                      <a:pt x="92" y="71"/>
                      <a:pt x="92" y="46"/>
                    </a:cubicBezTo>
                    <a:cubicBezTo>
                      <a:pt x="92" y="21"/>
                      <a:pt x="72" y="0"/>
                      <a:pt x="46" y="0"/>
                    </a:cubicBezTo>
                    <a:cubicBezTo>
                      <a:pt x="21" y="0"/>
                      <a:pt x="0" y="21"/>
                      <a:pt x="0" y="46"/>
                    </a:cubicBezTo>
                    <a:cubicBezTo>
                      <a:pt x="0" y="71"/>
                      <a:pt x="21" y="92"/>
                      <a:pt x="46" y="92"/>
                    </a:cubicBezTo>
                    <a:close/>
                    <a:moveTo>
                      <a:pt x="46" y="14"/>
                    </a:moveTo>
                    <a:cubicBezTo>
                      <a:pt x="64" y="14"/>
                      <a:pt x="79" y="28"/>
                      <a:pt x="79" y="46"/>
                    </a:cubicBezTo>
                    <a:cubicBezTo>
                      <a:pt x="79" y="64"/>
                      <a:pt x="64" y="78"/>
                      <a:pt x="46" y="78"/>
                    </a:cubicBezTo>
                    <a:cubicBezTo>
                      <a:pt x="29" y="78"/>
                      <a:pt x="14" y="64"/>
                      <a:pt x="14" y="46"/>
                    </a:cubicBezTo>
                    <a:cubicBezTo>
                      <a:pt x="14" y="28"/>
                      <a:pt x="29" y="14"/>
                      <a:pt x="46" y="14"/>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5" name="Freeform 383"/>
              <p:cNvSpPr>
                <a:spLocks noEditPoints="1"/>
              </p:cNvSpPr>
              <p:nvPr/>
            </p:nvSpPr>
            <p:spPr bwMode="auto">
              <a:xfrm>
                <a:off x="8664771" y="5408571"/>
                <a:ext cx="156518" cy="155075"/>
              </a:xfrm>
              <a:custGeom>
                <a:avLst/>
                <a:gdLst>
                  <a:gd name="T0" fmla="*/ 46 w 92"/>
                  <a:gd name="T1" fmla="*/ 0 h 91"/>
                  <a:gd name="T2" fmla="*/ 0 w 92"/>
                  <a:gd name="T3" fmla="*/ 46 h 91"/>
                  <a:gd name="T4" fmla="*/ 46 w 92"/>
                  <a:gd name="T5" fmla="*/ 91 h 91"/>
                  <a:gd name="T6" fmla="*/ 92 w 92"/>
                  <a:gd name="T7" fmla="*/ 46 h 91"/>
                  <a:gd name="T8" fmla="*/ 46 w 92"/>
                  <a:gd name="T9" fmla="*/ 0 h 91"/>
                  <a:gd name="T10" fmla="*/ 46 w 92"/>
                  <a:gd name="T11" fmla="*/ 78 h 91"/>
                  <a:gd name="T12" fmla="*/ 14 w 92"/>
                  <a:gd name="T13" fmla="*/ 46 h 91"/>
                  <a:gd name="T14" fmla="*/ 46 w 92"/>
                  <a:gd name="T15" fmla="*/ 13 h 91"/>
                  <a:gd name="T16" fmla="*/ 79 w 92"/>
                  <a:gd name="T17" fmla="*/ 46 h 91"/>
                  <a:gd name="T18" fmla="*/ 46 w 92"/>
                  <a:gd name="T19" fmla="*/ 7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1">
                    <a:moveTo>
                      <a:pt x="46" y="0"/>
                    </a:moveTo>
                    <a:cubicBezTo>
                      <a:pt x="21" y="0"/>
                      <a:pt x="0" y="20"/>
                      <a:pt x="0" y="46"/>
                    </a:cubicBezTo>
                    <a:cubicBezTo>
                      <a:pt x="0" y="71"/>
                      <a:pt x="21" y="91"/>
                      <a:pt x="46" y="91"/>
                    </a:cubicBezTo>
                    <a:cubicBezTo>
                      <a:pt x="72" y="91"/>
                      <a:pt x="92" y="71"/>
                      <a:pt x="92" y="46"/>
                    </a:cubicBezTo>
                    <a:cubicBezTo>
                      <a:pt x="92" y="20"/>
                      <a:pt x="72" y="0"/>
                      <a:pt x="46" y="0"/>
                    </a:cubicBezTo>
                    <a:close/>
                    <a:moveTo>
                      <a:pt x="46" y="78"/>
                    </a:moveTo>
                    <a:cubicBezTo>
                      <a:pt x="29" y="78"/>
                      <a:pt x="14" y="63"/>
                      <a:pt x="14" y="46"/>
                    </a:cubicBezTo>
                    <a:cubicBezTo>
                      <a:pt x="14" y="28"/>
                      <a:pt x="29" y="13"/>
                      <a:pt x="46" y="13"/>
                    </a:cubicBezTo>
                    <a:cubicBezTo>
                      <a:pt x="64" y="13"/>
                      <a:pt x="79" y="28"/>
                      <a:pt x="79" y="46"/>
                    </a:cubicBezTo>
                    <a:cubicBezTo>
                      <a:pt x="79" y="63"/>
                      <a:pt x="64" y="78"/>
                      <a:pt x="46" y="78"/>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6" name="Freeform 384"/>
              <p:cNvSpPr>
                <a:spLocks noEditPoints="1"/>
              </p:cNvSpPr>
              <p:nvPr/>
            </p:nvSpPr>
            <p:spPr bwMode="auto">
              <a:xfrm>
                <a:off x="8633756" y="5120780"/>
                <a:ext cx="209893" cy="209171"/>
              </a:xfrm>
              <a:custGeom>
                <a:avLst/>
                <a:gdLst>
                  <a:gd name="T0" fmla="*/ 62 w 123"/>
                  <a:gd name="T1" fmla="*/ 0 h 123"/>
                  <a:gd name="T2" fmla="*/ 0 w 123"/>
                  <a:gd name="T3" fmla="*/ 61 h 123"/>
                  <a:gd name="T4" fmla="*/ 62 w 123"/>
                  <a:gd name="T5" fmla="*/ 123 h 123"/>
                  <a:gd name="T6" fmla="*/ 123 w 123"/>
                  <a:gd name="T7" fmla="*/ 61 h 123"/>
                  <a:gd name="T8" fmla="*/ 62 w 123"/>
                  <a:gd name="T9" fmla="*/ 0 h 123"/>
                  <a:gd name="T10" fmla="*/ 62 w 123"/>
                  <a:gd name="T11" fmla="*/ 105 h 123"/>
                  <a:gd name="T12" fmla="*/ 18 w 123"/>
                  <a:gd name="T13" fmla="*/ 61 h 123"/>
                  <a:gd name="T14" fmla="*/ 62 w 123"/>
                  <a:gd name="T15" fmla="*/ 18 h 123"/>
                  <a:gd name="T16" fmla="*/ 105 w 123"/>
                  <a:gd name="T17" fmla="*/ 61 h 123"/>
                  <a:gd name="T18" fmla="*/ 62 w 123"/>
                  <a:gd name="T19" fmla="*/ 10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3">
                    <a:moveTo>
                      <a:pt x="62" y="0"/>
                    </a:moveTo>
                    <a:cubicBezTo>
                      <a:pt x="28" y="0"/>
                      <a:pt x="0" y="27"/>
                      <a:pt x="0" y="61"/>
                    </a:cubicBezTo>
                    <a:cubicBezTo>
                      <a:pt x="0" y="95"/>
                      <a:pt x="28" y="123"/>
                      <a:pt x="62" y="123"/>
                    </a:cubicBezTo>
                    <a:cubicBezTo>
                      <a:pt x="96" y="123"/>
                      <a:pt x="123" y="95"/>
                      <a:pt x="123" y="61"/>
                    </a:cubicBezTo>
                    <a:cubicBezTo>
                      <a:pt x="123" y="27"/>
                      <a:pt x="96" y="0"/>
                      <a:pt x="62" y="0"/>
                    </a:cubicBezTo>
                    <a:close/>
                    <a:moveTo>
                      <a:pt x="62" y="105"/>
                    </a:moveTo>
                    <a:cubicBezTo>
                      <a:pt x="38" y="105"/>
                      <a:pt x="18" y="85"/>
                      <a:pt x="18" y="61"/>
                    </a:cubicBezTo>
                    <a:cubicBezTo>
                      <a:pt x="18" y="37"/>
                      <a:pt x="38" y="18"/>
                      <a:pt x="62" y="18"/>
                    </a:cubicBezTo>
                    <a:cubicBezTo>
                      <a:pt x="86" y="18"/>
                      <a:pt x="105" y="37"/>
                      <a:pt x="105" y="61"/>
                    </a:cubicBezTo>
                    <a:cubicBezTo>
                      <a:pt x="105" y="85"/>
                      <a:pt x="86" y="105"/>
                      <a:pt x="62" y="105"/>
                    </a:cubicBezTo>
                    <a:close/>
                  </a:path>
                </a:pathLst>
              </a:custGeom>
              <a:solidFill>
                <a:srgbClr val="FFB85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7" name="Freeform 385"/>
              <p:cNvSpPr/>
              <p:nvPr/>
            </p:nvSpPr>
            <p:spPr bwMode="auto">
              <a:xfrm>
                <a:off x="8562350" y="5221038"/>
                <a:ext cx="67800" cy="8655"/>
              </a:xfrm>
              <a:custGeom>
                <a:avLst/>
                <a:gdLst>
                  <a:gd name="T0" fmla="*/ 37 w 40"/>
                  <a:gd name="T1" fmla="*/ 0 h 5"/>
                  <a:gd name="T2" fmla="*/ 3 w 40"/>
                  <a:gd name="T3" fmla="*/ 0 h 5"/>
                  <a:gd name="T4" fmla="*/ 1 w 40"/>
                  <a:gd name="T5" fmla="*/ 0 h 5"/>
                  <a:gd name="T6" fmla="*/ 0 w 40"/>
                  <a:gd name="T7" fmla="*/ 2 h 5"/>
                  <a:gd name="T8" fmla="*/ 3 w 40"/>
                  <a:gd name="T9" fmla="*/ 5 h 5"/>
                  <a:gd name="T10" fmla="*/ 37 w 40"/>
                  <a:gd name="T11" fmla="*/ 5 h 5"/>
                  <a:gd name="T12" fmla="*/ 40 w 40"/>
                  <a:gd name="T13" fmla="*/ 2 h 5"/>
                  <a:gd name="T14" fmla="*/ 37 w 40"/>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5">
                    <a:moveTo>
                      <a:pt x="37" y="0"/>
                    </a:moveTo>
                    <a:cubicBezTo>
                      <a:pt x="3" y="0"/>
                      <a:pt x="3" y="0"/>
                      <a:pt x="3" y="0"/>
                    </a:cubicBezTo>
                    <a:cubicBezTo>
                      <a:pt x="2" y="0"/>
                      <a:pt x="1" y="0"/>
                      <a:pt x="1" y="0"/>
                    </a:cubicBezTo>
                    <a:cubicBezTo>
                      <a:pt x="0" y="1"/>
                      <a:pt x="0" y="1"/>
                      <a:pt x="0" y="2"/>
                    </a:cubicBezTo>
                    <a:cubicBezTo>
                      <a:pt x="0" y="4"/>
                      <a:pt x="1" y="5"/>
                      <a:pt x="3" y="5"/>
                    </a:cubicBezTo>
                    <a:cubicBezTo>
                      <a:pt x="37" y="5"/>
                      <a:pt x="37" y="5"/>
                      <a:pt x="37" y="5"/>
                    </a:cubicBezTo>
                    <a:cubicBezTo>
                      <a:pt x="38" y="5"/>
                      <a:pt x="40" y="4"/>
                      <a:pt x="40" y="2"/>
                    </a:cubicBezTo>
                    <a:cubicBezTo>
                      <a:pt x="40" y="1"/>
                      <a:pt x="38" y="0"/>
                      <a:pt x="37" y="0"/>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8" name="Freeform 386"/>
              <p:cNvSpPr>
                <a:spLocks noEditPoints="1"/>
              </p:cNvSpPr>
              <p:nvPr/>
            </p:nvSpPr>
            <p:spPr bwMode="auto">
              <a:xfrm>
                <a:off x="8400062" y="5146025"/>
                <a:ext cx="157239" cy="156518"/>
              </a:xfrm>
              <a:custGeom>
                <a:avLst/>
                <a:gdLst>
                  <a:gd name="T0" fmla="*/ 46 w 92"/>
                  <a:gd name="T1" fmla="*/ 0 h 92"/>
                  <a:gd name="T2" fmla="*/ 0 w 92"/>
                  <a:gd name="T3" fmla="*/ 46 h 92"/>
                  <a:gd name="T4" fmla="*/ 46 w 92"/>
                  <a:gd name="T5" fmla="*/ 92 h 92"/>
                  <a:gd name="T6" fmla="*/ 92 w 92"/>
                  <a:gd name="T7" fmla="*/ 46 h 92"/>
                  <a:gd name="T8" fmla="*/ 46 w 92"/>
                  <a:gd name="T9" fmla="*/ 0 h 92"/>
                  <a:gd name="T10" fmla="*/ 46 w 92"/>
                  <a:gd name="T11" fmla="*/ 78 h 92"/>
                  <a:gd name="T12" fmla="*/ 14 w 92"/>
                  <a:gd name="T13" fmla="*/ 46 h 92"/>
                  <a:gd name="T14" fmla="*/ 46 w 92"/>
                  <a:gd name="T15" fmla="*/ 14 h 92"/>
                  <a:gd name="T16" fmla="*/ 78 w 92"/>
                  <a:gd name="T17" fmla="*/ 46 h 92"/>
                  <a:gd name="T18" fmla="*/ 46 w 92"/>
                  <a:gd name="T19" fmla="*/ 7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0"/>
                    </a:moveTo>
                    <a:cubicBezTo>
                      <a:pt x="21" y="0"/>
                      <a:pt x="0" y="21"/>
                      <a:pt x="0" y="46"/>
                    </a:cubicBezTo>
                    <a:cubicBezTo>
                      <a:pt x="0" y="72"/>
                      <a:pt x="21" y="92"/>
                      <a:pt x="46" y="92"/>
                    </a:cubicBezTo>
                    <a:cubicBezTo>
                      <a:pt x="71" y="92"/>
                      <a:pt x="92" y="72"/>
                      <a:pt x="92" y="46"/>
                    </a:cubicBezTo>
                    <a:cubicBezTo>
                      <a:pt x="92" y="21"/>
                      <a:pt x="71" y="0"/>
                      <a:pt x="46" y="0"/>
                    </a:cubicBezTo>
                    <a:close/>
                    <a:moveTo>
                      <a:pt x="46" y="78"/>
                    </a:moveTo>
                    <a:cubicBezTo>
                      <a:pt x="28" y="78"/>
                      <a:pt x="14" y="64"/>
                      <a:pt x="14" y="46"/>
                    </a:cubicBezTo>
                    <a:cubicBezTo>
                      <a:pt x="14" y="28"/>
                      <a:pt x="28" y="14"/>
                      <a:pt x="46" y="14"/>
                    </a:cubicBezTo>
                    <a:cubicBezTo>
                      <a:pt x="64" y="14"/>
                      <a:pt x="78" y="28"/>
                      <a:pt x="78" y="46"/>
                    </a:cubicBezTo>
                    <a:cubicBezTo>
                      <a:pt x="78" y="64"/>
                      <a:pt x="64" y="78"/>
                      <a:pt x="46" y="78"/>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29" name="组合 28"/>
          <p:cNvGrpSpPr/>
          <p:nvPr/>
        </p:nvGrpSpPr>
        <p:grpSpPr>
          <a:xfrm>
            <a:off x="2937523" y="1563940"/>
            <a:ext cx="1317722" cy="1317245"/>
            <a:chOff x="3916187" y="2085735"/>
            <a:chExt cx="1756733" cy="1756733"/>
          </a:xfrm>
        </p:grpSpPr>
        <p:sp>
          <p:nvSpPr>
            <p:cNvPr id="30" name="圆角矩形 29"/>
            <p:cNvSpPr/>
            <p:nvPr/>
          </p:nvSpPr>
          <p:spPr>
            <a:xfrm>
              <a:off x="3916187" y="2085735"/>
              <a:ext cx="1756733" cy="1756733"/>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44500" dist="177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31" name="组合 30"/>
            <p:cNvGrpSpPr/>
            <p:nvPr/>
          </p:nvGrpSpPr>
          <p:grpSpPr>
            <a:xfrm>
              <a:off x="4570068" y="2301792"/>
              <a:ext cx="374508" cy="360089"/>
              <a:chOff x="3620725" y="5138333"/>
              <a:chExt cx="702937" cy="675873"/>
            </a:xfrm>
            <a:solidFill>
              <a:schemeClr val="bg1">
                <a:lumMod val="50000"/>
              </a:schemeClr>
            </a:solidFill>
          </p:grpSpPr>
          <p:sp>
            <p:nvSpPr>
              <p:cNvPr id="32" name="Freeform 18"/>
              <p:cNvSpPr/>
              <p:nvPr/>
            </p:nvSpPr>
            <p:spPr bwMode="auto">
              <a:xfrm>
                <a:off x="3620725" y="5360332"/>
                <a:ext cx="702937" cy="280151"/>
              </a:xfrm>
              <a:custGeom>
                <a:avLst/>
                <a:gdLst>
                  <a:gd name="T0" fmla="*/ 699 w 813"/>
                  <a:gd name="T1" fmla="*/ 96 h 324"/>
                  <a:gd name="T2" fmla="*/ 661 w 813"/>
                  <a:gd name="T3" fmla="*/ 96 h 324"/>
                  <a:gd name="T4" fmla="*/ 661 w 813"/>
                  <a:gd name="T5" fmla="*/ 178 h 324"/>
                  <a:gd name="T6" fmla="*/ 632 w 813"/>
                  <a:gd name="T7" fmla="*/ 207 h 324"/>
                  <a:gd name="T8" fmla="*/ 317 w 813"/>
                  <a:gd name="T9" fmla="*/ 207 h 324"/>
                  <a:gd name="T10" fmla="*/ 317 w 813"/>
                  <a:gd name="T11" fmla="*/ 296 h 324"/>
                  <a:gd name="T12" fmla="*/ 289 w 813"/>
                  <a:gd name="T13" fmla="*/ 324 h 324"/>
                  <a:gd name="T14" fmla="*/ 120 w 813"/>
                  <a:gd name="T15" fmla="*/ 324 h 324"/>
                  <a:gd name="T16" fmla="*/ 92 w 813"/>
                  <a:gd name="T17" fmla="*/ 296 h 324"/>
                  <a:gd name="T18" fmla="*/ 92 w 813"/>
                  <a:gd name="T19" fmla="*/ 204 h 324"/>
                  <a:gd name="T20" fmla="*/ 0 w 813"/>
                  <a:gd name="T21" fmla="*/ 204 h 324"/>
                  <a:gd name="T22" fmla="*/ 0 w 813"/>
                  <a:gd name="T23" fmla="*/ 147 h 324"/>
                  <a:gd name="T24" fmla="*/ 120 w 813"/>
                  <a:gd name="T25" fmla="*/ 147 h 324"/>
                  <a:gd name="T26" fmla="*/ 149 w 813"/>
                  <a:gd name="T27" fmla="*/ 175 h 324"/>
                  <a:gd name="T28" fmla="*/ 149 w 813"/>
                  <a:gd name="T29" fmla="*/ 267 h 324"/>
                  <a:gd name="T30" fmla="*/ 260 w 813"/>
                  <a:gd name="T31" fmla="*/ 267 h 324"/>
                  <a:gd name="T32" fmla="*/ 260 w 813"/>
                  <a:gd name="T33" fmla="*/ 178 h 324"/>
                  <a:gd name="T34" fmla="*/ 289 w 813"/>
                  <a:gd name="T35" fmla="*/ 150 h 324"/>
                  <a:gd name="T36" fmla="*/ 603 w 813"/>
                  <a:gd name="T37" fmla="*/ 150 h 324"/>
                  <a:gd name="T38" fmla="*/ 603 w 813"/>
                  <a:gd name="T39" fmla="*/ 67 h 324"/>
                  <a:gd name="T40" fmla="*/ 632 w 813"/>
                  <a:gd name="T41" fmla="*/ 39 h 324"/>
                  <a:gd name="T42" fmla="*/ 699 w 813"/>
                  <a:gd name="T43" fmla="*/ 39 h 324"/>
                  <a:gd name="T44" fmla="*/ 699 w 813"/>
                  <a:gd name="T45" fmla="*/ 0 h 324"/>
                  <a:gd name="T46" fmla="*/ 813 w 813"/>
                  <a:gd name="T47" fmla="*/ 67 h 324"/>
                  <a:gd name="T48" fmla="*/ 699 w 813"/>
                  <a:gd name="T49" fmla="*/ 134 h 324"/>
                  <a:gd name="T50" fmla="*/ 699 w 813"/>
                  <a:gd name="T51" fmla="*/ 9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13" h="324">
                    <a:moveTo>
                      <a:pt x="699" y="96"/>
                    </a:moveTo>
                    <a:cubicBezTo>
                      <a:pt x="661" y="96"/>
                      <a:pt x="661" y="96"/>
                      <a:pt x="661" y="96"/>
                    </a:cubicBezTo>
                    <a:cubicBezTo>
                      <a:pt x="661" y="123"/>
                      <a:pt x="661" y="151"/>
                      <a:pt x="661" y="178"/>
                    </a:cubicBezTo>
                    <a:cubicBezTo>
                      <a:pt x="661" y="194"/>
                      <a:pt x="648" y="207"/>
                      <a:pt x="632" y="207"/>
                    </a:cubicBezTo>
                    <a:cubicBezTo>
                      <a:pt x="317" y="207"/>
                      <a:pt x="317" y="207"/>
                      <a:pt x="317" y="207"/>
                    </a:cubicBezTo>
                    <a:cubicBezTo>
                      <a:pt x="317" y="296"/>
                      <a:pt x="317" y="296"/>
                      <a:pt x="317" y="296"/>
                    </a:cubicBezTo>
                    <a:cubicBezTo>
                      <a:pt x="317" y="312"/>
                      <a:pt x="305" y="324"/>
                      <a:pt x="289" y="324"/>
                    </a:cubicBezTo>
                    <a:cubicBezTo>
                      <a:pt x="120" y="324"/>
                      <a:pt x="120" y="324"/>
                      <a:pt x="120" y="324"/>
                    </a:cubicBezTo>
                    <a:cubicBezTo>
                      <a:pt x="105" y="324"/>
                      <a:pt x="92" y="312"/>
                      <a:pt x="92" y="296"/>
                    </a:cubicBezTo>
                    <a:cubicBezTo>
                      <a:pt x="92" y="204"/>
                      <a:pt x="92" y="204"/>
                      <a:pt x="92" y="204"/>
                    </a:cubicBezTo>
                    <a:cubicBezTo>
                      <a:pt x="0" y="204"/>
                      <a:pt x="0" y="204"/>
                      <a:pt x="0" y="204"/>
                    </a:cubicBezTo>
                    <a:cubicBezTo>
                      <a:pt x="0" y="147"/>
                      <a:pt x="0" y="147"/>
                      <a:pt x="0" y="147"/>
                    </a:cubicBezTo>
                    <a:cubicBezTo>
                      <a:pt x="28" y="147"/>
                      <a:pt x="92" y="147"/>
                      <a:pt x="120" y="147"/>
                    </a:cubicBezTo>
                    <a:cubicBezTo>
                      <a:pt x="136" y="147"/>
                      <a:pt x="149" y="159"/>
                      <a:pt x="149" y="175"/>
                    </a:cubicBezTo>
                    <a:cubicBezTo>
                      <a:pt x="149" y="267"/>
                      <a:pt x="149" y="267"/>
                      <a:pt x="149" y="267"/>
                    </a:cubicBezTo>
                    <a:cubicBezTo>
                      <a:pt x="260" y="267"/>
                      <a:pt x="260" y="267"/>
                      <a:pt x="260" y="267"/>
                    </a:cubicBezTo>
                    <a:cubicBezTo>
                      <a:pt x="260" y="178"/>
                      <a:pt x="260" y="178"/>
                      <a:pt x="260" y="178"/>
                    </a:cubicBezTo>
                    <a:cubicBezTo>
                      <a:pt x="260" y="162"/>
                      <a:pt x="273" y="150"/>
                      <a:pt x="289" y="150"/>
                    </a:cubicBezTo>
                    <a:cubicBezTo>
                      <a:pt x="603" y="150"/>
                      <a:pt x="603" y="150"/>
                      <a:pt x="603" y="150"/>
                    </a:cubicBezTo>
                    <a:cubicBezTo>
                      <a:pt x="603" y="67"/>
                      <a:pt x="603" y="67"/>
                      <a:pt x="603" y="67"/>
                    </a:cubicBezTo>
                    <a:cubicBezTo>
                      <a:pt x="603" y="51"/>
                      <a:pt x="616" y="39"/>
                      <a:pt x="632" y="39"/>
                    </a:cubicBezTo>
                    <a:cubicBezTo>
                      <a:pt x="699" y="39"/>
                      <a:pt x="699" y="39"/>
                      <a:pt x="699" y="39"/>
                    </a:cubicBezTo>
                    <a:cubicBezTo>
                      <a:pt x="699" y="0"/>
                      <a:pt x="699" y="0"/>
                      <a:pt x="699" y="0"/>
                    </a:cubicBezTo>
                    <a:cubicBezTo>
                      <a:pt x="813" y="67"/>
                      <a:pt x="813" y="67"/>
                      <a:pt x="813" y="67"/>
                    </a:cubicBezTo>
                    <a:cubicBezTo>
                      <a:pt x="699" y="134"/>
                      <a:pt x="699" y="134"/>
                      <a:pt x="699" y="134"/>
                    </a:cubicBezTo>
                    <a:cubicBezTo>
                      <a:pt x="699" y="96"/>
                      <a:pt x="699" y="96"/>
                      <a:pt x="699" y="96"/>
                    </a:cubicBezTo>
                    <a:close/>
                  </a:path>
                </a:pathLst>
              </a:custGeom>
              <a:solidFill>
                <a:srgbClr val="01ACB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3" name="Freeform 19"/>
              <p:cNvSpPr>
                <a:spLocks noEditPoints="1"/>
              </p:cNvSpPr>
              <p:nvPr/>
            </p:nvSpPr>
            <p:spPr bwMode="auto">
              <a:xfrm>
                <a:off x="3620725" y="5138333"/>
                <a:ext cx="653563" cy="675873"/>
              </a:xfrm>
              <a:custGeom>
                <a:avLst/>
                <a:gdLst>
                  <a:gd name="T0" fmla="*/ 502 w 756"/>
                  <a:gd name="T1" fmla="*/ 57 h 782"/>
                  <a:gd name="T2" fmla="*/ 569 w 756"/>
                  <a:gd name="T3" fmla="*/ 331 h 782"/>
                  <a:gd name="T4" fmla="*/ 464 w 756"/>
                  <a:gd name="T5" fmla="*/ 369 h 782"/>
                  <a:gd name="T6" fmla="*/ 381 w 756"/>
                  <a:gd name="T7" fmla="*/ 57 h 782"/>
                  <a:gd name="T8" fmla="*/ 343 w 756"/>
                  <a:gd name="T9" fmla="*/ 146 h 782"/>
                  <a:gd name="T10" fmla="*/ 165 w 756"/>
                  <a:gd name="T11" fmla="*/ 57 h 782"/>
                  <a:gd name="T12" fmla="*/ 127 w 756"/>
                  <a:gd name="T13" fmla="*/ 146 h 782"/>
                  <a:gd name="T14" fmla="*/ 57 w 756"/>
                  <a:gd name="T15" fmla="*/ 57 h 782"/>
                  <a:gd name="T16" fmla="*/ 235 w 756"/>
                  <a:gd name="T17" fmla="*/ 222 h 782"/>
                  <a:gd name="T18" fmla="*/ 273 w 756"/>
                  <a:gd name="T19" fmla="*/ 102 h 782"/>
                  <a:gd name="T20" fmla="*/ 381 w 756"/>
                  <a:gd name="T21" fmla="*/ 222 h 782"/>
                  <a:gd name="T22" fmla="*/ 225 w 756"/>
                  <a:gd name="T23" fmla="*/ 369 h 782"/>
                  <a:gd name="T24" fmla="*/ 187 w 756"/>
                  <a:gd name="T25" fmla="*/ 486 h 782"/>
                  <a:gd name="T26" fmla="*/ 343 w 756"/>
                  <a:gd name="T27" fmla="*/ 331 h 782"/>
                  <a:gd name="T28" fmla="*/ 57 w 756"/>
                  <a:gd name="T29" fmla="*/ 260 h 782"/>
                  <a:gd name="T30" fmla="*/ 0 w 756"/>
                  <a:gd name="T31" fmla="*/ 365 h 782"/>
                  <a:gd name="T32" fmla="*/ 28 w 756"/>
                  <a:gd name="T33" fmla="*/ 0 h 782"/>
                  <a:gd name="T34" fmla="*/ 756 w 756"/>
                  <a:gd name="T35" fmla="*/ 29 h 782"/>
                  <a:gd name="T36" fmla="*/ 699 w 756"/>
                  <a:gd name="T37" fmla="*/ 213 h 782"/>
                  <a:gd name="T38" fmla="*/ 616 w 756"/>
                  <a:gd name="T39" fmla="*/ 146 h 782"/>
                  <a:gd name="T40" fmla="*/ 578 w 756"/>
                  <a:gd name="T41" fmla="*/ 261 h 782"/>
                  <a:gd name="T42" fmla="*/ 699 w 756"/>
                  <a:gd name="T43" fmla="*/ 108 h 782"/>
                  <a:gd name="T44" fmla="*/ 168 w 756"/>
                  <a:gd name="T45" fmla="*/ 655 h 782"/>
                  <a:gd name="T46" fmla="*/ 149 w 756"/>
                  <a:gd name="T47" fmla="*/ 616 h 782"/>
                  <a:gd name="T48" fmla="*/ 352 w 756"/>
                  <a:gd name="T49" fmla="*/ 502 h 782"/>
                  <a:gd name="T50" fmla="*/ 391 w 756"/>
                  <a:gd name="T51" fmla="*/ 655 h 782"/>
                  <a:gd name="T52" fmla="*/ 273 w 756"/>
                  <a:gd name="T53" fmla="*/ 725 h 782"/>
                  <a:gd name="T54" fmla="*/ 464 w 756"/>
                  <a:gd name="T55" fmla="*/ 616 h 782"/>
                  <a:gd name="T56" fmla="*/ 578 w 756"/>
                  <a:gd name="T57" fmla="*/ 540 h 782"/>
                  <a:gd name="T58" fmla="*/ 464 w 756"/>
                  <a:gd name="T59" fmla="*/ 502 h 782"/>
                  <a:gd name="T60" fmla="*/ 616 w 756"/>
                  <a:gd name="T61" fmla="*/ 655 h 782"/>
                  <a:gd name="T62" fmla="*/ 502 w 756"/>
                  <a:gd name="T63" fmla="*/ 725 h 782"/>
                  <a:gd name="T64" fmla="*/ 699 w 756"/>
                  <a:gd name="T65" fmla="*/ 435 h 782"/>
                  <a:gd name="T66" fmla="*/ 756 w 756"/>
                  <a:gd name="T67" fmla="*/ 753 h 782"/>
                  <a:gd name="T68" fmla="*/ 28 w 756"/>
                  <a:gd name="T69" fmla="*/ 782 h 782"/>
                  <a:gd name="T70" fmla="*/ 0 w 756"/>
                  <a:gd name="T71" fmla="*/ 499 h 782"/>
                  <a:gd name="T72" fmla="*/ 57 w 756"/>
                  <a:gd name="T73" fmla="*/ 725 h 782"/>
                  <a:gd name="T74" fmla="*/ 235 w 756"/>
                  <a:gd name="T75" fmla="*/ 65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6" h="782">
                    <a:moveTo>
                      <a:pt x="699" y="57"/>
                    </a:moveTo>
                    <a:cubicBezTo>
                      <a:pt x="502" y="57"/>
                      <a:pt x="502" y="57"/>
                      <a:pt x="502" y="57"/>
                    </a:cubicBezTo>
                    <a:cubicBezTo>
                      <a:pt x="502" y="331"/>
                      <a:pt x="502" y="331"/>
                      <a:pt x="502" y="331"/>
                    </a:cubicBezTo>
                    <a:cubicBezTo>
                      <a:pt x="569" y="331"/>
                      <a:pt x="569" y="331"/>
                      <a:pt x="569" y="331"/>
                    </a:cubicBezTo>
                    <a:cubicBezTo>
                      <a:pt x="569" y="369"/>
                      <a:pt x="569" y="369"/>
                      <a:pt x="569" y="369"/>
                    </a:cubicBezTo>
                    <a:cubicBezTo>
                      <a:pt x="464" y="369"/>
                      <a:pt x="464" y="369"/>
                      <a:pt x="464" y="369"/>
                    </a:cubicBezTo>
                    <a:cubicBezTo>
                      <a:pt x="464" y="57"/>
                      <a:pt x="464" y="57"/>
                      <a:pt x="464" y="57"/>
                    </a:cubicBezTo>
                    <a:cubicBezTo>
                      <a:pt x="381" y="57"/>
                      <a:pt x="381" y="57"/>
                      <a:pt x="381" y="57"/>
                    </a:cubicBezTo>
                    <a:cubicBezTo>
                      <a:pt x="381" y="146"/>
                      <a:pt x="381" y="146"/>
                      <a:pt x="381" y="146"/>
                    </a:cubicBezTo>
                    <a:cubicBezTo>
                      <a:pt x="343" y="146"/>
                      <a:pt x="343" y="146"/>
                      <a:pt x="343" y="146"/>
                    </a:cubicBezTo>
                    <a:cubicBezTo>
                      <a:pt x="343" y="57"/>
                      <a:pt x="343" y="57"/>
                      <a:pt x="343" y="57"/>
                    </a:cubicBezTo>
                    <a:cubicBezTo>
                      <a:pt x="165" y="57"/>
                      <a:pt x="165" y="57"/>
                      <a:pt x="165" y="57"/>
                    </a:cubicBezTo>
                    <a:cubicBezTo>
                      <a:pt x="165" y="146"/>
                      <a:pt x="165" y="146"/>
                      <a:pt x="165" y="146"/>
                    </a:cubicBezTo>
                    <a:cubicBezTo>
                      <a:pt x="127" y="146"/>
                      <a:pt x="127" y="146"/>
                      <a:pt x="127" y="146"/>
                    </a:cubicBezTo>
                    <a:cubicBezTo>
                      <a:pt x="127" y="57"/>
                      <a:pt x="127" y="57"/>
                      <a:pt x="127" y="57"/>
                    </a:cubicBezTo>
                    <a:cubicBezTo>
                      <a:pt x="57" y="57"/>
                      <a:pt x="57" y="57"/>
                      <a:pt x="57" y="57"/>
                    </a:cubicBezTo>
                    <a:cubicBezTo>
                      <a:pt x="57" y="222"/>
                      <a:pt x="57" y="222"/>
                      <a:pt x="57" y="222"/>
                    </a:cubicBezTo>
                    <a:cubicBezTo>
                      <a:pt x="235" y="222"/>
                      <a:pt x="235" y="222"/>
                      <a:pt x="235" y="222"/>
                    </a:cubicBezTo>
                    <a:cubicBezTo>
                      <a:pt x="235" y="102"/>
                      <a:pt x="235" y="102"/>
                      <a:pt x="235" y="102"/>
                    </a:cubicBezTo>
                    <a:cubicBezTo>
                      <a:pt x="273" y="102"/>
                      <a:pt x="273" y="102"/>
                      <a:pt x="273" y="102"/>
                    </a:cubicBezTo>
                    <a:cubicBezTo>
                      <a:pt x="273" y="222"/>
                      <a:pt x="273" y="222"/>
                      <a:pt x="273" y="222"/>
                    </a:cubicBezTo>
                    <a:cubicBezTo>
                      <a:pt x="381" y="222"/>
                      <a:pt x="381" y="222"/>
                      <a:pt x="381" y="222"/>
                    </a:cubicBezTo>
                    <a:cubicBezTo>
                      <a:pt x="381" y="369"/>
                      <a:pt x="381" y="369"/>
                      <a:pt x="381" y="369"/>
                    </a:cubicBezTo>
                    <a:cubicBezTo>
                      <a:pt x="225" y="369"/>
                      <a:pt x="225" y="369"/>
                      <a:pt x="225" y="369"/>
                    </a:cubicBezTo>
                    <a:cubicBezTo>
                      <a:pt x="225" y="486"/>
                      <a:pt x="225" y="486"/>
                      <a:pt x="225" y="486"/>
                    </a:cubicBezTo>
                    <a:cubicBezTo>
                      <a:pt x="187" y="486"/>
                      <a:pt x="187" y="486"/>
                      <a:pt x="187" y="486"/>
                    </a:cubicBezTo>
                    <a:cubicBezTo>
                      <a:pt x="187" y="331"/>
                      <a:pt x="187" y="331"/>
                      <a:pt x="187" y="331"/>
                    </a:cubicBezTo>
                    <a:cubicBezTo>
                      <a:pt x="343" y="331"/>
                      <a:pt x="343" y="331"/>
                      <a:pt x="343" y="331"/>
                    </a:cubicBezTo>
                    <a:cubicBezTo>
                      <a:pt x="343" y="260"/>
                      <a:pt x="343" y="260"/>
                      <a:pt x="343" y="260"/>
                    </a:cubicBezTo>
                    <a:cubicBezTo>
                      <a:pt x="57" y="260"/>
                      <a:pt x="57" y="260"/>
                      <a:pt x="57" y="260"/>
                    </a:cubicBezTo>
                    <a:cubicBezTo>
                      <a:pt x="57" y="365"/>
                      <a:pt x="57" y="365"/>
                      <a:pt x="57" y="365"/>
                    </a:cubicBezTo>
                    <a:cubicBezTo>
                      <a:pt x="0" y="365"/>
                      <a:pt x="0" y="365"/>
                      <a:pt x="0" y="365"/>
                    </a:cubicBezTo>
                    <a:cubicBezTo>
                      <a:pt x="0" y="29"/>
                      <a:pt x="0" y="29"/>
                      <a:pt x="0" y="29"/>
                    </a:cubicBezTo>
                    <a:cubicBezTo>
                      <a:pt x="0" y="13"/>
                      <a:pt x="12" y="0"/>
                      <a:pt x="28" y="0"/>
                    </a:cubicBezTo>
                    <a:cubicBezTo>
                      <a:pt x="727" y="0"/>
                      <a:pt x="727" y="0"/>
                      <a:pt x="727" y="0"/>
                    </a:cubicBezTo>
                    <a:cubicBezTo>
                      <a:pt x="743" y="0"/>
                      <a:pt x="756" y="13"/>
                      <a:pt x="756" y="29"/>
                    </a:cubicBezTo>
                    <a:cubicBezTo>
                      <a:pt x="756" y="247"/>
                      <a:pt x="756" y="247"/>
                      <a:pt x="756" y="247"/>
                    </a:cubicBezTo>
                    <a:cubicBezTo>
                      <a:pt x="699" y="213"/>
                      <a:pt x="699" y="213"/>
                      <a:pt x="699" y="213"/>
                    </a:cubicBezTo>
                    <a:cubicBezTo>
                      <a:pt x="699" y="146"/>
                      <a:pt x="699" y="146"/>
                      <a:pt x="699" y="146"/>
                    </a:cubicBezTo>
                    <a:cubicBezTo>
                      <a:pt x="616" y="146"/>
                      <a:pt x="616" y="146"/>
                      <a:pt x="616" y="146"/>
                    </a:cubicBezTo>
                    <a:cubicBezTo>
                      <a:pt x="616" y="261"/>
                      <a:pt x="616" y="261"/>
                      <a:pt x="616" y="261"/>
                    </a:cubicBezTo>
                    <a:cubicBezTo>
                      <a:pt x="578" y="261"/>
                      <a:pt x="578" y="261"/>
                      <a:pt x="578" y="261"/>
                    </a:cubicBezTo>
                    <a:cubicBezTo>
                      <a:pt x="578" y="108"/>
                      <a:pt x="578" y="108"/>
                      <a:pt x="578" y="108"/>
                    </a:cubicBezTo>
                    <a:cubicBezTo>
                      <a:pt x="618" y="108"/>
                      <a:pt x="658" y="108"/>
                      <a:pt x="699" y="108"/>
                    </a:cubicBezTo>
                    <a:cubicBezTo>
                      <a:pt x="699" y="57"/>
                      <a:pt x="699" y="57"/>
                      <a:pt x="699" y="57"/>
                    </a:cubicBezTo>
                    <a:close/>
                    <a:moveTo>
                      <a:pt x="168" y="655"/>
                    </a:moveTo>
                    <a:cubicBezTo>
                      <a:pt x="149" y="655"/>
                      <a:pt x="149" y="655"/>
                      <a:pt x="149" y="655"/>
                    </a:cubicBezTo>
                    <a:cubicBezTo>
                      <a:pt x="149" y="616"/>
                      <a:pt x="149" y="616"/>
                      <a:pt x="149" y="616"/>
                    </a:cubicBezTo>
                    <a:cubicBezTo>
                      <a:pt x="352" y="616"/>
                      <a:pt x="352" y="616"/>
                      <a:pt x="352" y="616"/>
                    </a:cubicBezTo>
                    <a:cubicBezTo>
                      <a:pt x="352" y="502"/>
                      <a:pt x="352" y="502"/>
                      <a:pt x="352" y="502"/>
                    </a:cubicBezTo>
                    <a:cubicBezTo>
                      <a:pt x="391" y="502"/>
                      <a:pt x="391" y="502"/>
                      <a:pt x="391" y="502"/>
                    </a:cubicBezTo>
                    <a:cubicBezTo>
                      <a:pt x="391" y="655"/>
                      <a:pt x="391" y="655"/>
                      <a:pt x="391" y="655"/>
                    </a:cubicBezTo>
                    <a:cubicBezTo>
                      <a:pt x="273" y="655"/>
                      <a:pt x="273" y="655"/>
                      <a:pt x="273" y="655"/>
                    </a:cubicBezTo>
                    <a:cubicBezTo>
                      <a:pt x="273" y="725"/>
                      <a:pt x="273" y="725"/>
                      <a:pt x="273" y="725"/>
                    </a:cubicBezTo>
                    <a:cubicBezTo>
                      <a:pt x="464" y="725"/>
                      <a:pt x="464" y="725"/>
                      <a:pt x="464" y="725"/>
                    </a:cubicBezTo>
                    <a:cubicBezTo>
                      <a:pt x="464" y="616"/>
                      <a:pt x="464" y="616"/>
                      <a:pt x="464" y="616"/>
                    </a:cubicBezTo>
                    <a:cubicBezTo>
                      <a:pt x="578" y="616"/>
                      <a:pt x="578" y="616"/>
                      <a:pt x="578" y="616"/>
                    </a:cubicBezTo>
                    <a:cubicBezTo>
                      <a:pt x="578" y="540"/>
                      <a:pt x="578" y="540"/>
                      <a:pt x="578" y="540"/>
                    </a:cubicBezTo>
                    <a:cubicBezTo>
                      <a:pt x="464" y="540"/>
                      <a:pt x="464" y="540"/>
                      <a:pt x="464" y="540"/>
                    </a:cubicBezTo>
                    <a:cubicBezTo>
                      <a:pt x="464" y="502"/>
                      <a:pt x="464" y="502"/>
                      <a:pt x="464" y="502"/>
                    </a:cubicBezTo>
                    <a:cubicBezTo>
                      <a:pt x="616" y="502"/>
                      <a:pt x="616" y="502"/>
                      <a:pt x="616" y="502"/>
                    </a:cubicBezTo>
                    <a:cubicBezTo>
                      <a:pt x="616" y="655"/>
                      <a:pt x="616" y="655"/>
                      <a:pt x="616" y="655"/>
                    </a:cubicBezTo>
                    <a:cubicBezTo>
                      <a:pt x="502" y="655"/>
                      <a:pt x="502" y="655"/>
                      <a:pt x="502" y="655"/>
                    </a:cubicBezTo>
                    <a:cubicBezTo>
                      <a:pt x="502" y="725"/>
                      <a:pt x="502" y="725"/>
                      <a:pt x="502" y="725"/>
                    </a:cubicBezTo>
                    <a:cubicBezTo>
                      <a:pt x="699" y="725"/>
                      <a:pt x="699" y="725"/>
                      <a:pt x="699" y="725"/>
                    </a:cubicBezTo>
                    <a:cubicBezTo>
                      <a:pt x="699" y="435"/>
                      <a:pt x="699" y="435"/>
                      <a:pt x="699" y="435"/>
                    </a:cubicBezTo>
                    <a:cubicBezTo>
                      <a:pt x="756" y="402"/>
                      <a:pt x="756" y="402"/>
                      <a:pt x="756" y="402"/>
                    </a:cubicBezTo>
                    <a:cubicBezTo>
                      <a:pt x="756" y="753"/>
                      <a:pt x="756" y="753"/>
                      <a:pt x="756" y="753"/>
                    </a:cubicBezTo>
                    <a:cubicBezTo>
                      <a:pt x="756" y="769"/>
                      <a:pt x="743" y="782"/>
                      <a:pt x="727" y="782"/>
                    </a:cubicBezTo>
                    <a:cubicBezTo>
                      <a:pt x="28" y="782"/>
                      <a:pt x="28" y="782"/>
                      <a:pt x="28" y="782"/>
                    </a:cubicBezTo>
                    <a:cubicBezTo>
                      <a:pt x="12" y="782"/>
                      <a:pt x="0" y="769"/>
                      <a:pt x="0" y="753"/>
                    </a:cubicBezTo>
                    <a:cubicBezTo>
                      <a:pt x="0" y="499"/>
                      <a:pt x="0" y="499"/>
                      <a:pt x="0" y="499"/>
                    </a:cubicBezTo>
                    <a:cubicBezTo>
                      <a:pt x="57" y="499"/>
                      <a:pt x="57" y="499"/>
                      <a:pt x="57" y="499"/>
                    </a:cubicBezTo>
                    <a:cubicBezTo>
                      <a:pt x="57" y="725"/>
                      <a:pt x="57" y="725"/>
                      <a:pt x="57" y="725"/>
                    </a:cubicBezTo>
                    <a:cubicBezTo>
                      <a:pt x="235" y="725"/>
                      <a:pt x="235" y="725"/>
                      <a:pt x="235" y="725"/>
                    </a:cubicBezTo>
                    <a:cubicBezTo>
                      <a:pt x="235" y="655"/>
                      <a:pt x="235" y="655"/>
                      <a:pt x="235" y="655"/>
                    </a:cubicBezTo>
                    <a:cubicBezTo>
                      <a:pt x="168" y="655"/>
                      <a:pt x="168" y="655"/>
                      <a:pt x="168" y="6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34" name="组合 33"/>
          <p:cNvGrpSpPr/>
          <p:nvPr/>
        </p:nvGrpSpPr>
        <p:grpSpPr>
          <a:xfrm>
            <a:off x="1979375" y="1113926"/>
            <a:ext cx="762482" cy="762207"/>
            <a:chOff x="2135898" y="1485578"/>
            <a:chExt cx="1016511" cy="1016511"/>
          </a:xfrm>
        </p:grpSpPr>
        <p:sp>
          <p:nvSpPr>
            <p:cNvPr id="35" name="椭圆 34"/>
            <p:cNvSpPr/>
            <p:nvPr/>
          </p:nvSpPr>
          <p:spPr>
            <a:xfrm>
              <a:off x="2135898" y="1485578"/>
              <a:ext cx="1016511" cy="1016511"/>
            </a:xfrm>
            <a:prstGeom prst="ellipse">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032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6" name="椭圆 35"/>
            <p:cNvSpPr/>
            <p:nvPr/>
          </p:nvSpPr>
          <p:spPr>
            <a:xfrm>
              <a:off x="2288503" y="1638183"/>
              <a:ext cx="711301" cy="711301"/>
            </a:xfrm>
            <a:prstGeom prst="ellipse">
              <a:avLst/>
            </a:prstGeom>
            <a:gradFill>
              <a:gsLst>
                <a:gs pos="0">
                  <a:srgbClr val="E45E5E"/>
                </a:gs>
                <a:gs pos="100000">
                  <a:srgbClr val="F0A6A6"/>
                </a:gs>
              </a:gsLst>
              <a:lin ang="2700000" scaled="1"/>
            </a:gradFill>
            <a:ln w="15875">
              <a:gradFill flip="none" rotWithShape="1">
                <a:gsLst>
                  <a:gs pos="0">
                    <a:srgbClr val="F2B0B0"/>
                  </a:gs>
                  <a:gs pos="100000">
                    <a:srgbClr val="E87475"/>
                  </a:gs>
                </a:gsLst>
                <a:lin ang="2700000" scaled="1"/>
                <a:tileRect/>
              </a:gra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7" name="文本框 17"/>
            <p:cNvSpPr txBox="1"/>
            <p:nvPr/>
          </p:nvSpPr>
          <p:spPr>
            <a:xfrm>
              <a:off x="2403079" y="1803865"/>
              <a:ext cx="482148" cy="331022"/>
            </a:xfrm>
            <a:prstGeom prst="rect">
              <a:avLst/>
            </a:prstGeom>
            <a:noFill/>
          </p:spPr>
          <p:txBody>
            <a:bodyPr wrap="square" rtlCol="0">
              <a:spAutoFit/>
            </a:bodyPr>
            <a:lstStyle/>
            <a:p>
              <a:pPr algn="ctr"/>
              <a:r>
                <a:rPr lang="en-US" altLang="zh-CN" sz="1015" dirty="0">
                  <a:solidFill>
                    <a:prstClr val="white"/>
                  </a:solidFill>
                  <a:latin typeface="Impact" panose="020B0806030902050204" pitchFamily="34" charset="0"/>
                </a:rPr>
                <a:t>01</a:t>
              </a:r>
              <a:endParaRPr lang="zh-CN" altLang="en-US" sz="1015" dirty="0">
                <a:solidFill>
                  <a:prstClr val="white"/>
                </a:solidFill>
                <a:latin typeface="Impact" panose="020B0806030902050204" pitchFamily="34" charset="0"/>
              </a:endParaRPr>
            </a:p>
          </p:txBody>
        </p:sp>
      </p:grpSp>
      <p:grpSp>
        <p:nvGrpSpPr>
          <p:cNvPr id="38" name="组合 37"/>
          <p:cNvGrpSpPr/>
          <p:nvPr/>
        </p:nvGrpSpPr>
        <p:grpSpPr>
          <a:xfrm>
            <a:off x="5728012" y="1113926"/>
            <a:ext cx="762482" cy="762207"/>
            <a:chOff x="3881858" y="5509627"/>
            <a:chExt cx="1016511" cy="1016511"/>
          </a:xfrm>
        </p:grpSpPr>
        <p:sp>
          <p:nvSpPr>
            <p:cNvPr id="39" name="椭圆 38"/>
            <p:cNvSpPr/>
            <p:nvPr/>
          </p:nvSpPr>
          <p:spPr>
            <a:xfrm>
              <a:off x="3881858" y="5509627"/>
              <a:ext cx="1016511" cy="1016511"/>
            </a:xfrm>
            <a:prstGeom prst="ellipse">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032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0" name="椭圆 39"/>
            <p:cNvSpPr/>
            <p:nvPr/>
          </p:nvSpPr>
          <p:spPr>
            <a:xfrm>
              <a:off x="4034463" y="5662232"/>
              <a:ext cx="711301" cy="711301"/>
            </a:xfrm>
            <a:prstGeom prst="ellipse">
              <a:avLst/>
            </a:prstGeom>
            <a:gradFill>
              <a:gsLst>
                <a:gs pos="0">
                  <a:srgbClr val="FFAA2D"/>
                </a:gs>
                <a:gs pos="100000">
                  <a:srgbClr val="FFCC81"/>
                </a:gs>
              </a:gsLst>
              <a:lin ang="2700000" scaled="1"/>
            </a:gradFill>
            <a:ln w="15875">
              <a:gradFill flip="none" rotWithShape="1">
                <a:gsLst>
                  <a:gs pos="0">
                    <a:srgbClr val="FFCC81"/>
                  </a:gs>
                  <a:gs pos="100000">
                    <a:srgbClr val="FFAA2D"/>
                  </a:gs>
                </a:gsLst>
                <a:lin ang="2700000" scaled="1"/>
                <a:tileRect/>
              </a:gra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1" name="文本框 22"/>
            <p:cNvSpPr txBox="1"/>
            <p:nvPr/>
          </p:nvSpPr>
          <p:spPr>
            <a:xfrm>
              <a:off x="4149039" y="5822607"/>
              <a:ext cx="482148" cy="331022"/>
            </a:xfrm>
            <a:prstGeom prst="rect">
              <a:avLst/>
            </a:prstGeom>
            <a:noFill/>
          </p:spPr>
          <p:txBody>
            <a:bodyPr wrap="square" rtlCol="0">
              <a:spAutoFit/>
            </a:bodyPr>
            <a:lstStyle/>
            <a:p>
              <a:pPr algn="ctr"/>
              <a:r>
                <a:rPr lang="en-US" altLang="zh-CN" sz="1015" dirty="0">
                  <a:solidFill>
                    <a:prstClr val="white"/>
                  </a:solidFill>
                  <a:latin typeface="Impact" panose="020B0806030902050204" pitchFamily="34" charset="0"/>
                </a:rPr>
                <a:t>03</a:t>
              </a:r>
              <a:endParaRPr lang="zh-CN" altLang="en-US" sz="1015" dirty="0">
                <a:solidFill>
                  <a:prstClr val="white"/>
                </a:solidFill>
                <a:latin typeface="Impact" panose="020B0806030902050204" pitchFamily="34" charset="0"/>
              </a:endParaRPr>
            </a:p>
          </p:txBody>
        </p:sp>
      </p:grpSp>
      <p:grpSp>
        <p:nvGrpSpPr>
          <p:cNvPr id="42" name="组合 41"/>
          <p:cNvGrpSpPr/>
          <p:nvPr/>
        </p:nvGrpSpPr>
        <p:grpSpPr>
          <a:xfrm>
            <a:off x="3853694" y="1113926"/>
            <a:ext cx="762482" cy="762207"/>
            <a:chOff x="6699927" y="981522"/>
            <a:chExt cx="1016511" cy="1016511"/>
          </a:xfrm>
        </p:grpSpPr>
        <p:sp>
          <p:nvSpPr>
            <p:cNvPr id="43" name="椭圆 42"/>
            <p:cNvSpPr/>
            <p:nvPr/>
          </p:nvSpPr>
          <p:spPr>
            <a:xfrm>
              <a:off x="6699927" y="981522"/>
              <a:ext cx="1016511" cy="1016511"/>
            </a:xfrm>
            <a:prstGeom prst="ellipse">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032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4" name="椭圆 43"/>
            <p:cNvSpPr/>
            <p:nvPr/>
          </p:nvSpPr>
          <p:spPr>
            <a:xfrm>
              <a:off x="6852532" y="1145215"/>
              <a:ext cx="711301" cy="711301"/>
            </a:xfrm>
            <a:prstGeom prst="ellipse">
              <a:avLst/>
            </a:prstGeom>
            <a:gradFill>
              <a:gsLst>
                <a:gs pos="0">
                  <a:srgbClr val="019BAB"/>
                </a:gs>
                <a:gs pos="100000">
                  <a:srgbClr val="01E1F9"/>
                </a:gs>
              </a:gsLst>
              <a:lin ang="2700000" scaled="1"/>
            </a:gradFill>
            <a:ln w="15875">
              <a:gradFill flip="none" rotWithShape="1">
                <a:gsLst>
                  <a:gs pos="0">
                    <a:srgbClr val="00E2BC"/>
                  </a:gs>
                  <a:gs pos="100000">
                    <a:srgbClr val="019BAB"/>
                  </a:gs>
                </a:gsLst>
                <a:lin ang="2700000" scaled="1"/>
                <a:tileRect/>
              </a:gra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5" name="文本框 23"/>
            <p:cNvSpPr txBox="1"/>
            <p:nvPr/>
          </p:nvSpPr>
          <p:spPr>
            <a:xfrm>
              <a:off x="6967108" y="1295081"/>
              <a:ext cx="482148" cy="331022"/>
            </a:xfrm>
            <a:prstGeom prst="rect">
              <a:avLst/>
            </a:prstGeom>
            <a:noFill/>
          </p:spPr>
          <p:txBody>
            <a:bodyPr wrap="square" rtlCol="0">
              <a:spAutoFit/>
            </a:bodyPr>
            <a:lstStyle/>
            <a:p>
              <a:pPr algn="ctr"/>
              <a:r>
                <a:rPr lang="en-US" altLang="zh-CN" sz="1015" dirty="0">
                  <a:solidFill>
                    <a:prstClr val="white"/>
                  </a:solidFill>
                  <a:latin typeface="Impact" panose="020B0806030902050204" pitchFamily="34" charset="0"/>
                </a:rPr>
                <a:t>02</a:t>
              </a:r>
              <a:endParaRPr lang="zh-CN" altLang="en-US" sz="1015" dirty="0">
                <a:solidFill>
                  <a:prstClr val="white"/>
                </a:solidFill>
                <a:latin typeface="Impact" panose="020B0806030902050204" pitchFamily="34" charset="0"/>
              </a:endParaRPr>
            </a:p>
          </p:txBody>
        </p:sp>
      </p:grpSp>
      <p:grpSp>
        <p:nvGrpSpPr>
          <p:cNvPr id="46" name="组合 45"/>
          <p:cNvGrpSpPr/>
          <p:nvPr/>
        </p:nvGrpSpPr>
        <p:grpSpPr>
          <a:xfrm>
            <a:off x="7602331" y="1113926"/>
            <a:ext cx="762482" cy="762207"/>
            <a:chOff x="5201861" y="3625236"/>
            <a:chExt cx="1016511" cy="1016511"/>
          </a:xfrm>
        </p:grpSpPr>
        <p:sp>
          <p:nvSpPr>
            <p:cNvPr id="47" name="椭圆 46"/>
            <p:cNvSpPr/>
            <p:nvPr/>
          </p:nvSpPr>
          <p:spPr>
            <a:xfrm>
              <a:off x="5201861" y="3625236"/>
              <a:ext cx="1016511" cy="1016511"/>
            </a:xfrm>
            <a:prstGeom prst="ellipse">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032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8" name="椭圆 47"/>
            <p:cNvSpPr/>
            <p:nvPr/>
          </p:nvSpPr>
          <p:spPr>
            <a:xfrm>
              <a:off x="5354466" y="3777840"/>
              <a:ext cx="711301" cy="711301"/>
            </a:xfrm>
            <a:prstGeom prst="ellipse">
              <a:avLst/>
            </a:prstGeom>
            <a:gradFill>
              <a:gsLst>
                <a:gs pos="0">
                  <a:srgbClr val="613971"/>
                </a:gs>
                <a:gs pos="100000">
                  <a:srgbClr val="9961AF"/>
                </a:gs>
              </a:gsLst>
              <a:lin ang="2700000" scaled="1"/>
            </a:gradFill>
            <a:ln w="15875">
              <a:gradFill flip="none" rotWithShape="1">
                <a:gsLst>
                  <a:gs pos="0">
                    <a:srgbClr val="9961AF"/>
                  </a:gs>
                  <a:gs pos="100000">
                    <a:srgbClr val="613971"/>
                  </a:gs>
                </a:gsLst>
                <a:lin ang="2700000" scaled="1"/>
                <a:tileRect/>
              </a:gra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9" name="文本框 24"/>
            <p:cNvSpPr txBox="1"/>
            <p:nvPr/>
          </p:nvSpPr>
          <p:spPr>
            <a:xfrm>
              <a:off x="5469042" y="3943523"/>
              <a:ext cx="482148" cy="331022"/>
            </a:xfrm>
            <a:prstGeom prst="rect">
              <a:avLst/>
            </a:prstGeom>
            <a:noFill/>
          </p:spPr>
          <p:txBody>
            <a:bodyPr wrap="square" rtlCol="0">
              <a:spAutoFit/>
            </a:bodyPr>
            <a:lstStyle/>
            <a:p>
              <a:pPr algn="ctr"/>
              <a:r>
                <a:rPr lang="en-US" altLang="zh-CN" sz="1015" dirty="0">
                  <a:solidFill>
                    <a:prstClr val="white"/>
                  </a:solidFill>
                  <a:latin typeface="Impact" panose="020B0806030902050204" pitchFamily="34" charset="0"/>
                </a:rPr>
                <a:t>04</a:t>
              </a:r>
              <a:endParaRPr lang="zh-CN" altLang="en-US" sz="1015" dirty="0">
                <a:solidFill>
                  <a:prstClr val="white"/>
                </a:solidFill>
                <a:latin typeface="Impact" panose="020B0806030902050204" pitchFamily="34" charset="0"/>
              </a:endParaRPr>
            </a:p>
          </p:txBody>
        </p:sp>
      </p:grpSp>
      <p:grpSp>
        <p:nvGrpSpPr>
          <p:cNvPr id="50" name="组合 49"/>
          <p:cNvGrpSpPr/>
          <p:nvPr/>
        </p:nvGrpSpPr>
        <p:grpSpPr>
          <a:xfrm>
            <a:off x="4504382" y="2733732"/>
            <a:ext cx="633589" cy="633359"/>
            <a:chOff x="1918742" y="4129763"/>
            <a:chExt cx="844675" cy="844675"/>
          </a:xfrm>
        </p:grpSpPr>
        <p:sp>
          <p:nvSpPr>
            <p:cNvPr id="51" name="圆角矩形 50"/>
            <p:cNvSpPr/>
            <p:nvPr/>
          </p:nvSpPr>
          <p:spPr>
            <a:xfrm>
              <a:off x="1918742" y="4129763"/>
              <a:ext cx="844675" cy="844675"/>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52" name="组合 51"/>
            <p:cNvGrpSpPr/>
            <p:nvPr/>
          </p:nvGrpSpPr>
          <p:grpSpPr>
            <a:xfrm>
              <a:off x="2098359" y="4336336"/>
              <a:ext cx="510310" cy="501435"/>
              <a:chOff x="5037571" y="856343"/>
              <a:chExt cx="715006" cy="702571"/>
            </a:xfrm>
            <a:solidFill>
              <a:srgbClr val="FFB850"/>
            </a:solidFill>
          </p:grpSpPr>
          <p:sp>
            <p:nvSpPr>
              <p:cNvPr id="53"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54"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55"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56" name="组合 55"/>
          <p:cNvGrpSpPr/>
          <p:nvPr/>
        </p:nvGrpSpPr>
        <p:grpSpPr>
          <a:xfrm>
            <a:off x="6388035" y="2733732"/>
            <a:ext cx="633589" cy="633359"/>
            <a:chOff x="6871763" y="4872542"/>
            <a:chExt cx="844675" cy="844675"/>
          </a:xfrm>
        </p:grpSpPr>
        <p:sp>
          <p:nvSpPr>
            <p:cNvPr id="57" name="圆角矩形 56"/>
            <p:cNvSpPr/>
            <p:nvPr/>
          </p:nvSpPr>
          <p:spPr>
            <a:xfrm>
              <a:off x="6871763" y="4872542"/>
              <a:ext cx="844675" cy="844675"/>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58" name="组合 57"/>
            <p:cNvGrpSpPr/>
            <p:nvPr/>
          </p:nvGrpSpPr>
          <p:grpSpPr>
            <a:xfrm>
              <a:off x="7035919" y="5070283"/>
              <a:ext cx="507134" cy="478887"/>
              <a:chOff x="6460269" y="872801"/>
              <a:chExt cx="709154" cy="669655"/>
            </a:xfrm>
            <a:solidFill>
              <a:srgbClr val="663A77"/>
            </a:solidFill>
          </p:grpSpPr>
          <p:sp>
            <p:nvSpPr>
              <p:cNvPr id="59" name="Freeform 42"/>
              <p:cNvSpPr>
                <a:spLocks noEditPoints="1"/>
              </p:cNvSpPr>
              <p:nvPr/>
            </p:nvSpPr>
            <p:spPr bwMode="auto">
              <a:xfrm>
                <a:off x="6460269" y="872801"/>
                <a:ext cx="442902" cy="669655"/>
              </a:xfrm>
              <a:custGeom>
                <a:avLst/>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0" name="Freeform 43"/>
              <p:cNvSpPr>
                <a:spLocks noEditPoints="1"/>
              </p:cNvSpPr>
              <p:nvPr/>
            </p:nvSpPr>
            <p:spPr bwMode="auto">
              <a:xfrm>
                <a:off x="6735299" y="1108698"/>
                <a:ext cx="434124" cy="433758"/>
              </a:xfrm>
              <a:custGeom>
                <a:avLst/>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61" name="组合 60"/>
          <p:cNvGrpSpPr/>
          <p:nvPr/>
        </p:nvGrpSpPr>
        <p:grpSpPr>
          <a:xfrm>
            <a:off x="2607195" y="2733732"/>
            <a:ext cx="633589" cy="633359"/>
            <a:chOff x="6785845" y="2983037"/>
            <a:chExt cx="844675" cy="844675"/>
          </a:xfrm>
        </p:grpSpPr>
        <p:sp>
          <p:nvSpPr>
            <p:cNvPr id="62" name="圆角矩形 61"/>
            <p:cNvSpPr/>
            <p:nvPr/>
          </p:nvSpPr>
          <p:spPr>
            <a:xfrm>
              <a:off x="6785845" y="2983037"/>
              <a:ext cx="844675" cy="844675"/>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63" name="组合 62"/>
            <p:cNvGrpSpPr/>
            <p:nvPr/>
          </p:nvGrpSpPr>
          <p:grpSpPr>
            <a:xfrm>
              <a:off x="6965236" y="3174118"/>
              <a:ext cx="480153" cy="483400"/>
              <a:chOff x="5042691" y="2273920"/>
              <a:chExt cx="702937" cy="707692"/>
            </a:xfrm>
            <a:solidFill>
              <a:srgbClr val="01ACBE"/>
            </a:solidFill>
          </p:grpSpPr>
          <p:sp>
            <p:nvSpPr>
              <p:cNvPr id="64"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5"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66" name="组合 65"/>
          <p:cNvGrpSpPr/>
          <p:nvPr/>
        </p:nvGrpSpPr>
        <p:grpSpPr>
          <a:xfrm>
            <a:off x="737075" y="2733732"/>
            <a:ext cx="633589" cy="633359"/>
            <a:chOff x="3881858" y="1485578"/>
            <a:chExt cx="844675" cy="844675"/>
          </a:xfrm>
        </p:grpSpPr>
        <p:sp>
          <p:nvSpPr>
            <p:cNvPr id="67" name="圆角矩形 66"/>
            <p:cNvSpPr/>
            <p:nvPr/>
          </p:nvSpPr>
          <p:spPr>
            <a:xfrm>
              <a:off x="3881858" y="1485578"/>
              <a:ext cx="844675" cy="844675"/>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68" name="组合 67"/>
            <p:cNvGrpSpPr/>
            <p:nvPr/>
          </p:nvGrpSpPr>
          <p:grpSpPr>
            <a:xfrm>
              <a:off x="4092885" y="1696817"/>
              <a:ext cx="425052" cy="422197"/>
              <a:chOff x="6463926" y="2278309"/>
              <a:chExt cx="708057" cy="703302"/>
            </a:xfrm>
            <a:solidFill>
              <a:srgbClr val="E87071"/>
            </a:solidFill>
          </p:grpSpPr>
          <p:sp>
            <p:nvSpPr>
              <p:cNvPr id="69" name="Freeform 30"/>
              <p:cNvSpPr>
                <a:spLocks noEditPoints="1"/>
              </p:cNvSpPr>
              <p:nvPr/>
            </p:nvSpPr>
            <p:spPr bwMode="auto">
              <a:xfrm>
                <a:off x="6687023" y="2278309"/>
                <a:ext cx="261864" cy="305752"/>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grp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70" name="Freeform 31"/>
              <p:cNvSpPr>
                <a:spLocks noEditPoints="1"/>
              </p:cNvSpPr>
              <p:nvPr/>
            </p:nvSpPr>
            <p:spPr bwMode="auto">
              <a:xfrm>
                <a:off x="6463926" y="2632337"/>
                <a:ext cx="268082" cy="349274"/>
              </a:xfrm>
              <a:custGeom>
                <a:avLst/>
                <a:gdLst>
                  <a:gd name="T0" fmla="*/ 153 w 310"/>
                  <a:gd name="T1" fmla="*/ 1 h 404"/>
                  <a:gd name="T2" fmla="*/ 84 w 310"/>
                  <a:gd name="T3" fmla="*/ 76 h 404"/>
                  <a:gd name="T4" fmla="*/ 156 w 310"/>
                  <a:gd name="T5" fmla="*/ 165 h 404"/>
                  <a:gd name="T6" fmla="*/ 225 w 310"/>
                  <a:gd name="T7" fmla="*/ 73 h 404"/>
                  <a:gd name="T8" fmla="*/ 153 w 310"/>
                  <a:gd name="T9" fmla="*/ 1 h 404"/>
                  <a:gd name="T10" fmla="*/ 155 w 310"/>
                  <a:gd name="T11" fmla="*/ 261 h 404"/>
                  <a:gd name="T12" fmla="*/ 201 w 310"/>
                  <a:gd name="T13" fmla="*/ 195 h 404"/>
                  <a:gd name="T14" fmla="*/ 213 w 310"/>
                  <a:gd name="T15" fmla="*/ 190 h 404"/>
                  <a:gd name="T16" fmla="*/ 263 w 310"/>
                  <a:gd name="T17" fmla="*/ 199 h 404"/>
                  <a:gd name="T18" fmla="*/ 293 w 310"/>
                  <a:gd name="T19" fmla="*/ 225 h 404"/>
                  <a:gd name="T20" fmla="*/ 304 w 310"/>
                  <a:gd name="T21" fmla="*/ 385 h 404"/>
                  <a:gd name="T22" fmla="*/ 282 w 310"/>
                  <a:gd name="T23" fmla="*/ 404 h 404"/>
                  <a:gd name="T24" fmla="*/ 27 w 310"/>
                  <a:gd name="T25" fmla="*/ 404 h 404"/>
                  <a:gd name="T26" fmla="*/ 5 w 310"/>
                  <a:gd name="T27" fmla="*/ 385 h 404"/>
                  <a:gd name="T28" fmla="*/ 16 w 310"/>
                  <a:gd name="T29" fmla="*/ 225 h 404"/>
                  <a:gd name="T30" fmla="*/ 46 w 310"/>
                  <a:gd name="T31" fmla="*/ 199 h 404"/>
                  <a:gd name="T32" fmla="*/ 96 w 310"/>
                  <a:gd name="T33" fmla="*/ 190 h 404"/>
                  <a:gd name="T34" fmla="*/ 108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grp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71" name="Freeform 32"/>
              <p:cNvSpPr/>
              <p:nvPr/>
            </p:nvSpPr>
            <p:spPr bwMode="auto">
              <a:xfrm>
                <a:off x="6727619" y="2616977"/>
                <a:ext cx="180672" cy="154705"/>
              </a:xfrm>
              <a:custGeom>
                <a:avLst/>
                <a:gdLst>
                  <a:gd name="T0" fmla="*/ 85 w 209"/>
                  <a:gd name="T1" fmla="*/ 19 h 179"/>
                  <a:gd name="T2" fmla="*/ 104 w 209"/>
                  <a:gd name="T3" fmla="*/ 0 h 179"/>
                  <a:gd name="T4" fmla="*/ 124 w 209"/>
                  <a:gd name="T5" fmla="*/ 19 h 179"/>
                  <a:gd name="T6" fmla="*/ 124 w 209"/>
                  <a:gd name="T7" fmla="*/ 98 h 179"/>
                  <a:gd name="T8" fmla="*/ 197 w 209"/>
                  <a:gd name="T9" fmla="*/ 141 h 179"/>
                  <a:gd name="T10" fmla="*/ 204 w 209"/>
                  <a:gd name="T11" fmla="*/ 167 h 179"/>
                  <a:gd name="T12" fmla="*/ 178 w 209"/>
                  <a:gd name="T13" fmla="*/ 174 h 179"/>
                  <a:gd name="T14" fmla="*/ 104 w 209"/>
                  <a:gd name="T15" fmla="*/ 131 h 179"/>
                  <a:gd name="T16" fmla="*/ 31 w 209"/>
                  <a:gd name="T17" fmla="*/ 174 h 179"/>
                  <a:gd name="T18" fmla="*/ 5 w 209"/>
                  <a:gd name="T19" fmla="*/ 167 h 179"/>
                  <a:gd name="T20" fmla="*/ 12 w 209"/>
                  <a:gd name="T21" fmla="*/ 141 h 179"/>
                  <a:gd name="T22" fmla="*/ 85 w 209"/>
                  <a:gd name="T23" fmla="*/ 98 h 179"/>
                  <a:gd name="T24" fmla="*/ 85 w 209"/>
                  <a:gd name="T25" fmla="*/ 1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7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grp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72" name="Freeform 33"/>
              <p:cNvSpPr>
                <a:spLocks noEditPoints="1"/>
              </p:cNvSpPr>
              <p:nvPr/>
            </p:nvSpPr>
            <p:spPr bwMode="auto">
              <a:xfrm>
                <a:off x="6903901" y="2632337"/>
                <a:ext cx="268082" cy="349274"/>
              </a:xfrm>
              <a:custGeom>
                <a:avLst/>
                <a:gdLst>
                  <a:gd name="T0" fmla="*/ 154 w 310"/>
                  <a:gd name="T1" fmla="*/ 1 h 404"/>
                  <a:gd name="T2" fmla="*/ 85 w 310"/>
                  <a:gd name="T3" fmla="*/ 76 h 404"/>
                  <a:gd name="T4" fmla="*/ 157 w 310"/>
                  <a:gd name="T5" fmla="*/ 165 h 404"/>
                  <a:gd name="T6" fmla="*/ 226 w 310"/>
                  <a:gd name="T7" fmla="*/ 73 h 404"/>
                  <a:gd name="T8" fmla="*/ 154 w 310"/>
                  <a:gd name="T9" fmla="*/ 1 h 404"/>
                  <a:gd name="T10" fmla="*/ 155 w 310"/>
                  <a:gd name="T11" fmla="*/ 261 h 404"/>
                  <a:gd name="T12" fmla="*/ 202 w 310"/>
                  <a:gd name="T13" fmla="*/ 195 h 404"/>
                  <a:gd name="T14" fmla="*/ 214 w 310"/>
                  <a:gd name="T15" fmla="*/ 190 h 404"/>
                  <a:gd name="T16" fmla="*/ 264 w 310"/>
                  <a:gd name="T17" fmla="*/ 199 h 404"/>
                  <a:gd name="T18" fmla="*/ 294 w 310"/>
                  <a:gd name="T19" fmla="*/ 225 h 404"/>
                  <a:gd name="T20" fmla="*/ 305 w 310"/>
                  <a:gd name="T21" fmla="*/ 385 h 404"/>
                  <a:gd name="T22" fmla="*/ 283 w 310"/>
                  <a:gd name="T23" fmla="*/ 404 h 404"/>
                  <a:gd name="T24" fmla="*/ 28 w 310"/>
                  <a:gd name="T25" fmla="*/ 404 h 404"/>
                  <a:gd name="T26" fmla="*/ 6 w 310"/>
                  <a:gd name="T27" fmla="*/ 385 h 404"/>
                  <a:gd name="T28" fmla="*/ 17 w 310"/>
                  <a:gd name="T29" fmla="*/ 225 h 404"/>
                  <a:gd name="T30" fmla="*/ 47 w 310"/>
                  <a:gd name="T31" fmla="*/ 199 h 404"/>
                  <a:gd name="T32" fmla="*/ 97 w 310"/>
                  <a:gd name="T33" fmla="*/ 190 h 404"/>
                  <a:gd name="T34" fmla="*/ 109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grpFill/>
              <a:ln>
                <a:noFill/>
              </a:ln>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73" name="组合 72"/>
          <p:cNvGrpSpPr/>
          <p:nvPr/>
        </p:nvGrpSpPr>
        <p:grpSpPr>
          <a:xfrm>
            <a:off x="1179589" y="1986225"/>
            <a:ext cx="1077995" cy="773238"/>
            <a:chOff x="1572580" y="2648911"/>
            <a:chExt cx="1437140" cy="1031222"/>
          </a:xfrm>
        </p:grpSpPr>
        <p:sp>
          <p:nvSpPr>
            <p:cNvPr id="74" name="文本框 56"/>
            <p:cNvSpPr txBox="1"/>
            <p:nvPr/>
          </p:nvSpPr>
          <p:spPr>
            <a:xfrm>
              <a:off x="1727041" y="2648911"/>
              <a:ext cx="1128217" cy="369417"/>
            </a:xfrm>
            <a:prstGeom prst="rect">
              <a:avLst/>
            </a:prstGeom>
            <a:noFill/>
          </p:spPr>
          <p:txBody>
            <a:bodyPr wrap="square" rtlCol="0">
              <a:spAutoFit/>
            </a:bodyPr>
            <a:lstStyle/>
            <a:p>
              <a:pPr algn="ctr"/>
              <a:r>
                <a:rPr lang="zh-CN" altLang="en-US" sz="1200" dirty="0">
                  <a:solidFill>
                    <a:srgbClr val="E87071"/>
                  </a:solidFill>
                  <a:latin typeface="时尚中黑简体" panose="01010104010101010101" pitchFamily="2" charset="-122"/>
                  <a:ea typeface="时尚中黑简体" panose="01010104010101010101" pitchFamily="2" charset="-122"/>
                </a:rPr>
                <a:t>添加标题</a:t>
              </a:r>
              <a:endParaRPr lang="zh-CN" altLang="en-US" sz="1200" dirty="0">
                <a:solidFill>
                  <a:srgbClr val="E87071"/>
                </a:solidFill>
                <a:latin typeface="时尚中黑简体" panose="01010104010101010101" pitchFamily="2" charset="-122"/>
                <a:ea typeface="时尚中黑简体" panose="01010104010101010101" pitchFamily="2" charset="-122"/>
              </a:endParaRPr>
            </a:p>
          </p:txBody>
        </p:sp>
        <p:sp>
          <p:nvSpPr>
            <p:cNvPr id="75" name="文本框 149"/>
            <p:cNvSpPr txBox="1"/>
            <p:nvPr/>
          </p:nvSpPr>
          <p:spPr>
            <a:xfrm>
              <a:off x="1572580" y="2956691"/>
              <a:ext cx="1437140" cy="723442"/>
            </a:xfrm>
            <a:prstGeom prst="rect">
              <a:avLst/>
            </a:prstGeom>
            <a:noFill/>
          </p:spPr>
          <p:txBody>
            <a:bodyPr wrap="square" rtlCol="0">
              <a:spAutoFit/>
            </a:bodyPr>
            <a:lstStyle/>
            <a:p>
              <a:pPr algn="just">
                <a:lnSpc>
                  <a:spcPct val="13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76" name="组合 75"/>
          <p:cNvGrpSpPr/>
          <p:nvPr/>
        </p:nvGrpSpPr>
        <p:grpSpPr>
          <a:xfrm>
            <a:off x="3057386" y="1986224"/>
            <a:ext cx="1077995" cy="773238"/>
            <a:chOff x="4075983" y="2648911"/>
            <a:chExt cx="1437140" cy="1031223"/>
          </a:xfrm>
        </p:grpSpPr>
        <p:sp>
          <p:nvSpPr>
            <p:cNvPr id="77" name="文本框 59"/>
            <p:cNvSpPr txBox="1"/>
            <p:nvPr/>
          </p:nvSpPr>
          <p:spPr>
            <a:xfrm>
              <a:off x="4188860" y="2648911"/>
              <a:ext cx="1128217" cy="369417"/>
            </a:xfrm>
            <a:prstGeom prst="rect">
              <a:avLst/>
            </a:prstGeom>
            <a:noFill/>
          </p:spPr>
          <p:txBody>
            <a:bodyPr wrap="square" rtlCol="0">
              <a:spAutoFit/>
            </a:bodyPr>
            <a:lstStyle/>
            <a:p>
              <a:pPr algn="ctr"/>
              <a:r>
                <a:rPr lang="zh-CN" altLang="en-US" sz="1200" dirty="0">
                  <a:solidFill>
                    <a:srgbClr val="01ACBE"/>
                  </a:solidFill>
                  <a:latin typeface="时尚中黑简体" panose="01010104010101010101" pitchFamily="2" charset="-122"/>
                  <a:ea typeface="时尚中黑简体" panose="01010104010101010101" pitchFamily="2" charset="-122"/>
                </a:rPr>
                <a:t>添加标题</a:t>
              </a:r>
              <a:endParaRPr lang="zh-CN" altLang="en-US" sz="1200" dirty="0">
                <a:solidFill>
                  <a:srgbClr val="01ACBE"/>
                </a:solidFill>
                <a:latin typeface="时尚中黑简体" panose="01010104010101010101" pitchFamily="2" charset="-122"/>
                <a:ea typeface="时尚中黑简体" panose="01010104010101010101" pitchFamily="2" charset="-122"/>
              </a:endParaRPr>
            </a:p>
          </p:txBody>
        </p:sp>
        <p:sp>
          <p:nvSpPr>
            <p:cNvPr id="78" name="文本框 149"/>
            <p:cNvSpPr txBox="1"/>
            <p:nvPr/>
          </p:nvSpPr>
          <p:spPr>
            <a:xfrm>
              <a:off x="4075983" y="2956692"/>
              <a:ext cx="1437140" cy="723442"/>
            </a:xfrm>
            <a:prstGeom prst="rect">
              <a:avLst/>
            </a:prstGeom>
            <a:noFill/>
          </p:spPr>
          <p:txBody>
            <a:bodyPr wrap="square" rtlCol="0">
              <a:spAutoFit/>
            </a:bodyPr>
            <a:lstStyle/>
            <a:p>
              <a:pPr algn="just">
                <a:lnSpc>
                  <a:spcPct val="13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4946959" y="1986224"/>
            <a:ext cx="1077995" cy="773238"/>
            <a:chOff x="6595085" y="2648911"/>
            <a:chExt cx="1437140" cy="1031223"/>
          </a:xfrm>
        </p:grpSpPr>
        <p:sp>
          <p:nvSpPr>
            <p:cNvPr id="80" name="文本框 68"/>
            <p:cNvSpPr txBox="1"/>
            <p:nvPr/>
          </p:nvSpPr>
          <p:spPr>
            <a:xfrm>
              <a:off x="6749464" y="2648911"/>
              <a:ext cx="1128217" cy="369417"/>
            </a:xfrm>
            <a:prstGeom prst="rect">
              <a:avLst/>
            </a:prstGeom>
            <a:noFill/>
          </p:spPr>
          <p:txBody>
            <a:bodyPr wrap="square" rtlCol="0">
              <a:spAutoFit/>
            </a:bodyPr>
            <a:lstStyle/>
            <a:p>
              <a:pPr algn="ctr"/>
              <a:r>
                <a:rPr lang="zh-CN" altLang="en-US" sz="1200" dirty="0">
                  <a:solidFill>
                    <a:srgbClr val="FFB850"/>
                  </a:solidFill>
                  <a:latin typeface="时尚中黑简体" panose="01010104010101010101" pitchFamily="2" charset="-122"/>
                  <a:ea typeface="时尚中黑简体" panose="01010104010101010101" pitchFamily="2" charset="-122"/>
                </a:rPr>
                <a:t>添加标题</a:t>
              </a:r>
              <a:endParaRPr lang="zh-CN" altLang="en-US" sz="1200" dirty="0">
                <a:solidFill>
                  <a:srgbClr val="FFB850"/>
                </a:solidFill>
                <a:latin typeface="时尚中黑简体" panose="01010104010101010101" pitchFamily="2" charset="-122"/>
                <a:ea typeface="时尚中黑简体" panose="01010104010101010101" pitchFamily="2" charset="-122"/>
              </a:endParaRPr>
            </a:p>
          </p:txBody>
        </p:sp>
        <p:sp>
          <p:nvSpPr>
            <p:cNvPr id="81" name="文本框 149"/>
            <p:cNvSpPr txBox="1"/>
            <p:nvPr/>
          </p:nvSpPr>
          <p:spPr>
            <a:xfrm>
              <a:off x="6595085" y="2956692"/>
              <a:ext cx="1437140" cy="723442"/>
            </a:xfrm>
            <a:prstGeom prst="rect">
              <a:avLst/>
            </a:prstGeom>
            <a:noFill/>
          </p:spPr>
          <p:txBody>
            <a:bodyPr wrap="square" rtlCol="0">
              <a:spAutoFit/>
            </a:bodyPr>
            <a:lstStyle/>
            <a:p>
              <a:pPr algn="just">
                <a:lnSpc>
                  <a:spcPct val="13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82" name="组合 81"/>
          <p:cNvGrpSpPr/>
          <p:nvPr/>
        </p:nvGrpSpPr>
        <p:grpSpPr>
          <a:xfrm>
            <a:off x="6824755" y="1986225"/>
            <a:ext cx="1077995" cy="773236"/>
            <a:chOff x="9098488" y="2648911"/>
            <a:chExt cx="1437140" cy="1031221"/>
          </a:xfrm>
        </p:grpSpPr>
        <p:sp>
          <p:nvSpPr>
            <p:cNvPr id="83" name="文本框 65"/>
            <p:cNvSpPr txBox="1"/>
            <p:nvPr/>
          </p:nvSpPr>
          <p:spPr>
            <a:xfrm>
              <a:off x="9211283" y="2648911"/>
              <a:ext cx="1128217" cy="369418"/>
            </a:xfrm>
            <a:prstGeom prst="rect">
              <a:avLst/>
            </a:prstGeom>
            <a:noFill/>
          </p:spPr>
          <p:txBody>
            <a:bodyPr wrap="square" rtlCol="0">
              <a:spAutoFit/>
            </a:bodyPr>
            <a:lstStyle/>
            <a:p>
              <a:pPr algn="ctr"/>
              <a:r>
                <a:rPr lang="zh-CN" altLang="en-US" sz="1200" dirty="0">
                  <a:solidFill>
                    <a:srgbClr val="663A77"/>
                  </a:solidFill>
                  <a:latin typeface="时尚中黑简体" panose="01010104010101010101" pitchFamily="2" charset="-122"/>
                  <a:ea typeface="时尚中黑简体" panose="01010104010101010101" pitchFamily="2" charset="-122"/>
                </a:rPr>
                <a:t>添加标题</a:t>
              </a:r>
              <a:endParaRPr lang="zh-CN" altLang="en-US" sz="1200" dirty="0">
                <a:solidFill>
                  <a:srgbClr val="663A77"/>
                </a:solidFill>
                <a:latin typeface="时尚中黑简体" panose="01010104010101010101" pitchFamily="2" charset="-122"/>
                <a:ea typeface="时尚中黑简体" panose="01010104010101010101" pitchFamily="2" charset="-122"/>
              </a:endParaRPr>
            </a:p>
          </p:txBody>
        </p:sp>
        <p:sp>
          <p:nvSpPr>
            <p:cNvPr id="84" name="文本框 149"/>
            <p:cNvSpPr txBox="1"/>
            <p:nvPr/>
          </p:nvSpPr>
          <p:spPr>
            <a:xfrm>
              <a:off x="9098488" y="2956690"/>
              <a:ext cx="1437140" cy="723442"/>
            </a:xfrm>
            <a:prstGeom prst="rect">
              <a:avLst/>
            </a:prstGeom>
            <a:noFill/>
          </p:spPr>
          <p:txBody>
            <a:bodyPr wrap="square" rtlCol="0">
              <a:spAutoFit/>
            </a:bodyPr>
            <a:lstStyle/>
            <a:p>
              <a:pPr algn="just">
                <a:lnSpc>
                  <a:spcPct val="13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sp>
        <p:nvSpPr>
          <p:cNvPr id="85" name="矩形 84"/>
          <p:cNvSpPr/>
          <p:nvPr/>
        </p:nvSpPr>
        <p:spPr>
          <a:xfrm>
            <a:off x="0" y="3668791"/>
            <a:ext cx="9144001" cy="1116692"/>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139700">
              <a:prstClr val="black">
                <a:alpha val="6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6" name="文本框 129"/>
          <p:cNvSpPr txBox="1"/>
          <p:nvPr/>
        </p:nvSpPr>
        <p:spPr>
          <a:xfrm>
            <a:off x="791088" y="3847652"/>
            <a:ext cx="7598930" cy="819455"/>
          </a:xfrm>
          <a:prstGeom prst="rect">
            <a:avLst/>
          </a:prstGeom>
          <a:noFill/>
        </p:spPr>
        <p:txBody>
          <a:bodyPr wrap="square" rtlCol="0">
            <a:spAutoFit/>
          </a:bodyPr>
          <a:lstStyle/>
          <a:p>
            <a:pPr algn="just">
              <a:lnSpc>
                <a:spcPct val="150000"/>
              </a:lnSpc>
            </a:pP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点击添加文字说明详情介绍点击添加文字说明详情介绍点击添加文字说明详情介绍点击添加文字说明详情介绍点击添加文字说明详情介绍点击添加文字说明详情介绍</a:t>
            </a:r>
            <a:endPar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 fill="hold"/>
                                        <p:tgtEl>
                                          <p:spTgt spid="3"/>
                                        </p:tgtEl>
                                        <p:attrNameLst>
                                          <p:attrName>ppt_w</p:attrName>
                                        </p:attrNameLst>
                                      </p:cBhvr>
                                      <p:tavLst>
                                        <p:tav tm="0">
                                          <p:val>
                                            <p:fltVal val="0"/>
                                          </p:val>
                                        </p:tav>
                                        <p:tav tm="100000">
                                          <p:val>
                                            <p:strVal val="#ppt_w"/>
                                          </p:val>
                                        </p:tav>
                                      </p:tavLst>
                                    </p:anim>
                                    <p:anim calcmode="lin" valueType="num">
                                      <p:cBhvr>
                                        <p:cTn id="12" dur="100" fill="hold"/>
                                        <p:tgtEl>
                                          <p:spTgt spid="3"/>
                                        </p:tgtEl>
                                        <p:attrNameLst>
                                          <p:attrName>ppt_h</p:attrName>
                                        </p:attrNameLst>
                                      </p:cBhvr>
                                      <p:tavLst>
                                        <p:tav tm="0">
                                          <p:val>
                                            <p:fltVal val="0"/>
                                          </p:val>
                                        </p:tav>
                                        <p:tav tm="100000">
                                          <p:val>
                                            <p:strVal val="#ppt_h"/>
                                          </p:val>
                                        </p:tav>
                                      </p:tavLst>
                                    </p:anim>
                                    <p:animEffect transition="in" filter="fade">
                                      <p:cBhvr>
                                        <p:cTn id="13" dur="100"/>
                                        <p:tgtEl>
                                          <p:spTgt spid="3"/>
                                        </p:tgtEl>
                                      </p:cBhvr>
                                    </p:animEffect>
                                  </p:childTnLst>
                                </p:cTn>
                              </p:par>
                              <p:par>
                                <p:cTn id="14" presetID="6" presetClass="emph" presetSubtype="0" fill="hold" nodeType="withEffect">
                                  <p:stCondLst>
                                    <p:cond delay="100"/>
                                  </p:stCondLst>
                                  <p:childTnLst>
                                    <p:animScale>
                                      <p:cBhvr>
                                        <p:cTn id="15" dur="100" fill="hold"/>
                                        <p:tgtEl>
                                          <p:spTgt spid="3"/>
                                        </p:tgtEl>
                                      </p:cBhvr>
                                      <p:by x="110000" y="110000"/>
                                    </p:animScale>
                                  </p:childTnLst>
                                </p:cTn>
                              </p:par>
                              <p:par>
                                <p:cTn id="16" presetID="6" presetClass="emph" presetSubtype="0" fill="hold" nodeType="withEffect">
                                  <p:stCondLst>
                                    <p:cond delay="200"/>
                                  </p:stCondLst>
                                  <p:childTnLst>
                                    <p:animScale>
                                      <p:cBhvr>
                                        <p:cTn id="17" dur="200" fill="hold"/>
                                        <p:tgtEl>
                                          <p:spTgt spid="3"/>
                                        </p:tgtEl>
                                      </p:cBhvr>
                                      <p:by x="90000" y="90000"/>
                                    </p:animScale>
                                  </p:childTnLst>
                                </p:cTn>
                              </p:par>
                              <p:par>
                                <p:cTn id="18" presetID="6" presetClass="emph" presetSubtype="0" fill="hold" nodeType="withEffect">
                                  <p:stCondLst>
                                    <p:cond delay="400"/>
                                  </p:stCondLst>
                                  <p:childTnLst>
                                    <p:animScale>
                                      <p:cBhvr>
                                        <p:cTn id="19" dur="100" fill="hold"/>
                                        <p:tgtEl>
                                          <p:spTgt spid="3"/>
                                        </p:tgtEl>
                                      </p:cBhvr>
                                      <p:by x="105000" y="105000"/>
                                    </p:animScale>
                                  </p:childTnLst>
                                </p:cTn>
                              </p:par>
                              <p:par>
                                <p:cTn id="20" presetID="6" presetClass="emph" presetSubtype="0" fill="hold" nodeType="withEffect">
                                  <p:stCondLst>
                                    <p:cond delay="500"/>
                                  </p:stCondLst>
                                  <p:childTnLst>
                                    <p:animScale>
                                      <p:cBhvr>
                                        <p:cTn id="21" dur="200" fill="hold"/>
                                        <p:tgtEl>
                                          <p:spTgt spid="3"/>
                                        </p:tgtEl>
                                      </p:cBhvr>
                                      <p:by x="95000" y="95000"/>
                                    </p:animScale>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 fill="hold"/>
                                        <p:tgtEl>
                                          <p:spTgt spid="29"/>
                                        </p:tgtEl>
                                        <p:attrNameLst>
                                          <p:attrName>ppt_w</p:attrName>
                                        </p:attrNameLst>
                                      </p:cBhvr>
                                      <p:tavLst>
                                        <p:tav tm="0">
                                          <p:val>
                                            <p:fltVal val="0"/>
                                          </p:val>
                                        </p:tav>
                                        <p:tav tm="100000">
                                          <p:val>
                                            <p:strVal val="#ppt_w"/>
                                          </p:val>
                                        </p:tav>
                                      </p:tavLst>
                                    </p:anim>
                                    <p:anim calcmode="lin" valueType="num">
                                      <p:cBhvr>
                                        <p:cTn id="26" dur="100" fill="hold"/>
                                        <p:tgtEl>
                                          <p:spTgt spid="29"/>
                                        </p:tgtEl>
                                        <p:attrNameLst>
                                          <p:attrName>ppt_h</p:attrName>
                                        </p:attrNameLst>
                                      </p:cBhvr>
                                      <p:tavLst>
                                        <p:tav tm="0">
                                          <p:val>
                                            <p:fltVal val="0"/>
                                          </p:val>
                                        </p:tav>
                                        <p:tav tm="100000">
                                          <p:val>
                                            <p:strVal val="#ppt_h"/>
                                          </p:val>
                                        </p:tav>
                                      </p:tavLst>
                                    </p:anim>
                                    <p:animEffect transition="in" filter="fade">
                                      <p:cBhvr>
                                        <p:cTn id="27" dur="100"/>
                                        <p:tgtEl>
                                          <p:spTgt spid="29"/>
                                        </p:tgtEl>
                                      </p:cBhvr>
                                    </p:animEffect>
                                  </p:childTnLst>
                                </p:cTn>
                              </p:par>
                              <p:par>
                                <p:cTn id="28" presetID="6" presetClass="emph" presetSubtype="0" fill="hold" nodeType="withEffect">
                                  <p:stCondLst>
                                    <p:cond delay="100"/>
                                  </p:stCondLst>
                                  <p:childTnLst>
                                    <p:animScale>
                                      <p:cBhvr>
                                        <p:cTn id="29" dur="100" fill="hold"/>
                                        <p:tgtEl>
                                          <p:spTgt spid="29"/>
                                        </p:tgtEl>
                                      </p:cBhvr>
                                      <p:by x="110000" y="110000"/>
                                    </p:animScale>
                                  </p:childTnLst>
                                </p:cTn>
                              </p:par>
                              <p:par>
                                <p:cTn id="30" presetID="6" presetClass="emph" presetSubtype="0" fill="hold" nodeType="withEffect">
                                  <p:stCondLst>
                                    <p:cond delay="200"/>
                                  </p:stCondLst>
                                  <p:childTnLst>
                                    <p:animScale>
                                      <p:cBhvr>
                                        <p:cTn id="31" dur="200" fill="hold"/>
                                        <p:tgtEl>
                                          <p:spTgt spid="29"/>
                                        </p:tgtEl>
                                      </p:cBhvr>
                                      <p:by x="90000" y="90000"/>
                                    </p:animScale>
                                  </p:childTnLst>
                                </p:cTn>
                              </p:par>
                              <p:par>
                                <p:cTn id="32" presetID="6" presetClass="emph" presetSubtype="0" fill="hold" nodeType="withEffect">
                                  <p:stCondLst>
                                    <p:cond delay="400"/>
                                  </p:stCondLst>
                                  <p:childTnLst>
                                    <p:animScale>
                                      <p:cBhvr>
                                        <p:cTn id="33" dur="100" fill="hold"/>
                                        <p:tgtEl>
                                          <p:spTgt spid="29"/>
                                        </p:tgtEl>
                                      </p:cBhvr>
                                      <p:by x="105000" y="105000"/>
                                    </p:animScale>
                                  </p:childTnLst>
                                </p:cTn>
                              </p:par>
                              <p:par>
                                <p:cTn id="34" presetID="6" presetClass="emph" presetSubtype="0" fill="hold" nodeType="withEffect">
                                  <p:stCondLst>
                                    <p:cond delay="500"/>
                                  </p:stCondLst>
                                  <p:childTnLst>
                                    <p:animScale>
                                      <p:cBhvr>
                                        <p:cTn id="35" dur="200" fill="hold"/>
                                        <p:tgtEl>
                                          <p:spTgt spid="29"/>
                                        </p:tgtEl>
                                      </p:cBhvr>
                                      <p:by x="95000" y="95000"/>
                                    </p:animScale>
                                  </p:childTnLst>
                                </p:cTn>
                              </p:par>
                            </p:childTnLst>
                          </p:cTn>
                        </p:par>
                        <p:par>
                          <p:cTn id="36" fill="hold">
                            <p:stCondLst>
                              <p:cond delay="1500"/>
                            </p:stCondLst>
                            <p:childTnLst>
                              <p:par>
                                <p:cTn id="37" presetID="53" presetClass="entr" presetSubtype="16"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100" fill="hold"/>
                                        <p:tgtEl>
                                          <p:spTgt spid="17"/>
                                        </p:tgtEl>
                                        <p:attrNameLst>
                                          <p:attrName>ppt_w</p:attrName>
                                        </p:attrNameLst>
                                      </p:cBhvr>
                                      <p:tavLst>
                                        <p:tav tm="0">
                                          <p:val>
                                            <p:fltVal val="0"/>
                                          </p:val>
                                        </p:tav>
                                        <p:tav tm="100000">
                                          <p:val>
                                            <p:strVal val="#ppt_w"/>
                                          </p:val>
                                        </p:tav>
                                      </p:tavLst>
                                    </p:anim>
                                    <p:anim calcmode="lin" valueType="num">
                                      <p:cBhvr>
                                        <p:cTn id="40" dur="100" fill="hold"/>
                                        <p:tgtEl>
                                          <p:spTgt spid="17"/>
                                        </p:tgtEl>
                                        <p:attrNameLst>
                                          <p:attrName>ppt_h</p:attrName>
                                        </p:attrNameLst>
                                      </p:cBhvr>
                                      <p:tavLst>
                                        <p:tav tm="0">
                                          <p:val>
                                            <p:fltVal val="0"/>
                                          </p:val>
                                        </p:tav>
                                        <p:tav tm="100000">
                                          <p:val>
                                            <p:strVal val="#ppt_h"/>
                                          </p:val>
                                        </p:tav>
                                      </p:tavLst>
                                    </p:anim>
                                    <p:animEffect transition="in" filter="fade">
                                      <p:cBhvr>
                                        <p:cTn id="41" dur="100"/>
                                        <p:tgtEl>
                                          <p:spTgt spid="17"/>
                                        </p:tgtEl>
                                      </p:cBhvr>
                                    </p:animEffect>
                                  </p:childTnLst>
                                </p:cTn>
                              </p:par>
                              <p:par>
                                <p:cTn id="42" presetID="6" presetClass="emph" presetSubtype="0" fill="hold" nodeType="withEffect">
                                  <p:stCondLst>
                                    <p:cond delay="100"/>
                                  </p:stCondLst>
                                  <p:childTnLst>
                                    <p:animScale>
                                      <p:cBhvr>
                                        <p:cTn id="43" dur="100" fill="hold"/>
                                        <p:tgtEl>
                                          <p:spTgt spid="17"/>
                                        </p:tgtEl>
                                      </p:cBhvr>
                                      <p:by x="110000" y="110000"/>
                                    </p:animScale>
                                  </p:childTnLst>
                                </p:cTn>
                              </p:par>
                              <p:par>
                                <p:cTn id="44" presetID="6" presetClass="emph" presetSubtype="0" fill="hold" nodeType="withEffect">
                                  <p:stCondLst>
                                    <p:cond delay="200"/>
                                  </p:stCondLst>
                                  <p:childTnLst>
                                    <p:animScale>
                                      <p:cBhvr>
                                        <p:cTn id="45" dur="200" fill="hold"/>
                                        <p:tgtEl>
                                          <p:spTgt spid="17"/>
                                        </p:tgtEl>
                                      </p:cBhvr>
                                      <p:by x="90000" y="90000"/>
                                    </p:animScale>
                                  </p:childTnLst>
                                </p:cTn>
                              </p:par>
                              <p:par>
                                <p:cTn id="46" presetID="6" presetClass="emph" presetSubtype="0" fill="hold" nodeType="withEffect">
                                  <p:stCondLst>
                                    <p:cond delay="400"/>
                                  </p:stCondLst>
                                  <p:childTnLst>
                                    <p:animScale>
                                      <p:cBhvr>
                                        <p:cTn id="47" dur="100" fill="hold"/>
                                        <p:tgtEl>
                                          <p:spTgt spid="17"/>
                                        </p:tgtEl>
                                      </p:cBhvr>
                                      <p:by x="105000" y="105000"/>
                                    </p:animScale>
                                  </p:childTnLst>
                                </p:cTn>
                              </p:par>
                              <p:par>
                                <p:cTn id="48" presetID="6" presetClass="emph" presetSubtype="0" fill="hold" nodeType="withEffect">
                                  <p:stCondLst>
                                    <p:cond delay="500"/>
                                  </p:stCondLst>
                                  <p:childTnLst>
                                    <p:animScale>
                                      <p:cBhvr>
                                        <p:cTn id="49" dur="200" fill="hold"/>
                                        <p:tgtEl>
                                          <p:spTgt spid="17"/>
                                        </p:tgtEl>
                                      </p:cBhvr>
                                      <p:by x="95000" y="95000"/>
                                    </p:animScale>
                                  </p:childTnLst>
                                </p:cTn>
                              </p:par>
                            </p:childTnLst>
                          </p:cTn>
                        </p:par>
                        <p:par>
                          <p:cTn id="50" fill="hold">
                            <p:stCondLst>
                              <p:cond delay="2000"/>
                            </p:stCondLst>
                            <p:childTnLst>
                              <p:par>
                                <p:cTn id="51" presetID="53" presetClass="entr" presetSubtype="16"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 fill="hold"/>
                                        <p:tgtEl>
                                          <p:spTgt spid="11"/>
                                        </p:tgtEl>
                                        <p:attrNameLst>
                                          <p:attrName>ppt_w</p:attrName>
                                        </p:attrNameLst>
                                      </p:cBhvr>
                                      <p:tavLst>
                                        <p:tav tm="0">
                                          <p:val>
                                            <p:fltVal val="0"/>
                                          </p:val>
                                        </p:tav>
                                        <p:tav tm="100000">
                                          <p:val>
                                            <p:strVal val="#ppt_w"/>
                                          </p:val>
                                        </p:tav>
                                      </p:tavLst>
                                    </p:anim>
                                    <p:anim calcmode="lin" valueType="num">
                                      <p:cBhvr>
                                        <p:cTn id="54" dur="100" fill="hold"/>
                                        <p:tgtEl>
                                          <p:spTgt spid="11"/>
                                        </p:tgtEl>
                                        <p:attrNameLst>
                                          <p:attrName>ppt_h</p:attrName>
                                        </p:attrNameLst>
                                      </p:cBhvr>
                                      <p:tavLst>
                                        <p:tav tm="0">
                                          <p:val>
                                            <p:fltVal val="0"/>
                                          </p:val>
                                        </p:tav>
                                        <p:tav tm="100000">
                                          <p:val>
                                            <p:strVal val="#ppt_h"/>
                                          </p:val>
                                        </p:tav>
                                      </p:tavLst>
                                    </p:anim>
                                    <p:animEffect transition="in" filter="fade">
                                      <p:cBhvr>
                                        <p:cTn id="55" dur="100"/>
                                        <p:tgtEl>
                                          <p:spTgt spid="11"/>
                                        </p:tgtEl>
                                      </p:cBhvr>
                                    </p:animEffect>
                                  </p:childTnLst>
                                </p:cTn>
                              </p:par>
                              <p:par>
                                <p:cTn id="56" presetID="6" presetClass="emph" presetSubtype="0" fill="hold" nodeType="withEffect">
                                  <p:stCondLst>
                                    <p:cond delay="100"/>
                                  </p:stCondLst>
                                  <p:childTnLst>
                                    <p:animScale>
                                      <p:cBhvr>
                                        <p:cTn id="57" dur="100" fill="hold"/>
                                        <p:tgtEl>
                                          <p:spTgt spid="11"/>
                                        </p:tgtEl>
                                      </p:cBhvr>
                                      <p:by x="110000" y="110000"/>
                                    </p:animScale>
                                  </p:childTnLst>
                                </p:cTn>
                              </p:par>
                              <p:par>
                                <p:cTn id="58" presetID="6" presetClass="emph" presetSubtype="0" fill="hold" nodeType="withEffect">
                                  <p:stCondLst>
                                    <p:cond delay="200"/>
                                  </p:stCondLst>
                                  <p:childTnLst>
                                    <p:animScale>
                                      <p:cBhvr>
                                        <p:cTn id="59" dur="200" fill="hold"/>
                                        <p:tgtEl>
                                          <p:spTgt spid="11"/>
                                        </p:tgtEl>
                                      </p:cBhvr>
                                      <p:by x="90000" y="90000"/>
                                    </p:animScale>
                                  </p:childTnLst>
                                </p:cTn>
                              </p:par>
                              <p:par>
                                <p:cTn id="60" presetID="6" presetClass="emph" presetSubtype="0" fill="hold" nodeType="withEffect">
                                  <p:stCondLst>
                                    <p:cond delay="400"/>
                                  </p:stCondLst>
                                  <p:childTnLst>
                                    <p:animScale>
                                      <p:cBhvr>
                                        <p:cTn id="61" dur="100" fill="hold"/>
                                        <p:tgtEl>
                                          <p:spTgt spid="11"/>
                                        </p:tgtEl>
                                      </p:cBhvr>
                                      <p:by x="105000" y="105000"/>
                                    </p:animScale>
                                  </p:childTnLst>
                                </p:cTn>
                              </p:par>
                              <p:par>
                                <p:cTn id="62" presetID="6" presetClass="emph" presetSubtype="0" fill="hold" nodeType="withEffect">
                                  <p:stCondLst>
                                    <p:cond delay="500"/>
                                  </p:stCondLst>
                                  <p:childTnLst>
                                    <p:animScale>
                                      <p:cBhvr>
                                        <p:cTn id="63" dur="200" fill="hold"/>
                                        <p:tgtEl>
                                          <p:spTgt spid="11"/>
                                        </p:tgtEl>
                                      </p:cBhvr>
                                      <p:by x="95000" y="95000"/>
                                    </p:animScale>
                                  </p:childTnLst>
                                </p:cTn>
                              </p:par>
                            </p:childTnLst>
                          </p:cTn>
                        </p:par>
                        <p:par>
                          <p:cTn id="64" fill="hold">
                            <p:stCondLst>
                              <p:cond delay="2500"/>
                            </p:stCondLst>
                            <p:childTnLst>
                              <p:par>
                                <p:cTn id="65" presetID="23" presetClass="entr" presetSubtype="32" fill="hold"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strVal val="4*#ppt_w"/>
                                          </p:val>
                                        </p:tav>
                                        <p:tav tm="100000">
                                          <p:val>
                                            <p:strVal val="#ppt_w"/>
                                          </p:val>
                                        </p:tav>
                                      </p:tavLst>
                                    </p:anim>
                                    <p:anim calcmode="lin" valueType="num">
                                      <p:cBhvr>
                                        <p:cTn id="68" dur="500" fill="hold"/>
                                        <p:tgtEl>
                                          <p:spTgt spid="34"/>
                                        </p:tgtEl>
                                        <p:attrNameLst>
                                          <p:attrName>ppt_h</p:attrName>
                                        </p:attrNameLst>
                                      </p:cBhvr>
                                      <p:tavLst>
                                        <p:tav tm="0">
                                          <p:val>
                                            <p:strVal val="4*#ppt_h"/>
                                          </p:val>
                                        </p:tav>
                                        <p:tav tm="100000">
                                          <p:val>
                                            <p:strVal val="#ppt_h"/>
                                          </p:val>
                                        </p:tav>
                                      </p:tavLst>
                                    </p:anim>
                                  </p:childTnLst>
                                </p:cTn>
                              </p:par>
                            </p:childTnLst>
                          </p:cTn>
                        </p:par>
                        <p:par>
                          <p:cTn id="69" fill="hold">
                            <p:stCondLst>
                              <p:cond delay="3000"/>
                            </p:stCondLst>
                            <p:childTnLst>
                              <p:par>
                                <p:cTn id="70" presetID="23" presetClass="entr" presetSubtype="32" fill="hold" nodeType="afterEffect">
                                  <p:stCondLst>
                                    <p:cond delay="0"/>
                                  </p:stCondLst>
                                  <p:childTnLst>
                                    <p:set>
                                      <p:cBhvr>
                                        <p:cTn id="71" dur="1" fill="hold">
                                          <p:stCondLst>
                                            <p:cond delay="0"/>
                                          </p:stCondLst>
                                        </p:cTn>
                                        <p:tgtEl>
                                          <p:spTgt spid="42"/>
                                        </p:tgtEl>
                                        <p:attrNameLst>
                                          <p:attrName>style.visibility</p:attrName>
                                        </p:attrNameLst>
                                      </p:cBhvr>
                                      <p:to>
                                        <p:strVal val="visible"/>
                                      </p:to>
                                    </p:set>
                                    <p:anim calcmode="lin" valueType="num">
                                      <p:cBhvr>
                                        <p:cTn id="72" dur="500" fill="hold"/>
                                        <p:tgtEl>
                                          <p:spTgt spid="42"/>
                                        </p:tgtEl>
                                        <p:attrNameLst>
                                          <p:attrName>ppt_w</p:attrName>
                                        </p:attrNameLst>
                                      </p:cBhvr>
                                      <p:tavLst>
                                        <p:tav tm="0">
                                          <p:val>
                                            <p:strVal val="4*#ppt_w"/>
                                          </p:val>
                                        </p:tav>
                                        <p:tav tm="100000">
                                          <p:val>
                                            <p:strVal val="#ppt_w"/>
                                          </p:val>
                                        </p:tav>
                                      </p:tavLst>
                                    </p:anim>
                                    <p:anim calcmode="lin" valueType="num">
                                      <p:cBhvr>
                                        <p:cTn id="73" dur="500" fill="hold"/>
                                        <p:tgtEl>
                                          <p:spTgt spid="42"/>
                                        </p:tgtEl>
                                        <p:attrNameLst>
                                          <p:attrName>ppt_h</p:attrName>
                                        </p:attrNameLst>
                                      </p:cBhvr>
                                      <p:tavLst>
                                        <p:tav tm="0">
                                          <p:val>
                                            <p:strVal val="4*#ppt_h"/>
                                          </p:val>
                                        </p:tav>
                                        <p:tav tm="100000">
                                          <p:val>
                                            <p:strVal val="#ppt_h"/>
                                          </p:val>
                                        </p:tav>
                                      </p:tavLst>
                                    </p:anim>
                                  </p:childTnLst>
                                </p:cTn>
                              </p:par>
                            </p:childTnLst>
                          </p:cTn>
                        </p:par>
                        <p:par>
                          <p:cTn id="74" fill="hold">
                            <p:stCondLst>
                              <p:cond delay="3500"/>
                            </p:stCondLst>
                            <p:childTnLst>
                              <p:par>
                                <p:cTn id="75" presetID="23" presetClass="entr" presetSubtype="32" fill="hold"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strVal val="4*#ppt_w"/>
                                          </p:val>
                                        </p:tav>
                                        <p:tav tm="100000">
                                          <p:val>
                                            <p:strVal val="#ppt_w"/>
                                          </p:val>
                                        </p:tav>
                                      </p:tavLst>
                                    </p:anim>
                                    <p:anim calcmode="lin" valueType="num">
                                      <p:cBhvr>
                                        <p:cTn id="78" dur="500" fill="hold"/>
                                        <p:tgtEl>
                                          <p:spTgt spid="38"/>
                                        </p:tgtEl>
                                        <p:attrNameLst>
                                          <p:attrName>ppt_h</p:attrName>
                                        </p:attrNameLst>
                                      </p:cBhvr>
                                      <p:tavLst>
                                        <p:tav tm="0">
                                          <p:val>
                                            <p:strVal val="4*#ppt_h"/>
                                          </p:val>
                                        </p:tav>
                                        <p:tav tm="100000">
                                          <p:val>
                                            <p:strVal val="#ppt_h"/>
                                          </p:val>
                                        </p:tav>
                                      </p:tavLst>
                                    </p:anim>
                                  </p:childTnLst>
                                </p:cTn>
                              </p:par>
                            </p:childTnLst>
                          </p:cTn>
                        </p:par>
                        <p:par>
                          <p:cTn id="79" fill="hold">
                            <p:stCondLst>
                              <p:cond delay="4000"/>
                            </p:stCondLst>
                            <p:childTnLst>
                              <p:par>
                                <p:cTn id="80" presetID="23" presetClass="entr" presetSubtype="32"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strVal val="4*#ppt_w"/>
                                          </p:val>
                                        </p:tav>
                                        <p:tav tm="100000">
                                          <p:val>
                                            <p:strVal val="#ppt_w"/>
                                          </p:val>
                                        </p:tav>
                                      </p:tavLst>
                                    </p:anim>
                                    <p:anim calcmode="lin" valueType="num">
                                      <p:cBhvr>
                                        <p:cTn id="83" dur="500" fill="hold"/>
                                        <p:tgtEl>
                                          <p:spTgt spid="46"/>
                                        </p:tgtEl>
                                        <p:attrNameLst>
                                          <p:attrName>ppt_h</p:attrName>
                                        </p:attrNameLst>
                                      </p:cBhvr>
                                      <p:tavLst>
                                        <p:tav tm="0">
                                          <p:val>
                                            <p:strVal val="4*#ppt_h"/>
                                          </p:val>
                                        </p:tav>
                                        <p:tav tm="100000">
                                          <p:val>
                                            <p:strVal val="#ppt_h"/>
                                          </p:val>
                                        </p:tav>
                                      </p:tavLst>
                                    </p:anim>
                                  </p:childTnLst>
                                </p:cTn>
                              </p:par>
                            </p:childTnLst>
                          </p:cTn>
                        </p:par>
                        <p:par>
                          <p:cTn id="84" fill="hold">
                            <p:stCondLst>
                              <p:cond delay="4500"/>
                            </p:stCondLst>
                            <p:childTnLst>
                              <p:par>
                                <p:cTn id="85" presetID="37" presetClass="entr" presetSubtype="0"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fade">
                                      <p:cBhvr>
                                        <p:cTn id="87" dur="1000"/>
                                        <p:tgtEl>
                                          <p:spTgt spid="66"/>
                                        </p:tgtEl>
                                      </p:cBhvr>
                                    </p:animEffect>
                                    <p:anim calcmode="lin" valueType="num">
                                      <p:cBhvr>
                                        <p:cTn id="88" dur="1000" fill="hold"/>
                                        <p:tgtEl>
                                          <p:spTgt spid="66"/>
                                        </p:tgtEl>
                                        <p:attrNameLst>
                                          <p:attrName>ppt_x</p:attrName>
                                        </p:attrNameLst>
                                      </p:cBhvr>
                                      <p:tavLst>
                                        <p:tav tm="0">
                                          <p:val>
                                            <p:strVal val="#ppt_x"/>
                                          </p:val>
                                        </p:tav>
                                        <p:tav tm="100000">
                                          <p:val>
                                            <p:strVal val="#ppt_x"/>
                                          </p:val>
                                        </p:tav>
                                      </p:tavLst>
                                    </p:anim>
                                    <p:anim calcmode="lin" valueType="num">
                                      <p:cBhvr>
                                        <p:cTn id="89" dur="900" decel="100000" fill="hold"/>
                                        <p:tgtEl>
                                          <p:spTgt spid="66"/>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par>
                                <p:cTn id="91" presetID="37" presetClass="entr" presetSubtype="0" fill="hold" nodeType="withEffect">
                                  <p:stCondLst>
                                    <p:cond delay="250"/>
                                  </p:stCondLst>
                                  <p:childTnLst>
                                    <p:set>
                                      <p:cBhvr>
                                        <p:cTn id="92" dur="1" fill="hold">
                                          <p:stCondLst>
                                            <p:cond delay="0"/>
                                          </p:stCondLst>
                                        </p:cTn>
                                        <p:tgtEl>
                                          <p:spTgt spid="61"/>
                                        </p:tgtEl>
                                        <p:attrNameLst>
                                          <p:attrName>style.visibility</p:attrName>
                                        </p:attrNameLst>
                                      </p:cBhvr>
                                      <p:to>
                                        <p:strVal val="visible"/>
                                      </p:to>
                                    </p:set>
                                    <p:animEffect transition="in" filter="fade">
                                      <p:cBhvr>
                                        <p:cTn id="93" dur="1000"/>
                                        <p:tgtEl>
                                          <p:spTgt spid="61"/>
                                        </p:tgtEl>
                                      </p:cBhvr>
                                    </p:animEffect>
                                    <p:anim calcmode="lin" valueType="num">
                                      <p:cBhvr>
                                        <p:cTn id="94" dur="1000" fill="hold"/>
                                        <p:tgtEl>
                                          <p:spTgt spid="61"/>
                                        </p:tgtEl>
                                        <p:attrNameLst>
                                          <p:attrName>ppt_x</p:attrName>
                                        </p:attrNameLst>
                                      </p:cBhvr>
                                      <p:tavLst>
                                        <p:tav tm="0">
                                          <p:val>
                                            <p:strVal val="#ppt_x"/>
                                          </p:val>
                                        </p:tav>
                                        <p:tav tm="100000">
                                          <p:val>
                                            <p:strVal val="#ppt_x"/>
                                          </p:val>
                                        </p:tav>
                                      </p:tavLst>
                                    </p:anim>
                                    <p:anim calcmode="lin" valueType="num">
                                      <p:cBhvr>
                                        <p:cTn id="95" dur="900" decel="100000" fill="hold"/>
                                        <p:tgtEl>
                                          <p:spTgt spid="61"/>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97" presetID="37" presetClass="entr" presetSubtype="0" fill="hold" nodeType="withEffect">
                                  <p:stCondLst>
                                    <p:cond delay="500"/>
                                  </p:stCondLst>
                                  <p:childTnLst>
                                    <p:set>
                                      <p:cBhvr>
                                        <p:cTn id="98" dur="1" fill="hold">
                                          <p:stCondLst>
                                            <p:cond delay="0"/>
                                          </p:stCondLst>
                                        </p:cTn>
                                        <p:tgtEl>
                                          <p:spTgt spid="50"/>
                                        </p:tgtEl>
                                        <p:attrNameLst>
                                          <p:attrName>style.visibility</p:attrName>
                                        </p:attrNameLst>
                                      </p:cBhvr>
                                      <p:to>
                                        <p:strVal val="visible"/>
                                      </p:to>
                                    </p:set>
                                    <p:animEffect transition="in" filter="fade">
                                      <p:cBhvr>
                                        <p:cTn id="99" dur="1000"/>
                                        <p:tgtEl>
                                          <p:spTgt spid="50"/>
                                        </p:tgtEl>
                                      </p:cBhvr>
                                    </p:animEffect>
                                    <p:anim calcmode="lin" valueType="num">
                                      <p:cBhvr>
                                        <p:cTn id="100" dur="1000" fill="hold"/>
                                        <p:tgtEl>
                                          <p:spTgt spid="50"/>
                                        </p:tgtEl>
                                        <p:attrNameLst>
                                          <p:attrName>ppt_x</p:attrName>
                                        </p:attrNameLst>
                                      </p:cBhvr>
                                      <p:tavLst>
                                        <p:tav tm="0">
                                          <p:val>
                                            <p:strVal val="#ppt_x"/>
                                          </p:val>
                                        </p:tav>
                                        <p:tav tm="100000">
                                          <p:val>
                                            <p:strVal val="#ppt_x"/>
                                          </p:val>
                                        </p:tav>
                                      </p:tavLst>
                                    </p:anim>
                                    <p:anim calcmode="lin" valueType="num">
                                      <p:cBhvr>
                                        <p:cTn id="101" dur="900" decel="100000" fill="hold"/>
                                        <p:tgtEl>
                                          <p:spTgt spid="5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750"/>
                                  </p:stCondLst>
                                  <p:childTnLst>
                                    <p:set>
                                      <p:cBhvr>
                                        <p:cTn id="104" dur="1" fill="hold">
                                          <p:stCondLst>
                                            <p:cond delay="0"/>
                                          </p:stCondLst>
                                        </p:cTn>
                                        <p:tgtEl>
                                          <p:spTgt spid="56"/>
                                        </p:tgtEl>
                                        <p:attrNameLst>
                                          <p:attrName>style.visibility</p:attrName>
                                        </p:attrNameLst>
                                      </p:cBhvr>
                                      <p:to>
                                        <p:strVal val="visible"/>
                                      </p:to>
                                    </p:set>
                                    <p:animEffect transition="in" filter="fade">
                                      <p:cBhvr>
                                        <p:cTn id="105" dur="1000"/>
                                        <p:tgtEl>
                                          <p:spTgt spid="56"/>
                                        </p:tgtEl>
                                      </p:cBhvr>
                                    </p:animEffect>
                                    <p:anim calcmode="lin" valueType="num">
                                      <p:cBhvr>
                                        <p:cTn id="106" dur="1000" fill="hold"/>
                                        <p:tgtEl>
                                          <p:spTgt spid="56"/>
                                        </p:tgtEl>
                                        <p:attrNameLst>
                                          <p:attrName>ppt_x</p:attrName>
                                        </p:attrNameLst>
                                      </p:cBhvr>
                                      <p:tavLst>
                                        <p:tav tm="0">
                                          <p:val>
                                            <p:strVal val="#ppt_x"/>
                                          </p:val>
                                        </p:tav>
                                        <p:tav tm="100000">
                                          <p:val>
                                            <p:strVal val="#ppt_x"/>
                                          </p:val>
                                        </p:tav>
                                      </p:tavLst>
                                    </p:anim>
                                    <p:anim calcmode="lin" valueType="num">
                                      <p:cBhvr>
                                        <p:cTn id="107" dur="900" decel="100000" fill="hold"/>
                                        <p:tgtEl>
                                          <p:spTgt spid="56"/>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09" fill="hold">
                            <p:stCondLst>
                              <p:cond delay="5500"/>
                            </p:stCondLst>
                            <p:childTnLst>
                              <p:par>
                                <p:cTn id="110" presetID="16" presetClass="entr" presetSubtype="37" fill="hold"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barn(outVertical)">
                                      <p:cBhvr>
                                        <p:cTn id="112" dur="500"/>
                                        <p:tgtEl>
                                          <p:spTgt spid="73"/>
                                        </p:tgtEl>
                                      </p:cBhvr>
                                    </p:animEffect>
                                  </p:childTnLst>
                                </p:cTn>
                              </p:par>
                              <p:par>
                                <p:cTn id="113" presetID="16" presetClass="entr" presetSubtype="37" fill="hold" nodeType="withEffect">
                                  <p:stCondLst>
                                    <p:cond delay="0"/>
                                  </p:stCondLst>
                                  <p:childTnLst>
                                    <p:set>
                                      <p:cBhvr>
                                        <p:cTn id="114" dur="1" fill="hold">
                                          <p:stCondLst>
                                            <p:cond delay="0"/>
                                          </p:stCondLst>
                                        </p:cTn>
                                        <p:tgtEl>
                                          <p:spTgt spid="76"/>
                                        </p:tgtEl>
                                        <p:attrNameLst>
                                          <p:attrName>style.visibility</p:attrName>
                                        </p:attrNameLst>
                                      </p:cBhvr>
                                      <p:to>
                                        <p:strVal val="visible"/>
                                      </p:to>
                                    </p:set>
                                    <p:animEffect transition="in" filter="barn(outVertical)">
                                      <p:cBhvr>
                                        <p:cTn id="115" dur="500"/>
                                        <p:tgtEl>
                                          <p:spTgt spid="76"/>
                                        </p:tgtEl>
                                      </p:cBhvr>
                                    </p:animEffect>
                                  </p:childTnLst>
                                </p:cTn>
                              </p:par>
                              <p:par>
                                <p:cTn id="116" presetID="16" presetClass="entr" presetSubtype="37" fill="hold" nodeType="withEffect">
                                  <p:stCondLst>
                                    <p:cond delay="0"/>
                                  </p:stCondLst>
                                  <p:childTnLst>
                                    <p:set>
                                      <p:cBhvr>
                                        <p:cTn id="117" dur="1" fill="hold">
                                          <p:stCondLst>
                                            <p:cond delay="0"/>
                                          </p:stCondLst>
                                        </p:cTn>
                                        <p:tgtEl>
                                          <p:spTgt spid="79"/>
                                        </p:tgtEl>
                                        <p:attrNameLst>
                                          <p:attrName>style.visibility</p:attrName>
                                        </p:attrNameLst>
                                      </p:cBhvr>
                                      <p:to>
                                        <p:strVal val="visible"/>
                                      </p:to>
                                    </p:set>
                                    <p:animEffect transition="in" filter="barn(outVertical)">
                                      <p:cBhvr>
                                        <p:cTn id="118" dur="500"/>
                                        <p:tgtEl>
                                          <p:spTgt spid="79"/>
                                        </p:tgtEl>
                                      </p:cBhvr>
                                    </p:animEffect>
                                  </p:childTnLst>
                                </p:cTn>
                              </p:par>
                              <p:par>
                                <p:cTn id="119" presetID="16" presetClass="entr" presetSubtype="37" fill="hold" nodeType="withEffect">
                                  <p:stCondLst>
                                    <p:cond delay="0"/>
                                  </p:stCondLst>
                                  <p:childTnLst>
                                    <p:set>
                                      <p:cBhvr>
                                        <p:cTn id="120" dur="1" fill="hold">
                                          <p:stCondLst>
                                            <p:cond delay="0"/>
                                          </p:stCondLst>
                                        </p:cTn>
                                        <p:tgtEl>
                                          <p:spTgt spid="82"/>
                                        </p:tgtEl>
                                        <p:attrNameLst>
                                          <p:attrName>style.visibility</p:attrName>
                                        </p:attrNameLst>
                                      </p:cBhvr>
                                      <p:to>
                                        <p:strVal val="visible"/>
                                      </p:to>
                                    </p:set>
                                    <p:animEffect transition="in" filter="barn(outVertical)">
                                      <p:cBhvr>
                                        <p:cTn id="121" dur="500"/>
                                        <p:tgtEl>
                                          <p:spTgt spid="82"/>
                                        </p:tgtEl>
                                      </p:cBhvr>
                                    </p:animEffect>
                                  </p:childTnLst>
                                </p:cTn>
                              </p:par>
                            </p:childTnLst>
                          </p:cTn>
                        </p:par>
                        <p:par>
                          <p:cTn id="122" fill="hold">
                            <p:stCondLst>
                              <p:cond delay="6000"/>
                            </p:stCondLst>
                            <p:childTnLst>
                              <p:par>
                                <p:cTn id="123" presetID="10" presetClass="entr" presetSubtype="0" fill="hold" grpId="0" nodeType="afterEffect">
                                  <p:stCondLst>
                                    <p:cond delay="0"/>
                                  </p:stCondLst>
                                  <p:childTnLst>
                                    <p:set>
                                      <p:cBhvr>
                                        <p:cTn id="124" dur="1" fill="hold">
                                          <p:stCondLst>
                                            <p:cond delay="0"/>
                                          </p:stCondLst>
                                        </p:cTn>
                                        <p:tgtEl>
                                          <p:spTgt spid="85"/>
                                        </p:tgtEl>
                                        <p:attrNameLst>
                                          <p:attrName>style.visibility</p:attrName>
                                        </p:attrNameLst>
                                      </p:cBhvr>
                                      <p:to>
                                        <p:strVal val="visible"/>
                                      </p:to>
                                    </p:set>
                                    <p:animEffect transition="in" filter="fade">
                                      <p:cBhvr>
                                        <p:cTn id="125" dur="500"/>
                                        <p:tgtEl>
                                          <p:spTgt spid="85"/>
                                        </p:tgtEl>
                                      </p:cBhvr>
                                    </p:animEffect>
                                  </p:childTnLst>
                                </p:cTn>
                              </p:par>
                              <p:par>
                                <p:cTn id="126" presetID="41" presetClass="entr" presetSubtype="0" fill="hold" grpId="0" nodeType="withEffect">
                                  <p:stCondLst>
                                    <p:cond delay="0"/>
                                  </p:stCondLst>
                                  <p:iterate type="lt">
                                    <p:tmPct val="10000"/>
                                  </p:iterate>
                                  <p:childTnLst>
                                    <p:set>
                                      <p:cBhvr>
                                        <p:cTn id="127" dur="1" fill="hold">
                                          <p:stCondLst>
                                            <p:cond delay="0"/>
                                          </p:stCondLst>
                                        </p:cTn>
                                        <p:tgtEl>
                                          <p:spTgt spid="86"/>
                                        </p:tgtEl>
                                        <p:attrNameLst>
                                          <p:attrName>style.visibility</p:attrName>
                                        </p:attrNameLst>
                                      </p:cBhvr>
                                      <p:to>
                                        <p:strVal val="visible"/>
                                      </p:to>
                                    </p:set>
                                    <p:anim calcmode="lin" valueType="num">
                                      <p:cBhvr>
                                        <p:cTn id="128" dur="250" fill="hold"/>
                                        <p:tgtEl>
                                          <p:spTgt spid="86"/>
                                        </p:tgtEl>
                                        <p:attrNameLst>
                                          <p:attrName>ppt_x</p:attrName>
                                        </p:attrNameLst>
                                      </p:cBhvr>
                                      <p:tavLst>
                                        <p:tav tm="0">
                                          <p:val>
                                            <p:strVal val="#ppt_x"/>
                                          </p:val>
                                        </p:tav>
                                        <p:tav tm="50000">
                                          <p:val>
                                            <p:strVal val="#ppt_x+.1"/>
                                          </p:val>
                                        </p:tav>
                                        <p:tav tm="100000">
                                          <p:val>
                                            <p:strVal val="#ppt_x"/>
                                          </p:val>
                                        </p:tav>
                                      </p:tavLst>
                                    </p:anim>
                                    <p:anim calcmode="lin" valueType="num">
                                      <p:cBhvr>
                                        <p:cTn id="129" dur="250" fill="hold"/>
                                        <p:tgtEl>
                                          <p:spTgt spid="86"/>
                                        </p:tgtEl>
                                        <p:attrNameLst>
                                          <p:attrName>ppt_y</p:attrName>
                                        </p:attrNameLst>
                                      </p:cBhvr>
                                      <p:tavLst>
                                        <p:tav tm="0">
                                          <p:val>
                                            <p:strVal val="#ppt_y"/>
                                          </p:val>
                                        </p:tav>
                                        <p:tav tm="100000">
                                          <p:val>
                                            <p:strVal val="#ppt_y"/>
                                          </p:val>
                                        </p:tav>
                                      </p:tavLst>
                                    </p:anim>
                                    <p:anim calcmode="lin" valueType="num">
                                      <p:cBhvr>
                                        <p:cTn id="130" dur="250" fill="hold"/>
                                        <p:tgtEl>
                                          <p:spTgt spid="86"/>
                                        </p:tgtEl>
                                        <p:attrNameLst>
                                          <p:attrName>ppt_h</p:attrName>
                                        </p:attrNameLst>
                                      </p:cBhvr>
                                      <p:tavLst>
                                        <p:tav tm="0">
                                          <p:val>
                                            <p:strVal val="#ppt_h/10"/>
                                          </p:val>
                                        </p:tav>
                                        <p:tav tm="50000">
                                          <p:val>
                                            <p:strVal val="#ppt_h+.01"/>
                                          </p:val>
                                        </p:tav>
                                        <p:tav tm="100000">
                                          <p:val>
                                            <p:strVal val="#ppt_h"/>
                                          </p:val>
                                        </p:tav>
                                      </p:tavLst>
                                    </p:anim>
                                    <p:anim calcmode="lin" valueType="num">
                                      <p:cBhvr>
                                        <p:cTn id="131" dur="250" fill="hold"/>
                                        <p:tgtEl>
                                          <p:spTgt spid="86"/>
                                        </p:tgtEl>
                                        <p:attrNameLst>
                                          <p:attrName>ppt_w</p:attrName>
                                        </p:attrNameLst>
                                      </p:cBhvr>
                                      <p:tavLst>
                                        <p:tav tm="0">
                                          <p:val>
                                            <p:strVal val="#ppt_w/10"/>
                                          </p:val>
                                        </p:tav>
                                        <p:tav tm="50000">
                                          <p:val>
                                            <p:strVal val="#ppt_w+.01"/>
                                          </p:val>
                                        </p:tav>
                                        <p:tav tm="100000">
                                          <p:val>
                                            <p:strVal val="#ppt_w"/>
                                          </p:val>
                                        </p:tav>
                                      </p:tavLst>
                                    </p:anim>
                                    <p:animEffect transition="in" filter="fade">
                                      <p:cBhvr>
                                        <p:cTn id="132" dur="250" tmFilter="0,0; .5, 1; 1, 1"/>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5" grpId="0" animBg="1"/>
      <p:bldP spid="8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5"/>
          <p:cNvSpPr>
            <a:spLocks noEditPoints="1"/>
          </p:cNvSpPr>
          <p:nvPr/>
        </p:nvSpPr>
        <p:spPr bwMode="auto">
          <a:xfrm>
            <a:off x="2985286" y="699542"/>
            <a:ext cx="3177001" cy="3300676"/>
          </a:xfrm>
          <a:custGeom>
            <a:avLst/>
            <a:gdLst>
              <a:gd name="T0" fmla="*/ 2614 w 3520"/>
              <a:gd name="T1" fmla="*/ 0 h 3078"/>
              <a:gd name="T2" fmla="*/ 3520 w 3520"/>
              <a:gd name="T3" fmla="*/ 1539 h 3078"/>
              <a:gd name="T4" fmla="*/ 2614 w 3520"/>
              <a:gd name="T5" fmla="*/ 3078 h 3078"/>
              <a:gd name="T6" fmla="*/ 906 w 3520"/>
              <a:gd name="T7" fmla="*/ 3078 h 3078"/>
              <a:gd name="T8" fmla="*/ 0 w 3520"/>
              <a:gd name="T9" fmla="*/ 1539 h 3078"/>
              <a:gd name="T10" fmla="*/ 906 w 3520"/>
              <a:gd name="T11" fmla="*/ 0 h 3078"/>
            </a:gdLst>
            <a:ahLst/>
            <a:cxnLst>
              <a:cxn ang="0">
                <a:pos x="T0" y="T1"/>
              </a:cxn>
              <a:cxn ang="0">
                <a:pos x="T2" y="T3"/>
              </a:cxn>
              <a:cxn ang="0">
                <a:pos x="T4" y="T5"/>
              </a:cxn>
              <a:cxn ang="0">
                <a:pos x="T6" y="T7"/>
              </a:cxn>
              <a:cxn ang="0">
                <a:pos x="T8" y="T9"/>
              </a:cxn>
              <a:cxn ang="0">
                <a:pos x="T10" y="T11"/>
              </a:cxn>
            </a:cxnLst>
            <a:rect l="0" t="0" r="r" b="b"/>
            <a:pathLst>
              <a:path w="3520" h="3078">
                <a:moveTo>
                  <a:pt x="2614" y="0"/>
                </a:moveTo>
                <a:cubicBezTo>
                  <a:pt x="3154" y="300"/>
                  <a:pt x="3520" y="877"/>
                  <a:pt x="3520" y="1539"/>
                </a:cubicBezTo>
                <a:cubicBezTo>
                  <a:pt x="3520" y="2201"/>
                  <a:pt x="3154" y="2778"/>
                  <a:pt x="2614" y="3078"/>
                </a:cubicBezTo>
                <a:moveTo>
                  <a:pt x="906" y="3078"/>
                </a:moveTo>
                <a:cubicBezTo>
                  <a:pt x="365" y="2778"/>
                  <a:pt x="0" y="2201"/>
                  <a:pt x="0" y="1539"/>
                </a:cubicBezTo>
                <a:cubicBezTo>
                  <a:pt x="0" y="877"/>
                  <a:pt x="365" y="300"/>
                  <a:pt x="906"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5" name="Freeform 26"/>
          <p:cNvSpPr>
            <a:spLocks noEditPoints="1"/>
          </p:cNvSpPr>
          <p:nvPr/>
        </p:nvSpPr>
        <p:spPr bwMode="auto">
          <a:xfrm>
            <a:off x="2689972" y="699542"/>
            <a:ext cx="3767628" cy="3300676"/>
          </a:xfrm>
          <a:custGeom>
            <a:avLst/>
            <a:gdLst>
              <a:gd name="T0" fmla="*/ 3496 w 4174"/>
              <a:gd name="T1" fmla="*/ 0 h 3078"/>
              <a:gd name="T2" fmla="*/ 4174 w 4174"/>
              <a:gd name="T3" fmla="*/ 1539 h 3078"/>
              <a:gd name="T4" fmla="*/ 3496 w 4174"/>
              <a:gd name="T5" fmla="*/ 3078 h 3078"/>
              <a:gd name="T6" fmla="*/ 677 w 4174"/>
              <a:gd name="T7" fmla="*/ 3078 h 3078"/>
              <a:gd name="T8" fmla="*/ 0 w 4174"/>
              <a:gd name="T9" fmla="*/ 1539 h 3078"/>
              <a:gd name="T10" fmla="*/ 677 w 4174"/>
              <a:gd name="T11" fmla="*/ 0 h 3078"/>
            </a:gdLst>
            <a:ahLst/>
            <a:cxnLst>
              <a:cxn ang="0">
                <a:pos x="T0" y="T1"/>
              </a:cxn>
              <a:cxn ang="0">
                <a:pos x="T2" y="T3"/>
              </a:cxn>
              <a:cxn ang="0">
                <a:pos x="T4" y="T5"/>
              </a:cxn>
              <a:cxn ang="0">
                <a:pos x="T6" y="T7"/>
              </a:cxn>
              <a:cxn ang="0">
                <a:pos x="T8" y="T9"/>
              </a:cxn>
              <a:cxn ang="0">
                <a:pos x="T10" y="T11"/>
              </a:cxn>
            </a:cxnLst>
            <a:rect l="0" t="0" r="r" b="b"/>
            <a:pathLst>
              <a:path w="4174" h="3078">
                <a:moveTo>
                  <a:pt x="3496" y="0"/>
                </a:moveTo>
                <a:cubicBezTo>
                  <a:pt x="3912" y="381"/>
                  <a:pt x="4174" y="930"/>
                  <a:pt x="4174" y="1539"/>
                </a:cubicBezTo>
                <a:cubicBezTo>
                  <a:pt x="4174" y="2148"/>
                  <a:pt x="3912" y="2697"/>
                  <a:pt x="3496" y="3078"/>
                </a:cubicBezTo>
                <a:moveTo>
                  <a:pt x="677" y="3078"/>
                </a:moveTo>
                <a:cubicBezTo>
                  <a:pt x="261" y="2697"/>
                  <a:pt x="0" y="2148"/>
                  <a:pt x="0" y="1539"/>
                </a:cubicBezTo>
                <a:cubicBezTo>
                  <a:pt x="0" y="930"/>
                  <a:pt x="261" y="381"/>
                  <a:pt x="67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6" name="Freeform 27"/>
          <p:cNvSpPr>
            <a:spLocks noEditPoints="1"/>
          </p:cNvSpPr>
          <p:nvPr/>
        </p:nvSpPr>
        <p:spPr bwMode="auto">
          <a:xfrm>
            <a:off x="2338692" y="699542"/>
            <a:ext cx="4467807" cy="3300676"/>
          </a:xfrm>
          <a:custGeom>
            <a:avLst/>
            <a:gdLst>
              <a:gd name="T0" fmla="*/ 4412 w 4949"/>
              <a:gd name="T1" fmla="*/ 0 h 3078"/>
              <a:gd name="T2" fmla="*/ 4949 w 4949"/>
              <a:gd name="T3" fmla="*/ 1539 h 3078"/>
              <a:gd name="T4" fmla="*/ 4412 w 4949"/>
              <a:gd name="T5" fmla="*/ 3078 h 3078"/>
              <a:gd name="T6" fmla="*/ 537 w 4949"/>
              <a:gd name="T7" fmla="*/ 3078 h 3078"/>
              <a:gd name="T8" fmla="*/ 0 w 4949"/>
              <a:gd name="T9" fmla="*/ 1539 h 3078"/>
              <a:gd name="T10" fmla="*/ 537 w 4949"/>
              <a:gd name="T11" fmla="*/ 0 h 3078"/>
            </a:gdLst>
            <a:ahLst/>
            <a:cxnLst>
              <a:cxn ang="0">
                <a:pos x="T0" y="T1"/>
              </a:cxn>
              <a:cxn ang="0">
                <a:pos x="T2" y="T3"/>
              </a:cxn>
              <a:cxn ang="0">
                <a:pos x="T4" y="T5"/>
              </a:cxn>
              <a:cxn ang="0">
                <a:pos x="T6" y="T7"/>
              </a:cxn>
              <a:cxn ang="0">
                <a:pos x="T8" y="T9"/>
              </a:cxn>
              <a:cxn ang="0">
                <a:pos x="T10" y="T11"/>
              </a:cxn>
            </a:cxnLst>
            <a:rect l="0" t="0" r="r" b="b"/>
            <a:pathLst>
              <a:path w="4949" h="3078">
                <a:moveTo>
                  <a:pt x="4412" y="0"/>
                </a:moveTo>
                <a:cubicBezTo>
                  <a:pt x="4748" y="422"/>
                  <a:pt x="4949" y="957"/>
                  <a:pt x="4949" y="1539"/>
                </a:cubicBezTo>
                <a:cubicBezTo>
                  <a:pt x="4949" y="2121"/>
                  <a:pt x="4748" y="2656"/>
                  <a:pt x="4412" y="3078"/>
                </a:cubicBezTo>
                <a:moveTo>
                  <a:pt x="537" y="3078"/>
                </a:moveTo>
                <a:cubicBezTo>
                  <a:pt x="201" y="2656"/>
                  <a:pt x="0" y="2121"/>
                  <a:pt x="0" y="1539"/>
                </a:cubicBezTo>
                <a:cubicBezTo>
                  <a:pt x="0" y="957"/>
                  <a:pt x="201" y="422"/>
                  <a:pt x="53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7" name="Freeform 28"/>
          <p:cNvSpPr>
            <a:spLocks noEditPoints="1"/>
          </p:cNvSpPr>
          <p:nvPr/>
        </p:nvSpPr>
        <p:spPr bwMode="auto">
          <a:xfrm>
            <a:off x="1924300" y="699542"/>
            <a:ext cx="5297781" cy="3300676"/>
          </a:xfrm>
          <a:custGeom>
            <a:avLst/>
            <a:gdLst>
              <a:gd name="T0" fmla="*/ 5433 w 5869"/>
              <a:gd name="T1" fmla="*/ 0 h 3078"/>
              <a:gd name="T2" fmla="*/ 5869 w 5869"/>
              <a:gd name="T3" fmla="*/ 1539 h 3078"/>
              <a:gd name="T4" fmla="*/ 5433 w 5869"/>
              <a:gd name="T5" fmla="*/ 3078 h 3078"/>
              <a:gd name="T6" fmla="*/ 436 w 5869"/>
              <a:gd name="T7" fmla="*/ 3078 h 3078"/>
              <a:gd name="T8" fmla="*/ 0 w 5869"/>
              <a:gd name="T9" fmla="*/ 1539 h 3078"/>
              <a:gd name="T10" fmla="*/ 436 w 5869"/>
              <a:gd name="T11" fmla="*/ 0 h 3078"/>
            </a:gdLst>
            <a:ahLst/>
            <a:cxnLst>
              <a:cxn ang="0">
                <a:pos x="T0" y="T1"/>
              </a:cxn>
              <a:cxn ang="0">
                <a:pos x="T2" y="T3"/>
              </a:cxn>
              <a:cxn ang="0">
                <a:pos x="T4" y="T5"/>
              </a:cxn>
              <a:cxn ang="0">
                <a:pos x="T6" y="T7"/>
              </a:cxn>
              <a:cxn ang="0">
                <a:pos x="T8" y="T9"/>
              </a:cxn>
              <a:cxn ang="0">
                <a:pos x="T10" y="T11"/>
              </a:cxn>
            </a:cxnLst>
            <a:rect l="0" t="0" r="r" b="b"/>
            <a:pathLst>
              <a:path w="5869" h="3078">
                <a:moveTo>
                  <a:pt x="5433" y="0"/>
                </a:moveTo>
                <a:cubicBezTo>
                  <a:pt x="5709" y="447"/>
                  <a:pt x="5869" y="974"/>
                  <a:pt x="5869" y="1539"/>
                </a:cubicBezTo>
                <a:cubicBezTo>
                  <a:pt x="5869" y="2103"/>
                  <a:pt x="5709" y="2631"/>
                  <a:pt x="5433" y="3078"/>
                </a:cubicBezTo>
                <a:moveTo>
                  <a:pt x="436" y="3078"/>
                </a:moveTo>
                <a:cubicBezTo>
                  <a:pt x="160" y="2631"/>
                  <a:pt x="0" y="2103"/>
                  <a:pt x="0" y="1539"/>
                </a:cubicBezTo>
                <a:cubicBezTo>
                  <a:pt x="0" y="974"/>
                  <a:pt x="160" y="447"/>
                  <a:pt x="436"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8" name="Freeform 29"/>
          <p:cNvSpPr>
            <a:spLocks noEditPoints="1"/>
          </p:cNvSpPr>
          <p:nvPr/>
        </p:nvSpPr>
        <p:spPr bwMode="auto">
          <a:xfrm>
            <a:off x="1432509" y="699542"/>
            <a:ext cx="6281365" cy="3300676"/>
          </a:xfrm>
          <a:custGeom>
            <a:avLst/>
            <a:gdLst>
              <a:gd name="T0" fmla="*/ 6600 w 6959"/>
              <a:gd name="T1" fmla="*/ 0 h 3078"/>
              <a:gd name="T2" fmla="*/ 6959 w 6959"/>
              <a:gd name="T3" fmla="*/ 1539 h 3078"/>
              <a:gd name="T4" fmla="*/ 6600 w 6959"/>
              <a:gd name="T5" fmla="*/ 3078 h 3078"/>
              <a:gd name="T6" fmla="*/ 359 w 6959"/>
              <a:gd name="T7" fmla="*/ 3078 h 3078"/>
              <a:gd name="T8" fmla="*/ 0 w 6959"/>
              <a:gd name="T9" fmla="*/ 1539 h 3078"/>
              <a:gd name="T10" fmla="*/ 359 w 6959"/>
              <a:gd name="T11" fmla="*/ 0 h 3078"/>
            </a:gdLst>
            <a:ahLst/>
            <a:cxnLst>
              <a:cxn ang="0">
                <a:pos x="T0" y="T1"/>
              </a:cxn>
              <a:cxn ang="0">
                <a:pos x="T2" y="T3"/>
              </a:cxn>
              <a:cxn ang="0">
                <a:pos x="T4" y="T5"/>
              </a:cxn>
              <a:cxn ang="0">
                <a:pos x="T6" y="T7"/>
              </a:cxn>
              <a:cxn ang="0">
                <a:pos x="T8" y="T9"/>
              </a:cxn>
              <a:cxn ang="0">
                <a:pos x="T10" y="T11"/>
              </a:cxn>
            </a:cxnLst>
            <a:rect l="0" t="0" r="r" b="b"/>
            <a:pathLst>
              <a:path w="6959" h="3078">
                <a:moveTo>
                  <a:pt x="6600" y="0"/>
                </a:moveTo>
                <a:cubicBezTo>
                  <a:pt x="6830" y="464"/>
                  <a:pt x="6959" y="986"/>
                  <a:pt x="6959" y="1539"/>
                </a:cubicBezTo>
                <a:cubicBezTo>
                  <a:pt x="6959" y="2092"/>
                  <a:pt x="6830" y="2614"/>
                  <a:pt x="6600" y="3078"/>
                </a:cubicBezTo>
                <a:moveTo>
                  <a:pt x="359" y="3078"/>
                </a:moveTo>
                <a:cubicBezTo>
                  <a:pt x="129" y="2614"/>
                  <a:pt x="0" y="2092"/>
                  <a:pt x="0" y="1539"/>
                </a:cubicBezTo>
                <a:cubicBezTo>
                  <a:pt x="0" y="986"/>
                  <a:pt x="129" y="464"/>
                  <a:pt x="359"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9" name="Freeform 30"/>
          <p:cNvSpPr>
            <a:spLocks noEditPoints="1"/>
          </p:cNvSpPr>
          <p:nvPr/>
        </p:nvSpPr>
        <p:spPr bwMode="auto">
          <a:xfrm>
            <a:off x="849027" y="699542"/>
            <a:ext cx="7448329" cy="3300676"/>
          </a:xfrm>
          <a:custGeom>
            <a:avLst/>
            <a:gdLst>
              <a:gd name="T0" fmla="*/ 7954 w 8251"/>
              <a:gd name="T1" fmla="*/ 0 h 3078"/>
              <a:gd name="T2" fmla="*/ 8251 w 8251"/>
              <a:gd name="T3" fmla="*/ 1539 h 3078"/>
              <a:gd name="T4" fmla="*/ 7954 w 8251"/>
              <a:gd name="T5" fmla="*/ 3078 h 3078"/>
              <a:gd name="T6" fmla="*/ 297 w 8251"/>
              <a:gd name="T7" fmla="*/ 3078 h 3078"/>
              <a:gd name="T8" fmla="*/ 0 w 8251"/>
              <a:gd name="T9" fmla="*/ 1539 h 3078"/>
              <a:gd name="T10" fmla="*/ 297 w 8251"/>
              <a:gd name="T11" fmla="*/ 0 h 3078"/>
            </a:gdLst>
            <a:ahLst/>
            <a:cxnLst>
              <a:cxn ang="0">
                <a:pos x="T0" y="T1"/>
              </a:cxn>
              <a:cxn ang="0">
                <a:pos x="T2" y="T3"/>
              </a:cxn>
              <a:cxn ang="0">
                <a:pos x="T4" y="T5"/>
              </a:cxn>
              <a:cxn ang="0">
                <a:pos x="T6" y="T7"/>
              </a:cxn>
              <a:cxn ang="0">
                <a:pos x="T8" y="T9"/>
              </a:cxn>
              <a:cxn ang="0">
                <a:pos x="T10" y="T11"/>
              </a:cxn>
            </a:cxnLst>
            <a:rect l="0" t="0" r="r" b="b"/>
            <a:pathLst>
              <a:path w="8251" h="3078">
                <a:moveTo>
                  <a:pt x="7954" y="0"/>
                </a:moveTo>
                <a:cubicBezTo>
                  <a:pt x="8146" y="475"/>
                  <a:pt x="8251" y="995"/>
                  <a:pt x="8251" y="1539"/>
                </a:cubicBezTo>
                <a:cubicBezTo>
                  <a:pt x="8251" y="2083"/>
                  <a:pt x="8146" y="2602"/>
                  <a:pt x="7954" y="3078"/>
                </a:cubicBezTo>
                <a:moveTo>
                  <a:pt x="297" y="3078"/>
                </a:moveTo>
                <a:cubicBezTo>
                  <a:pt x="106" y="2602"/>
                  <a:pt x="0" y="2083"/>
                  <a:pt x="0" y="1539"/>
                </a:cubicBezTo>
                <a:cubicBezTo>
                  <a:pt x="0" y="995"/>
                  <a:pt x="106" y="475"/>
                  <a:pt x="29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grpSp>
        <p:nvGrpSpPr>
          <p:cNvPr id="10" name="组合 9"/>
          <p:cNvGrpSpPr/>
          <p:nvPr/>
        </p:nvGrpSpPr>
        <p:grpSpPr>
          <a:xfrm>
            <a:off x="3707887" y="1438149"/>
            <a:ext cx="1728225" cy="1728000"/>
            <a:chOff x="1827622" y="1343919"/>
            <a:chExt cx="2304000" cy="2304000"/>
          </a:xfrm>
        </p:grpSpPr>
        <p:sp>
          <p:nvSpPr>
            <p:cNvPr id="11" name="椭圆 10"/>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12" name="椭圆 11"/>
            <p:cNvSpPr/>
            <p:nvPr/>
          </p:nvSpPr>
          <p:spPr>
            <a:xfrm>
              <a:off x="1877481" y="1393778"/>
              <a:ext cx="2204282" cy="2204283"/>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r>
                <a:rPr lang="zh-CN" altLang="en-US" sz="1400" b="1" dirty="0" smtClean="0">
                  <a:solidFill>
                    <a:srgbClr val="FFA538"/>
                  </a:solidFill>
                  <a:latin typeface="微软雅黑" panose="020B0503020204020204" pitchFamily="34" charset="-122"/>
                  <a:ea typeface="微软雅黑" panose="020B0503020204020204" pitchFamily="34" charset="-122"/>
                </a:rPr>
                <a:t>单击添加标题</a:t>
              </a:r>
              <a:endParaRPr lang="zh-CN" altLang="en-US" sz="1400" b="1" dirty="0">
                <a:solidFill>
                  <a:srgbClr val="FFA538"/>
                </a:solidFill>
                <a:latin typeface="微软雅黑" panose="020B0503020204020204" pitchFamily="34" charset="-122"/>
                <a:ea typeface="微软雅黑" panose="020B0503020204020204" pitchFamily="34" charset="-122"/>
              </a:endParaRPr>
            </a:p>
          </p:txBody>
        </p:sp>
      </p:grpSp>
      <p:sp>
        <p:nvSpPr>
          <p:cNvPr id="13" name="TextBox 26"/>
          <p:cNvSpPr txBox="1"/>
          <p:nvPr/>
        </p:nvSpPr>
        <p:spPr>
          <a:xfrm>
            <a:off x="3588552" y="3547418"/>
            <a:ext cx="1027882" cy="214949"/>
          </a:xfrm>
          <a:prstGeom prst="rect">
            <a:avLst/>
          </a:prstGeom>
          <a:noFill/>
        </p:spPr>
        <p:txBody>
          <a:bodyPr wrap="square" lIns="60469" tIns="30235" rIns="60469" bIns="30235"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rgbClr val="FFA538"/>
                </a:solidFill>
                <a:effectLst/>
                <a:uLnTx/>
                <a:uFillTx/>
                <a:latin typeface="微软雅黑" panose="020B0503020204020204" pitchFamily="34" charset="-122"/>
                <a:ea typeface="微软雅黑" panose="020B0503020204020204" pitchFamily="34" charset="-122"/>
              </a:rPr>
              <a:t>√ 添加小标题</a:t>
            </a:r>
            <a:endParaRPr kumimoji="0" lang="zh-CN" altLang="en-US" sz="1000" b="0" i="0" u="none" strike="noStrike" kern="0" cap="none" spc="0" normalizeH="0" baseline="0" noProof="0" dirty="0">
              <a:ln>
                <a:noFill/>
              </a:ln>
              <a:solidFill>
                <a:srgbClr val="FFA538"/>
              </a:solidFill>
              <a:effectLst/>
              <a:uLnTx/>
              <a:uFillTx/>
              <a:latin typeface="微软雅黑" panose="020B0503020204020204" pitchFamily="34" charset="-122"/>
              <a:ea typeface="微软雅黑" panose="020B0503020204020204" pitchFamily="34" charset="-122"/>
            </a:endParaRPr>
          </a:p>
        </p:txBody>
      </p:sp>
      <p:sp>
        <p:nvSpPr>
          <p:cNvPr id="14" name="TextBox 27"/>
          <p:cNvSpPr txBox="1"/>
          <p:nvPr/>
        </p:nvSpPr>
        <p:spPr>
          <a:xfrm>
            <a:off x="4666884" y="3547418"/>
            <a:ext cx="985236" cy="214949"/>
          </a:xfrm>
          <a:prstGeom prst="rect">
            <a:avLst/>
          </a:prstGeom>
          <a:noFill/>
        </p:spPr>
        <p:txBody>
          <a:bodyPr wrap="square" lIns="60469" tIns="30235" rIns="60469" bIns="30235" rtlCol="0">
            <a:spAutoFit/>
          </a:bodyPr>
          <a:lstStyle/>
          <a:p>
            <a:pPr lvl="0" defTabSz="914400">
              <a:defRPr/>
            </a:pPr>
            <a:r>
              <a:rPr lang="zh-CN" altLang="en-US" sz="1000" kern="0" dirty="0">
                <a:solidFill>
                  <a:srgbClr val="FFA538"/>
                </a:solidFill>
                <a:latin typeface="微软雅黑" panose="020B0503020204020204" pitchFamily="34" charset="-122"/>
                <a:ea typeface="微软雅黑" panose="020B0503020204020204" pitchFamily="34" charset="-122"/>
              </a:rPr>
              <a:t>√添加小标题</a:t>
            </a:r>
            <a:endParaRPr lang="zh-CN" altLang="en-US" sz="1000" kern="0" dirty="0">
              <a:solidFill>
                <a:srgbClr val="FFA538"/>
              </a:solidFill>
              <a:latin typeface="微软雅黑" panose="020B0503020204020204" pitchFamily="34" charset="-122"/>
              <a:ea typeface="微软雅黑" panose="020B0503020204020204" pitchFamily="34" charset="-122"/>
            </a:endParaRPr>
          </a:p>
        </p:txBody>
      </p:sp>
      <p:sp>
        <p:nvSpPr>
          <p:cNvPr id="15" name="TextBox 28"/>
          <p:cNvSpPr txBox="1"/>
          <p:nvPr/>
        </p:nvSpPr>
        <p:spPr>
          <a:xfrm>
            <a:off x="3588552" y="3949363"/>
            <a:ext cx="1027882" cy="214949"/>
          </a:xfrm>
          <a:prstGeom prst="rect">
            <a:avLst/>
          </a:prstGeom>
          <a:noFill/>
        </p:spPr>
        <p:txBody>
          <a:bodyPr wrap="square" lIns="60469" tIns="30235" rIns="60469" bIns="30235" rtlCol="0">
            <a:spAutoFit/>
          </a:bodyPr>
          <a:lstStyle/>
          <a:p>
            <a:pPr lvl="0" defTabSz="914400">
              <a:defRPr/>
            </a:pPr>
            <a:r>
              <a:rPr lang="zh-CN" altLang="en-US" sz="1000" kern="0" dirty="0">
                <a:solidFill>
                  <a:srgbClr val="FFA538"/>
                </a:solidFill>
                <a:latin typeface="微软雅黑" panose="020B0503020204020204" pitchFamily="34" charset="-122"/>
                <a:ea typeface="微软雅黑" panose="020B0503020204020204" pitchFamily="34" charset="-122"/>
              </a:rPr>
              <a:t>√添加小标题</a:t>
            </a:r>
            <a:endParaRPr lang="zh-CN" altLang="en-US" sz="1000" kern="0" dirty="0">
              <a:solidFill>
                <a:srgbClr val="FFA538"/>
              </a:solidFill>
              <a:latin typeface="微软雅黑" panose="020B0503020204020204" pitchFamily="34" charset="-122"/>
              <a:ea typeface="微软雅黑" panose="020B0503020204020204" pitchFamily="34" charset="-122"/>
            </a:endParaRPr>
          </a:p>
        </p:txBody>
      </p:sp>
      <p:sp>
        <p:nvSpPr>
          <p:cNvPr id="16" name="TextBox 29"/>
          <p:cNvSpPr txBox="1"/>
          <p:nvPr/>
        </p:nvSpPr>
        <p:spPr>
          <a:xfrm>
            <a:off x="4666884" y="3949363"/>
            <a:ext cx="985236" cy="214949"/>
          </a:xfrm>
          <a:prstGeom prst="rect">
            <a:avLst/>
          </a:prstGeom>
          <a:noFill/>
        </p:spPr>
        <p:txBody>
          <a:bodyPr wrap="square" lIns="60469" tIns="30235" rIns="60469" bIns="30235" rtlCol="0">
            <a:spAutoFit/>
          </a:bodyPr>
          <a:lstStyle/>
          <a:p>
            <a:pPr lvl="0" defTabSz="914400">
              <a:defRPr/>
            </a:pPr>
            <a:r>
              <a:rPr lang="zh-CN" altLang="en-US" sz="1000" kern="0" dirty="0">
                <a:solidFill>
                  <a:srgbClr val="FFA538"/>
                </a:solidFill>
                <a:latin typeface="微软雅黑" panose="020B0503020204020204" pitchFamily="34" charset="-122"/>
                <a:ea typeface="微软雅黑" panose="020B0503020204020204" pitchFamily="34" charset="-122"/>
              </a:rPr>
              <a:t>√添加小标题</a:t>
            </a:r>
            <a:endParaRPr lang="zh-CN" altLang="en-US" sz="1000" kern="0" dirty="0">
              <a:solidFill>
                <a:srgbClr val="FFA53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4/3*#ppt_w"/>
                                          </p:val>
                                        </p:tav>
                                        <p:tav tm="100000">
                                          <p:val>
                                            <p:strVal val="#ppt_w"/>
                                          </p:val>
                                        </p:tav>
                                      </p:tavLst>
                                    </p:anim>
                                    <p:anim calcmode="lin" valueType="num">
                                      <p:cBhvr>
                                        <p:cTn id="8" dur="500" fill="hold"/>
                                        <p:tgtEl>
                                          <p:spTgt spid="10"/>
                                        </p:tgtEl>
                                        <p:attrNameLst>
                                          <p:attrName>ppt_h</p:attrName>
                                        </p:attrNameLst>
                                      </p:cBhvr>
                                      <p:tavLst>
                                        <p:tav tm="0">
                                          <p:val>
                                            <p:strVal val="4/3*#ppt_h"/>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500" fill="hold"/>
                                        <p:tgtEl>
                                          <p:spTgt spid="9"/>
                                        </p:tgtEl>
                                        <p:attrNameLst>
                                          <p:attrName>ppt_w</p:attrName>
                                        </p:attrNameLst>
                                      </p:cBhvr>
                                      <p:tavLst>
                                        <p:tav tm="0">
                                          <p:val>
                                            <p:fltVal val="0"/>
                                          </p:val>
                                        </p:tav>
                                        <p:tav tm="100000">
                                          <p:val>
                                            <p:strVal val="#ppt_w"/>
                                          </p:val>
                                        </p:tav>
                                      </p:tavLst>
                                    </p:anim>
                                    <p:anim calcmode="lin" valueType="num">
                                      <p:cBhvr>
                                        <p:cTn id="12" dur="150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100"/>
                                  </p:stCondLst>
                                  <p:childTnLst>
                                    <p:set>
                                      <p:cBhvr>
                                        <p:cTn id="14" dur="1" fill="hold">
                                          <p:stCondLst>
                                            <p:cond delay="0"/>
                                          </p:stCondLst>
                                        </p:cTn>
                                        <p:tgtEl>
                                          <p:spTgt spid="8"/>
                                        </p:tgtEl>
                                        <p:attrNameLst>
                                          <p:attrName>style.visibility</p:attrName>
                                        </p:attrNameLst>
                                      </p:cBhvr>
                                      <p:to>
                                        <p:strVal val="visible"/>
                                      </p:to>
                                    </p:set>
                                    <p:anim calcmode="lin" valueType="num">
                                      <p:cBhvr>
                                        <p:cTn id="15" dur="1500" fill="hold"/>
                                        <p:tgtEl>
                                          <p:spTgt spid="8"/>
                                        </p:tgtEl>
                                        <p:attrNameLst>
                                          <p:attrName>ppt_w</p:attrName>
                                        </p:attrNameLst>
                                      </p:cBhvr>
                                      <p:tavLst>
                                        <p:tav tm="0">
                                          <p:val>
                                            <p:fltVal val="0"/>
                                          </p:val>
                                        </p:tav>
                                        <p:tav tm="100000">
                                          <p:val>
                                            <p:strVal val="#ppt_w"/>
                                          </p:val>
                                        </p:tav>
                                      </p:tavLst>
                                    </p:anim>
                                    <p:anim calcmode="lin" valueType="num">
                                      <p:cBhvr>
                                        <p:cTn id="16" dur="1500" fill="hold"/>
                                        <p:tgtEl>
                                          <p:spTgt spid="8"/>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200"/>
                                  </p:stCondLst>
                                  <p:childTnLst>
                                    <p:set>
                                      <p:cBhvr>
                                        <p:cTn id="18" dur="1" fill="hold">
                                          <p:stCondLst>
                                            <p:cond delay="0"/>
                                          </p:stCondLst>
                                        </p:cTn>
                                        <p:tgtEl>
                                          <p:spTgt spid="7"/>
                                        </p:tgtEl>
                                        <p:attrNameLst>
                                          <p:attrName>style.visibility</p:attrName>
                                        </p:attrNameLst>
                                      </p:cBhvr>
                                      <p:to>
                                        <p:strVal val="visible"/>
                                      </p:to>
                                    </p:set>
                                    <p:anim calcmode="lin" valueType="num">
                                      <p:cBhvr>
                                        <p:cTn id="19" dur="1500" fill="hold"/>
                                        <p:tgtEl>
                                          <p:spTgt spid="7"/>
                                        </p:tgtEl>
                                        <p:attrNameLst>
                                          <p:attrName>ppt_w</p:attrName>
                                        </p:attrNameLst>
                                      </p:cBhvr>
                                      <p:tavLst>
                                        <p:tav tm="0">
                                          <p:val>
                                            <p:fltVal val="0"/>
                                          </p:val>
                                        </p:tav>
                                        <p:tav tm="100000">
                                          <p:val>
                                            <p:strVal val="#ppt_w"/>
                                          </p:val>
                                        </p:tav>
                                      </p:tavLst>
                                    </p:anim>
                                    <p:anim calcmode="lin" valueType="num">
                                      <p:cBhvr>
                                        <p:cTn id="20" dur="1500" fill="hold"/>
                                        <p:tgtEl>
                                          <p:spTgt spid="7"/>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300"/>
                                  </p:stCondLst>
                                  <p:childTnLst>
                                    <p:set>
                                      <p:cBhvr>
                                        <p:cTn id="22" dur="1" fill="hold">
                                          <p:stCondLst>
                                            <p:cond delay="0"/>
                                          </p:stCondLst>
                                        </p:cTn>
                                        <p:tgtEl>
                                          <p:spTgt spid="6"/>
                                        </p:tgtEl>
                                        <p:attrNameLst>
                                          <p:attrName>style.visibility</p:attrName>
                                        </p:attrNameLst>
                                      </p:cBhvr>
                                      <p:to>
                                        <p:strVal val="visible"/>
                                      </p:to>
                                    </p:set>
                                    <p:anim calcmode="lin" valueType="num">
                                      <p:cBhvr>
                                        <p:cTn id="23" dur="1500" fill="hold"/>
                                        <p:tgtEl>
                                          <p:spTgt spid="6"/>
                                        </p:tgtEl>
                                        <p:attrNameLst>
                                          <p:attrName>ppt_w</p:attrName>
                                        </p:attrNameLst>
                                      </p:cBhvr>
                                      <p:tavLst>
                                        <p:tav tm="0">
                                          <p:val>
                                            <p:fltVal val="0"/>
                                          </p:val>
                                        </p:tav>
                                        <p:tav tm="100000">
                                          <p:val>
                                            <p:strVal val="#ppt_w"/>
                                          </p:val>
                                        </p:tav>
                                      </p:tavLst>
                                    </p:anim>
                                    <p:anim calcmode="lin" valueType="num">
                                      <p:cBhvr>
                                        <p:cTn id="24" dur="1500" fill="hold"/>
                                        <p:tgtEl>
                                          <p:spTgt spid="6"/>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40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0" fill="hold"/>
                                        <p:tgtEl>
                                          <p:spTgt spid="5"/>
                                        </p:tgtEl>
                                        <p:attrNameLst>
                                          <p:attrName>ppt_w</p:attrName>
                                        </p:attrNameLst>
                                      </p:cBhvr>
                                      <p:tavLst>
                                        <p:tav tm="0">
                                          <p:val>
                                            <p:fltVal val="0"/>
                                          </p:val>
                                        </p:tav>
                                        <p:tav tm="100000">
                                          <p:val>
                                            <p:strVal val="#ppt_w"/>
                                          </p:val>
                                        </p:tav>
                                      </p:tavLst>
                                    </p:anim>
                                    <p:anim calcmode="lin" valueType="num">
                                      <p:cBhvr>
                                        <p:cTn id="28" dur="1500" fill="hold"/>
                                        <p:tgtEl>
                                          <p:spTgt spid="5"/>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500"/>
                                  </p:stCondLst>
                                  <p:childTnLst>
                                    <p:set>
                                      <p:cBhvr>
                                        <p:cTn id="30" dur="1" fill="hold">
                                          <p:stCondLst>
                                            <p:cond delay="0"/>
                                          </p:stCondLst>
                                        </p:cTn>
                                        <p:tgtEl>
                                          <p:spTgt spid="4"/>
                                        </p:tgtEl>
                                        <p:attrNameLst>
                                          <p:attrName>style.visibility</p:attrName>
                                        </p:attrNameLst>
                                      </p:cBhvr>
                                      <p:to>
                                        <p:strVal val="visible"/>
                                      </p:to>
                                    </p:set>
                                    <p:anim calcmode="lin" valueType="num">
                                      <p:cBhvr>
                                        <p:cTn id="31" dur="1500" fill="hold"/>
                                        <p:tgtEl>
                                          <p:spTgt spid="4"/>
                                        </p:tgtEl>
                                        <p:attrNameLst>
                                          <p:attrName>ppt_w</p:attrName>
                                        </p:attrNameLst>
                                      </p:cBhvr>
                                      <p:tavLst>
                                        <p:tav tm="0">
                                          <p:val>
                                            <p:fltVal val="0"/>
                                          </p:val>
                                        </p:tav>
                                        <p:tav tm="100000">
                                          <p:val>
                                            <p:strVal val="#ppt_w"/>
                                          </p:val>
                                        </p:tav>
                                      </p:tavLst>
                                    </p:anim>
                                    <p:anim calcmode="lin" valueType="num">
                                      <p:cBhvr>
                                        <p:cTn id="32" dur="1500" fill="hold"/>
                                        <p:tgtEl>
                                          <p:spTgt spid="4"/>
                                        </p:tgtEl>
                                        <p:attrNameLst>
                                          <p:attrName>ppt_h</p:attrName>
                                        </p:attrNameLst>
                                      </p:cBhvr>
                                      <p:tavLst>
                                        <p:tav tm="0">
                                          <p:val>
                                            <p:fltVal val="0"/>
                                          </p:val>
                                        </p:tav>
                                        <p:tav tm="100000">
                                          <p:val>
                                            <p:strVal val="#ppt_h"/>
                                          </p:val>
                                        </p:tav>
                                      </p:tavLst>
                                    </p:anim>
                                  </p:childTnLst>
                                </p:cTn>
                              </p:par>
                            </p:childTnLst>
                          </p:cTn>
                        </p:par>
                        <p:par>
                          <p:cTn id="33" fill="hold">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ppt_x"/>
                                          </p:val>
                                        </p:tav>
                                        <p:tav tm="100000">
                                          <p:val>
                                            <p:strVal val="#ppt_x"/>
                                          </p:val>
                                        </p:tav>
                                      </p:tavLst>
                                    </p:anim>
                                    <p:anim calcmode="lin" valueType="num">
                                      <p:cBhvr additive="base">
                                        <p:cTn id="4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smtClean="0">
                <a:solidFill>
                  <a:srgbClr val="FFAE47"/>
                </a:solidFill>
                <a:latin typeface="微软雅黑" panose="020B0503020204020204" pitchFamily="34" charset="-122"/>
                <a:ea typeface="微软雅黑" panose="020B0503020204020204" pitchFamily="34" charset="-122"/>
              </a:rPr>
              <a:t>单击添加标题</a:t>
            </a:r>
            <a:endParaRPr lang="zh-CN" altLang="en-US" sz="1800" b="1" dirty="0">
              <a:solidFill>
                <a:srgbClr val="FFAE47"/>
              </a:solidFill>
              <a:latin typeface="微软雅黑" panose="020B0503020204020204" pitchFamily="34" charset="-122"/>
              <a:ea typeface="微软雅黑" panose="020B0503020204020204" pitchFamily="34" charset="-122"/>
            </a:endParaRPr>
          </a:p>
        </p:txBody>
      </p:sp>
      <p:sp>
        <p:nvSpPr>
          <p:cNvPr id="3" name="六边形 2"/>
          <p:cNvSpPr/>
          <p:nvPr/>
        </p:nvSpPr>
        <p:spPr>
          <a:xfrm>
            <a:off x="3542236" y="1741696"/>
            <a:ext cx="1986701" cy="1712054"/>
          </a:xfrm>
          <a:prstGeom prst="hexagon">
            <a:avLst/>
          </a:prstGeom>
          <a:gradFill flip="none" rotWithShape="1">
            <a:gsLst>
              <a:gs pos="0">
                <a:schemeClr val="bg1">
                  <a:lumMod val="98000"/>
                </a:schemeClr>
              </a:gs>
              <a:gs pos="100000">
                <a:schemeClr val="bg1">
                  <a:lumMod val="75000"/>
                </a:schemeClr>
              </a:gs>
            </a:gsLst>
            <a:lin ang="2700000" scaled="1"/>
            <a:tileRect/>
          </a:gradFill>
          <a:ln w="28575">
            <a:gradFill flip="none" rotWithShape="1">
              <a:gsLst>
                <a:gs pos="0">
                  <a:srgbClr val="F5F5F5"/>
                </a:gs>
                <a:gs pos="100000">
                  <a:schemeClr val="bg1">
                    <a:lumMod val="75000"/>
                  </a:schemeClr>
                </a:gs>
              </a:gsLst>
              <a:lin ang="2700000" scaled="1"/>
              <a:tileRect/>
            </a:gradFill>
          </a:ln>
          <a:effectLst>
            <a:innerShdw blurRad="114300">
              <a:prstClr val="black"/>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5" name="组合 4"/>
          <p:cNvGrpSpPr/>
          <p:nvPr/>
        </p:nvGrpSpPr>
        <p:grpSpPr>
          <a:xfrm>
            <a:off x="3429214" y="1100546"/>
            <a:ext cx="1246809" cy="1552912"/>
            <a:chOff x="4043417" y="2073090"/>
            <a:chExt cx="1923258" cy="2396300"/>
          </a:xfrm>
        </p:grpSpPr>
        <p:grpSp>
          <p:nvGrpSpPr>
            <p:cNvPr id="6" name="组合 5"/>
            <p:cNvGrpSpPr/>
            <p:nvPr/>
          </p:nvGrpSpPr>
          <p:grpSpPr>
            <a:xfrm>
              <a:off x="4043417" y="2073090"/>
              <a:ext cx="1923258" cy="2396300"/>
              <a:chOff x="7380501" y="2927402"/>
              <a:chExt cx="2311887" cy="2880512"/>
            </a:xfrm>
          </p:grpSpPr>
          <p:sp>
            <p:nvSpPr>
              <p:cNvPr id="8" name="椭圆 50"/>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 name="椭圆 8"/>
              <p:cNvSpPr/>
              <p:nvPr/>
            </p:nvSpPr>
            <p:spPr>
              <a:xfrm>
                <a:off x="7567583" y="3243358"/>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39700" dist="88900" dir="2700000" algn="tl" rotWithShape="0">
                  <a:srgbClr val="494949">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9"/>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444500" dist="1524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7" name="文本框 115"/>
            <p:cNvSpPr txBox="1"/>
            <p:nvPr/>
          </p:nvSpPr>
          <p:spPr>
            <a:xfrm>
              <a:off x="4354331" y="2524271"/>
              <a:ext cx="715187" cy="712396"/>
            </a:xfrm>
            <a:prstGeom prst="rect">
              <a:avLst/>
            </a:prstGeom>
            <a:noFill/>
          </p:spPr>
          <p:txBody>
            <a:bodyPr wrap="square" rtlCol="0">
              <a:spAutoFit/>
            </a:bodyPr>
            <a:lstStyle/>
            <a:p>
              <a:pPr algn="ctr"/>
              <a:r>
                <a:rPr lang="en-US" altLang="zh-CN" sz="2400" dirty="0">
                  <a:solidFill>
                    <a:srgbClr val="FFB850"/>
                  </a:solidFill>
                  <a:effectLst>
                    <a:innerShdw blurRad="88900" dist="63500" dir="13500000">
                      <a:prstClr val="black">
                        <a:alpha val="50000"/>
                      </a:prstClr>
                    </a:innerShdw>
                  </a:effectLst>
                  <a:latin typeface="Impact" panose="020B0806030902050204" pitchFamily="34" charset="0"/>
                  <a:ea typeface="Hiragino Sans GB W6" panose="020B0600000000000000" pitchFamily="34" charset="-122"/>
                </a:rPr>
                <a:t>01</a:t>
              </a:r>
              <a:endParaRPr lang="zh-CN" altLang="en-US" sz="2400" dirty="0">
                <a:solidFill>
                  <a:srgbClr val="FFB850"/>
                </a:solidFill>
                <a:effectLst>
                  <a:innerShdw blurRad="88900" dist="63500" dir="13500000">
                    <a:prstClr val="black">
                      <a:alpha val="50000"/>
                    </a:prstClr>
                  </a:innerShdw>
                </a:effectLst>
                <a:latin typeface="Impact" panose="020B0806030902050204" pitchFamily="34" charset="0"/>
                <a:ea typeface="Hiragino Sans GB W6" panose="020B0600000000000000" pitchFamily="34" charset="-122"/>
              </a:endParaRPr>
            </a:p>
          </p:txBody>
        </p:sp>
      </p:grpSp>
      <p:grpSp>
        <p:nvGrpSpPr>
          <p:cNvPr id="11" name="组合 10"/>
          <p:cNvGrpSpPr/>
          <p:nvPr/>
        </p:nvGrpSpPr>
        <p:grpSpPr>
          <a:xfrm>
            <a:off x="4781940" y="1100546"/>
            <a:ext cx="1246809" cy="1552912"/>
            <a:chOff x="4043417" y="2073090"/>
            <a:chExt cx="1923258" cy="2396300"/>
          </a:xfrm>
        </p:grpSpPr>
        <p:grpSp>
          <p:nvGrpSpPr>
            <p:cNvPr id="12" name="组合 11"/>
            <p:cNvGrpSpPr/>
            <p:nvPr/>
          </p:nvGrpSpPr>
          <p:grpSpPr>
            <a:xfrm>
              <a:off x="4043417" y="2073090"/>
              <a:ext cx="1923258" cy="2396300"/>
              <a:chOff x="7380501" y="2927402"/>
              <a:chExt cx="2311887" cy="2880512"/>
            </a:xfrm>
          </p:grpSpPr>
          <p:sp>
            <p:nvSpPr>
              <p:cNvPr id="14" name="椭圆 50"/>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 name="椭圆 14"/>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39700" dist="88900" dir="2700000" algn="tl" rotWithShape="0">
                  <a:srgbClr val="494949">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 name="椭圆 15"/>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444500" dist="1524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3" name="文本框 121"/>
            <p:cNvSpPr txBox="1"/>
            <p:nvPr/>
          </p:nvSpPr>
          <p:spPr>
            <a:xfrm>
              <a:off x="4354331" y="2524271"/>
              <a:ext cx="715187" cy="1282312"/>
            </a:xfrm>
            <a:prstGeom prst="rect">
              <a:avLst/>
            </a:prstGeom>
            <a:noFill/>
          </p:spPr>
          <p:txBody>
            <a:bodyPr wrap="square" rtlCol="0">
              <a:spAutoFit/>
            </a:bodyPr>
            <a:lstStyle/>
            <a:p>
              <a:pPr algn="ctr"/>
              <a:r>
                <a:rPr lang="en-US" altLang="zh-CN" sz="2400" dirty="0">
                  <a:solidFill>
                    <a:srgbClr val="01ACBE"/>
                  </a:solidFill>
                  <a:effectLst>
                    <a:innerShdw blurRad="88900" dist="63500" dir="13500000">
                      <a:prstClr val="black">
                        <a:alpha val="50000"/>
                      </a:prstClr>
                    </a:innerShdw>
                  </a:effectLst>
                  <a:latin typeface="Impact" panose="020B0806030902050204" pitchFamily="34" charset="0"/>
                  <a:ea typeface="Hiragino Sans GB W6" panose="020B0600000000000000" pitchFamily="34" charset="-122"/>
                </a:rPr>
                <a:t>02</a:t>
              </a:r>
              <a:endParaRPr lang="zh-CN" altLang="en-US" sz="2400" dirty="0">
                <a:solidFill>
                  <a:srgbClr val="01ACBE"/>
                </a:solidFill>
                <a:effectLst>
                  <a:innerShdw blurRad="88900" dist="63500" dir="13500000">
                    <a:prstClr val="black">
                      <a:alpha val="50000"/>
                    </a:prstClr>
                  </a:innerShdw>
                </a:effectLst>
                <a:latin typeface="Impact" panose="020B0806030902050204" pitchFamily="34" charset="0"/>
                <a:ea typeface="Hiragino Sans GB W6" panose="020B0600000000000000" pitchFamily="34" charset="-122"/>
              </a:endParaRPr>
            </a:p>
          </p:txBody>
        </p:sp>
      </p:grpSp>
      <p:grpSp>
        <p:nvGrpSpPr>
          <p:cNvPr id="17" name="组合 16"/>
          <p:cNvGrpSpPr/>
          <p:nvPr/>
        </p:nvGrpSpPr>
        <p:grpSpPr>
          <a:xfrm>
            <a:off x="3429214" y="3197604"/>
            <a:ext cx="1246809" cy="1552912"/>
            <a:chOff x="4043417" y="2073090"/>
            <a:chExt cx="1923258" cy="2396300"/>
          </a:xfrm>
        </p:grpSpPr>
        <p:grpSp>
          <p:nvGrpSpPr>
            <p:cNvPr id="18" name="组合 17"/>
            <p:cNvGrpSpPr/>
            <p:nvPr/>
          </p:nvGrpSpPr>
          <p:grpSpPr>
            <a:xfrm>
              <a:off x="4043417" y="2073090"/>
              <a:ext cx="1923258" cy="2396300"/>
              <a:chOff x="7380501" y="2927402"/>
              <a:chExt cx="2311887" cy="2880512"/>
            </a:xfrm>
          </p:grpSpPr>
          <p:sp>
            <p:nvSpPr>
              <p:cNvPr id="20" name="椭圆 50"/>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1" name="椭圆 20"/>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39700" dist="88900" dir="2700000" algn="tl" rotWithShape="0">
                  <a:srgbClr val="494949">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2" name="椭圆 21"/>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444500" dist="1524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9" name="文本框 127"/>
            <p:cNvSpPr txBox="1"/>
            <p:nvPr/>
          </p:nvSpPr>
          <p:spPr>
            <a:xfrm>
              <a:off x="4354331" y="2524271"/>
              <a:ext cx="715187" cy="1282312"/>
            </a:xfrm>
            <a:prstGeom prst="rect">
              <a:avLst/>
            </a:prstGeom>
            <a:noFill/>
          </p:spPr>
          <p:txBody>
            <a:bodyPr wrap="square" rtlCol="0">
              <a:spAutoFit/>
            </a:bodyPr>
            <a:lstStyle/>
            <a:p>
              <a:pPr algn="ctr"/>
              <a:r>
                <a:rPr lang="en-US" altLang="zh-CN" sz="2400" dirty="0">
                  <a:solidFill>
                    <a:srgbClr val="00AF92"/>
                  </a:solidFill>
                  <a:effectLst>
                    <a:innerShdw blurRad="88900" dist="63500" dir="13500000">
                      <a:prstClr val="black">
                        <a:alpha val="50000"/>
                      </a:prstClr>
                    </a:innerShdw>
                  </a:effectLst>
                  <a:latin typeface="Impact" panose="020B0806030902050204" pitchFamily="34" charset="0"/>
                  <a:ea typeface="Hiragino Sans GB W6" panose="020B0600000000000000" pitchFamily="34" charset="-122"/>
                </a:rPr>
                <a:t>05</a:t>
              </a:r>
              <a:endParaRPr lang="zh-CN" altLang="en-US" sz="2400" dirty="0">
                <a:solidFill>
                  <a:srgbClr val="00AF92"/>
                </a:solidFill>
                <a:effectLst>
                  <a:innerShdw blurRad="88900" dist="63500" dir="13500000">
                    <a:prstClr val="black">
                      <a:alpha val="50000"/>
                    </a:prstClr>
                  </a:innerShdw>
                </a:effectLst>
                <a:latin typeface="Impact" panose="020B0806030902050204" pitchFamily="34" charset="0"/>
                <a:ea typeface="Hiragino Sans GB W6" panose="020B0600000000000000" pitchFamily="34" charset="-122"/>
              </a:endParaRPr>
            </a:p>
          </p:txBody>
        </p:sp>
      </p:grpSp>
      <p:grpSp>
        <p:nvGrpSpPr>
          <p:cNvPr id="23" name="组合 22"/>
          <p:cNvGrpSpPr/>
          <p:nvPr/>
        </p:nvGrpSpPr>
        <p:grpSpPr>
          <a:xfrm>
            <a:off x="4781940" y="3197604"/>
            <a:ext cx="1246809" cy="1552912"/>
            <a:chOff x="4043417" y="2073090"/>
            <a:chExt cx="1923258" cy="2396300"/>
          </a:xfrm>
        </p:grpSpPr>
        <p:grpSp>
          <p:nvGrpSpPr>
            <p:cNvPr id="24" name="组合 23"/>
            <p:cNvGrpSpPr/>
            <p:nvPr/>
          </p:nvGrpSpPr>
          <p:grpSpPr>
            <a:xfrm>
              <a:off x="4043417" y="2073090"/>
              <a:ext cx="1923258" cy="2396300"/>
              <a:chOff x="7380501" y="2927402"/>
              <a:chExt cx="2311887" cy="2880512"/>
            </a:xfrm>
          </p:grpSpPr>
          <p:sp>
            <p:nvSpPr>
              <p:cNvPr id="26" name="椭圆 50"/>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7" name="椭圆 26"/>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39700" dist="88900" dir="2700000" algn="tl" rotWithShape="0">
                  <a:srgbClr val="494949">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8" name="椭圆 27"/>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444500" dist="1524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25" name="文本框 133"/>
            <p:cNvSpPr txBox="1"/>
            <p:nvPr/>
          </p:nvSpPr>
          <p:spPr>
            <a:xfrm>
              <a:off x="4354331" y="2524271"/>
              <a:ext cx="715187" cy="1282312"/>
            </a:xfrm>
            <a:prstGeom prst="rect">
              <a:avLst/>
            </a:prstGeom>
            <a:noFill/>
          </p:spPr>
          <p:txBody>
            <a:bodyPr wrap="square" rtlCol="0">
              <a:spAutoFit/>
            </a:bodyPr>
            <a:lstStyle/>
            <a:p>
              <a:pPr algn="ctr"/>
              <a:r>
                <a:rPr lang="en-US" altLang="zh-CN" sz="2400" dirty="0">
                  <a:solidFill>
                    <a:srgbClr val="C65885"/>
                  </a:solidFill>
                  <a:effectLst>
                    <a:innerShdw blurRad="88900" dist="63500" dir="13500000">
                      <a:prstClr val="black">
                        <a:alpha val="50000"/>
                      </a:prstClr>
                    </a:innerShdw>
                  </a:effectLst>
                  <a:latin typeface="Impact" panose="020B0806030902050204" pitchFamily="34" charset="0"/>
                  <a:ea typeface="Hiragino Sans GB W6" panose="020B0600000000000000" pitchFamily="34" charset="-122"/>
                </a:rPr>
                <a:t>04</a:t>
              </a:r>
              <a:endParaRPr lang="zh-CN" altLang="en-US" sz="2400" dirty="0">
                <a:solidFill>
                  <a:srgbClr val="C65885"/>
                </a:solidFill>
                <a:effectLst>
                  <a:innerShdw blurRad="88900" dist="63500" dir="13500000">
                    <a:prstClr val="black">
                      <a:alpha val="50000"/>
                    </a:prstClr>
                  </a:innerShdw>
                </a:effectLst>
                <a:latin typeface="Impact" panose="020B0806030902050204" pitchFamily="34" charset="0"/>
                <a:ea typeface="Hiragino Sans GB W6" panose="020B0600000000000000" pitchFamily="34" charset="-122"/>
              </a:endParaRPr>
            </a:p>
          </p:txBody>
        </p:sp>
      </p:grpSp>
      <p:grpSp>
        <p:nvGrpSpPr>
          <p:cNvPr id="29" name="组合 28"/>
          <p:cNvGrpSpPr/>
          <p:nvPr/>
        </p:nvGrpSpPr>
        <p:grpSpPr>
          <a:xfrm>
            <a:off x="2877692" y="2135212"/>
            <a:ext cx="1246809" cy="1552912"/>
            <a:chOff x="4043417" y="2073090"/>
            <a:chExt cx="1923258" cy="2396300"/>
          </a:xfrm>
        </p:grpSpPr>
        <p:grpSp>
          <p:nvGrpSpPr>
            <p:cNvPr id="30" name="组合 29"/>
            <p:cNvGrpSpPr/>
            <p:nvPr/>
          </p:nvGrpSpPr>
          <p:grpSpPr>
            <a:xfrm>
              <a:off x="4043417" y="2073090"/>
              <a:ext cx="1923258" cy="2396300"/>
              <a:chOff x="7380501" y="2927402"/>
              <a:chExt cx="2311887" cy="2880512"/>
            </a:xfrm>
          </p:grpSpPr>
          <p:sp>
            <p:nvSpPr>
              <p:cNvPr id="32" name="椭圆 50"/>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3" name="椭圆 32"/>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39700" dist="88900" dir="2700000" algn="tl" rotWithShape="0">
                  <a:srgbClr val="494949">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4" name="椭圆 33"/>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444500" dist="1524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31" name="文本框 139"/>
            <p:cNvSpPr txBox="1"/>
            <p:nvPr/>
          </p:nvSpPr>
          <p:spPr>
            <a:xfrm>
              <a:off x="4285877" y="2524271"/>
              <a:ext cx="783642" cy="1282312"/>
            </a:xfrm>
            <a:prstGeom prst="rect">
              <a:avLst/>
            </a:prstGeom>
            <a:noFill/>
          </p:spPr>
          <p:txBody>
            <a:bodyPr wrap="square" rtlCol="0">
              <a:spAutoFit/>
            </a:bodyPr>
            <a:lstStyle/>
            <a:p>
              <a:pPr algn="ctr"/>
              <a:r>
                <a:rPr lang="en-US" altLang="zh-CN" sz="2400" dirty="0">
                  <a:solidFill>
                    <a:srgbClr val="663A77"/>
                  </a:solidFill>
                  <a:effectLst>
                    <a:innerShdw blurRad="88900" dist="63500" dir="13500000">
                      <a:prstClr val="black">
                        <a:alpha val="50000"/>
                      </a:prstClr>
                    </a:innerShdw>
                  </a:effectLst>
                  <a:latin typeface="Impact" panose="020B0806030902050204" pitchFamily="34" charset="0"/>
                  <a:ea typeface="Hiragino Sans GB W6" panose="020B0600000000000000" pitchFamily="34" charset="-122"/>
                </a:rPr>
                <a:t>06</a:t>
              </a:r>
              <a:endParaRPr lang="zh-CN" altLang="en-US" sz="2400" dirty="0">
                <a:solidFill>
                  <a:srgbClr val="663A77"/>
                </a:solidFill>
                <a:effectLst>
                  <a:innerShdw blurRad="88900" dist="63500" dir="13500000">
                    <a:prstClr val="black">
                      <a:alpha val="50000"/>
                    </a:prstClr>
                  </a:innerShdw>
                </a:effectLst>
                <a:latin typeface="Impact" panose="020B0806030902050204" pitchFamily="34" charset="0"/>
                <a:ea typeface="Hiragino Sans GB W6" panose="020B0600000000000000" pitchFamily="34" charset="-122"/>
              </a:endParaRPr>
            </a:p>
          </p:txBody>
        </p:sp>
      </p:grpSp>
      <p:grpSp>
        <p:nvGrpSpPr>
          <p:cNvPr id="35" name="组合 34"/>
          <p:cNvGrpSpPr/>
          <p:nvPr/>
        </p:nvGrpSpPr>
        <p:grpSpPr>
          <a:xfrm>
            <a:off x="5353734" y="2135212"/>
            <a:ext cx="1246809" cy="1552912"/>
            <a:chOff x="4043417" y="2073090"/>
            <a:chExt cx="1923258" cy="2396300"/>
          </a:xfrm>
        </p:grpSpPr>
        <p:grpSp>
          <p:nvGrpSpPr>
            <p:cNvPr id="36" name="组合 35"/>
            <p:cNvGrpSpPr/>
            <p:nvPr/>
          </p:nvGrpSpPr>
          <p:grpSpPr>
            <a:xfrm>
              <a:off x="4043417" y="2073090"/>
              <a:ext cx="1923258" cy="2396300"/>
              <a:chOff x="7380501" y="2927402"/>
              <a:chExt cx="2311887" cy="2880512"/>
            </a:xfrm>
          </p:grpSpPr>
          <p:sp>
            <p:nvSpPr>
              <p:cNvPr id="38" name="椭圆 50"/>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9" name="椭圆 38"/>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39700" dist="88900" dir="2700000" algn="tl" rotWithShape="0">
                  <a:srgbClr val="494949">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0" name="椭圆 39"/>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444500" dist="1524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37" name="文本框 145"/>
            <p:cNvSpPr txBox="1"/>
            <p:nvPr/>
          </p:nvSpPr>
          <p:spPr>
            <a:xfrm>
              <a:off x="4354331" y="2524271"/>
              <a:ext cx="715187" cy="1282312"/>
            </a:xfrm>
            <a:prstGeom prst="rect">
              <a:avLst/>
            </a:prstGeom>
            <a:noFill/>
          </p:spPr>
          <p:txBody>
            <a:bodyPr wrap="square" rtlCol="0">
              <a:spAutoFit/>
            </a:bodyPr>
            <a:lstStyle/>
            <a:p>
              <a:pPr algn="ctr"/>
              <a:r>
                <a:rPr lang="en-US" altLang="zh-CN" sz="2400" dirty="0">
                  <a:solidFill>
                    <a:srgbClr val="E87071"/>
                  </a:solidFill>
                  <a:effectLst>
                    <a:innerShdw blurRad="88900" dist="63500" dir="13500000">
                      <a:prstClr val="black">
                        <a:alpha val="50000"/>
                      </a:prstClr>
                    </a:innerShdw>
                  </a:effectLst>
                  <a:latin typeface="Impact" panose="020B0806030902050204" pitchFamily="34" charset="0"/>
                  <a:ea typeface="Hiragino Sans GB W6" panose="020B0600000000000000" pitchFamily="34" charset="-122"/>
                </a:rPr>
                <a:t>03</a:t>
              </a:r>
              <a:endParaRPr lang="zh-CN" altLang="en-US" sz="2400" dirty="0">
                <a:solidFill>
                  <a:srgbClr val="E87071"/>
                </a:solidFill>
                <a:effectLst>
                  <a:innerShdw blurRad="88900" dist="63500" dir="13500000">
                    <a:prstClr val="black">
                      <a:alpha val="50000"/>
                    </a:prstClr>
                  </a:innerShdw>
                </a:effectLst>
                <a:latin typeface="Impact" panose="020B0806030902050204" pitchFamily="34" charset="0"/>
                <a:ea typeface="Hiragino Sans GB W6" panose="020B0600000000000000" pitchFamily="34" charset="-122"/>
              </a:endParaRPr>
            </a:p>
          </p:txBody>
        </p:sp>
      </p:grpSp>
      <p:grpSp>
        <p:nvGrpSpPr>
          <p:cNvPr id="41" name="Group 11"/>
          <p:cNvGrpSpPr>
            <a:grpSpLocks noChangeAspect="1"/>
          </p:cNvGrpSpPr>
          <p:nvPr/>
        </p:nvGrpSpPr>
        <p:grpSpPr bwMode="auto">
          <a:xfrm>
            <a:off x="6146186" y="1157597"/>
            <a:ext cx="306955" cy="266714"/>
            <a:chOff x="4838" y="1902"/>
            <a:chExt cx="497" cy="432"/>
          </a:xfrm>
          <a:solidFill>
            <a:srgbClr val="01ACBE"/>
          </a:solidFill>
        </p:grpSpPr>
        <p:sp>
          <p:nvSpPr>
            <p:cNvPr id="42" name="Freeform 12"/>
            <p:cNvSpPr>
              <a:spLocks noEditPoints="1"/>
            </p:cNvSpPr>
            <p:nvPr/>
          </p:nvSpPr>
          <p:spPr bwMode="auto">
            <a:xfrm>
              <a:off x="5001" y="1999"/>
              <a:ext cx="334" cy="335"/>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3" name="Freeform 13"/>
            <p:cNvSpPr>
              <a:spLocks noEditPoints="1"/>
            </p:cNvSpPr>
            <p:nvPr/>
          </p:nvSpPr>
          <p:spPr bwMode="auto">
            <a:xfrm>
              <a:off x="4838" y="1902"/>
              <a:ext cx="217" cy="214"/>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4" name="Freeform 14"/>
            <p:cNvSpPr>
              <a:spLocks noEditPoints="1"/>
            </p:cNvSpPr>
            <p:nvPr/>
          </p:nvSpPr>
          <p:spPr bwMode="auto">
            <a:xfrm>
              <a:off x="4842" y="2116"/>
              <a:ext cx="163" cy="168"/>
            </a:xfrm>
            <a:custGeom>
              <a:avLst/>
              <a:gdLst>
                <a:gd name="T0" fmla="*/ 4 w 39"/>
                <a:gd name="T1" fmla="*/ 10 h 40"/>
                <a:gd name="T2" fmla="*/ 5 w 39"/>
                <a:gd name="T3" fmla="*/ 13 h 40"/>
                <a:gd name="T4" fmla="*/ 2 w 39"/>
                <a:gd name="T5" fmla="*/ 13 h 40"/>
                <a:gd name="T6" fmla="*/ 0 w 39"/>
                <a:gd name="T7" fmla="*/ 16 h 40"/>
                <a:gd name="T8" fmla="*/ 1 w 39"/>
                <a:gd name="T9" fmla="*/ 19 h 40"/>
                <a:gd name="T10" fmla="*/ 3 w 39"/>
                <a:gd name="T11" fmla="*/ 21 h 40"/>
                <a:gd name="T12" fmla="*/ 2 w 39"/>
                <a:gd name="T13" fmla="*/ 23 h 40"/>
                <a:gd name="T14" fmla="*/ 1 w 39"/>
                <a:gd name="T15" fmla="*/ 26 h 40"/>
                <a:gd name="T16" fmla="*/ 3 w 39"/>
                <a:gd name="T17" fmla="*/ 28 h 40"/>
                <a:gd name="T18" fmla="*/ 5 w 39"/>
                <a:gd name="T19" fmla="*/ 28 h 40"/>
                <a:gd name="T20" fmla="*/ 5 w 39"/>
                <a:gd name="T21" fmla="*/ 31 h 40"/>
                <a:gd name="T22" fmla="*/ 6 w 39"/>
                <a:gd name="T23" fmla="*/ 35 h 40"/>
                <a:gd name="T24" fmla="*/ 9 w 39"/>
                <a:gd name="T25" fmla="*/ 35 h 40"/>
                <a:gd name="T26" fmla="*/ 13 w 39"/>
                <a:gd name="T27" fmla="*/ 34 h 40"/>
                <a:gd name="T28" fmla="*/ 13 w 39"/>
                <a:gd name="T29" fmla="*/ 37 h 40"/>
                <a:gd name="T30" fmla="*/ 15 w 39"/>
                <a:gd name="T31" fmla="*/ 39 h 40"/>
                <a:gd name="T32" fmla="*/ 18 w 39"/>
                <a:gd name="T33" fmla="*/ 38 h 40"/>
                <a:gd name="T34" fmla="*/ 21 w 39"/>
                <a:gd name="T35" fmla="*/ 36 h 40"/>
                <a:gd name="T36" fmla="*/ 22 w 39"/>
                <a:gd name="T37" fmla="*/ 38 h 40"/>
                <a:gd name="T38" fmla="*/ 26 w 39"/>
                <a:gd name="T39" fmla="*/ 39 h 40"/>
                <a:gd name="T40" fmla="*/ 27 w 39"/>
                <a:gd name="T41" fmla="*/ 36 h 40"/>
                <a:gd name="T42" fmla="*/ 29 w 39"/>
                <a:gd name="T43" fmla="*/ 33 h 40"/>
                <a:gd name="T44" fmla="*/ 31 w 39"/>
                <a:gd name="T45" fmla="*/ 34 h 40"/>
                <a:gd name="T46" fmla="*/ 34 w 39"/>
                <a:gd name="T47" fmla="*/ 33 h 40"/>
                <a:gd name="T48" fmla="*/ 35 w 39"/>
                <a:gd name="T49" fmla="*/ 30 h 40"/>
                <a:gd name="T50" fmla="*/ 34 w 39"/>
                <a:gd name="T51" fmla="*/ 27 h 40"/>
                <a:gd name="T52" fmla="*/ 36 w 39"/>
                <a:gd name="T53" fmla="*/ 26 h 40"/>
                <a:gd name="T54" fmla="*/ 39 w 39"/>
                <a:gd name="T55" fmla="*/ 24 h 40"/>
                <a:gd name="T56" fmla="*/ 38 w 39"/>
                <a:gd name="T57" fmla="*/ 21 h 40"/>
                <a:gd name="T58" fmla="*/ 36 w 39"/>
                <a:gd name="T59" fmla="*/ 18 h 40"/>
                <a:gd name="T60" fmla="*/ 37 w 39"/>
                <a:gd name="T61" fmla="*/ 17 h 40"/>
                <a:gd name="T62" fmla="*/ 38 w 39"/>
                <a:gd name="T63" fmla="*/ 14 h 40"/>
                <a:gd name="T64" fmla="*/ 36 w 39"/>
                <a:gd name="T65" fmla="*/ 12 h 40"/>
                <a:gd name="T66" fmla="*/ 33 w 39"/>
                <a:gd name="T67" fmla="*/ 10 h 40"/>
                <a:gd name="T68" fmla="*/ 33 w 39"/>
                <a:gd name="T69" fmla="*/ 8 h 40"/>
                <a:gd name="T70" fmla="*/ 33 w 39"/>
                <a:gd name="T71" fmla="*/ 5 h 40"/>
                <a:gd name="T72" fmla="*/ 30 w 39"/>
                <a:gd name="T73" fmla="*/ 5 h 40"/>
                <a:gd name="T74" fmla="*/ 26 w 39"/>
                <a:gd name="T75" fmla="*/ 5 h 40"/>
                <a:gd name="T76" fmla="*/ 26 w 39"/>
                <a:gd name="T77" fmla="*/ 3 h 40"/>
                <a:gd name="T78" fmla="*/ 24 w 39"/>
                <a:gd name="T79" fmla="*/ 0 h 40"/>
                <a:gd name="T80" fmla="*/ 21 w 39"/>
                <a:gd name="T81" fmla="*/ 2 h 40"/>
                <a:gd name="T82" fmla="*/ 18 w 39"/>
                <a:gd name="T83" fmla="*/ 4 h 40"/>
                <a:gd name="T84" fmla="*/ 16 w 39"/>
                <a:gd name="T85" fmla="*/ 2 h 40"/>
                <a:gd name="T86" fmla="*/ 13 w 39"/>
                <a:gd name="T87" fmla="*/ 1 h 40"/>
                <a:gd name="T88" fmla="*/ 11 w 39"/>
                <a:gd name="T89" fmla="*/ 3 h 40"/>
                <a:gd name="T90" fmla="*/ 10 w 39"/>
                <a:gd name="T91" fmla="*/ 6 h 40"/>
                <a:gd name="T92" fmla="*/ 8 w 39"/>
                <a:gd name="T93" fmla="*/ 6 h 40"/>
                <a:gd name="T94" fmla="*/ 5 w 39"/>
                <a:gd name="T95" fmla="*/ 6 h 40"/>
                <a:gd name="T96" fmla="*/ 4 w 39"/>
                <a:gd name="T97" fmla="*/ 10 h 40"/>
                <a:gd name="T98" fmla="*/ 16 w 39"/>
                <a:gd name="T99" fmla="*/ 9 h 40"/>
                <a:gd name="T100" fmla="*/ 30 w 39"/>
                <a:gd name="T101" fmla="*/ 16 h 40"/>
                <a:gd name="T102" fmla="*/ 23 w 39"/>
                <a:gd name="T103" fmla="*/ 31 h 40"/>
                <a:gd name="T104" fmla="*/ 9 w 39"/>
                <a:gd name="T105" fmla="*/ 23 h 40"/>
                <a:gd name="T106" fmla="*/ 16 w 39"/>
                <a:gd name="T10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40">
                  <a:moveTo>
                    <a:pt x="4" y="10"/>
                  </a:moveTo>
                  <a:cubicBezTo>
                    <a:pt x="5" y="10"/>
                    <a:pt x="5" y="12"/>
                    <a:pt x="5" y="13"/>
                  </a:cubicBezTo>
                  <a:cubicBezTo>
                    <a:pt x="4" y="13"/>
                    <a:pt x="3" y="14"/>
                    <a:pt x="2" y="13"/>
                  </a:cubicBezTo>
                  <a:cubicBezTo>
                    <a:pt x="1" y="13"/>
                    <a:pt x="0" y="14"/>
                    <a:pt x="0" y="16"/>
                  </a:cubicBezTo>
                  <a:cubicBezTo>
                    <a:pt x="0" y="17"/>
                    <a:pt x="0" y="18"/>
                    <a:pt x="1" y="19"/>
                  </a:cubicBezTo>
                  <a:cubicBezTo>
                    <a:pt x="2" y="19"/>
                    <a:pt x="3" y="20"/>
                    <a:pt x="3" y="21"/>
                  </a:cubicBezTo>
                  <a:cubicBezTo>
                    <a:pt x="3" y="22"/>
                    <a:pt x="3" y="22"/>
                    <a:pt x="2" y="23"/>
                  </a:cubicBezTo>
                  <a:cubicBezTo>
                    <a:pt x="1" y="23"/>
                    <a:pt x="0" y="24"/>
                    <a:pt x="1" y="26"/>
                  </a:cubicBezTo>
                  <a:cubicBezTo>
                    <a:pt x="1" y="27"/>
                    <a:pt x="2" y="28"/>
                    <a:pt x="3" y="28"/>
                  </a:cubicBezTo>
                  <a:cubicBezTo>
                    <a:pt x="4" y="27"/>
                    <a:pt x="5" y="28"/>
                    <a:pt x="5" y="28"/>
                  </a:cubicBezTo>
                  <a:cubicBezTo>
                    <a:pt x="6" y="29"/>
                    <a:pt x="6" y="31"/>
                    <a:pt x="5" y="31"/>
                  </a:cubicBezTo>
                  <a:cubicBezTo>
                    <a:pt x="5" y="32"/>
                    <a:pt x="5" y="34"/>
                    <a:pt x="6" y="35"/>
                  </a:cubicBezTo>
                  <a:cubicBezTo>
                    <a:pt x="7" y="35"/>
                    <a:pt x="9" y="36"/>
                    <a:pt x="9" y="35"/>
                  </a:cubicBezTo>
                  <a:cubicBezTo>
                    <a:pt x="10" y="34"/>
                    <a:pt x="12" y="34"/>
                    <a:pt x="13" y="34"/>
                  </a:cubicBezTo>
                  <a:cubicBezTo>
                    <a:pt x="13" y="35"/>
                    <a:pt x="13" y="36"/>
                    <a:pt x="13" y="37"/>
                  </a:cubicBezTo>
                  <a:cubicBezTo>
                    <a:pt x="13" y="38"/>
                    <a:pt x="14" y="39"/>
                    <a:pt x="15" y="39"/>
                  </a:cubicBezTo>
                  <a:cubicBezTo>
                    <a:pt x="17" y="40"/>
                    <a:pt x="18" y="39"/>
                    <a:pt x="18" y="38"/>
                  </a:cubicBezTo>
                  <a:cubicBezTo>
                    <a:pt x="18" y="37"/>
                    <a:pt x="20" y="36"/>
                    <a:pt x="21" y="36"/>
                  </a:cubicBezTo>
                  <a:cubicBezTo>
                    <a:pt x="21" y="36"/>
                    <a:pt x="22" y="37"/>
                    <a:pt x="22" y="38"/>
                  </a:cubicBezTo>
                  <a:cubicBezTo>
                    <a:pt x="23" y="39"/>
                    <a:pt x="24" y="39"/>
                    <a:pt x="26" y="39"/>
                  </a:cubicBezTo>
                  <a:cubicBezTo>
                    <a:pt x="27" y="38"/>
                    <a:pt x="28" y="37"/>
                    <a:pt x="27" y="36"/>
                  </a:cubicBezTo>
                  <a:cubicBezTo>
                    <a:pt x="27" y="35"/>
                    <a:pt x="28" y="33"/>
                    <a:pt x="29" y="33"/>
                  </a:cubicBezTo>
                  <a:cubicBezTo>
                    <a:pt x="29" y="33"/>
                    <a:pt x="30" y="33"/>
                    <a:pt x="31" y="34"/>
                  </a:cubicBezTo>
                  <a:cubicBezTo>
                    <a:pt x="32" y="34"/>
                    <a:pt x="33" y="34"/>
                    <a:pt x="34" y="33"/>
                  </a:cubicBezTo>
                  <a:cubicBezTo>
                    <a:pt x="35" y="32"/>
                    <a:pt x="35" y="31"/>
                    <a:pt x="35" y="30"/>
                  </a:cubicBezTo>
                  <a:cubicBezTo>
                    <a:pt x="34" y="29"/>
                    <a:pt x="34" y="27"/>
                    <a:pt x="34" y="27"/>
                  </a:cubicBezTo>
                  <a:cubicBezTo>
                    <a:pt x="34" y="26"/>
                    <a:pt x="35" y="26"/>
                    <a:pt x="36" y="26"/>
                  </a:cubicBezTo>
                  <a:cubicBezTo>
                    <a:pt x="38" y="26"/>
                    <a:pt x="39" y="25"/>
                    <a:pt x="39" y="24"/>
                  </a:cubicBezTo>
                  <a:cubicBezTo>
                    <a:pt x="39" y="23"/>
                    <a:pt x="39" y="21"/>
                    <a:pt x="38" y="21"/>
                  </a:cubicBezTo>
                  <a:cubicBezTo>
                    <a:pt x="37" y="21"/>
                    <a:pt x="36" y="19"/>
                    <a:pt x="36" y="18"/>
                  </a:cubicBezTo>
                  <a:cubicBezTo>
                    <a:pt x="36" y="18"/>
                    <a:pt x="36" y="17"/>
                    <a:pt x="37" y="17"/>
                  </a:cubicBezTo>
                  <a:cubicBezTo>
                    <a:pt x="38" y="16"/>
                    <a:pt x="39" y="15"/>
                    <a:pt x="38" y="14"/>
                  </a:cubicBezTo>
                  <a:cubicBezTo>
                    <a:pt x="38" y="12"/>
                    <a:pt x="37" y="11"/>
                    <a:pt x="36" y="12"/>
                  </a:cubicBezTo>
                  <a:cubicBezTo>
                    <a:pt x="35" y="12"/>
                    <a:pt x="33" y="11"/>
                    <a:pt x="33" y="10"/>
                  </a:cubicBezTo>
                  <a:cubicBezTo>
                    <a:pt x="32" y="10"/>
                    <a:pt x="33" y="9"/>
                    <a:pt x="33" y="8"/>
                  </a:cubicBezTo>
                  <a:cubicBezTo>
                    <a:pt x="34" y="7"/>
                    <a:pt x="34" y="6"/>
                    <a:pt x="33" y="5"/>
                  </a:cubicBezTo>
                  <a:cubicBezTo>
                    <a:pt x="32" y="4"/>
                    <a:pt x="30" y="4"/>
                    <a:pt x="30" y="5"/>
                  </a:cubicBezTo>
                  <a:cubicBezTo>
                    <a:pt x="29" y="5"/>
                    <a:pt x="27" y="5"/>
                    <a:pt x="26" y="5"/>
                  </a:cubicBezTo>
                  <a:cubicBezTo>
                    <a:pt x="26" y="5"/>
                    <a:pt x="26" y="4"/>
                    <a:pt x="26" y="3"/>
                  </a:cubicBezTo>
                  <a:cubicBezTo>
                    <a:pt x="26" y="2"/>
                    <a:pt x="25" y="1"/>
                    <a:pt x="24" y="0"/>
                  </a:cubicBezTo>
                  <a:cubicBezTo>
                    <a:pt x="22" y="0"/>
                    <a:pt x="21" y="1"/>
                    <a:pt x="21" y="2"/>
                  </a:cubicBezTo>
                  <a:cubicBezTo>
                    <a:pt x="20" y="3"/>
                    <a:pt x="19" y="3"/>
                    <a:pt x="18" y="4"/>
                  </a:cubicBezTo>
                  <a:cubicBezTo>
                    <a:pt x="18" y="4"/>
                    <a:pt x="17" y="3"/>
                    <a:pt x="16" y="2"/>
                  </a:cubicBezTo>
                  <a:cubicBezTo>
                    <a:pt x="16" y="1"/>
                    <a:pt x="15" y="0"/>
                    <a:pt x="13" y="1"/>
                  </a:cubicBezTo>
                  <a:cubicBezTo>
                    <a:pt x="12" y="1"/>
                    <a:pt x="11" y="2"/>
                    <a:pt x="11" y="3"/>
                  </a:cubicBezTo>
                  <a:cubicBezTo>
                    <a:pt x="12" y="4"/>
                    <a:pt x="11" y="6"/>
                    <a:pt x="10" y="6"/>
                  </a:cubicBezTo>
                  <a:cubicBezTo>
                    <a:pt x="10" y="7"/>
                    <a:pt x="9" y="6"/>
                    <a:pt x="8" y="6"/>
                  </a:cubicBezTo>
                  <a:cubicBezTo>
                    <a:pt x="7" y="5"/>
                    <a:pt x="6" y="5"/>
                    <a:pt x="5" y="6"/>
                  </a:cubicBezTo>
                  <a:cubicBezTo>
                    <a:pt x="4" y="7"/>
                    <a:pt x="4" y="9"/>
                    <a:pt x="4" y="10"/>
                  </a:cubicBezTo>
                  <a:close/>
                  <a:moveTo>
                    <a:pt x="16" y="9"/>
                  </a:moveTo>
                  <a:cubicBezTo>
                    <a:pt x="22" y="7"/>
                    <a:pt x="28" y="10"/>
                    <a:pt x="30" y="16"/>
                  </a:cubicBezTo>
                  <a:cubicBezTo>
                    <a:pt x="32" y="22"/>
                    <a:pt x="29" y="29"/>
                    <a:pt x="23" y="31"/>
                  </a:cubicBezTo>
                  <a:cubicBezTo>
                    <a:pt x="17" y="33"/>
                    <a:pt x="11" y="29"/>
                    <a:pt x="9" y="23"/>
                  </a:cubicBezTo>
                  <a:cubicBezTo>
                    <a:pt x="7" y="17"/>
                    <a:pt x="10" y="11"/>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sp>
        <p:nvSpPr>
          <p:cNvPr id="45" name="等腰三角形 44"/>
          <p:cNvSpPr/>
          <p:nvPr/>
        </p:nvSpPr>
        <p:spPr>
          <a:xfrm rot="5400000">
            <a:off x="5814023" y="1465027"/>
            <a:ext cx="144913" cy="113609"/>
          </a:xfrm>
          <a:prstGeom prst="triangl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6" name="等腰三角形 45"/>
          <p:cNvSpPr/>
          <p:nvPr/>
        </p:nvSpPr>
        <p:spPr>
          <a:xfrm rot="5400000">
            <a:off x="6429412" y="2580574"/>
            <a:ext cx="144913" cy="113609"/>
          </a:xfrm>
          <a:prstGeom prst="triangl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7" name="Freeform 18"/>
          <p:cNvSpPr>
            <a:spLocks noEditPoints="1"/>
          </p:cNvSpPr>
          <p:nvPr/>
        </p:nvSpPr>
        <p:spPr bwMode="auto">
          <a:xfrm>
            <a:off x="6764703" y="2275815"/>
            <a:ext cx="303432" cy="226376"/>
          </a:xfrm>
          <a:custGeom>
            <a:avLst/>
            <a:gdLst>
              <a:gd name="T0" fmla="*/ 82 w 112"/>
              <a:gd name="T1" fmla="*/ 53 h 83"/>
              <a:gd name="T2" fmla="*/ 99 w 112"/>
              <a:gd name="T3" fmla="*/ 36 h 83"/>
              <a:gd name="T4" fmla="*/ 104 w 112"/>
              <a:gd name="T5" fmla="*/ 37 h 83"/>
              <a:gd name="T6" fmla="*/ 104 w 112"/>
              <a:gd name="T7" fmla="*/ 24 h 83"/>
              <a:gd name="T8" fmla="*/ 92 w 112"/>
              <a:gd name="T9" fmla="*/ 12 h 83"/>
              <a:gd name="T10" fmla="*/ 49 w 112"/>
              <a:gd name="T11" fmla="*/ 12 h 83"/>
              <a:gd name="T12" fmla="*/ 39 w 112"/>
              <a:gd name="T13" fmla="*/ 0 h 83"/>
              <a:gd name="T14" fmla="*/ 14 w 112"/>
              <a:gd name="T15" fmla="*/ 0 h 83"/>
              <a:gd name="T16" fmla="*/ 2 w 112"/>
              <a:gd name="T17" fmla="*/ 6 h 83"/>
              <a:gd name="T18" fmla="*/ 0 w 112"/>
              <a:gd name="T19" fmla="*/ 13 h 83"/>
              <a:gd name="T20" fmla="*/ 0 w 112"/>
              <a:gd name="T21" fmla="*/ 13 h 83"/>
              <a:gd name="T22" fmla="*/ 0 w 112"/>
              <a:gd name="T23" fmla="*/ 14 h 83"/>
              <a:gd name="T24" fmla="*/ 0 w 112"/>
              <a:gd name="T25" fmla="*/ 16 h 83"/>
              <a:gd name="T26" fmla="*/ 0 w 112"/>
              <a:gd name="T27" fmla="*/ 34 h 83"/>
              <a:gd name="T28" fmla="*/ 0 w 112"/>
              <a:gd name="T29" fmla="*/ 71 h 83"/>
              <a:gd name="T30" fmla="*/ 12 w 112"/>
              <a:gd name="T31" fmla="*/ 83 h 83"/>
              <a:gd name="T32" fmla="*/ 92 w 112"/>
              <a:gd name="T33" fmla="*/ 83 h 83"/>
              <a:gd name="T34" fmla="*/ 104 w 112"/>
              <a:gd name="T35" fmla="*/ 71 h 83"/>
              <a:gd name="T36" fmla="*/ 104 w 112"/>
              <a:gd name="T37" fmla="*/ 69 h 83"/>
              <a:gd name="T38" fmla="*/ 99 w 112"/>
              <a:gd name="T39" fmla="*/ 69 h 83"/>
              <a:gd name="T40" fmla="*/ 82 w 112"/>
              <a:gd name="T41" fmla="*/ 53 h 83"/>
              <a:gd name="T42" fmla="*/ 104 w 112"/>
              <a:gd name="T43" fmla="*/ 40 h 83"/>
              <a:gd name="T44" fmla="*/ 99 w 112"/>
              <a:gd name="T45" fmla="*/ 39 h 83"/>
              <a:gd name="T46" fmla="*/ 85 w 112"/>
              <a:gd name="T47" fmla="*/ 53 h 83"/>
              <a:gd name="T48" fmla="*/ 99 w 112"/>
              <a:gd name="T49" fmla="*/ 66 h 83"/>
              <a:gd name="T50" fmla="*/ 104 w 112"/>
              <a:gd name="T51" fmla="*/ 65 h 83"/>
              <a:gd name="T52" fmla="*/ 112 w 112"/>
              <a:gd name="T53" fmla="*/ 53 h 83"/>
              <a:gd name="T54" fmla="*/ 104 w 112"/>
              <a:gd name="T55" fmla="*/ 40 h 83"/>
              <a:gd name="T56" fmla="*/ 104 w 112"/>
              <a:gd name="T57" fmla="*/ 56 h 83"/>
              <a:gd name="T58" fmla="*/ 99 w 112"/>
              <a:gd name="T59" fmla="*/ 63 h 83"/>
              <a:gd name="T60" fmla="*/ 98 w 112"/>
              <a:gd name="T61" fmla="*/ 64 h 83"/>
              <a:gd name="T62" fmla="*/ 98 w 112"/>
              <a:gd name="T63" fmla="*/ 64 h 83"/>
              <a:gd name="T64" fmla="*/ 97 w 112"/>
              <a:gd name="T65" fmla="*/ 63 h 83"/>
              <a:gd name="T66" fmla="*/ 89 w 112"/>
              <a:gd name="T67" fmla="*/ 53 h 83"/>
              <a:gd name="T68" fmla="*/ 89 w 112"/>
              <a:gd name="T69" fmla="*/ 53 h 83"/>
              <a:gd name="T70" fmla="*/ 93 w 112"/>
              <a:gd name="T71" fmla="*/ 53 h 83"/>
              <a:gd name="T72" fmla="*/ 98 w 112"/>
              <a:gd name="T73" fmla="*/ 59 h 83"/>
              <a:gd name="T74" fmla="*/ 104 w 112"/>
              <a:gd name="T75" fmla="*/ 50 h 83"/>
              <a:gd name="T76" fmla="*/ 107 w 112"/>
              <a:gd name="T77" fmla="*/ 45 h 83"/>
              <a:gd name="T78" fmla="*/ 109 w 112"/>
              <a:gd name="T79" fmla="*/ 45 h 83"/>
              <a:gd name="T80" fmla="*/ 110 w 112"/>
              <a:gd name="T81" fmla="*/ 47 h 83"/>
              <a:gd name="T82" fmla="*/ 104 w 112"/>
              <a:gd name="T83" fmla="*/ 5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2" h="83">
                <a:moveTo>
                  <a:pt x="82" y="53"/>
                </a:moveTo>
                <a:cubicBezTo>
                  <a:pt x="82" y="44"/>
                  <a:pt x="90" y="36"/>
                  <a:pt x="99" y="36"/>
                </a:cubicBezTo>
                <a:cubicBezTo>
                  <a:pt x="100" y="36"/>
                  <a:pt x="102" y="37"/>
                  <a:pt x="104" y="37"/>
                </a:cubicBezTo>
                <a:cubicBezTo>
                  <a:pt x="104" y="24"/>
                  <a:pt x="104" y="24"/>
                  <a:pt x="104" y="24"/>
                </a:cubicBezTo>
                <a:cubicBezTo>
                  <a:pt x="104" y="17"/>
                  <a:pt x="99" y="12"/>
                  <a:pt x="92" y="12"/>
                </a:cubicBezTo>
                <a:cubicBezTo>
                  <a:pt x="49" y="12"/>
                  <a:pt x="49" y="12"/>
                  <a:pt x="49" y="12"/>
                </a:cubicBezTo>
                <a:cubicBezTo>
                  <a:pt x="48" y="5"/>
                  <a:pt x="43" y="0"/>
                  <a:pt x="39" y="0"/>
                </a:cubicBezTo>
                <a:cubicBezTo>
                  <a:pt x="14" y="0"/>
                  <a:pt x="14" y="0"/>
                  <a:pt x="14" y="0"/>
                </a:cubicBezTo>
                <a:cubicBezTo>
                  <a:pt x="8" y="0"/>
                  <a:pt x="4" y="2"/>
                  <a:pt x="2" y="6"/>
                </a:cubicBezTo>
                <a:cubicBezTo>
                  <a:pt x="1" y="8"/>
                  <a:pt x="0" y="10"/>
                  <a:pt x="0" y="13"/>
                </a:cubicBezTo>
                <a:cubicBezTo>
                  <a:pt x="0" y="13"/>
                  <a:pt x="0" y="13"/>
                  <a:pt x="0" y="13"/>
                </a:cubicBezTo>
                <a:cubicBezTo>
                  <a:pt x="0" y="14"/>
                  <a:pt x="0" y="14"/>
                  <a:pt x="0" y="14"/>
                </a:cubicBezTo>
                <a:cubicBezTo>
                  <a:pt x="0" y="16"/>
                  <a:pt x="0" y="16"/>
                  <a:pt x="0" y="16"/>
                </a:cubicBezTo>
                <a:cubicBezTo>
                  <a:pt x="0" y="34"/>
                  <a:pt x="0" y="34"/>
                  <a:pt x="0" y="34"/>
                </a:cubicBezTo>
                <a:cubicBezTo>
                  <a:pt x="0" y="71"/>
                  <a:pt x="0" y="71"/>
                  <a:pt x="0" y="71"/>
                </a:cubicBezTo>
                <a:cubicBezTo>
                  <a:pt x="0" y="78"/>
                  <a:pt x="5" y="83"/>
                  <a:pt x="12" y="83"/>
                </a:cubicBezTo>
                <a:cubicBezTo>
                  <a:pt x="92" y="83"/>
                  <a:pt x="92" y="83"/>
                  <a:pt x="92" y="83"/>
                </a:cubicBezTo>
                <a:cubicBezTo>
                  <a:pt x="99" y="83"/>
                  <a:pt x="104" y="78"/>
                  <a:pt x="104" y="71"/>
                </a:cubicBezTo>
                <a:cubicBezTo>
                  <a:pt x="104" y="69"/>
                  <a:pt x="104" y="69"/>
                  <a:pt x="104" y="69"/>
                </a:cubicBezTo>
                <a:cubicBezTo>
                  <a:pt x="102" y="69"/>
                  <a:pt x="100" y="69"/>
                  <a:pt x="99" y="69"/>
                </a:cubicBezTo>
                <a:cubicBezTo>
                  <a:pt x="90" y="69"/>
                  <a:pt x="82" y="62"/>
                  <a:pt x="82" y="53"/>
                </a:cubicBezTo>
                <a:close/>
                <a:moveTo>
                  <a:pt x="104" y="40"/>
                </a:moveTo>
                <a:cubicBezTo>
                  <a:pt x="102" y="40"/>
                  <a:pt x="101" y="39"/>
                  <a:pt x="99" y="39"/>
                </a:cubicBezTo>
                <a:cubicBezTo>
                  <a:pt x="91" y="39"/>
                  <a:pt x="85" y="45"/>
                  <a:pt x="85" y="53"/>
                </a:cubicBezTo>
                <a:cubicBezTo>
                  <a:pt x="85" y="60"/>
                  <a:pt x="91" y="66"/>
                  <a:pt x="99" y="66"/>
                </a:cubicBezTo>
                <a:cubicBezTo>
                  <a:pt x="101" y="66"/>
                  <a:pt x="102" y="66"/>
                  <a:pt x="104" y="65"/>
                </a:cubicBezTo>
                <a:cubicBezTo>
                  <a:pt x="109" y="63"/>
                  <a:pt x="112" y="59"/>
                  <a:pt x="112" y="53"/>
                </a:cubicBezTo>
                <a:cubicBezTo>
                  <a:pt x="112" y="47"/>
                  <a:pt x="109" y="42"/>
                  <a:pt x="104" y="40"/>
                </a:cubicBezTo>
                <a:close/>
                <a:moveTo>
                  <a:pt x="104" y="56"/>
                </a:moveTo>
                <a:cubicBezTo>
                  <a:pt x="99" y="63"/>
                  <a:pt x="99" y="63"/>
                  <a:pt x="99" y="63"/>
                </a:cubicBezTo>
                <a:cubicBezTo>
                  <a:pt x="99" y="63"/>
                  <a:pt x="99" y="64"/>
                  <a:pt x="98" y="64"/>
                </a:cubicBezTo>
                <a:cubicBezTo>
                  <a:pt x="98" y="64"/>
                  <a:pt x="98" y="64"/>
                  <a:pt x="98" y="64"/>
                </a:cubicBezTo>
                <a:cubicBezTo>
                  <a:pt x="97" y="64"/>
                  <a:pt x="97" y="63"/>
                  <a:pt x="97" y="63"/>
                </a:cubicBezTo>
                <a:cubicBezTo>
                  <a:pt x="89" y="53"/>
                  <a:pt x="89" y="53"/>
                  <a:pt x="89" y="53"/>
                </a:cubicBezTo>
                <a:cubicBezTo>
                  <a:pt x="89" y="53"/>
                  <a:pt x="89" y="53"/>
                  <a:pt x="89" y="53"/>
                </a:cubicBezTo>
                <a:cubicBezTo>
                  <a:pt x="93" y="53"/>
                  <a:pt x="93" y="53"/>
                  <a:pt x="93" y="53"/>
                </a:cubicBezTo>
                <a:cubicBezTo>
                  <a:pt x="98" y="59"/>
                  <a:pt x="98" y="59"/>
                  <a:pt x="98" y="59"/>
                </a:cubicBezTo>
                <a:cubicBezTo>
                  <a:pt x="104" y="50"/>
                  <a:pt x="104" y="50"/>
                  <a:pt x="104" y="50"/>
                </a:cubicBezTo>
                <a:cubicBezTo>
                  <a:pt x="107" y="45"/>
                  <a:pt x="107" y="45"/>
                  <a:pt x="107" y="45"/>
                </a:cubicBezTo>
                <a:cubicBezTo>
                  <a:pt x="107" y="44"/>
                  <a:pt x="108" y="44"/>
                  <a:pt x="109" y="45"/>
                </a:cubicBezTo>
                <a:cubicBezTo>
                  <a:pt x="110" y="45"/>
                  <a:pt x="110" y="46"/>
                  <a:pt x="110" y="47"/>
                </a:cubicBezTo>
                <a:lnTo>
                  <a:pt x="104" y="56"/>
                </a:lnTo>
                <a:close/>
              </a:path>
            </a:pathLst>
          </a:custGeom>
          <a:solidFill>
            <a:srgbClr val="E87071"/>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48" name="等腰三角形 47"/>
          <p:cNvSpPr/>
          <p:nvPr/>
        </p:nvSpPr>
        <p:spPr>
          <a:xfrm rot="5400000">
            <a:off x="5809830" y="3670286"/>
            <a:ext cx="144913" cy="113609"/>
          </a:xfrm>
          <a:prstGeom prst="triangl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49" name="Group 4"/>
          <p:cNvGrpSpPr>
            <a:grpSpLocks noChangeAspect="1"/>
          </p:cNvGrpSpPr>
          <p:nvPr/>
        </p:nvGrpSpPr>
        <p:grpSpPr bwMode="auto">
          <a:xfrm>
            <a:off x="6211066" y="3324565"/>
            <a:ext cx="215505" cy="316331"/>
            <a:chOff x="3540" y="531"/>
            <a:chExt cx="348" cy="511"/>
          </a:xfrm>
          <a:solidFill>
            <a:srgbClr val="C65885"/>
          </a:solidFill>
        </p:grpSpPr>
        <p:sp>
          <p:nvSpPr>
            <p:cNvPr id="50" name="Freeform 5"/>
            <p:cNvSpPr/>
            <p:nvPr/>
          </p:nvSpPr>
          <p:spPr bwMode="auto">
            <a:xfrm>
              <a:off x="3540" y="801"/>
              <a:ext cx="348" cy="241"/>
            </a:xfrm>
            <a:custGeom>
              <a:avLst/>
              <a:gdLst>
                <a:gd name="T0" fmla="*/ 78 w 97"/>
                <a:gd name="T1" fmla="*/ 0 h 68"/>
                <a:gd name="T2" fmla="*/ 70 w 97"/>
                <a:gd name="T3" fmla="*/ 20 h 68"/>
                <a:gd name="T4" fmla="*/ 49 w 97"/>
                <a:gd name="T5" fmla="*/ 66 h 68"/>
                <a:gd name="T6" fmla="*/ 29 w 97"/>
                <a:gd name="T7" fmla="*/ 20 h 68"/>
                <a:gd name="T8" fmla="*/ 20 w 97"/>
                <a:gd name="T9" fmla="*/ 0 h 68"/>
                <a:gd name="T10" fmla="*/ 0 w 97"/>
                <a:gd name="T11" fmla="*/ 39 h 68"/>
                <a:gd name="T12" fmla="*/ 0 w 97"/>
                <a:gd name="T13" fmla="*/ 50 h 68"/>
                <a:gd name="T14" fmla="*/ 49 w 97"/>
                <a:gd name="T15" fmla="*/ 68 h 68"/>
                <a:gd name="T16" fmla="*/ 97 w 97"/>
                <a:gd name="T17" fmla="*/ 50 h 68"/>
                <a:gd name="T18" fmla="*/ 97 w 97"/>
                <a:gd name="T19" fmla="*/ 39 h 68"/>
                <a:gd name="T20" fmla="*/ 78 w 97"/>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68">
                  <a:moveTo>
                    <a:pt x="78" y="0"/>
                  </a:moveTo>
                  <a:cubicBezTo>
                    <a:pt x="70" y="20"/>
                    <a:pt x="70" y="20"/>
                    <a:pt x="70" y="20"/>
                  </a:cubicBezTo>
                  <a:cubicBezTo>
                    <a:pt x="49" y="66"/>
                    <a:pt x="49" y="66"/>
                    <a:pt x="49" y="66"/>
                  </a:cubicBezTo>
                  <a:cubicBezTo>
                    <a:pt x="29" y="20"/>
                    <a:pt x="29" y="20"/>
                    <a:pt x="29" y="20"/>
                  </a:cubicBezTo>
                  <a:cubicBezTo>
                    <a:pt x="20" y="0"/>
                    <a:pt x="20" y="0"/>
                    <a:pt x="20" y="0"/>
                  </a:cubicBezTo>
                  <a:cubicBezTo>
                    <a:pt x="8" y="8"/>
                    <a:pt x="0" y="23"/>
                    <a:pt x="0" y="39"/>
                  </a:cubicBezTo>
                  <a:cubicBezTo>
                    <a:pt x="0" y="50"/>
                    <a:pt x="0" y="50"/>
                    <a:pt x="0" y="50"/>
                  </a:cubicBezTo>
                  <a:cubicBezTo>
                    <a:pt x="13" y="61"/>
                    <a:pt x="30" y="68"/>
                    <a:pt x="49" y="68"/>
                  </a:cubicBezTo>
                  <a:cubicBezTo>
                    <a:pt x="67" y="68"/>
                    <a:pt x="84" y="61"/>
                    <a:pt x="97" y="50"/>
                  </a:cubicBezTo>
                  <a:cubicBezTo>
                    <a:pt x="97" y="39"/>
                    <a:pt x="97" y="39"/>
                    <a:pt x="97" y="39"/>
                  </a:cubicBezTo>
                  <a:cubicBezTo>
                    <a:pt x="97" y="23"/>
                    <a:pt x="90" y="9"/>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1" name="Freeform 6"/>
            <p:cNvSpPr/>
            <p:nvPr/>
          </p:nvSpPr>
          <p:spPr bwMode="auto">
            <a:xfrm>
              <a:off x="3687" y="833"/>
              <a:ext cx="58" cy="156"/>
            </a:xfrm>
            <a:custGeom>
              <a:avLst/>
              <a:gdLst>
                <a:gd name="T0" fmla="*/ 0 w 16"/>
                <a:gd name="T1" fmla="*/ 0 h 44"/>
                <a:gd name="T2" fmla="*/ 3 w 16"/>
                <a:gd name="T3" fmla="*/ 7 h 44"/>
                <a:gd name="T4" fmla="*/ 0 w 16"/>
                <a:gd name="T5" fmla="*/ 36 h 44"/>
                <a:gd name="T6" fmla="*/ 8 w 16"/>
                <a:gd name="T7" fmla="*/ 44 h 44"/>
                <a:gd name="T8" fmla="*/ 15 w 16"/>
                <a:gd name="T9" fmla="*/ 36 h 44"/>
                <a:gd name="T10" fmla="*/ 12 w 16"/>
                <a:gd name="T11" fmla="*/ 7 h 44"/>
                <a:gd name="T12" fmla="*/ 16 w 16"/>
                <a:gd name="T13" fmla="*/ 0 h 44"/>
                <a:gd name="T14" fmla="*/ 8 w 16"/>
                <a:gd name="T15" fmla="*/ 1 h 44"/>
                <a:gd name="T16" fmla="*/ 0 w 16"/>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4">
                  <a:moveTo>
                    <a:pt x="0" y="0"/>
                  </a:moveTo>
                  <a:cubicBezTo>
                    <a:pt x="0" y="3"/>
                    <a:pt x="1" y="5"/>
                    <a:pt x="3" y="7"/>
                  </a:cubicBezTo>
                  <a:cubicBezTo>
                    <a:pt x="0" y="36"/>
                    <a:pt x="0" y="36"/>
                    <a:pt x="0" y="36"/>
                  </a:cubicBezTo>
                  <a:cubicBezTo>
                    <a:pt x="8" y="44"/>
                    <a:pt x="8" y="44"/>
                    <a:pt x="8" y="44"/>
                  </a:cubicBezTo>
                  <a:cubicBezTo>
                    <a:pt x="15" y="36"/>
                    <a:pt x="15" y="36"/>
                    <a:pt x="15" y="36"/>
                  </a:cubicBezTo>
                  <a:cubicBezTo>
                    <a:pt x="12" y="7"/>
                    <a:pt x="12" y="7"/>
                    <a:pt x="12" y="7"/>
                  </a:cubicBezTo>
                  <a:cubicBezTo>
                    <a:pt x="14" y="5"/>
                    <a:pt x="15" y="3"/>
                    <a:pt x="16" y="0"/>
                  </a:cubicBezTo>
                  <a:cubicBezTo>
                    <a:pt x="13" y="1"/>
                    <a:pt x="10" y="1"/>
                    <a:pt x="8" y="1"/>
                  </a:cubicBezTo>
                  <a:cubicBezTo>
                    <a:pt x="5" y="1"/>
                    <a:pt x="2"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2" name="Freeform 7"/>
            <p:cNvSpPr/>
            <p:nvPr/>
          </p:nvSpPr>
          <p:spPr bwMode="auto">
            <a:xfrm>
              <a:off x="3609" y="652"/>
              <a:ext cx="215" cy="181"/>
            </a:xfrm>
            <a:custGeom>
              <a:avLst/>
              <a:gdLst>
                <a:gd name="T0" fmla="*/ 30 w 60"/>
                <a:gd name="T1" fmla="*/ 5 h 51"/>
                <a:gd name="T2" fmla="*/ 13 w 60"/>
                <a:gd name="T3" fmla="*/ 0 h 51"/>
                <a:gd name="T4" fmla="*/ 1 w 60"/>
                <a:gd name="T5" fmla="*/ 0 h 51"/>
                <a:gd name="T6" fmla="*/ 0 w 60"/>
                <a:gd name="T7" fmla="*/ 0 h 51"/>
                <a:gd name="T8" fmla="*/ 0 w 60"/>
                <a:gd name="T9" fmla="*/ 6 h 51"/>
                <a:gd name="T10" fmla="*/ 0 w 60"/>
                <a:gd name="T11" fmla="*/ 24 h 51"/>
                <a:gd name="T12" fmla="*/ 22 w 60"/>
                <a:gd name="T13" fmla="*/ 50 h 51"/>
                <a:gd name="T14" fmla="*/ 30 w 60"/>
                <a:gd name="T15" fmla="*/ 51 h 51"/>
                <a:gd name="T16" fmla="*/ 38 w 60"/>
                <a:gd name="T17" fmla="*/ 50 h 51"/>
                <a:gd name="T18" fmla="*/ 60 w 60"/>
                <a:gd name="T19" fmla="*/ 24 h 51"/>
                <a:gd name="T20" fmla="*/ 60 w 60"/>
                <a:gd name="T21" fmla="*/ 6 h 51"/>
                <a:gd name="T22" fmla="*/ 59 w 60"/>
                <a:gd name="T23" fmla="*/ 0 h 51"/>
                <a:gd name="T24" fmla="*/ 47 w 60"/>
                <a:gd name="T25" fmla="*/ 0 h 51"/>
                <a:gd name="T26" fmla="*/ 30 w 60"/>
                <a:gd name="T2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51">
                  <a:moveTo>
                    <a:pt x="30" y="5"/>
                  </a:moveTo>
                  <a:cubicBezTo>
                    <a:pt x="22" y="5"/>
                    <a:pt x="15" y="3"/>
                    <a:pt x="13" y="0"/>
                  </a:cubicBezTo>
                  <a:cubicBezTo>
                    <a:pt x="1" y="0"/>
                    <a:pt x="1" y="0"/>
                    <a:pt x="1" y="0"/>
                  </a:cubicBezTo>
                  <a:cubicBezTo>
                    <a:pt x="0" y="0"/>
                    <a:pt x="0" y="0"/>
                    <a:pt x="0" y="0"/>
                  </a:cubicBezTo>
                  <a:cubicBezTo>
                    <a:pt x="0" y="2"/>
                    <a:pt x="0" y="4"/>
                    <a:pt x="0" y="6"/>
                  </a:cubicBezTo>
                  <a:cubicBezTo>
                    <a:pt x="0" y="24"/>
                    <a:pt x="0" y="24"/>
                    <a:pt x="0" y="24"/>
                  </a:cubicBezTo>
                  <a:cubicBezTo>
                    <a:pt x="0" y="36"/>
                    <a:pt x="9" y="47"/>
                    <a:pt x="22" y="50"/>
                  </a:cubicBezTo>
                  <a:cubicBezTo>
                    <a:pt x="24" y="51"/>
                    <a:pt x="27" y="51"/>
                    <a:pt x="30" y="51"/>
                  </a:cubicBezTo>
                  <a:cubicBezTo>
                    <a:pt x="32" y="51"/>
                    <a:pt x="35" y="51"/>
                    <a:pt x="38" y="50"/>
                  </a:cubicBezTo>
                  <a:cubicBezTo>
                    <a:pt x="50" y="47"/>
                    <a:pt x="60" y="36"/>
                    <a:pt x="60" y="24"/>
                  </a:cubicBezTo>
                  <a:cubicBezTo>
                    <a:pt x="60" y="6"/>
                    <a:pt x="60" y="6"/>
                    <a:pt x="60" y="6"/>
                  </a:cubicBezTo>
                  <a:cubicBezTo>
                    <a:pt x="60" y="4"/>
                    <a:pt x="59" y="2"/>
                    <a:pt x="59" y="0"/>
                  </a:cubicBezTo>
                  <a:cubicBezTo>
                    <a:pt x="47" y="0"/>
                    <a:pt x="47" y="0"/>
                    <a:pt x="47" y="0"/>
                  </a:cubicBezTo>
                  <a:cubicBezTo>
                    <a:pt x="46" y="3"/>
                    <a:pt x="38" y="5"/>
                    <a:pt x="3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3" name="Freeform 8"/>
            <p:cNvSpPr>
              <a:spLocks noEditPoints="1"/>
            </p:cNvSpPr>
            <p:nvPr/>
          </p:nvSpPr>
          <p:spPr bwMode="auto">
            <a:xfrm>
              <a:off x="3598" y="531"/>
              <a:ext cx="240" cy="128"/>
            </a:xfrm>
            <a:custGeom>
              <a:avLst/>
              <a:gdLst>
                <a:gd name="T0" fmla="*/ 33 w 67"/>
                <a:gd name="T1" fmla="*/ 0 h 36"/>
                <a:gd name="T2" fmla="*/ 0 w 67"/>
                <a:gd name="T3" fmla="*/ 31 h 36"/>
                <a:gd name="T4" fmla="*/ 4 w 67"/>
                <a:gd name="T5" fmla="*/ 31 h 36"/>
                <a:gd name="T6" fmla="*/ 4 w 67"/>
                <a:gd name="T7" fmla="*/ 31 h 36"/>
                <a:gd name="T8" fmla="*/ 16 w 67"/>
                <a:gd name="T9" fmla="*/ 31 h 36"/>
                <a:gd name="T10" fmla="*/ 33 w 67"/>
                <a:gd name="T11" fmla="*/ 36 h 36"/>
                <a:gd name="T12" fmla="*/ 51 w 67"/>
                <a:gd name="T13" fmla="*/ 31 h 36"/>
                <a:gd name="T14" fmla="*/ 62 w 67"/>
                <a:gd name="T15" fmla="*/ 31 h 36"/>
                <a:gd name="T16" fmla="*/ 64 w 67"/>
                <a:gd name="T17" fmla="*/ 31 h 36"/>
                <a:gd name="T18" fmla="*/ 67 w 67"/>
                <a:gd name="T19" fmla="*/ 31 h 36"/>
                <a:gd name="T20" fmla="*/ 33 w 67"/>
                <a:gd name="T21" fmla="*/ 0 h 36"/>
                <a:gd name="T22" fmla="*/ 33 w 67"/>
                <a:gd name="T23" fmla="*/ 26 h 36"/>
                <a:gd name="T24" fmla="*/ 27 w 67"/>
                <a:gd name="T25" fmla="*/ 20 h 36"/>
                <a:gd name="T26" fmla="*/ 33 w 67"/>
                <a:gd name="T27" fmla="*/ 14 h 36"/>
                <a:gd name="T28" fmla="*/ 40 w 67"/>
                <a:gd name="T29" fmla="*/ 20 h 36"/>
                <a:gd name="T30" fmla="*/ 33 w 67"/>
                <a:gd name="T31"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36">
                  <a:moveTo>
                    <a:pt x="33" y="0"/>
                  </a:moveTo>
                  <a:cubicBezTo>
                    <a:pt x="15" y="0"/>
                    <a:pt x="1" y="14"/>
                    <a:pt x="0" y="31"/>
                  </a:cubicBezTo>
                  <a:cubicBezTo>
                    <a:pt x="4" y="31"/>
                    <a:pt x="4" y="31"/>
                    <a:pt x="4" y="31"/>
                  </a:cubicBezTo>
                  <a:cubicBezTo>
                    <a:pt x="4" y="31"/>
                    <a:pt x="4" y="31"/>
                    <a:pt x="4" y="31"/>
                  </a:cubicBezTo>
                  <a:cubicBezTo>
                    <a:pt x="16" y="31"/>
                    <a:pt x="16" y="31"/>
                    <a:pt x="16" y="31"/>
                  </a:cubicBezTo>
                  <a:cubicBezTo>
                    <a:pt x="18" y="34"/>
                    <a:pt x="25" y="36"/>
                    <a:pt x="33" y="36"/>
                  </a:cubicBezTo>
                  <a:cubicBezTo>
                    <a:pt x="42" y="36"/>
                    <a:pt x="49" y="34"/>
                    <a:pt x="51" y="31"/>
                  </a:cubicBezTo>
                  <a:cubicBezTo>
                    <a:pt x="62" y="31"/>
                    <a:pt x="62" y="31"/>
                    <a:pt x="62" y="31"/>
                  </a:cubicBezTo>
                  <a:cubicBezTo>
                    <a:pt x="64" y="31"/>
                    <a:pt x="64" y="31"/>
                    <a:pt x="64" y="31"/>
                  </a:cubicBezTo>
                  <a:cubicBezTo>
                    <a:pt x="67" y="31"/>
                    <a:pt x="67" y="31"/>
                    <a:pt x="67" y="31"/>
                  </a:cubicBezTo>
                  <a:cubicBezTo>
                    <a:pt x="66" y="14"/>
                    <a:pt x="51" y="0"/>
                    <a:pt x="33" y="0"/>
                  </a:cubicBezTo>
                  <a:close/>
                  <a:moveTo>
                    <a:pt x="33" y="26"/>
                  </a:moveTo>
                  <a:cubicBezTo>
                    <a:pt x="30" y="26"/>
                    <a:pt x="27" y="24"/>
                    <a:pt x="27" y="20"/>
                  </a:cubicBezTo>
                  <a:cubicBezTo>
                    <a:pt x="27" y="17"/>
                    <a:pt x="30" y="14"/>
                    <a:pt x="33" y="14"/>
                  </a:cubicBezTo>
                  <a:cubicBezTo>
                    <a:pt x="37" y="14"/>
                    <a:pt x="40" y="17"/>
                    <a:pt x="40" y="20"/>
                  </a:cubicBezTo>
                  <a:cubicBezTo>
                    <a:pt x="40" y="24"/>
                    <a:pt x="37" y="26"/>
                    <a:pt x="3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sp>
        <p:nvSpPr>
          <p:cNvPr id="54" name="等腰三角形 53"/>
          <p:cNvSpPr/>
          <p:nvPr/>
        </p:nvSpPr>
        <p:spPr>
          <a:xfrm rot="16200000" flipH="1">
            <a:off x="2520870" y="2580574"/>
            <a:ext cx="144913" cy="113609"/>
          </a:xfrm>
          <a:prstGeom prst="triangl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5" name="等腰三角形 54"/>
          <p:cNvSpPr/>
          <p:nvPr/>
        </p:nvSpPr>
        <p:spPr>
          <a:xfrm rot="16200000" flipH="1">
            <a:off x="3085845" y="1462297"/>
            <a:ext cx="144913" cy="113609"/>
          </a:xfrm>
          <a:prstGeom prst="triangl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6" name="等腰三角形 55"/>
          <p:cNvSpPr/>
          <p:nvPr/>
        </p:nvSpPr>
        <p:spPr>
          <a:xfrm rot="16200000" flipH="1">
            <a:off x="3082491" y="3670286"/>
            <a:ext cx="144913" cy="113609"/>
          </a:xfrm>
          <a:prstGeom prst="triangl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57" name="组合 56"/>
          <p:cNvGrpSpPr/>
          <p:nvPr/>
        </p:nvGrpSpPr>
        <p:grpSpPr>
          <a:xfrm>
            <a:off x="1416711" y="2254541"/>
            <a:ext cx="281157" cy="254314"/>
            <a:chOff x="8578850" y="285750"/>
            <a:chExt cx="817563" cy="739775"/>
          </a:xfrm>
          <a:solidFill>
            <a:srgbClr val="663A77"/>
          </a:solidFill>
        </p:grpSpPr>
        <p:sp>
          <p:nvSpPr>
            <p:cNvPr id="58" name="Freeform 35"/>
            <p:cNvSpPr/>
            <p:nvPr/>
          </p:nvSpPr>
          <p:spPr bwMode="auto">
            <a:xfrm>
              <a:off x="8578850" y="530225"/>
              <a:ext cx="615950" cy="495300"/>
            </a:xfrm>
            <a:custGeom>
              <a:avLst/>
              <a:gdLst>
                <a:gd name="T0" fmla="*/ 164 w 164"/>
                <a:gd name="T1" fmla="*/ 59 h 132"/>
                <a:gd name="T2" fmla="*/ 131 w 164"/>
                <a:gd name="T3" fmla="*/ 63 h 132"/>
                <a:gd name="T4" fmla="*/ 108 w 164"/>
                <a:gd name="T5" fmla="*/ 61 h 132"/>
                <a:gd name="T6" fmla="*/ 76 w 164"/>
                <a:gd name="T7" fmla="*/ 83 h 132"/>
                <a:gd name="T8" fmla="*/ 77 w 164"/>
                <a:gd name="T9" fmla="*/ 50 h 132"/>
                <a:gd name="T10" fmla="*/ 41 w 164"/>
                <a:gd name="T11" fmla="*/ 0 h 132"/>
                <a:gd name="T12" fmla="*/ 0 w 164"/>
                <a:gd name="T13" fmla="*/ 48 h 132"/>
                <a:gd name="T14" fmla="*/ 83 w 164"/>
                <a:gd name="T15" fmla="*/ 105 h 132"/>
                <a:gd name="T16" fmla="*/ 108 w 164"/>
                <a:gd name="T17" fmla="*/ 102 h 132"/>
                <a:gd name="T18" fmla="*/ 138 w 164"/>
                <a:gd name="T19" fmla="*/ 132 h 132"/>
                <a:gd name="T20" fmla="*/ 130 w 164"/>
                <a:gd name="T21" fmla="*/ 95 h 132"/>
                <a:gd name="T22" fmla="*/ 164 w 164"/>
                <a:gd name="T23" fmla="*/ 5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2">
                  <a:moveTo>
                    <a:pt x="164" y="59"/>
                  </a:moveTo>
                  <a:cubicBezTo>
                    <a:pt x="154" y="62"/>
                    <a:pt x="143" y="63"/>
                    <a:pt x="131" y="63"/>
                  </a:cubicBezTo>
                  <a:cubicBezTo>
                    <a:pt x="123" y="63"/>
                    <a:pt x="115" y="62"/>
                    <a:pt x="108" y="61"/>
                  </a:cubicBezTo>
                  <a:cubicBezTo>
                    <a:pt x="104" y="64"/>
                    <a:pt x="76" y="83"/>
                    <a:pt x="76" y="83"/>
                  </a:cubicBezTo>
                  <a:cubicBezTo>
                    <a:pt x="76" y="83"/>
                    <a:pt x="76" y="56"/>
                    <a:pt x="77" y="50"/>
                  </a:cubicBezTo>
                  <a:cubicBezTo>
                    <a:pt x="55" y="38"/>
                    <a:pt x="41" y="20"/>
                    <a:pt x="41" y="0"/>
                  </a:cubicBezTo>
                  <a:cubicBezTo>
                    <a:pt x="17" y="10"/>
                    <a:pt x="0" y="28"/>
                    <a:pt x="0" y="48"/>
                  </a:cubicBezTo>
                  <a:cubicBezTo>
                    <a:pt x="0" y="80"/>
                    <a:pt x="37" y="105"/>
                    <a:pt x="83" y="105"/>
                  </a:cubicBezTo>
                  <a:cubicBezTo>
                    <a:pt x="92" y="105"/>
                    <a:pt x="100" y="104"/>
                    <a:pt x="108" y="102"/>
                  </a:cubicBezTo>
                  <a:cubicBezTo>
                    <a:pt x="138" y="132"/>
                    <a:pt x="138" y="132"/>
                    <a:pt x="138" y="132"/>
                  </a:cubicBezTo>
                  <a:cubicBezTo>
                    <a:pt x="130" y="95"/>
                    <a:pt x="130" y="95"/>
                    <a:pt x="130" y="95"/>
                  </a:cubicBezTo>
                  <a:cubicBezTo>
                    <a:pt x="148" y="87"/>
                    <a:pt x="160" y="74"/>
                    <a:pt x="16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9" name="Freeform 36"/>
            <p:cNvSpPr/>
            <p:nvPr/>
          </p:nvSpPr>
          <p:spPr bwMode="auto">
            <a:xfrm>
              <a:off x="8777288" y="285750"/>
              <a:ext cx="619125" cy="469900"/>
            </a:xfrm>
            <a:custGeom>
              <a:avLst/>
              <a:gdLst>
                <a:gd name="T0" fmla="*/ 83 w 165"/>
                <a:gd name="T1" fmla="*/ 0 h 125"/>
                <a:gd name="T2" fmla="*/ 0 w 165"/>
                <a:gd name="T3" fmla="*/ 56 h 125"/>
                <a:gd name="T4" fmla="*/ 36 w 165"/>
                <a:gd name="T5" fmla="*/ 102 h 125"/>
                <a:gd name="T6" fmla="*/ 35 w 165"/>
                <a:gd name="T7" fmla="*/ 125 h 125"/>
                <a:gd name="T8" fmla="*/ 57 w 165"/>
                <a:gd name="T9" fmla="*/ 110 h 125"/>
                <a:gd name="T10" fmla="*/ 83 w 165"/>
                <a:gd name="T11" fmla="*/ 113 h 125"/>
                <a:gd name="T12" fmla="*/ 165 w 165"/>
                <a:gd name="T13" fmla="*/ 56 h 125"/>
                <a:gd name="T14" fmla="*/ 83 w 165"/>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5">
                  <a:moveTo>
                    <a:pt x="83" y="0"/>
                  </a:moveTo>
                  <a:cubicBezTo>
                    <a:pt x="37" y="0"/>
                    <a:pt x="0" y="25"/>
                    <a:pt x="0" y="56"/>
                  </a:cubicBezTo>
                  <a:cubicBezTo>
                    <a:pt x="0" y="75"/>
                    <a:pt x="14" y="92"/>
                    <a:pt x="36" y="102"/>
                  </a:cubicBezTo>
                  <a:cubicBezTo>
                    <a:pt x="35" y="125"/>
                    <a:pt x="35" y="125"/>
                    <a:pt x="35" y="125"/>
                  </a:cubicBezTo>
                  <a:cubicBezTo>
                    <a:pt x="57" y="110"/>
                    <a:pt x="57" y="110"/>
                    <a:pt x="57" y="110"/>
                  </a:cubicBezTo>
                  <a:cubicBezTo>
                    <a:pt x="65" y="112"/>
                    <a:pt x="74" y="113"/>
                    <a:pt x="83" y="113"/>
                  </a:cubicBezTo>
                  <a:cubicBezTo>
                    <a:pt x="128" y="113"/>
                    <a:pt x="165" y="87"/>
                    <a:pt x="165" y="56"/>
                  </a:cubicBezTo>
                  <a:cubicBezTo>
                    <a:pt x="165" y="25"/>
                    <a:pt x="128" y="0"/>
                    <a:pt x="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sp>
        <p:nvSpPr>
          <p:cNvPr id="60" name="Freeform 32"/>
          <p:cNvSpPr>
            <a:spLocks noEditPoints="1"/>
          </p:cNvSpPr>
          <p:nvPr/>
        </p:nvSpPr>
        <p:spPr bwMode="auto">
          <a:xfrm>
            <a:off x="1915388" y="1158601"/>
            <a:ext cx="314334" cy="224911"/>
          </a:xfrm>
          <a:custGeom>
            <a:avLst/>
            <a:gdLst>
              <a:gd name="T0" fmla="*/ 92 w 244"/>
              <a:gd name="T1" fmla="*/ 48 h 175"/>
              <a:gd name="T2" fmla="*/ 102 w 244"/>
              <a:gd name="T3" fmla="*/ 27 h 175"/>
              <a:gd name="T4" fmla="*/ 75 w 244"/>
              <a:gd name="T5" fmla="*/ 0 h 175"/>
              <a:gd name="T6" fmla="*/ 48 w 244"/>
              <a:gd name="T7" fmla="*/ 27 h 175"/>
              <a:gd name="T8" fmla="*/ 58 w 244"/>
              <a:gd name="T9" fmla="*/ 48 h 175"/>
              <a:gd name="T10" fmla="*/ 10 w 244"/>
              <a:gd name="T11" fmla="*/ 123 h 175"/>
              <a:gd name="T12" fmla="*/ 46 w 244"/>
              <a:gd name="T13" fmla="*/ 97 h 175"/>
              <a:gd name="T14" fmla="*/ 32 w 244"/>
              <a:gd name="T15" fmla="*/ 175 h 175"/>
              <a:gd name="T16" fmla="*/ 57 w 244"/>
              <a:gd name="T17" fmla="*/ 175 h 175"/>
              <a:gd name="T18" fmla="*/ 75 w 244"/>
              <a:gd name="T19" fmla="*/ 142 h 175"/>
              <a:gd name="T20" fmla="*/ 93 w 244"/>
              <a:gd name="T21" fmla="*/ 175 h 175"/>
              <a:gd name="T22" fmla="*/ 118 w 244"/>
              <a:gd name="T23" fmla="*/ 175 h 175"/>
              <a:gd name="T24" fmla="*/ 104 w 244"/>
              <a:gd name="T25" fmla="*/ 97 h 175"/>
              <a:gd name="T26" fmla="*/ 140 w 244"/>
              <a:gd name="T27" fmla="*/ 123 h 175"/>
              <a:gd name="T28" fmla="*/ 92 w 244"/>
              <a:gd name="T29" fmla="*/ 48 h 175"/>
              <a:gd name="T30" fmla="*/ 208 w 244"/>
              <a:gd name="T31" fmla="*/ 97 h 175"/>
              <a:gd name="T32" fmla="*/ 214 w 244"/>
              <a:gd name="T33" fmla="*/ 84 h 175"/>
              <a:gd name="T34" fmla="*/ 198 w 244"/>
              <a:gd name="T35" fmla="*/ 68 h 175"/>
              <a:gd name="T36" fmla="*/ 181 w 244"/>
              <a:gd name="T37" fmla="*/ 84 h 175"/>
              <a:gd name="T38" fmla="*/ 187 w 244"/>
              <a:gd name="T39" fmla="*/ 97 h 175"/>
              <a:gd name="T40" fmla="*/ 158 w 244"/>
              <a:gd name="T41" fmla="*/ 143 h 175"/>
              <a:gd name="T42" fmla="*/ 180 w 244"/>
              <a:gd name="T43" fmla="*/ 127 h 175"/>
              <a:gd name="T44" fmla="*/ 171 w 244"/>
              <a:gd name="T45" fmla="*/ 175 h 175"/>
              <a:gd name="T46" fmla="*/ 186 w 244"/>
              <a:gd name="T47" fmla="*/ 175 h 175"/>
              <a:gd name="T48" fmla="*/ 198 w 244"/>
              <a:gd name="T49" fmla="*/ 155 h 175"/>
              <a:gd name="T50" fmla="*/ 209 w 244"/>
              <a:gd name="T51" fmla="*/ 175 h 175"/>
              <a:gd name="T52" fmla="*/ 224 w 244"/>
              <a:gd name="T53" fmla="*/ 175 h 175"/>
              <a:gd name="T54" fmla="*/ 216 w 244"/>
              <a:gd name="T55" fmla="*/ 127 h 175"/>
              <a:gd name="T56" fmla="*/ 237 w 244"/>
              <a:gd name="T57" fmla="*/ 143 h 175"/>
              <a:gd name="T58" fmla="*/ 208 w 244"/>
              <a:gd name="T59" fmla="*/ 9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 h="175">
                <a:moveTo>
                  <a:pt x="92" y="48"/>
                </a:moveTo>
                <a:cubicBezTo>
                  <a:pt x="98" y="43"/>
                  <a:pt x="102" y="36"/>
                  <a:pt x="102" y="27"/>
                </a:cubicBezTo>
                <a:cubicBezTo>
                  <a:pt x="102" y="12"/>
                  <a:pt x="90" y="0"/>
                  <a:pt x="75" y="0"/>
                </a:cubicBezTo>
                <a:cubicBezTo>
                  <a:pt x="60" y="0"/>
                  <a:pt x="48" y="12"/>
                  <a:pt x="48" y="27"/>
                </a:cubicBezTo>
                <a:cubicBezTo>
                  <a:pt x="48" y="36"/>
                  <a:pt x="52" y="43"/>
                  <a:pt x="58" y="48"/>
                </a:cubicBezTo>
                <a:cubicBezTo>
                  <a:pt x="31" y="58"/>
                  <a:pt x="0" y="113"/>
                  <a:pt x="10" y="123"/>
                </a:cubicBezTo>
                <a:cubicBezTo>
                  <a:pt x="19" y="131"/>
                  <a:pt x="34" y="114"/>
                  <a:pt x="46" y="97"/>
                </a:cubicBezTo>
                <a:cubicBezTo>
                  <a:pt x="39" y="123"/>
                  <a:pt x="34" y="151"/>
                  <a:pt x="32" y="175"/>
                </a:cubicBezTo>
                <a:cubicBezTo>
                  <a:pt x="57" y="175"/>
                  <a:pt x="57" y="175"/>
                  <a:pt x="57" y="175"/>
                </a:cubicBezTo>
                <a:cubicBezTo>
                  <a:pt x="57" y="161"/>
                  <a:pt x="66" y="142"/>
                  <a:pt x="75" y="142"/>
                </a:cubicBezTo>
                <a:cubicBezTo>
                  <a:pt x="84" y="142"/>
                  <a:pt x="93" y="161"/>
                  <a:pt x="93" y="175"/>
                </a:cubicBezTo>
                <a:cubicBezTo>
                  <a:pt x="118" y="175"/>
                  <a:pt x="118" y="175"/>
                  <a:pt x="118" y="175"/>
                </a:cubicBezTo>
                <a:cubicBezTo>
                  <a:pt x="116" y="151"/>
                  <a:pt x="111" y="123"/>
                  <a:pt x="104" y="97"/>
                </a:cubicBezTo>
                <a:cubicBezTo>
                  <a:pt x="116" y="114"/>
                  <a:pt x="131" y="131"/>
                  <a:pt x="140" y="123"/>
                </a:cubicBezTo>
                <a:cubicBezTo>
                  <a:pt x="150" y="113"/>
                  <a:pt x="119" y="58"/>
                  <a:pt x="92" y="48"/>
                </a:cubicBezTo>
                <a:close/>
                <a:moveTo>
                  <a:pt x="208" y="97"/>
                </a:moveTo>
                <a:cubicBezTo>
                  <a:pt x="212" y="94"/>
                  <a:pt x="214" y="89"/>
                  <a:pt x="214" y="84"/>
                </a:cubicBezTo>
                <a:cubicBezTo>
                  <a:pt x="214" y="75"/>
                  <a:pt x="207" y="68"/>
                  <a:pt x="198" y="68"/>
                </a:cubicBezTo>
                <a:cubicBezTo>
                  <a:pt x="188" y="68"/>
                  <a:pt x="181" y="75"/>
                  <a:pt x="181" y="84"/>
                </a:cubicBezTo>
                <a:cubicBezTo>
                  <a:pt x="181" y="89"/>
                  <a:pt x="183" y="94"/>
                  <a:pt x="187" y="97"/>
                </a:cubicBezTo>
                <a:cubicBezTo>
                  <a:pt x="170" y="103"/>
                  <a:pt x="151" y="137"/>
                  <a:pt x="158" y="143"/>
                </a:cubicBezTo>
                <a:cubicBezTo>
                  <a:pt x="163" y="148"/>
                  <a:pt x="172" y="137"/>
                  <a:pt x="180" y="127"/>
                </a:cubicBezTo>
                <a:cubicBezTo>
                  <a:pt x="176" y="143"/>
                  <a:pt x="173" y="160"/>
                  <a:pt x="171" y="175"/>
                </a:cubicBezTo>
                <a:cubicBezTo>
                  <a:pt x="186" y="175"/>
                  <a:pt x="186" y="175"/>
                  <a:pt x="186" y="175"/>
                </a:cubicBezTo>
                <a:cubicBezTo>
                  <a:pt x="186" y="167"/>
                  <a:pt x="192" y="155"/>
                  <a:pt x="198" y="155"/>
                </a:cubicBezTo>
                <a:cubicBezTo>
                  <a:pt x="203" y="155"/>
                  <a:pt x="209" y="167"/>
                  <a:pt x="209" y="175"/>
                </a:cubicBezTo>
                <a:cubicBezTo>
                  <a:pt x="224" y="175"/>
                  <a:pt x="224" y="175"/>
                  <a:pt x="224" y="175"/>
                </a:cubicBezTo>
                <a:cubicBezTo>
                  <a:pt x="223" y="160"/>
                  <a:pt x="219" y="143"/>
                  <a:pt x="216" y="127"/>
                </a:cubicBezTo>
                <a:cubicBezTo>
                  <a:pt x="223" y="137"/>
                  <a:pt x="232" y="148"/>
                  <a:pt x="237" y="143"/>
                </a:cubicBezTo>
                <a:cubicBezTo>
                  <a:pt x="244" y="137"/>
                  <a:pt x="225" y="103"/>
                  <a:pt x="208" y="97"/>
                </a:cubicBezTo>
                <a:close/>
              </a:path>
            </a:pathLst>
          </a:custGeom>
          <a:solidFill>
            <a:srgbClr val="FFB850"/>
          </a:solidFill>
          <a:ln>
            <a:noFill/>
          </a:ln>
        </p:spPr>
        <p:txBody>
          <a:bodyPr vert="horz" wrap="square" lIns="68580" tIns="34290" rIns="68580" bIns="34290" numCol="1" anchor="t" anchorCtr="0" compatLnSpc="1"/>
          <a:lstStyle/>
          <a:p>
            <a:endParaRPr lang="zh-CN" altLang="en-US" sz="1015">
              <a:solidFill>
                <a:prstClr val="black"/>
              </a:solidFill>
            </a:endParaRPr>
          </a:p>
        </p:txBody>
      </p:sp>
      <p:grpSp>
        <p:nvGrpSpPr>
          <p:cNvPr id="61" name="组合 60"/>
          <p:cNvGrpSpPr/>
          <p:nvPr/>
        </p:nvGrpSpPr>
        <p:grpSpPr>
          <a:xfrm>
            <a:off x="2011983" y="3355952"/>
            <a:ext cx="245084" cy="276487"/>
            <a:chOff x="10815638" y="1174750"/>
            <a:chExt cx="728663" cy="822325"/>
          </a:xfrm>
          <a:solidFill>
            <a:srgbClr val="00AF92"/>
          </a:solidFill>
        </p:grpSpPr>
        <p:sp>
          <p:nvSpPr>
            <p:cNvPr id="62" name="Freeform 33"/>
            <p:cNvSpPr>
              <a:spLocks noEditPoints="1"/>
            </p:cNvSpPr>
            <p:nvPr/>
          </p:nvSpPr>
          <p:spPr bwMode="auto">
            <a:xfrm>
              <a:off x="10815638" y="1174750"/>
              <a:ext cx="728663" cy="822325"/>
            </a:xfrm>
            <a:custGeom>
              <a:avLst/>
              <a:gdLst>
                <a:gd name="T0" fmla="*/ 103 w 194"/>
                <a:gd name="T1" fmla="*/ 26 h 219"/>
                <a:gd name="T2" fmla="*/ 103 w 194"/>
                <a:gd name="T3" fmla="*/ 18 h 219"/>
                <a:gd name="T4" fmla="*/ 120 w 194"/>
                <a:gd name="T5" fmla="*/ 18 h 219"/>
                <a:gd name="T6" fmla="*/ 120 w 194"/>
                <a:gd name="T7" fmla="*/ 0 h 219"/>
                <a:gd name="T8" fmla="*/ 74 w 194"/>
                <a:gd name="T9" fmla="*/ 0 h 219"/>
                <a:gd name="T10" fmla="*/ 74 w 194"/>
                <a:gd name="T11" fmla="*/ 18 h 219"/>
                <a:gd name="T12" fmla="*/ 91 w 194"/>
                <a:gd name="T13" fmla="*/ 18 h 219"/>
                <a:gd name="T14" fmla="*/ 91 w 194"/>
                <a:gd name="T15" fmla="*/ 26 h 219"/>
                <a:gd name="T16" fmla="*/ 0 w 194"/>
                <a:gd name="T17" fmla="*/ 122 h 219"/>
                <a:gd name="T18" fmla="*/ 97 w 194"/>
                <a:gd name="T19" fmla="*/ 219 h 219"/>
                <a:gd name="T20" fmla="*/ 194 w 194"/>
                <a:gd name="T21" fmla="*/ 122 h 219"/>
                <a:gd name="T22" fmla="*/ 103 w 194"/>
                <a:gd name="T23" fmla="*/ 26 h 219"/>
                <a:gd name="T24" fmla="*/ 158 w 194"/>
                <a:gd name="T25" fmla="*/ 180 h 219"/>
                <a:gd name="T26" fmla="*/ 145 w 194"/>
                <a:gd name="T27" fmla="*/ 167 h 219"/>
                <a:gd name="T28" fmla="*/ 142 w 194"/>
                <a:gd name="T29" fmla="*/ 171 h 219"/>
                <a:gd name="T30" fmla="*/ 154 w 194"/>
                <a:gd name="T31" fmla="*/ 183 h 219"/>
                <a:gd name="T32" fmla="*/ 100 w 194"/>
                <a:gd name="T33" fmla="*/ 206 h 219"/>
                <a:gd name="T34" fmla="*/ 100 w 194"/>
                <a:gd name="T35" fmla="*/ 188 h 219"/>
                <a:gd name="T36" fmla="*/ 95 w 194"/>
                <a:gd name="T37" fmla="*/ 188 h 219"/>
                <a:gd name="T38" fmla="*/ 95 w 194"/>
                <a:gd name="T39" fmla="*/ 206 h 219"/>
                <a:gd name="T40" fmla="*/ 40 w 194"/>
                <a:gd name="T41" fmla="*/ 183 h 219"/>
                <a:gd name="T42" fmla="*/ 52 w 194"/>
                <a:gd name="T43" fmla="*/ 171 h 219"/>
                <a:gd name="T44" fmla="*/ 49 w 194"/>
                <a:gd name="T45" fmla="*/ 167 h 219"/>
                <a:gd name="T46" fmla="*/ 36 w 194"/>
                <a:gd name="T47" fmla="*/ 180 h 219"/>
                <a:gd name="T48" fmla="*/ 14 w 194"/>
                <a:gd name="T49" fmla="*/ 125 h 219"/>
                <a:gd name="T50" fmla="*/ 31 w 194"/>
                <a:gd name="T51" fmla="*/ 125 h 219"/>
                <a:gd name="T52" fmla="*/ 31 w 194"/>
                <a:gd name="T53" fmla="*/ 120 h 219"/>
                <a:gd name="T54" fmla="*/ 14 w 194"/>
                <a:gd name="T55" fmla="*/ 120 h 219"/>
                <a:gd name="T56" fmla="*/ 36 w 194"/>
                <a:gd name="T57" fmla="*/ 65 h 219"/>
                <a:gd name="T58" fmla="*/ 49 w 194"/>
                <a:gd name="T59" fmla="*/ 78 h 219"/>
                <a:gd name="T60" fmla="*/ 52 w 194"/>
                <a:gd name="T61" fmla="*/ 74 h 219"/>
                <a:gd name="T62" fmla="*/ 40 w 194"/>
                <a:gd name="T63" fmla="*/ 62 h 219"/>
                <a:gd name="T64" fmla="*/ 95 w 194"/>
                <a:gd name="T65" fmla="*/ 39 h 219"/>
                <a:gd name="T66" fmla="*/ 95 w 194"/>
                <a:gd name="T67" fmla="*/ 56 h 219"/>
                <a:gd name="T68" fmla="*/ 100 w 194"/>
                <a:gd name="T69" fmla="*/ 56 h 219"/>
                <a:gd name="T70" fmla="*/ 100 w 194"/>
                <a:gd name="T71" fmla="*/ 39 h 219"/>
                <a:gd name="T72" fmla="*/ 154 w 194"/>
                <a:gd name="T73" fmla="*/ 62 h 219"/>
                <a:gd name="T74" fmla="*/ 142 w 194"/>
                <a:gd name="T75" fmla="*/ 74 h 219"/>
                <a:gd name="T76" fmla="*/ 145 w 194"/>
                <a:gd name="T77" fmla="*/ 78 h 219"/>
                <a:gd name="T78" fmla="*/ 158 w 194"/>
                <a:gd name="T79" fmla="*/ 65 h 219"/>
                <a:gd name="T80" fmla="*/ 180 w 194"/>
                <a:gd name="T81" fmla="*/ 120 h 219"/>
                <a:gd name="T82" fmla="*/ 163 w 194"/>
                <a:gd name="T83" fmla="*/ 120 h 219"/>
                <a:gd name="T84" fmla="*/ 163 w 194"/>
                <a:gd name="T85" fmla="*/ 125 h 219"/>
                <a:gd name="T86" fmla="*/ 180 w 194"/>
                <a:gd name="T87" fmla="*/ 125 h 219"/>
                <a:gd name="T88" fmla="*/ 158 w 194"/>
                <a:gd name="T89"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 h="219">
                  <a:moveTo>
                    <a:pt x="103" y="26"/>
                  </a:moveTo>
                  <a:cubicBezTo>
                    <a:pt x="103" y="18"/>
                    <a:pt x="103" y="18"/>
                    <a:pt x="103" y="18"/>
                  </a:cubicBezTo>
                  <a:cubicBezTo>
                    <a:pt x="120" y="18"/>
                    <a:pt x="120" y="18"/>
                    <a:pt x="120" y="18"/>
                  </a:cubicBezTo>
                  <a:cubicBezTo>
                    <a:pt x="120" y="0"/>
                    <a:pt x="120" y="0"/>
                    <a:pt x="120" y="0"/>
                  </a:cubicBezTo>
                  <a:cubicBezTo>
                    <a:pt x="74" y="0"/>
                    <a:pt x="74" y="0"/>
                    <a:pt x="74" y="0"/>
                  </a:cubicBezTo>
                  <a:cubicBezTo>
                    <a:pt x="74" y="18"/>
                    <a:pt x="74" y="18"/>
                    <a:pt x="74" y="18"/>
                  </a:cubicBezTo>
                  <a:cubicBezTo>
                    <a:pt x="91" y="18"/>
                    <a:pt x="91" y="18"/>
                    <a:pt x="91" y="18"/>
                  </a:cubicBezTo>
                  <a:cubicBezTo>
                    <a:pt x="91" y="26"/>
                    <a:pt x="91" y="26"/>
                    <a:pt x="91" y="26"/>
                  </a:cubicBezTo>
                  <a:cubicBezTo>
                    <a:pt x="41" y="29"/>
                    <a:pt x="0" y="71"/>
                    <a:pt x="0" y="122"/>
                  </a:cubicBezTo>
                  <a:cubicBezTo>
                    <a:pt x="0" y="176"/>
                    <a:pt x="44" y="219"/>
                    <a:pt x="97" y="219"/>
                  </a:cubicBezTo>
                  <a:cubicBezTo>
                    <a:pt x="150" y="219"/>
                    <a:pt x="194" y="176"/>
                    <a:pt x="194" y="122"/>
                  </a:cubicBezTo>
                  <a:cubicBezTo>
                    <a:pt x="194" y="71"/>
                    <a:pt x="154" y="29"/>
                    <a:pt x="103" y="26"/>
                  </a:cubicBezTo>
                  <a:close/>
                  <a:moveTo>
                    <a:pt x="158" y="180"/>
                  </a:moveTo>
                  <a:cubicBezTo>
                    <a:pt x="145" y="167"/>
                    <a:pt x="145" y="167"/>
                    <a:pt x="145" y="167"/>
                  </a:cubicBezTo>
                  <a:cubicBezTo>
                    <a:pt x="142" y="171"/>
                    <a:pt x="142" y="171"/>
                    <a:pt x="142" y="171"/>
                  </a:cubicBezTo>
                  <a:cubicBezTo>
                    <a:pt x="154" y="183"/>
                    <a:pt x="154" y="183"/>
                    <a:pt x="154" y="183"/>
                  </a:cubicBezTo>
                  <a:cubicBezTo>
                    <a:pt x="140" y="197"/>
                    <a:pt x="121" y="205"/>
                    <a:pt x="100" y="206"/>
                  </a:cubicBezTo>
                  <a:cubicBezTo>
                    <a:pt x="100" y="188"/>
                    <a:pt x="100" y="188"/>
                    <a:pt x="100" y="188"/>
                  </a:cubicBezTo>
                  <a:cubicBezTo>
                    <a:pt x="95" y="188"/>
                    <a:pt x="95" y="188"/>
                    <a:pt x="95" y="188"/>
                  </a:cubicBezTo>
                  <a:cubicBezTo>
                    <a:pt x="95" y="206"/>
                    <a:pt x="95" y="206"/>
                    <a:pt x="95" y="206"/>
                  </a:cubicBezTo>
                  <a:cubicBezTo>
                    <a:pt x="73" y="205"/>
                    <a:pt x="54" y="197"/>
                    <a:pt x="40" y="183"/>
                  </a:cubicBezTo>
                  <a:cubicBezTo>
                    <a:pt x="52" y="171"/>
                    <a:pt x="52" y="171"/>
                    <a:pt x="52" y="171"/>
                  </a:cubicBezTo>
                  <a:cubicBezTo>
                    <a:pt x="49" y="167"/>
                    <a:pt x="49" y="167"/>
                    <a:pt x="49" y="167"/>
                  </a:cubicBezTo>
                  <a:cubicBezTo>
                    <a:pt x="36" y="180"/>
                    <a:pt x="36" y="180"/>
                    <a:pt x="36" y="180"/>
                  </a:cubicBezTo>
                  <a:cubicBezTo>
                    <a:pt x="23" y="165"/>
                    <a:pt x="14" y="146"/>
                    <a:pt x="14" y="125"/>
                  </a:cubicBezTo>
                  <a:cubicBezTo>
                    <a:pt x="31" y="125"/>
                    <a:pt x="31" y="125"/>
                    <a:pt x="31" y="125"/>
                  </a:cubicBezTo>
                  <a:cubicBezTo>
                    <a:pt x="31" y="120"/>
                    <a:pt x="31" y="120"/>
                    <a:pt x="31" y="120"/>
                  </a:cubicBezTo>
                  <a:cubicBezTo>
                    <a:pt x="14" y="120"/>
                    <a:pt x="14" y="120"/>
                    <a:pt x="14" y="120"/>
                  </a:cubicBezTo>
                  <a:cubicBezTo>
                    <a:pt x="14" y="99"/>
                    <a:pt x="23" y="80"/>
                    <a:pt x="36" y="65"/>
                  </a:cubicBezTo>
                  <a:cubicBezTo>
                    <a:pt x="49" y="78"/>
                    <a:pt x="49" y="78"/>
                    <a:pt x="49" y="78"/>
                  </a:cubicBezTo>
                  <a:cubicBezTo>
                    <a:pt x="52" y="74"/>
                    <a:pt x="52" y="74"/>
                    <a:pt x="52" y="74"/>
                  </a:cubicBezTo>
                  <a:cubicBezTo>
                    <a:pt x="40" y="62"/>
                    <a:pt x="40" y="62"/>
                    <a:pt x="40" y="62"/>
                  </a:cubicBezTo>
                  <a:cubicBezTo>
                    <a:pt x="54" y="48"/>
                    <a:pt x="73" y="40"/>
                    <a:pt x="95" y="39"/>
                  </a:cubicBezTo>
                  <a:cubicBezTo>
                    <a:pt x="95" y="56"/>
                    <a:pt x="95" y="56"/>
                    <a:pt x="95" y="56"/>
                  </a:cubicBezTo>
                  <a:cubicBezTo>
                    <a:pt x="100" y="56"/>
                    <a:pt x="100" y="56"/>
                    <a:pt x="100" y="56"/>
                  </a:cubicBezTo>
                  <a:cubicBezTo>
                    <a:pt x="100" y="39"/>
                    <a:pt x="100" y="39"/>
                    <a:pt x="100" y="39"/>
                  </a:cubicBezTo>
                  <a:cubicBezTo>
                    <a:pt x="121" y="40"/>
                    <a:pt x="140" y="48"/>
                    <a:pt x="154" y="62"/>
                  </a:cubicBezTo>
                  <a:cubicBezTo>
                    <a:pt x="142" y="74"/>
                    <a:pt x="142" y="74"/>
                    <a:pt x="142" y="74"/>
                  </a:cubicBezTo>
                  <a:cubicBezTo>
                    <a:pt x="145" y="78"/>
                    <a:pt x="145" y="78"/>
                    <a:pt x="145" y="78"/>
                  </a:cubicBezTo>
                  <a:cubicBezTo>
                    <a:pt x="158" y="65"/>
                    <a:pt x="158" y="65"/>
                    <a:pt x="158" y="65"/>
                  </a:cubicBezTo>
                  <a:cubicBezTo>
                    <a:pt x="171" y="80"/>
                    <a:pt x="180" y="99"/>
                    <a:pt x="180" y="120"/>
                  </a:cubicBezTo>
                  <a:cubicBezTo>
                    <a:pt x="163" y="120"/>
                    <a:pt x="163" y="120"/>
                    <a:pt x="163" y="120"/>
                  </a:cubicBezTo>
                  <a:cubicBezTo>
                    <a:pt x="163" y="125"/>
                    <a:pt x="163" y="125"/>
                    <a:pt x="163" y="125"/>
                  </a:cubicBezTo>
                  <a:cubicBezTo>
                    <a:pt x="180" y="125"/>
                    <a:pt x="180" y="125"/>
                    <a:pt x="180" y="125"/>
                  </a:cubicBezTo>
                  <a:cubicBezTo>
                    <a:pt x="180" y="146"/>
                    <a:pt x="171" y="165"/>
                    <a:pt x="15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3" name="Freeform 34"/>
            <p:cNvSpPr/>
            <p:nvPr/>
          </p:nvSpPr>
          <p:spPr bwMode="auto">
            <a:xfrm>
              <a:off x="11153775" y="1404937"/>
              <a:ext cx="160338" cy="273050"/>
            </a:xfrm>
            <a:custGeom>
              <a:avLst/>
              <a:gdLst>
                <a:gd name="T0" fmla="*/ 101 w 101"/>
                <a:gd name="T1" fmla="*/ 66 h 172"/>
                <a:gd name="T2" fmla="*/ 94 w 101"/>
                <a:gd name="T3" fmla="*/ 59 h 172"/>
                <a:gd name="T4" fmla="*/ 21 w 101"/>
                <a:gd name="T5" fmla="*/ 132 h 172"/>
                <a:gd name="T6" fmla="*/ 21 w 101"/>
                <a:gd name="T7" fmla="*/ 0 h 172"/>
                <a:gd name="T8" fmla="*/ 11 w 101"/>
                <a:gd name="T9" fmla="*/ 0 h 172"/>
                <a:gd name="T10" fmla="*/ 11 w 101"/>
                <a:gd name="T11" fmla="*/ 141 h 172"/>
                <a:gd name="T12" fmla="*/ 0 w 101"/>
                <a:gd name="T13" fmla="*/ 153 h 172"/>
                <a:gd name="T14" fmla="*/ 7 w 101"/>
                <a:gd name="T15" fmla="*/ 163 h 172"/>
                <a:gd name="T16" fmla="*/ 11 w 101"/>
                <a:gd name="T17" fmla="*/ 158 h 172"/>
                <a:gd name="T18" fmla="*/ 11 w 101"/>
                <a:gd name="T19" fmla="*/ 172 h 172"/>
                <a:gd name="T20" fmla="*/ 21 w 101"/>
                <a:gd name="T21" fmla="*/ 172 h 172"/>
                <a:gd name="T22" fmla="*/ 21 w 101"/>
                <a:gd name="T23" fmla="*/ 146 h 172"/>
                <a:gd name="T24" fmla="*/ 101 w 101"/>
                <a:gd name="T25" fmla="*/ 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72">
                  <a:moveTo>
                    <a:pt x="101" y="66"/>
                  </a:moveTo>
                  <a:lnTo>
                    <a:pt x="94" y="59"/>
                  </a:lnTo>
                  <a:lnTo>
                    <a:pt x="21" y="132"/>
                  </a:lnTo>
                  <a:lnTo>
                    <a:pt x="21" y="0"/>
                  </a:lnTo>
                  <a:lnTo>
                    <a:pt x="11" y="0"/>
                  </a:lnTo>
                  <a:lnTo>
                    <a:pt x="11" y="141"/>
                  </a:lnTo>
                  <a:lnTo>
                    <a:pt x="0" y="153"/>
                  </a:lnTo>
                  <a:lnTo>
                    <a:pt x="7" y="163"/>
                  </a:lnTo>
                  <a:lnTo>
                    <a:pt x="11" y="158"/>
                  </a:lnTo>
                  <a:lnTo>
                    <a:pt x="11" y="172"/>
                  </a:lnTo>
                  <a:lnTo>
                    <a:pt x="21" y="172"/>
                  </a:lnTo>
                  <a:lnTo>
                    <a:pt x="21" y="146"/>
                  </a:lnTo>
                  <a:lnTo>
                    <a:pt x="101"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64" name="组合 63"/>
          <p:cNvGrpSpPr/>
          <p:nvPr/>
        </p:nvGrpSpPr>
        <p:grpSpPr>
          <a:xfrm>
            <a:off x="4323409" y="2120489"/>
            <a:ext cx="424352" cy="128406"/>
            <a:chOff x="6149305" y="3065915"/>
            <a:chExt cx="565728" cy="171248"/>
          </a:xfrm>
        </p:grpSpPr>
        <p:pic>
          <p:nvPicPr>
            <p:cNvPr id="65" name="图片 64"/>
            <p:cNvPicPr>
              <a:picLocks noChangeAspect="1"/>
            </p:cNvPicPr>
            <p:nvPr/>
          </p:nvPicPr>
          <p:blipFill>
            <a:blip r:embed="rId1"/>
            <a:stretch>
              <a:fillRect/>
            </a:stretch>
          </p:blipFill>
          <p:spPr>
            <a:xfrm>
              <a:off x="6149305" y="3065915"/>
              <a:ext cx="164161" cy="171248"/>
            </a:xfrm>
            <a:prstGeom prst="rect">
              <a:avLst/>
            </a:prstGeom>
          </p:spPr>
        </p:pic>
        <p:pic>
          <p:nvPicPr>
            <p:cNvPr id="66" name="图片 65"/>
            <p:cNvPicPr>
              <a:picLocks noChangeAspect="1"/>
            </p:cNvPicPr>
            <p:nvPr/>
          </p:nvPicPr>
          <p:blipFill>
            <a:blip r:embed="rId1"/>
            <a:stretch>
              <a:fillRect/>
            </a:stretch>
          </p:blipFill>
          <p:spPr>
            <a:xfrm>
              <a:off x="6350768" y="3065915"/>
              <a:ext cx="164161" cy="171248"/>
            </a:xfrm>
            <a:prstGeom prst="rect">
              <a:avLst/>
            </a:prstGeom>
          </p:spPr>
        </p:pic>
        <p:pic>
          <p:nvPicPr>
            <p:cNvPr id="67" name="图片 66"/>
            <p:cNvPicPr>
              <a:picLocks noChangeAspect="1"/>
            </p:cNvPicPr>
            <p:nvPr/>
          </p:nvPicPr>
          <p:blipFill>
            <a:blip r:embed="rId1"/>
            <a:stretch>
              <a:fillRect/>
            </a:stretch>
          </p:blipFill>
          <p:spPr>
            <a:xfrm>
              <a:off x="6550872" y="3065915"/>
              <a:ext cx="164161" cy="171248"/>
            </a:xfrm>
            <a:prstGeom prst="rect">
              <a:avLst/>
            </a:prstGeom>
          </p:spPr>
        </p:pic>
      </p:grpSp>
      <p:grpSp>
        <p:nvGrpSpPr>
          <p:cNvPr id="68" name="组合 67"/>
          <p:cNvGrpSpPr/>
          <p:nvPr/>
        </p:nvGrpSpPr>
        <p:grpSpPr>
          <a:xfrm>
            <a:off x="4323409" y="3031914"/>
            <a:ext cx="424352" cy="128406"/>
            <a:chOff x="5369268" y="3235643"/>
            <a:chExt cx="565728" cy="171248"/>
          </a:xfrm>
        </p:grpSpPr>
        <p:pic>
          <p:nvPicPr>
            <p:cNvPr id="69" name="图片 68"/>
            <p:cNvPicPr>
              <a:picLocks noChangeAspect="1"/>
            </p:cNvPicPr>
            <p:nvPr/>
          </p:nvPicPr>
          <p:blipFill>
            <a:blip r:embed="rId1"/>
            <a:stretch>
              <a:fillRect/>
            </a:stretch>
          </p:blipFill>
          <p:spPr>
            <a:xfrm>
              <a:off x="5369268" y="3235643"/>
              <a:ext cx="164161" cy="171248"/>
            </a:xfrm>
            <a:prstGeom prst="rect">
              <a:avLst/>
            </a:prstGeom>
          </p:spPr>
        </p:pic>
        <p:pic>
          <p:nvPicPr>
            <p:cNvPr id="70" name="图片 69"/>
            <p:cNvPicPr>
              <a:picLocks noChangeAspect="1"/>
            </p:cNvPicPr>
            <p:nvPr/>
          </p:nvPicPr>
          <p:blipFill>
            <a:blip r:embed="rId1"/>
            <a:stretch>
              <a:fillRect/>
            </a:stretch>
          </p:blipFill>
          <p:spPr>
            <a:xfrm>
              <a:off x="5570731" y="3235643"/>
              <a:ext cx="164161" cy="171248"/>
            </a:xfrm>
            <a:prstGeom prst="rect">
              <a:avLst/>
            </a:prstGeom>
          </p:spPr>
        </p:pic>
        <p:pic>
          <p:nvPicPr>
            <p:cNvPr id="71" name="图片 70"/>
            <p:cNvPicPr>
              <a:picLocks noChangeAspect="1"/>
            </p:cNvPicPr>
            <p:nvPr/>
          </p:nvPicPr>
          <p:blipFill>
            <a:blip r:embed="rId1"/>
            <a:stretch>
              <a:fillRect/>
            </a:stretch>
          </p:blipFill>
          <p:spPr>
            <a:xfrm>
              <a:off x="5770835" y="3235643"/>
              <a:ext cx="164161" cy="171248"/>
            </a:xfrm>
            <a:prstGeom prst="rect">
              <a:avLst/>
            </a:prstGeom>
          </p:spPr>
        </p:pic>
      </p:grpSp>
      <p:grpSp>
        <p:nvGrpSpPr>
          <p:cNvPr id="72" name="组合 71"/>
          <p:cNvGrpSpPr/>
          <p:nvPr/>
        </p:nvGrpSpPr>
        <p:grpSpPr>
          <a:xfrm>
            <a:off x="1722414" y="1186335"/>
            <a:ext cx="1278685" cy="857287"/>
            <a:chOff x="2296253" y="1582147"/>
            <a:chExt cx="1704691" cy="1143315"/>
          </a:xfrm>
        </p:grpSpPr>
        <p:sp>
          <p:nvSpPr>
            <p:cNvPr id="73" name="文本框 153"/>
            <p:cNvSpPr txBox="1"/>
            <p:nvPr/>
          </p:nvSpPr>
          <p:spPr>
            <a:xfrm>
              <a:off x="2942595" y="1582147"/>
              <a:ext cx="1058349" cy="369418"/>
            </a:xfrm>
            <a:prstGeom prst="rect">
              <a:avLst/>
            </a:prstGeom>
            <a:noFill/>
          </p:spPr>
          <p:txBody>
            <a:bodyPr wrap="square" rtlCol="0">
              <a:spAutoFit/>
            </a:bodyPr>
            <a:lstStyle/>
            <a:p>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74" name="文本框 113"/>
            <p:cNvSpPr txBox="1"/>
            <p:nvPr/>
          </p:nvSpPr>
          <p:spPr>
            <a:xfrm>
              <a:off x="2296253" y="1909664"/>
              <a:ext cx="1540170" cy="815798"/>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5" name="组合 74"/>
          <p:cNvGrpSpPr/>
          <p:nvPr/>
        </p:nvGrpSpPr>
        <p:grpSpPr>
          <a:xfrm>
            <a:off x="1223192" y="2273114"/>
            <a:ext cx="1575705" cy="878018"/>
            <a:chOff x="1630710" y="3031521"/>
            <a:chExt cx="2100667" cy="1170963"/>
          </a:xfrm>
        </p:grpSpPr>
        <p:sp>
          <p:nvSpPr>
            <p:cNvPr id="76" name="文本框 167"/>
            <p:cNvSpPr txBox="1"/>
            <p:nvPr/>
          </p:nvSpPr>
          <p:spPr>
            <a:xfrm>
              <a:off x="2237528" y="3031521"/>
              <a:ext cx="1493849" cy="369418"/>
            </a:xfrm>
            <a:prstGeom prst="rect">
              <a:avLst/>
            </a:prstGeom>
            <a:noFill/>
          </p:spPr>
          <p:txBody>
            <a:bodyPr wrap="square" rtlCol="0">
              <a:spAutoFit/>
            </a:bodyPr>
            <a:lstStyle/>
            <a:p>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77" name="文本框 113"/>
            <p:cNvSpPr txBox="1"/>
            <p:nvPr/>
          </p:nvSpPr>
          <p:spPr>
            <a:xfrm>
              <a:off x="1630710" y="3386687"/>
              <a:ext cx="1540171" cy="815797"/>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8" name="组合 77"/>
          <p:cNvGrpSpPr/>
          <p:nvPr/>
        </p:nvGrpSpPr>
        <p:grpSpPr>
          <a:xfrm>
            <a:off x="1796331" y="3396836"/>
            <a:ext cx="1566627" cy="894687"/>
            <a:chOff x="2394796" y="4530162"/>
            <a:chExt cx="2088564" cy="1193191"/>
          </a:xfrm>
        </p:grpSpPr>
        <p:sp>
          <p:nvSpPr>
            <p:cNvPr id="79" name="文本框 171"/>
            <p:cNvSpPr txBox="1"/>
            <p:nvPr/>
          </p:nvSpPr>
          <p:spPr>
            <a:xfrm>
              <a:off x="2989511" y="4530162"/>
              <a:ext cx="1493849" cy="369417"/>
            </a:xfrm>
            <a:prstGeom prst="rect">
              <a:avLst/>
            </a:prstGeom>
            <a:noFill/>
          </p:spPr>
          <p:txBody>
            <a:bodyPr wrap="square" rtlCol="0">
              <a:spAutoFit/>
            </a:bodyPr>
            <a:lstStyle/>
            <a:p>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80" name="文本框 113"/>
            <p:cNvSpPr txBox="1"/>
            <p:nvPr/>
          </p:nvSpPr>
          <p:spPr>
            <a:xfrm>
              <a:off x="2394796" y="4907557"/>
              <a:ext cx="1540170" cy="815796"/>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81" name="组合 80"/>
          <p:cNvGrpSpPr/>
          <p:nvPr/>
        </p:nvGrpSpPr>
        <p:grpSpPr>
          <a:xfrm>
            <a:off x="6253795" y="3413375"/>
            <a:ext cx="1320875" cy="930324"/>
            <a:chOff x="8337307" y="4552221"/>
            <a:chExt cx="1760938" cy="1240720"/>
          </a:xfrm>
        </p:grpSpPr>
        <p:sp>
          <p:nvSpPr>
            <p:cNvPr id="82" name="文本框 87"/>
            <p:cNvSpPr txBox="1"/>
            <p:nvPr/>
          </p:nvSpPr>
          <p:spPr>
            <a:xfrm>
              <a:off x="8604396" y="4552221"/>
              <a:ext cx="1493849" cy="369418"/>
            </a:xfrm>
            <a:prstGeom prst="rect">
              <a:avLst/>
            </a:prstGeom>
            <a:noFill/>
          </p:spPr>
          <p:txBody>
            <a:bodyPr wrap="square" rtlCol="0">
              <a:spAutoFit/>
            </a:bodyPr>
            <a:lstStyle/>
            <a:p>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83" name="文本框 113"/>
            <p:cNvSpPr txBox="1"/>
            <p:nvPr/>
          </p:nvSpPr>
          <p:spPr>
            <a:xfrm>
              <a:off x="8337307" y="4977144"/>
              <a:ext cx="1540169" cy="815797"/>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84" name="组合 83"/>
          <p:cNvGrpSpPr/>
          <p:nvPr/>
        </p:nvGrpSpPr>
        <p:grpSpPr>
          <a:xfrm>
            <a:off x="6764703" y="2285572"/>
            <a:ext cx="1410497" cy="897969"/>
            <a:chOff x="9018430" y="3048134"/>
            <a:chExt cx="1880417" cy="1197568"/>
          </a:xfrm>
        </p:grpSpPr>
        <p:sp>
          <p:nvSpPr>
            <p:cNvPr id="85" name="文本框 78"/>
            <p:cNvSpPr txBox="1"/>
            <p:nvPr/>
          </p:nvSpPr>
          <p:spPr>
            <a:xfrm>
              <a:off x="9404998" y="3048134"/>
              <a:ext cx="1493849" cy="369417"/>
            </a:xfrm>
            <a:prstGeom prst="rect">
              <a:avLst/>
            </a:prstGeom>
            <a:noFill/>
          </p:spPr>
          <p:txBody>
            <a:bodyPr wrap="square" rtlCol="0">
              <a:spAutoFit/>
            </a:bodyPr>
            <a:lstStyle/>
            <a:p>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86" name="文本框 113"/>
            <p:cNvSpPr txBox="1"/>
            <p:nvPr/>
          </p:nvSpPr>
          <p:spPr>
            <a:xfrm>
              <a:off x="9018430" y="3429906"/>
              <a:ext cx="1540169" cy="815796"/>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87" name="组合 86"/>
          <p:cNvGrpSpPr/>
          <p:nvPr/>
        </p:nvGrpSpPr>
        <p:grpSpPr>
          <a:xfrm>
            <a:off x="6138378" y="1184309"/>
            <a:ext cx="1430959" cy="905045"/>
            <a:chOff x="8183438" y="1579445"/>
            <a:chExt cx="1907697" cy="1207006"/>
          </a:xfrm>
        </p:grpSpPr>
        <p:sp>
          <p:nvSpPr>
            <p:cNvPr id="88" name="文本框 60"/>
            <p:cNvSpPr txBox="1"/>
            <p:nvPr/>
          </p:nvSpPr>
          <p:spPr>
            <a:xfrm>
              <a:off x="8597285" y="1579445"/>
              <a:ext cx="1493850" cy="369417"/>
            </a:xfrm>
            <a:prstGeom prst="rect">
              <a:avLst/>
            </a:prstGeom>
            <a:noFill/>
          </p:spPr>
          <p:txBody>
            <a:bodyPr wrap="square" rtlCol="0">
              <a:spAutoFit/>
            </a:bodyPr>
            <a:lstStyle/>
            <a:p>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89" name="文本框 113"/>
            <p:cNvSpPr txBox="1"/>
            <p:nvPr/>
          </p:nvSpPr>
          <p:spPr>
            <a:xfrm>
              <a:off x="8183438" y="1970655"/>
              <a:ext cx="1540170" cy="815796"/>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90" name="文本框 153"/>
          <p:cNvSpPr txBox="1"/>
          <p:nvPr/>
        </p:nvSpPr>
        <p:spPr>
          <a:xfrm>
            <a:off x="4332118" y="2051913"/>
            <a:ext cx="713697" cy="1384995"/>
          </a:xfrm>
          <a:prstGeom prst="rect">
            <a:avLst/>
          </a:prstGeom>
          <a:noFill/>
        </p:spPr>
        <p:txBody>
          <a:bodyPr wrap="square" rtlCol="0">
            <a:spAutoFit/>
          </a:bodyPr>
          <a:lstStyle/>
          <a:p>
            <a:r>
              <a:rPr lang="zh-CN" altLang="en-US" sz="2100" b="1" dirty="0">
                <a:solidFill>
                  <a:schemeClr val="accent5"/>
                </a:solidFill>
                <a:latin typeface="微软雅黑" panose="020B0503020204020204" pitchFamily="34" charset="-122"/>
                <a:ea typeface="微软雅黑" panose="020B0503020204020204" pitchFamily="34" charset="-122"/>
              </a:rPr>
              <a:t>添加</a:t>
            </a:r>
            <a:r>
              <a:rPr lang="en-US" altLang="zh-CN" sz="2100" b="1" dirty="0">
                <a:solidFill>
                  <a:schemeClr val="accent5"/>
                </a:solidFill>
                <a:latin typeface="微软雅黑" panose="020B0503020204020204" pitchFamily="34" charset="-122"/>
                <a:ea typeface="微软雅黑" panose="020B0503020204020204" pitchFamily="34" charset="-122"/>
              </a:rPr>
              <a:t>         </a:t>
            </a:r>
            <a:r>
              <a:rPr lang="zh-CN" altLang="en-US" sz="2100" b="1" dirty="0">
                <a:solidFill>
                  <a:schemeClr val="accent5"/>
                </a:solidFill>
                <a:latin typeface="微软雅黑" panose="020B0503020204020204" pitchFamily="34" charset="-122"/>
                <a:ea typeface="微软雅黑" panose="020B0503020204020204" pitchFamily="34" charset="-122"/>
              </a:rPr>
              <a:t>标题</a:t>
            </a:r>
            <a:endParaRPr lang="zh-CN" altLang="en-US" sz="2100" b="1" dirty="0">
              <a:solidFill>
                <a:schemeClr val="accent5"/>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500"/>
                                        <p:tgtEl>
                                          <p:spTgt spid="64"/>
                                        </p:tgtEl>
                                      </p:cBhvr>
                                    </p:animEffect>
                                  </p:childTnLst>
                                </p:cTn>
                              </p:par>
                              <p:par>
                                <p:cTn id="18" presetID="10" presetClass="entr" presetSubtype="0" fill="hold" nodeType="with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fade">
                                      <p:cBhvr>
                                        <p:cTn id="20" dur="500"/>
                                        <p:tgtEl>
                                          <p:spTgt spid="6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90"/>
                                        </p:tgtEl>
                                        <p:attrNameLst>
                                          <p:attrName>style.visibility</p:attrName>
                                        </p:attrNameLst>
                                      </p:cBhvr>
                                      <p:to>
                                        <p:strVal val="visible"/>
                                      </p:to>
                                    </p:set>
                                    <p:animEffect transition="in" filter="randombar(horizontal)">
                                      <p:cBhvr>
                                        <p:cTn id="24" dur="500"/>
                                        <p:tgtEl>
                                          <p:spTgt spid="90"/>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par>
                                <p:cTn id="29" presetID="42" presetClass="path" presetSubtype="0" accel="50000" decel="50000" fill="hold" nodeType="withEffect">
                                  <p:stCondLst>
                                    <p:cond delay="0"/>
                                  </p:stCondLst>
                                  <p:childTnLst>
                                    <p:animMotion origin="layout" path="M -0.10287 0.1456 L 4.375E-6 3.7037E-6 " pathEditMode="relative" rAng="0" ptsTypes="AA">
                                      <p:cBhvr>
                                        <p:cTn id="30" dur="1000" fill="hold"/>
                                        <p:tgtEl>
                                          <p:spTgt spid="11"/>
                                        </p:tgtEl>
                                        <p:attrNameLst>
                                          <p:attrName>ppt_x</p:attrName>
                                          <p:attrName>ppt_y</p:attrName>
                                        </p:attrNameLst>
                                      </p:cBhvr>
                                      <p:rCtr x="5143" y="-7292"/>
                                    </p:animMotion>
                                  </p:childTnLst>
                                </p:cTn>
                              </p:par>
                              <p:par>
                                <p:cTn id="31" presetID="10"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childTnLst>
                                </p:cTn>
                              </p:par>
                              <p:par>
                                <p:cTn id="34" presetID="42" presetClass="path" presetSubtype="0" accel="50000" decel="50000" fill="hold" nodeType="withEffect">
                                  <p:stCondLst>
                                    <p:cond delay="0"/>
                                  </p:stCondLst>
                                  <p:childTnLst>
                                    <p:animMotion origin="layout" path="M 0.05091 0.1456 L 1.04167E-6 3.7037E-6 " pathEditMode="relative" rAng="0" ptsTypes="AA">
                                      <p:cBhvr>
                                        <p:cTn id="35" dur="1000" fill="hold"/>
                                        <p:tgtEl>
                                          <p:spTgt spid="5"/>
                                        </p:tgtEl>
                                        <p:attrNameLst>
                                          <p:attrName>ppt_x</p:attrName>
                                          <p:attrName>ppt_y</p:attrName>
                                        </p:attrNameLst>
                                      </p:cBhvr>
                                      <p:rCtr x="-2552" y="-7292"/>
                                    </p:animMotion>
                                  </p:childTnLst>
                                </p:cTn>
                              </p:par>
                              <p:par>
                                <p:cTn id="36" presetID="10" presetClass="entr" presetSubtype="0"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1000"/>
                                        <p:tgtEl>
                                          <p:spTgt spid="29"/>
                                        </p:tgtEl>
                                      </p:cBhvr>
                                    </p:animEffect>
                                  </p:childTnLst>
                                </p:cTn>
                              </p:par>
                              <p:par>
                                <p:cTn id="39" presetID="42" presetClass="path" presetSubtype="0" accel="50000" decel="50000" fill="hold" nodeType="withEffect">
                                  <p:stCondLst>
                                    <p:cond delay="0"/>
                                  </p:stCondLst>
                                  <p:childTnLst>
                                    <p:animMotion origin="layout" path="M 0.1112 -0.05555 L -2.5E-6 -3.7037E-6 " pathEditMode="relative" rAng="0" ptsTypes="AA">
                                      <p:cBhvr>
                                        <p:cTn id="40" dur="1000" fill="hold"/>
                                        <p:tgtEl>
                                          <p:spTgt spid="29"/>
                                        </p:tgtEl>
                                        <p:attrNameLst>
                                          <p:attrName>ppt_x</p:attrName>
                                          <p:attrName>ppt_y</p:attrName>
                                        </p:attrNameLst>
                                      </p:cBhvr>
                                      <p:rCtr x="-5560" y="2778"/>
                                    </p:animMotion>
                                  </p:childTnLst>
                                </p:cTn>
                              </p:par>
                              <p:par>
                                <p:cTn id="41" presetID="10"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childTnLst>
                                </p:cTn>
                              </p:par>
                              <p:par>
                                <p:cTn id="44" presetID="42" presetClass="path" presetSubtype="0" accel="50000" decel="50000" fill="hold" nodeType="withEffect">
                                  <p:stCondLst>
                                    <p:cond delay="0"/>
                                  </p:stCondLst>
                                  <p:childTnLst>
                                    <p:animMotion origin="layout" path="M 0.05091 -0.27246 L 1.04167E-6 4.81481E-6 " pathEditMode="relative" rAng="0" ptsTypes="AA">
                                      <p:cBhvr>
                                        <p:cTn id="45" dur="1000" fill="hold"/>
                                        <p:tgtEl>
                                          <p:spTgt spid="17"/>
                                        </p:tgtEl>
                                        <p:attrNameLst>
                                          <p:attrName>ppt_x</p:attrName>
                                          <p:attrName>ppt_y</p:attrName>
                                        </p:attrNameLst>
                                      </p:cBhvr>
                                      <p:rCtr x="-2552" y="13611"/>
                                    </p:animMotion>
                                  </p:childTnLst>
                                </p:cTn>
                              </p:par>
                              <p:par>
                                <p:cTn id="46" presetID="10"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childTnLst>
                                </p:cTn>
                              </p:par>
                              <p:par>
                                <p:cTn id="49" presetID="42" presetClass="path" presetSubtype="0" accel="50000" decel="50000" fill="hold" nodeType="withEffect">
                                  <p:stCondLst>
                                    <p:cond delay="0"/>
                                  </p:stCondLst>
                                  <p:childTnLst>
                                    <p:animMotion origin="layout" path="M -0.09701 -0.26204 L 4.375E-6 4.81481E-6 " pathEditMode="relative" rAng="0" ptsTypes="AA">
                                      <p:cBhvr>
                                        <p:cTn id="50" dur="1000" fill="hold"/>
                                        <p:tgtEl>
                                          <p:spTgt spid="23"/>
                                        </p:tgtEl>
                                        <p:attrNameLst>
                                          <p:attrName>ppt_x</p:attrName>
                                          <p:attrName>ppt_y</p:attrName>
                                        </p:attrNameLst>
                                      </p:cBhvr>
                                      <p:rCtr x="4844" y="13102"/>
                                    </p:animMotion>
                                  </p:childTnLst>
                                </p:cTn>
                              </p:par>
                              <p:par>
                                <p:cTn id="51" presetID="10"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1000"/>
                                        <p:tgtEl>
                                          <p:spTgt spid="35"/>
                                        </p:tgtEl>
                                      </p:cBhvr>
                                    </p:animEffect>
                                  </p:childTnLst>
                                </p:cTn>
                              </p:par>
                              <p:par>
                                <p:cTn id="54" presetID="42" presetClass="path" presetSubtype="0" accel="50000" decel="50000" fill="hold" nodeType="withEffect">
                                  <p:stCondLst>
                                    <p:cond delay="0"/>
                                  </p:stCondLst>
                                  <p:childTnLst>
                                    <p:animMotion origin="layout" path="M -0.15951 -0.05555 L 4.375E-6 -3.7037E-6 " pathEditMode="relative" rAng="0" ptsTypes="AA">
                                      <p:cBhvr>
                                        <p:cTn id="55" dur="1000" fill="hold"/>
                                        <p:tgtEl>
                                          <p:spTgt spid="35"/>
                                        </p:tgtEl>
                                        <p:attrNameLst>
                                          <p:attrName>ppt_x</p:attrName>
                                          <p:attrName>ppt_y</p:attrName>
                                        </p:attrNameLst>
                                      </p:cBhvr>
                                      <p:rCtr x="7969" y="2778"/>
                                    </p:animMotion>
                                  </p:childTnLst>
                                </p:cTn>
                              </p:par>
                            </p:childTnLst>
                          </p:cTn>
                        </p:par>
                        <p:par>
                          <p:cTn id="56" fill="hold">
                            <p:stCondLst>
                              <p:cond delay="3000"/>
                            </p:stCondLst>
                            <p:childTnLst>
                              <p:par>
                                <p:cTn id="57" presetID="2" presetClass="entr" presetSubtype="2" fill="hold" grpId="0"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500" fill="hold"/>
                                        <p:tgtEl>
                                          <p:spTgt spid="55"/>
                                        </p:tgtEl>
                                        <p:attrNameLst>
                                          <p:attrName>ppt_x</p:attrName>
                                        </p:attrNameLst>
                                      </p:cBhvr>
                                      <p:tavLst>
                                        <p:tav tm="0">
                                          <p:val>
                                            <p:strVal val="1+#ppt_w/2"/>
                                          </p:val>
                                        </p:tav>
                                        <p:tav tm="100000">
                                          <p:val>
                                            <p:strVal val="#ppt_x"/>
                                          </p:val>
                                        </p:tav>
                                      </p:tavLst>
                                    </p:anim>
                                    <p:anim calcmode="lin" valueType="num">
                                      <p:cBhvr additive="base">
                                        <p:cTn id="60" dur="500" fill="hold"/>
                                        <p:tgtEl>
                                          <p:spTgt spid="55"/>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additive="base">
                                        <p:cTn id="63" dur="500" fill="hold"/>
                                        <p:tgtEl>
                                          <p:spTgt spid="54"/>
                                        </p:tgtEl>
                                        <p:attrNameLst>
                                          <p:attrName>ppt_x</p:attrName>
                                        </p:attrNameLst>
                                      </p:cBhvr>
                                      <p:tavLst>
                                        <p:tav tm="0">
                                          <p:val>
                                            <p:strVal val="1+#ppt_w/2"/>
                                          </p:val>
                                        </p:tav>
                                        <p:tav tm="100000">
                                          <p:val>
                                            <p:strVal val="#ppt_x"/>
                                          </p:val>
                                        </p:tav>
                                      </p:tavLst>
                                    </p:anim>
                                    <p:anim calcmode="lin" valueType="num">
                                      <p:cBhvr additive="base">
                                        <p:cTn id="64" dur="500" fill="hold"/>
                                        <p:tgtEl>
                                          <p:spTgt spid="54"/>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6"/>
                                        </p:tgtEl>
                                        <p:attrNameLst>
                                          <p:attrName>style.visibility</p:attrName>
                                        </p:attrNameLst>
                                      </p:cBhvr>
                                      <p:to>
                                        <p:strVal val="visible"/>
                                      </p:to>
                                    </p:set>
                                    <p:anim calcmode="lin" valueType="num">
                                      <p:cBhvr additive="base">
                                        <p:cTn id="67" dur="500" fill="hold"/>
                                        <p:tgtEl>
                                          <p:spTgt spid="56"/>
                                        </p:tgtEl>
                                        <p:attrNameLst>
                                          <p:attrName>ppt_x</p:attrName>
                                        </p:attrNameLst>
                                      </p:cBhvr>
                                      <p:tavLst>
                                        <p:tav tm="0">
                                          <p:val>
                                            <p:strVal val="1+#ppt_w/2"/>
                                          </p:val>
                                        </p:tav>
                                        <p:tav tm="100000">
                                          <p:val>
                                            <p:strVal val="#ppt_x"/>
                                          </p:val>
                                        </p:tav>
                                      </p:tavLst>
                                    </p:anim>
                                    <p:anim calcmode="lin" valueType="num">
                                      <p:cBhvr additive="base">
                                        <p:cTn id="68" dur="500" fill="hold"/>
                                        <p:tgtEl>
                                          <p:spTgt spid="56"/>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0-#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anim calcmode="lin" valueType="num">
                                      <p:cBhvr additive="base">
                                        <p:cTn id="75" dur="500" fill="hold"/>
                                        <p:tgtEl>
                                          <p:spTgt spid="46"/>
                                        </p:tgtEl>
                                        <p:attrNameLst>
                                          <p:attrName>ppt_x</p:attrName>
                                        </p:attrNameLst>
                                      </p:cBhvr>
                                      <p:tavLst>
                                        <p:tav tm="0">
                                          <p:val>
                                            <p:strVal val="0-#ppt_w/2"/>
                                          </p:val>
                                        </p:tav>
                                        <p:tav tm="100000">
                                          <p:val>
                                            <p:strVal val="#ppt_x"/>
                                          </p:val>
                                        </p:tav>
                                      </p:tavLst>
                                    </p:anim>
                                    <p:anim calcmode="lin" valueType="num">
                                      <p:cBhvr additive="base">
                                        <p:cTn id="76" dur="500" fill="hold"/>
                                        <p:tgtEl>
                                          <p:spTgt spid="46"/>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additive="base">
                                        <p:cTn id="79" dur="500" fill="hold"/>
                                        <p:tgtEl>
                                          <p:spTgt spid="48"/>
                                        </p:tgtEl>
                                        <p:attrNameLst>
                                          <p:attrName>ppt_x</p:attrName>
                                        </p:attrNameLst>
                                      </p:cBhvr>
                                      <p:tavLst>
                                        <p:tav tm="0">
                                          <p:val>
                                            <p:strVal val="0-#ppt_w/2"/>
                                          </p:val>
                                        </p:tav>
                                        <p:tav tm="100000">
                                          <p:val>
                                            <p:strVal val="#ppt_x"/>
                                          </p:val>
                                        </p:tav>
                                      </p:tavLst>
                                    </p:anim>
                                    <p:anim calcmode="lin" valueType="num">
                                      <p:cBhvr additive="base">
                                        <p:cTn id="80" dur="500" fill="hold"/>
                                        <p:tgtEl>
                                          <p:spTgt spid="48"/>
                                        </p:tgtEl>
                                        <p:attrNameLst>
                                          <p:attrName>ppt_y</p:attrName>
                                        </p:attrNameLst>
                                      </p:cBhvr>
                                      <p:tavLst>
                                        <p:tav tm="0">
                                          <p:val>
                                            <p:strVal val="#ppt_y"/>
                                          </p:val>
                                        </p:tav>
                                        <p:tav tm="100000">
                                          <p:val>
                                            <p:strVal val="#ppt_y"/>
                                          </p:val>
                                        </p:tav>
                                      </p:tavLst>
                                    </p:anim>
                                  </p:childTnLst>
                                </p:cTn>
                              </p:par>
                            </p:childTnLst>
                          </p:cTn>
                        </p:par>
                        <p:par>
                          <p:cTn id="81" fill="hold">
                            <p:stCondLst>
                              <p:cond delay="3500"/>
                            </p:stCondLst>
                            <p:childTnLst>
                              <p:par>
                                <p:cTn id="82" presetID="14" presetClass="entr" presetSubtype="10"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Effect transition="in" filter="randombar(horizontal)">
                                      <p:cBhvr>
                                        <p:cTn id="84" dur="500"/>
                                        <p:tgtEl>
                                          <p:spTgt spid="60"/>
                                        </p:tgtEl>
                                      </p:cBhvr>
                                    </p:animEffect>
                                  </p:childTnLst>
                                </p:cTn>
                              </p:par>
                              <p:par>
                                <p:cTn id="85" presetID="14" presetClass="entr" presetSubtype="10" fill="hold" nodeType="with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randombar(horizontal)">
                                      <p:cBhvr>
                                        <p:cTn id="87" dur="500"/>
                                        <p:tgtEl>
                                          <p:spTgt spid="57"/>
                                        </p:tgtEl>
                                      </p:cBhvr>
                                    </p:animEffect>
                                  </p:childTnLst>
                                </p:cTn>
                              </p:par>
                              <p:par>
                                <p:cTn id="88" presetID="14" presetClass="entr" presetSubtype="10" fill="hold" nodeType="withEffect">
                                  <p:stCondLst>
                                    <p:cond delay="0"/>
                                  </p:stCondLst>
                                  <p:childTnLst>
                                    <p:set>
                                      <p:cBhvr>
                                        <p:cTn id="89" dur="1" fill="hold">
                                          <p:stCondLst>
                                            <p:cond delay="0"/>
                                          </p:stCondLst>
                                        </p:cTn>
                                        <p:tgtEl>
                                          <p:spTgt spid="61"/>
                                        </p:tgtEl>
                                        <p:attrNameLst>
                                          <p:attrName>style.visibility</p:attrName>
                                        </p:attrNameLst>
                                      </p:cBhvr>
                                      <p:to>
                                        <p:strVal val="visible"/>
                                      </p:to>
                                    </p:set>
                                    <p:animEffect transition="in" filter="randombar(horizontal)">
                                      <p:cBhvr>
                                        <p:cTn id="90" dur="500"/>
                                        <p:tgtEl>
                                          <p:spTgt spid="61"/>
                                        </p:tgtEl>
                                      </p:cBhvr>
                                    </p:animEffect>
                                  </p:childTnLst>
                                </p:cTn>
                              </p:par>
                              <p:par>
                                <p:cTn id="91" presetID="14" presetClass="entr" presetSubtype="10" fill="hold"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randombar(horizontal)">
                                      <p:cBhvr>
                                        <p:cTn id="93" dur="500"/>
                                        <p:tgtEl>
                                          <p:spTgt spid="41"/>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randombar(horizontal)">
                                      <p:cBhvr>
                                        <p:cTn id="96" dur="500"/>
                                        <p:tgtEl>
                                          <p:spTgt spid="47"/>
                                        </p:tgtEl>
                                      </p:cBhvr>
                                    </p:animEffect>
                                  </p:childTnLst>
                                </p:cTn>
                              </p:par>
                              <p:par>
                                <p:cTn id="97" presetID="14" presetClass="entr" presetSubtype="10" fill="hold" nodeType="withEffect">
                                  <p:stCondLst>
                                    <p:cond delay="0"/>
                                  </p:stCondLst>
                                  <p:childTnLst>
                                    <p:set>
                                      <p:cBhvr>
                                        <p:cTn id="98" dur="1" fill="hold">
                                          <p:stCondLst>
                                            <p:cond delay="0"/>
                                          </p:stCondLst>
                                        </p:cTn>
                                        <p:tgtEl>
                                          <p:spTgt spid="49"/>
                                        </p:tgtEl>
                                        <p:attrNameLst>
                                          <p:attrName>style.visibility</p:attrName>
                                        </p:attrNameLst>
                                      </p:cBhvr>
                                      <p:to>
                                        <p:strVal val="visible"/>
                                      </p:to>
                                    </p:set>
                                    <p:animEffect transition="in" filter="randombar(horizontal)">
                                      <p:cBhvr>
                                        <p:cTn id="99" dur="500"/>
                                        <p:tgtEl>
                                          <p:spTgt spid="49"/>
                                        </p:tgtEl>
                                      </p:cBhvr>
                                    </p:animEffect>
                                  </p:childTnLst>
                                </p:cTn>
                              </p:par>
                            </p:childTnLst>
                          </p:cTn>
                        </p:par>
                        <p:par>
                          <p:cTn id="100" fill="hold">
                            <p:stCondLst>
                              <p:cond delay="4000"/>
                            </p:stCondLst>
                            <p:childTnLst>
                              <p:par>
                                <p:cTn id="101" presetID="22" presetClass="entr" presetSubtype="1" fill="hold" nodeType="after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up)">
                                      <p:cBhvr>
                                        <p:cTn id="103" dur="500"/>
                                        <p:tgtEl>
                                          <p:spTgt spid="81"/>
                                        </p:tgtEl>
                                      </p:cBhvr>
                                    </p:animEffect>
                                  </p:childTnLst>
                                </p:cTn>
                              </p:par>
                              <p:par>
                                <p:cTn id="104" presetID="22" presetClass="entr" presetSubtype="1" fill="hold" nodeType="withEffect">
                                  <p:stCondLst>
                                    <p:cond delay="0"/>
                                  </p:stCondLst>
                                  <p:childTnLst>
                                    <p:set>
                                      <p:cBhvr>
                                        <p:cTn id="105" dur="1" fill="hold">
                                          <p:stCondLst>
                                            <p:cond delay="0"/>
                                          </p:stCondLst>
                                        </p:cTn>
                                        <p:tgtEl>
                                          <p:spTgt spid="84"/>
                                        </p:tgtEl>
                                        <p:attrNameLst>
                                          <p:attrName>style.visibility</p:attrName>
                                        </p:attrNameLst>
                                      </p:cBhvr>
                                      <p:to>
                                        <p:strVal val="visible"/>
                                      </p:to>
                                    </p:set>
                                    <p:animEffect transition="in" filter="wipe(up)">
                                      <p:cBhvr>
                                        <p:cTn id="106" dur="500"/>
                                        <p:tgtEl>
                                          <p:spTgt spid="84"/>
                                        </p:tgtEl>
                                      </p:cBhvr>
                                    </p:animEffect>
                                  </p:childTnLst>
                                </p:cTn>
                              </p:par>
                              <p:par>
                                <p:cTn id="107" presetID="22" presetClass="entr" presetSubtype="1" fill="hold" nodeType="withEffect">
                                  <p:stCondLst>
                                    <p:cond delay="0"/>
                                  </p:stCondLst>
                                  <p:childTnLst>
                                    <p:set>
                                      <p:cBhvr>
                                        <p:cTn id="108" dur="1" fill="hold">
                                          <p:stCondLst>
                                            <p:cond delay="0"/>
                                          </p:stCondLst>
                                        </p:cTn>
                                        <p:tgtEl>
                                          <p:spTgt spid="87"/>
                                        </p:tgtEl>
                                        <p:attrNameLst>
                                          <p:attrName>style.visibility</p:attrName>
                                        </p:attrNameLst>
                                      </p:cBhvr>
                                      <p:to>
                                        <p:strVal val="visible"/>
                                      </p:to>
                                    </p:set>
                                    <p:animEffect transition="in" filter="wipe(up)">
                                      <p:cBhvr>
                                        <p:cTn id="109" dur="500"/>
                                        <p:tgtEl>
                                          <p:spTgt spid="87"/>
                                        </p:tgtEl>
                                      </p:cBhvr>
                                    </p:animEffect>
                                  </p:childTnLst>
                                </p:cTn>
                              </p:par>
                              <p:par>
                                <p:cTn id="110" presetID="22" presetClass="entr" presetSubtype="1" fill="hold" nodeType="withEffect">
                                  <p:stCondLst>
                                    <p:cond delay="0"/>
                                  </p:stCondLst>
                                  <p:childTnLst>
                                    <p:set>
                                      <p:cBhvr>
                                        <p:cTn id="111" dur="1" fill="hold">
                                          <p:stCondLst>
                                            <p:cond delay="0"/>
                                          </p:stCondLst>
                                        </p:cTn>
                                        <p:tgtEl>
                                          <p:spTgt spid="72"/>
                                        </p:tgtEl>
                                        <p:attrNameLst>
                                          <p:attrName>style.visibility</p:attrName>
                                        </p:attrNameLst>
                                      </p:cBhvr>
                                      <p:to>
                                        <p:strVal val="visible"/>
                                      </p:to>
                                    </p:set>
                                    <p:animEffect transition="in" filter="wipe(up)">
                                      <p:cBhvr>
                                        <p:cTn id="112" dur="500"/>
                                        <p:tgtEl>
                                          <p:spTgt spid="72"/>
                                        </p:tgtEl>
                                      </p:cBhvr>
                                    </p:animEffect>
                                  </p:childTnLst>
                                </p:cTn>
                              </p:par>
                              <p:par>
                                <p:cTn id="113" presetID="22" presetClass="entr" presetSubtype="1" fill="hold"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up)">
                                      <p:cBhvr>
                                        <p:cTn id="115" dur="500"/>
                                        <p:tgtEl>
                                          <p:spTgt spid="75"/>
                                        </p:tgtEl>
                                      </p:cBhvr>
                                    </p:animEffect>
                                  </p:childTnLst>
                                </p:cTn>
                              </p:par>
                              <p:par>
                                <p:cTn id="116" presetID="22" presetClass="entr" presetSubtype="1" fill="hold" nodeType="withEffect">
                                  <p:stCondLst>
                                    <p:cond delay="0"/>
                                  </p:stCondLst>
                                  <p:childTnLst>
                                    <p:set>
                                      <p:cBhvr>
                                        <p:cTn id="117" dur="1" fill="hold">
                                          <p:stCondLst>
                                            <p:cond delay="0"/>
                                          </p:stCondLst>
                                        </p:cTn>
                                        <p:tgtEl>
                                          <p:spTgt spid="78"/>
                                        </p:tgtEl>
                                        <p:attrNameLst>
                                          <p:attrName>style.visibility</p:attrName>
                                        </p:attrNameLst>
                                      </p:cBhvr>
                                      <p:to>
                                        <p:strVal val="visible"/>
                                      </p:to>
                                    </p:set>
                                    <p:animEffect transition="in" filter="wipe(up)">
                                      <p:cBhvr>
                                        <p:cTn id="11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45" grpId="0" animBg="1"/>
      <p:bldP spid="46" grpId="0" animBg="1"/>
      <p:bldP spid="47" grpId="0" animBg="1"/>
      <p:bldP spid="48" grpId="0" animBg="1"/>
      <p:bldP spid="54" grpId="0" animBg="1"/>
      <p:bldP spid="55" grpId="0" animBg="1"/>
      <p:bldP spid="56" grpId="0" animBg="1"/>
      <p:bldP spid="60" grpId="0" animBg="1"/>
      <p:bldP spid="9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smtClean="0">
                <a:solidFill>
                  <a:srgbClr val="FFAE47"/>
                </a:solidFill>
                <a:latin typeface="微软雅黑" panose="020B0503020204020204" pitchFamily="34" charset="-122"/>
                <a:ea typeface="微软雅黑" panose="020B0503020204020204" pitchFamily="34" charset="-122"/>
              </a:rPr>
              <a:t>单击添加标题</a:t>
            </a:r>
            <a:endParaRPr lang="zh-CN" altLang="en-US" sz="1800" b="1" dirty="0">
              <a:solidFill>
                <a:srgbClr val="FFAE47"/>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3265339" y="2582197"/>
            <a:ext cx="2105129" cy="2570468"/>
            <a:chOff x="4408748" y="2851198"/>
            <a:chExt cx="2806473" cy="3428085"/>
          </a:xfrm>
          <a:solidFill>
            <a:srgbClr val="A6A6A6"/>
          </a:solidFill>
        </p:grpSpPr>
        <p:sp>
          <p:nvSpPr>
            <p:cNvPr id="5" name="矩形 4"/>
            <p:cNvSpPr/>
            <p:nvPr/>
          </p:nvSpPr>
          <p:spPr>
            <a:xfrm>
              <a:off x="5654903" y="2851198"/>
              <a:ext cx="308446" cy="34280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 name="矩形 5"/>
            <p:cNvSpPr/>
            <p:nvPr/>
          </p:nvSpPr>
          <p:spPr>
            <a:xfrm rot="3628266">
              <a:off x="6344896" y="3307680"/>
              <a:ext cx="240375" cy="1500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 name="矩形 6"/>
            <p:cNvSpPr/>
            <p:nvPr/>
          </p:nvSpPr>
          <p:spPr>
            <a:xfrm rot="3222577">
              <a:off x="6279379" y="4508173"/>
              <a:ext cx="117002" cy="1500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矩形 7"/>
            <p:cNvSpPr/>
            <p:nvPr/>
          </p:nvSpPr>
          <p:spPr>
            <a:xfrm rot="18144688" flipH="1">
              <a:off x="5094796" y="2855932"/>
              <a:ext cx="152149" cy="1500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 name="矩形 8"/>
            <p:cNvSpPr/>
            <p:nvPr/>
          </p:nvSpPr>
          <p:spPr>
            <a:xfrm rot="17368525" flipH="1">
              <a:off x="5067148" y="4124428"/>
              <a:ext cx="183475" cy="1500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0" name="组合 9"/>
          <p:cNvGrpSpPr/>
          <p:nvPr/>
        </p:nvGrpSpPr>
        <p:grpSpPr>
          <a:xfrm>
            <a:off x="3533383" y="1043824"/>
            <a:ext cx="1686239" cy="1685630"/>
            <a:chOff x="4710563" y="795050"/>
            <a:chExt cx="2248026" cy="2248026"/>
          </a:xfrm>
        </p:grpSpPr>
        <p:grpSp>
          <p:nvGrpSpPr>
            <p:cNvPr id="11" name="组合 10"/>
            <p:cNvGrpSpPr/>
            <p:nvPr/>
          </p:nvGrpSpPr>
          <p:grpSpPr>
            <a:xfrm>
              <a:off x="4710563" y="795050"/>
              <a:ext cx="2248026" cy="2248026"/>
              <a:chOff x="1200760" y="3842074"/>
              <a:chExt cx="1784148" cy="1784148"/>
            </a:xfrm>
          </p:grpSpPr>
          <p:sp>
            <p:nvSpPr>
              <p:cNvPr id="13" name="椭圆 12"/>
              <p:cNvSpPr/>
              <p:nvPr/>
            </p:nvSpPr>
            <p:spPr>
              <a:xfrm>
                <a:off x="1200760" y="3842074"/>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 name="椭圆 13"/>
              <p:cNvSpPr/>
              <p:nvPr/>
            </p:nvSpPr>
            <p:spPr>
              <a:xfrm>
                <a:off x="1475770" y="4117085"/>
                <a:ext cx="1234127" cy="1234127"/>
              </a:xfrm>
              <a:prstGeom prst="ellipse">
                <a:avLst/>
              </a:prstGeom>
              <a:solidFill>
                <a:srgbClr val="FFB850"/>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2" name="Freeform 987"/>
            <p:cNvSpPr>
              <a:spLocks noEditPoints="1"/>
            </p:cNvSpPr>
            <p:nvPr/>
          </p:nvSpPr>
          <p:spPr bwMode="auto">
            <a:xfrm>
              <a:off x="5564060" y="1377589"/>
              <a:ext cx="540619" cy="869615"/>
            </a:xfrm>
            <a:custGeom>
              <a:avLst/>
              <a:gdLst>
                <a:gd name="T0" fmla="*/ 133 w 205"/>
                <a:gd name="T1" fmla="*/ 170 h 331"/>
                <a:gd name="T2" fmla="*/ 148 w 205"/>
                <a:gd name="T3" fmla="*/ 126 h 331"/>
                <a:gd name="T4" fmla="*/ 148 w 205"/>
                <a:gd name="T5" fmla="*/ 110 h 331"/>
                <a:gd name="T6" fmla="*/ 48 w 205"/>
                <a:gd name="T7" fmla="*/ 118 h 331"/>
                <a:gd name="T8" fmla="*/ 71 w 205"/>
                <a:gd name="T9" fmla="*/ 126 h 331"/>
                <a:gd name="T10" fmla="*/ 39 w 205"/>
                <a:gd name="T11" fmla="*/ 224 h 331"/>
                <a:gd name="T12" fmla="*/ 44 w 205"/>
                <a:gd name="T13" fmla="*/ 331 h 331"/>
                <a:gd name="T14" fmla="*/ 205 w 205"/>
                <a:gd name="T15" fmla="*/ 298 h 331"/>
                <a:gd name="T16" fmla="*/ 161 w 205"/>
                <a:gd name="T17" fmla="*/ 315 h 331"/>
                <a:gd name="T18" fmla="*/ 16 w 205"/>
                <a:gd name="T19" fmla="*/ 298 h 331"/>
                <a:gd name="T20" fmla="*/ 87 w 205"/>
                <a:gd name="T21" fmla="*/ 170 h 331"/>
                <a:gd name="T22" fmla="*/ 117 w 205"/>
                <a:gd name="T23" fmla="*/ 126 h 331"/>
                <a:gd name="T24" fmla="*/ 153 w 205"/>
                <a:gd name="T25" fmla="*/ 234 h 331"/>
                <a:gd name="T26" fmla="*/ 161 w 205"/>
                <a:gd name="T27" fmla="*/ 315 h 331"/>
                <a:gd name="T28" fmla="*/ 121 w 205"/>
                <a:gd name="T29" fmla="*/ 262 h 331"/>
                <a:gd name="T30" fmla="*/ 101 w 205"/>
                <a:gd name="T31" fmla="*/ 258 h 331"/>
                <a:gd name="T32" fmla="*/ 63 w 205"/>
                <a:gd name="T33" fmla="*/ 263 h 331"/>
                <a:gd name="T34" fmla="*/ 48 w 205"/>
                <a:gd name="T35" fmla="*/ 259 h 331"/>
                <a:gd name="T36" fmla="*/ 24 w 205"/>
                <a:gd name="T37" fmla="*/ 298 h 331"/>
                <a:gd name="T38" fmla="*/ 161 w 205"/>
                <a:gd name="T39" fmla="*/ 307 h 331"/>
                <a:gd name="T40" fmla="*/ 167 w 205"/>
                <a:gd name="T41" fmla="*/ 266 h 331"/>
                <a:gd name="T42" fmla="*/ 165 w 205"/>
                <a:gd name="T43" fmla="*/ 264 h 331"/>
                <a:gd name="T44" fmla="*/ 144 w 205"/>
                <a:gd name="T45" fmla="*/ 248 h 331"/>
                <a:gd name="T46" fmla="*/ 124 w 205"/>
                <a:gd name="T47" fmla="*/ 23 h 331"/>
                <a:gd name="T48" fmla="*/ 124 w 205"/>
                <a:gd name="T49" fmla="*/ 0 h 331"/>
                <a:gd name="T50" fmla="*/ 124 w 205"/>
                <a:gd name="T51" fmla="*/ 23 h 331"/>
                <a:gd name="T52" fmla="*/ 91 w 205"/>
                <a:gd name="T53" fmla="*/ 49 h 331"/>
                <a:gd name="T54" fmla="*/ 74 w 205"/>
                <a:gd name="T55" fmla="*/ 32 h 331"/>
                <a:gd name="T56" fmla="*/ 58 w 205"/>
                <a:gd name="T57" fmla="*/ 49 h 331"/>
                <a:gd name="T58" fmla="*/ 68 w 205"/>
                <a:gd name="T59" fmla="*/ 43 h 331"/>
                <a:gd name="T60" fmla="*/ 80 w 205"/>
                <a:gd name="T61" fmla="*/ 43 h 331"/>
                <a:gd name="T62" fmla="*/ 74 w 205"/>
                <a:gd name="T63" fmla="*/ 57 h 331"/>
                <a:gd name="T64" fmla="*/ 68 w 205"/>
                <a:gd name="T65" fmla="*/ 43 h 331"/>
                <a:gd name="T66" fmla="*/ 92 w 205"/>
                <a:gd name="T67" fmla="*/ 102 h 331"/>
                <a:gd name="T68" fmla="*/ 98 w 205"/>
                <a:gd name="T69" fmla="*/ 82 h 331"/>
                <a:gd name="T70" fmla="*/ 129 w 205"/>
                <a:gd name="T71" fmla="*/ 82 h 331"/>
                <a:gd name="T72" fmla="*/ 134 w 205"/>
                <a:gd name="T73" fmla="*/ 102 h 331"/>
                <a:gd name="T74" fmla="*/ 143 w 205"/>
                <a:gd name="T75" fmla="*/ 97 h 331"/>
                <a:gd name="T76" fmla="*/ 113 w 205"/>
                <a:gd name="T77" fmla="*/ 68 h 331"/>
                <a:gd name="T78" fmla="*/ 84 w 205"/>
                <a:gd name="T79" fmla="*/ 9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331">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5" name="组合 14"/>
          <p:cNvGrpSpPr/>
          <p:nvPr/>
        </p:nvGrpSpPr>
        <p:grpSpPr>
          <a:xfrm>
            <a:off x="5054034" y="2216895"/>
            <a:ext cx="1457974" cy="1457447"/>
            <a:chOff x="6737835" y="2359506"/>
            <a:chExt cx="1943712" cy="1943712"/>
          </a:xfrm>
        </p:grpSpPr>
        <p:grpSp>
          <p:nvGrpSpPr>
            <p:cNvPr id="16" name="组合 15"/>
            <p:cNvGrpSpPr/>
            <p:nvPr/>
          </p:nvGrpSpPr>
          <p:grpSpPr>
            <a:xfrm>
              <a:off x="6737835" y="2359506"/>
              <a:ext cx="1943712" cy="1943712"/>
              <a:chOff x="1200760" y="3842075"/>
              <a:chExt cx="1784148" cy="1784148"/>
            </a:xfrm>
          </p:grpSpPr>
          <p:sp>
            <p:nvSpPr>
              <p:cNvPr id="18" name="椭圆 17"/>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 name="椭圆 18"/>
              <p:cNvSpPr/>
              <p:nvPr/>
            </p:nvSpPr>
            <p:spPr>
              <a:xfrm>
                <a:off x="1475770" y="4117085"/>
                <a:ext cx="1234127" cy="1234127"/>
              </a:xfrm>
              <a:prstGeom prst="ellipse">
                <a:avLst/>
              </a:prstGeom>
              <a:solidFill>
                <a:srgbClr val="00AF92"/>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7" name="Freeform 975"/>
            <p:cNvSpPr>
              <a:spLocks noEditPoints="1"/>
            </p:cNvSpPr>
            <p:nvPr/>
          </p:nvSpPr>
          <p:spPr bwMode="auto">
            <a:xfrm>
              <a:off x="7454671" y="2997168"/>
              <a:ext cx="514323" cy="635166"/>
            </a:xfrm>
            <a:custGeom>
              <a:avLst/>
              <a:gdLst>
                <a:gd name="T0" fmla="*/ 120 w 349"/>
                <a:gd name="T1" fmla="*/ 0 h 431"/>
                <a:gd name="T2" fmla="*/ 117 w 349"/>
                <a:gd name="T3" fmla="*/ 3 h 431"/>
                <a:gd name="T4" fmla="*/ 2 w 349"/>
                <a:gd name="T5" fmla="*/ 117 h 431"/>
                <a:gd name="T6" fmla="*/ 0 w 349"/>
                <a:gd name="T7" fmla="*/ 120 h 431"/>
                <a:gd name="T8" fmla="*/ 0 w 349"/>
                <a:gd name="T9" fmla="*/ 431 h 431"/>
                <a:gd name="T10" fmla="*/ 349 w 349"/>
                <a:gd name="T11" fmla="*/ 431 h 431"/>
                <a:gd name="T12" fmla="*/ 349 w 349"/>
                <a:gd name="T13" fmla="*/ 0 h 431"/>
                <a:gd name="T14" fmla="*/ 120 w 349"/>
                <a:gd name="T15" fmla="*/ 0 h 431"/>
                <a:gd name="T16" fmla="*/ 114 w 349"/>
                <a:gd name="T17" fmla="*/ 37 h 431"/>
                <a:gd name="T18" fmla="*/ 114 w 349"/>
                <a:gd name="T19" fmla="*/ 114 h 431"/>
                <a:gd name="T20" fmla="*/ 37 w 349"/>
                <a:gd name="T21" fmla="*/ 114 h 431"/>
                <a:gd name="T22" fmla="*/ 114 w 349"/>
                <a:gd name="T23" fmla="*/ 37 h 431"/>
                <a:gd name="T24" fmla="*/ 328 w 349"/>
                <a:gd name="T25" fmla="*/ 410 h 431"/>
                <a:gd name="T26" fmla="*/ 20 w 349"/>
                <a:gd name="T27" fmla="*/ 410 h 431"/>
                <a:gd name="T28" fmla="*/ 20 w 349"/>
                <a:gd name="T29" fmla="*/ 136 h 431"/>
                <a:gd name="T30" fmla="*/ 135 w 349"/>
                <a:gd name="T31" fmla="*/ 136 h 431"/>
                <a:gd name="T32" fmla="*/ 135 w 349"/>
                <a:gd name="T33" fmla="*/ 22 h 431"/>
                <a:gd name="T34" fmla="*/ 328 w 349"/>
                <a:gd name="T35" fmla="*/ 22 h 431"/>
                <a:gd name="T36" fmla="*/ 328 w 349"/>
                <a:gd name="T37" fmla="*/ 410 h 431"/>
                <a:gd name="T38" fmla="*/ 75 w 349"/>
                <a:gd name="T39" fmla="*/ 317 h 431"/>
                <a:gd name="T40" fmla="*/ 145 w 349"/>
                <a:gd name="T41" fmla="*/ 249 h 431"/>
                <a:gd name="T42" fmla="*/ 187 w 349"/>
                <a:gd name="T43" fmla="*/ 290 h 431"/>
                <a:gd name="T44" fmla="*/ 300 w 349"/>
                <a:gd name="T45" fmla="*/ 178 h 431"/>
                <a:gd name="T46" fmla="*/ 285 w 349"/>
                <a:gd name="T47" fmla="*/ 163 h 431"/>
                <a:gd name="T48" fmla="*/ 187 w 349"/>
                <a:gd name="T49" fmla="*/ 259 h 431"/>
                <a:gd name="T50" fmla="*/ 152 w 349"/>
                <a:gd name="T51" fmla="*/ 225 h 431"/>
                <a:gd name="T52" fmla="*/ 145 w 349"/>
                <a:gd name="T53" fmla="*/ 218 h 431"/>
                <a:gd name="T54" fmla="*/ 138 w 349"/>
                <a:gd name="T55" fmla="*/ 225 h 431"/>
                <a:gd name="T56" fmla="*/ 60 w 349"/>
                <a:gd name="T57" fmla="*/ 302 h 431"/>
                <a:gd name="T58" fmla="*/ 75 w 349"/>
                <a:gd name="T59" fmla="*/ 31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431">
                  <a:moveTo>
                    <a:pt x="120" y="0"/>
                  </a:moveTo>
                  <a:lnTo>
                    <a:pt x="117" y="3"/>
                  </a:lnTo>
                  <a:lnTo>
                    <a:pt x="2" y="117"/>
                  </a:lnTo>
                  <a:lnTo>
                    <a:pt x="0" y="120"/>
                  </a:lnTo>
                  <a:lnTo>
                    <a:pt x="0" y="431"/>
                  </a:lnTo>
                  <a:lnTo>
                    <a:pt x="349" y="431"/>
                  </a:lnTo>
                  <a:lnTo>
                    <a:pt x="349" y="0"/>
                  </a:lnTo>
                  <a:lnTo>
                    <a:pt x="120" y="0"/>
                  </a:lnTo>
                  <a:close/>
                  <a:moveTo>
                    <a:pt x="114" y="37"/>
                  </a:moveTo>
                  <a:lnTo>
                    <a:pt x="114" y="114"/>
                  </a:lnTo>
                  <a:lnTo>
                    <a:pt x="37" y="114"/>
                  </a:lnTo>
                  <a:lnTo>
                    <a:pt x="114" y="37"/>
                  </a:lnTo>
                  <a:close/>
                  <a:moveTo>
                    <a:pt x="328" y="410"/>
                  </a:moveTo>
                  <a:lnTo>
                    <a:pt x="20" y="410"/>
                  </a:lnTo>
                  <a:lnTo>
                    <a:pt x="20" y="136"/>
                  </a:lnTo>
                  <a:lnTo>
                    <a:pt x="135" y="136"/>
                  </a:lnTo>
                  <a:lnTo>
                    <a:pt x="135" y="22"/>
                  </a:lnTo>
                  <a:lnTo>
                    <a:pt x="328" y="22"/>
                  </a:lnTo>
                  <a:lnTo>
                    <a:pt x="328" y="410"/>
                  </a:lnTo>
                  <a:close/>
                  <a:moveTo>
                    <a:pt x="75" y="317"/>
                  </a:moveTo>
                  <a:lnTo>
                    <a:pt x="145" y="249"/>
                  </a:lnTo>
                  <a:lnTo>
                    <a:pt x="187" y="290"/>
                  </a:lnTo>
                  <a:lnTo>
                    <a:pt x="300" y="178"/>
                  </a:lnTo>
                  <a:lnTo>
                    <a:pt x="285" y="163"/>
                  </a:lnTo>
                  <a:lnTo>
                    <a:pt x="187" y="259"/>
                  </a:lnTo>
                  <a:lnTo>
                    <a:pt x="152" y="225"/>
                  </a:lnTo>
                  <a:lnTo>
                    <a:pt x="145" y="218"/>
                  </a:lnTo>
                  <a:lnTo>
                    <a:pt x="138" y="225"/>
                  </a:lnTo>
                  <a:lnTo>
                    <a:pt x="60" y="302"/>
                  </a:lnTo>
                  <a:lnTo>
                    <a:pt x="75" y="317"/>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20" name="组合 19"/>
          <p:cNvGrpSpPr/>
          <p:nvPr/>
        </p:nvGrpSpPr>
        <p:grpSpPr>
          <a:xfrm>
            <a:off x="2335963" y="3278450"/>
            <a:ext cx="1301495" cy="1301024"/>
            <a:chOff x="3114213" y="3775241"/>
            <a:chExt cx="1735100" cy="1735100"/>
          </a:xfrm>
        </p:grpSpPr>
        <p:grpSp>
          <p:nvGrpSpPr>
            <p:cNvPr id="21" name="组合 20"/>
            <p:cNvGrpSpPr/>
            <p:nvPr/>
          </p:nvGrpSpPr>
          <p:grpSpPr>
            <a:xfrm>
              <a:off x="3114213" y="3775241"/>
              <a:ext cx="1735100" cy="1735100"/>
              <a:chOff x="1200760" y="3842075"/>
              <a:chExt cx="1784148" cy="1784148"/>
            </a:xfrm>
          </p:grpSpPr>
          <p:sp>
            <p:nvSpPr>
              <p:cNvPr id="23" name="椭圆 22"/>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4" name="椭圆 23"/>
              <p:cNvSpPr/>
              <p:nvPr/>
            </p:nvSpPr>
            <p:spPr>
              <a:xfrm>
                <a:off x="1475770" y="4117085"/>
                <a:ext cx="1234127" cy="1234127"/>
              </a:xfrm>
              <a:prstGeom prst="ellipse">
                <a:avLst/>
              </a:prstGeom>
              <a:solidFill>
                <a:srgbClr val="01ACBE"/>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22" name="Freeform 979"/>
            <p:cNvSpPr>
              <a:spLocks noEditPoints="1"/>
            </p:cNvSpPr>
            <p:nvPr/>
          </p:nvSpPr>
          <p:spPr bwMode="auto">
            <a:xfrm>
              <a:off x="3652134" y="4331642"/>
              <a:ext cx="707159" cy="632376"/>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25" name="组合 24"/>
          <p:cNvGrpSpPr/>
          <p:nvPr/>
        </p:nvGrpSpPr>
        <p:grpSpPr>
          <a:xfrm>
            <a:off x="2447236" y="2026262"/>
            <a:ext cx="1145447" cy="1145033"/>
            <a:chOff x="3262555" y="2105270"/>
            <a:chExt cx="1527064" cy="1527064"/>
          </a:xfrm>
        </p:grpSpPr>
        <p:grpSp>
          <p:nvGrpSpPr>
            <p:cNvPr id="26" name="组合 25"/>
            <p:cNvGrpSpPr/>
            <p:nvPr/>
          </p:nvGrpSpPr>
          <p:grpSpPr>
            <a:xfrm>
              <a:off x="3262555" y="2105270"/>
              <a:ext cx="1527064" cy="1527064"/>
              <a:chOff x="1200760" y="3842075"/>
              <a:chExt cx="1784148" cy="1784148"/>
            </a:xfrm>
          </p:grpSpPr>
          <p:sp>
            <p:nvSpPr>
              <p:cNvPr id="28" name="椭圆 27"/>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9" name="椭圆 28"/>
              <p:cNvSpPr/>
              <p:nvPr/>
            </p:nvSpPr>
            <p:spPr>
              <a:xfrm>
                <a:off x="1475770" y="4117085"/>
                <a:ext cx="1234127" cy="1234127"/>
              </a:xfrm>
              <a:prstGeom prst="ellipse">
                <a:avLst/>
              </a:prstGeom>
              <a:solidFill>
                <a:srgbClr val="F6615B"/>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27" name="Freeform 983"/>
            <p:cNvSpPr>
              <a:spLocks noEditPoints="1"/>
            </p:cNvSpPr>
            <p:nvPr/>
          </p:nvSpPr>
          <p:spPr bwMode="auto">
            <a:xfrm>
              <a:off x="3706500" y="2533067"/>
              <a:ext cx="654309" cy="671330"/>
            </a:xfrm>
            <a:custGeom>
              <a:avLst/>
              <a:gdLst>
                <a:gd name="T0" fmla="*/ 116 w 232"/>
                <a:gd name="T1" fmla="*/ 88 h 239"/>
                <a:gd name="T2" fmla="*/ 84 w 232"/>
                <a:gd name="T3" fmla="*/ 119 h 239"/>
                <a:gd name="T4" fmla="*/ 116 w 232"/>
                <a:gd name="T5" fmla="*/ 151 h 239"/>
                <a:gd name="T6" fmla="*/ 148 w 232"/>
                <a:gd name="T7" fmla="*/ 119 h 239"/>
                <a:gd name="T8" fmla="*/ 116 w 232"/>
                <a:gd name="T9" fmla="*/ 88 h 239"/>
                <a:gd name="T10" fmla="*/ 49 w 232"/>
                <a:gd name="T11" fmla="*/ 197 h 239"/>
                <a:gd name="T12" fmla="*/ 44 w 232"/>
                <a:gd name="T13" fmla="*/ 191 h 239"/>
                <a:gd name="T14" fmla="*/ 14 w 232"/>
                <a:gd name="T15" fmla="*/ 119 h 239"/>
                <a:gd name="T16" fmla="*/ 93 w 232"/>
                <a:gd name="T17" fmla="*/ 20 h 239"/>
                <a:gd name="T18" fmla="*/ 90 w 232"/>
                <a:gd name="T19" fmla="*/ 7 h 239"/>
                <a:gd name="T20" fmla="*/ 0 w 232"/>
                <a:gd name="T21" fmla="*/ 119 h 239"/>
                <a:gd name="T22" fmla="*/ 34 w 232"/>
                <a:gd name="T23" fmla="*/ 201 h 239"/>
                <a:gd name="T24" fmla="*/ 44 w 232"/>
                <a:gd name="T25" fmla="*/ 210 h 239"/>
                <a:gd name="T26" fmla="*/ 34 w 232"/>
                <a:gd name="T27" fmla="*/ 239 h 239"/>
                <a:gd name="T28" fmla="*/ 116 w 232"/>
                <a:gd name="T29" fmla="*/ 228 h 239"/>
                <a:gd name="T30" fmla="*/ 60 w 232"/>
                <a:gd name="T31" fmla="*/ 167 h 239"/>
                <a:gd name="T32" fmla="*/ 49 w 232"/>
                <a:gd name="T33" fmla="*/ 197 h 239"/>
                <a:gd name="T34" fmla="*/ 188 w 232"/>
                <a:gd name="T35" fmla="*/ 29 h 239"/>
                <a:gd name="T36" fmla="*/ 198 w 232"/>
                <a:gd name="T37" fmla="*/ 0 h 239"/>
                <a:gd name="T38" fmla="*/ 116 w 232"/>
                <a:gd name="T39" fmla="*/ 10 h 239"/>
                <a:gd name="T40" fmla="*/ 172 w 232"/>
                <a:gd name="T41" fmla="*/ 72 h 239"/>
                <a:gd name="T42" fmla="*/ 183 w 232"/>
                <a:gd name="T43" fmla="*/ 42 h 239"/>
                <a:gd name="T44" fmla="*/ 218 w 232"/>
                <a:gd name="T45" fmla="*/ 119 h 239"/>
                <a:gd name="T46" fmla="*/ 188 w 232"/>
                <a:gd name="T47" fmla="*/ 191 h 239"/>
                <a:gd name="T48" fmla="*/ 139 w 232"/>
                <a:gd name="T49" fmla="*/ 219 h 239"/>
                <a:gd name="T50" fmla="*/ 142 w 232"/>
                <a:gd name="T51" fmla="*/ 232 h 239"/>
                <a:gd name="T52" fmla="*/ 198 w 232"/>
                <a:gd name="T53" fmla="*/ 201 h 239"/>
                <a:gd name="T54" fmla="*/ 232 w 232"/>
                <a:gd name="T55" fmla="*/ 119 h 239"/>
                <a:gd name="T56" fmla="*/ 188 w 232"/>
                <a:gd name="T57" fmla="*/ 2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 h="239">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30" name="组合 29"/>
          <p:cNvGrpSpPr/>
          <p:nvPr/>
        </p:nvGrpSpPr>
        <p:grpSpPr>
          <a:xfrm>
            <a:off x="4825111" y="3722628"/>
            <a:ext cx="917585" cy="917254"/>
            <a:chOff x="6432642" y="4367614"/>
            <a:chExt cx="1223288" cy="1223288"/>
          </a:xfrm>
        </p:grpSpPr>
        <p:grpSp>
          <p:nvGrpSpPr>
            <p:cNvPr id="31" name="组合 30"/>
            <p:cNvGrpSpPr/>
            <p:nvPr/>
          </p:nvGrpSpPr>
          <p:grpSpPr>
            <a:xfrm>
              <a:off x="6432642" y="4367614"/>
              <a:ext cx="1223288" cy="1223288"/>
              <a:chOff x="1200760" y="3842075"/>
              <a:chExt cx="1784148" cy="1784148"/>
            </a:xfrm>
          </p:grpSpPr>
          <p:sp>
            <p:nvSpPr>
              <p:cNvPr id="35" name="椭圆 34"/>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6" name="椭圆 35"/>
              <p:cNvSpPr/>
              <p:nvPr/>
            </p:nvSpPr>
            <p:spPr>
              <a:xfrm>
                <a:off x="1475770" y="4117085"/>
                <a:ext cx="1234127" cy="1234127"/>
              </a:xfrm>
              <a:prstGeom prst="ellipse">
                <a:avLst/>
              </a:prstGeom>
              <a:solidFill>
                <a:srgbClr val="663A77"/>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2" name="Group 17"/>
            <p:cNvGrpSpPr>
              <a:grpSpLocks noChangeAspect="1"/>
            </p:cNvGrpSpPr>
            <p:nvPr/>
          </p:nvGrpSpPr>
          <p:grpSpPr bwMode="auto">
            <a:xfrm>
              <a:off x="6852573" y="4726587"/>
              <a:ext cx="457188" cy="490764"/>
              <a:chOff x="231" y="1205"/>
              <a:chExt cx="640" cy="687"/>
            </a:xfrm>
            <a:solidFill>
              <a:schemeClr val="bg1"/>
            </a:solidFill>
            <a:effectLst>
              <a:outerShdw blurRad="50800" dist="38100" dir="2700000" algn="tl" rotWithShape="0">
                <a:prstClr val="black">
                  <a:alpha val="40000"/>
                </a:prstClr>
              </a:outerShdw>
            </a:effectLst>
          </p:grpSpPr>
          <p:sp>
            <p:nvSpPr>
              <p:cNvPr id="33"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4"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37" name="组合 36"/>
          <p:cNvGrpSpPr/>
          <p:nvPr/>
        </p:nvGrpSpPr>
        <p:grpSpPr>
          <a:xfrm>
            <a:off x="3593020" y="4595471"/>
            <a:ext cx="564393" cy="555415"/>
            <a:chOff x="646691" y="2628229"/>
            <a:chExt cx="2672598" cy="2631032"/>
          </a:xfrm>
        </p:grpSpPr>
        <p:grpSp>
          <p:nvGrpSpPr>
            <p:cNvPr id="38" name="组合 37"/>
            <p:cNvGrpSpPr/>
            <p:nvPr/>
          </p:nvGrpSpPr>
          <p:grpSpPr>
            <a:xfrm>
              <a:off x="1066991" y="3331434"/>
              <a:ext cx="1712544" cy="1927827"/>
              <a:chOff x="3442680" y="2338959"/>
              <a:chExt cx="3567427" cy="4015885"/>
            </a:xfrm>
            <a:solidFill>
              <a:schemeClr val="bg1">
                <a:lumMod val="65000"/>
              </a:schemeClr>
            </a:solidFill>
            <a:effectLst/>
          </p:grpSpPr>
          <p:sp>
            <p:nvSpPr>
              <p:cNvPr id="44" name="矩形 43"/>
              <p:cNvSpPr/>
              <p:nvPr/>
            </p:nvSpPr>
            <p:spPr>
              <a:xfrm>
                <a:off x="5138533" y="2338959"/>
                <a:ext cx="246743" cy="40158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5" name="矩形 44"/>
              <p:cNvSpPr/>
              <p:nvPr/>
            </p:nvSpPr>
            <p:spPr>
              <a:xfrm rot="3540000">
                <a:off x="5934433" y="3106991"/>
                <a:ext cx="246743" cy="1904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6" name="矩形 45"/>
              <p:cNvSpPr/>
              <p:nvPr/>
            </p:nvSpPr>
            <p:spPr>
              <a:xfrm rot="3000000">
                <a:off x="5675244" y="4619284"/>
                <a:ext cx="246743" cy="14459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7" name="矩形 46"/>
              <p:cNvSpPr/>
              <p:nvPr/>
            </p:nvSpPr>
            <p:spPr>
              <a:xfrm rot="18060000" flipH="1">
                <a:off x="4447752" y="2660478"/>
                <a:ext cx="160051" cy="1904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8" name="矩形 47"/>
              <p:cNvSpPr/>
              <p:nvPr/>
            </p:nvSpPr>
            <p:spPr>
              <a:xfrm rot="17340000" flipH="1">
                <a:off x="4336072" y="3870037"/>
                <a:ext cx="117819" cy="1904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39" name="椭圆 38"/>
            <p:cNvSpPr/>
            <p:nvPr/>
          </p:nvSpPr>
          <p:spPr>
            <a:xfrm>
              <a:off x="1413019" y="2628229"/>
              <a:ext cx="1079165" cy="1079165"/>
            </a:xfrm>
            <a:prstGeom prst="ellipse">
              <a:avLst/>
            </a:prstGeom>
            <a:solidFill>
              <a:srgbClr val="FFB850"/>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0" name="椭圆 39"/>
            <p:cNvSpPr/>
            <p:nvPr/>
          </p:nvSpPr>
          <p:spPr>
            <a:xfrm>
              <a:off x="646691" y="4058872"/>
              <a:ext cx="832935" cy="832935"/>
            </a:xfrm>
            <a:prstGeom prst="ellipse">
              <a:avLst/>
            </a:prstGeom>
            <a:solidFill>
              <a:srgbClr val="01ACBE"/>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1" name="椭圆 40"/>
            <p:cNvSpPr/>
            <p:nvPr/>
          </p:nvSpPr>
          <p:spPr>
            <a:xfrm>
              <a:off x="2239703" y="4343238"/>
              <a:ext cx="587239" cy="587239"/>
            </a:xfrm>
            <a:prstGeom prst="ellipse">
              <a:avLst/>
            </a:prstGeom>
            <a:solidFill>
              <a:srgbClr val="663A77"/>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2" name="椭圆 41"/>
            <p:cNvSpPr/>
            <p:nvPr/>
          </p:nvSpPr>
          <p:spPr>
            <a:xfrm>
              <a:off x="717904" y="3257202"/>
              <a:ext cx="733068" cy="733068"/>
            </a:xfrm>
            <a:prstGeom prst="ellipse">
              <a:avLst/>
            </a:prstGeom>
            <a:solidFill>
              <a:srgbClr val="F6615B"/>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3" name="椭圆 42"/>
            <p:cNvSpPr/>
            <p:nvPr/>
          </p:nvSpPr>
          <p:spPr>
            <a:xfrm>
              <a:off x="2386211" y="3379248"/>
              <a:ext cx="933078" cy="933080"/>
            </a:xfrm>
            <a:prstGeom prst="ellipse">
              <a:avLst/>
            </a:prstGeom>
            <a:solidFill>
              <a:srgbClr val="00AF92"/>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49" name="组合 48"/>
          <p:cNvGrpSpPr/>
          <p:nvPr/>
        </p:nvGrpSpPr>
        <p:grpSpPr>
          <a:xfrm>
            <a:off x="4602904" y="4738757"/>
            <a:ext cx="424037" cy="417290"/>
            <a:chOff x="646691" y="2628229"/>
            <a:chExt cx="2672598" cy="2631032"/>
          </a:xfrm>
        </p:grpSpPr>
        <p:grpSp>
          <p:nvGrpSpPr>
            <p:cNvPr id="50" name="组合 49"/>
            <p:cNvGrpSpPr/>
            <p:nvPr/>
          </p:nvGrpSpPr>
          <p:grpSpPr>
            <a:xfrm>
              <a:off x="1066991" y="3331434"/>
              <a:ext cx="1712544" cy="1927827"/>
              <a:chOff x="3442680" y="2338959"/>
              <a:chExt cx="3567427" cy="4015885"/>
            </a:xfrm>
            <a:solidFill>
              <a:schemeClr val="bg1">
                <a:lumMod val="65000"/>
              </a:schemeClr>
            </a:solidFill>
            <a:effectLst/>
          </p:grpSpPr>
          <p:sp>
            <p:nvSpPr>
              <p:cNvPr id="56" name="矩形 55"/>
              <p:cNvSpPr/>
              <p:nvPr/>
            </p:nvSpPr>
            <p:spPr>
              <a:xfrm>
                <a:off x="5138533" y="2338959"/>
                <a:ext cx="246743" cy="40158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7" name="矩形 56"/>
              <p:cNvSpPr/>
              <p:nvPr/>
            </p:nvSpPr>
            <p:spPr>
              <a:xfrm rot="3540000">
                <a:off x="5934433" y="3106991"/>
                <a:ext cx="246743" cy="1904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8" name="矩形 57"/>
              <p:cNvSpPr/>
              <p:nvPr/>
            </p:nvSpPr>
            <p:spPr>
              <a:xfrm rot="3000000">
                <a:off x="5675244" y="4619284"/>
                <a:ext cx="246743" cy="14459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9" name="矩形 58"/>
              <p:cNvSpPr/>
              <p:nvPr/>
            </p:nvSpPr>
            <p:spPr>
              <a:xfrm rot="18060000" flipH="1">
                <a:off x="4447752" y="2660478"/>
                <a:ext cx="160051" cy="1904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0" name="矩形 59"/>
              <p:cNvSpPr/>
              <p:nvPr/>
            </p:nvSpPr>
            <p:spPr>
              <a:xfrm rot="17340000" flipH="1">
                <a:off x="4336072" y="3870037"/>
                <a:ext cx="117819" cy="1904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51" name="椭圆 50"/>
            <p:cNvSpPr/>
            <p:nvPr/>
          </p:nvSpPr>
          <p:spPr>
            <a:xfrm>
              <a:off x="1413019" y="2628229"/>
              <a:ext cx="1079165" cy="1079165"/>
            </a:xfrm>
            <a:prstGeom prst="ellipse">
              <a:avLst/>
            </a:prstGeom>
            <a:solidFill>
              <a:srgbClr val="FFB850"/>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2" name="椭圆 51"/>
            <p:cNvSpPr/>
            <p:nvPr/>
          </p:nvSpPr>
          <p:spPr>
            <a:xfrm>
              <a:off x="646691" y="4058872"/>
              <a:ext cx="832935" cy="832935"/>
            </a:xfrm>
            <a:prstGeom prst="ellipse">
              <a:avLst/>
            </a:prstGeom>
            <a:solidFill>
              <a:srgbClr val="01ACBE"/>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3" name="椭圆 52"/>
            <p:cNvSpPr/>
            <p:nvPr/>
          </p:nvSpPr>
          <p:spPr>
            <a:xfrm>
              <a:off x="2239703" y="4343238"/>
              <a:ext cx="587239" cy="587239"/>
            </a:xfrm>
            <a:prstGeom prst="ellipse">
              <a:avLst/>
            </a:prstGeom>
            <a:solidFill>
              <a:srgbClr val="663A77"/>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4" name="椭圆 53"/>
            <p:cNvSpPr/>
            <p:nvPr/>
          </p:nvSpPr>
          <p:spPr>
            <a:xfrm>
              <a:off x="717904" y="3257202"/>
              <a:ext cx="733068" cy="733068"/>
            </a:xfrm>
            <a:prstGeom prst="ellipse">
              <a:avLst/>
            </a:prstGeom>
            <a:solidFill>
              <a:srgbClr val="F6615B"/>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5" name="椭圆 54"/>
            <p:cNvSpPr/>
            <p:nvPr/>
          </p:nvSpPr>
          <p:spPr>
            <a:xfrm>
              <a:off x="2386211" y="3379248"/>
              <a:ext cx="933078" cy="933080"/>
            </a:xfrm>
            <a:prstGeom prst="ellipse">
              <a:avLst/>
            </a:prstGeom>
            <a:solidFill>
              <a:srgbClr val="00AF92"/>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61" name="文本框 161"/>
          <p:cNvSpPr txBox="1"/>
          <p:nvPr/>
        </p:nvSpPr>
        <p:spPr>
          <a:xfrm>
            <a:off x="5437495" y="1332069"/>
            <a:ext cx="1403053" cy="323165"/>
          </a:xfrm>
          <a:prstGeom prst="rect">
            <a:avLst/>
          </a:prstGeom>
          <a:noFill/>
        </p:spPr>
        <p:txBody>
          <a:bodyPr wrap="square" rtlCol="0">
            <a:spAutoFit/>
          </a:bodyPr>
          <a:lstStyle/>
          <a:p>
            <a:r>
              <a:rPr lang="zh-CN" altLang="en-US" sz="1500" dirty="0">
                <a:solidFill>
                  <a:srgbClr val="FFB850"/>
                </a:solidFill>
                <a:latin typeface="微软雅黑" panose="020B0503020204020204" pitchFamily="34" charset="-122"/>
                <a:ea typeface="微软雅黑" panose="020B0503020204020204" pitchFamily="34" charset="-122"/>
              </a:rPr>
              <a:t>在此添加标题</a:t>
            </a:r>
            <a:endParaRPr lang="zh-CN" altLang="en-US" sz="1500" dirty="0">
              <a:solidFill>
                <a:srgbClr val="FFB850"/>
              </a:solidFill>
              <a:latin typeface="微软雅黑" panose="020B0503020204020204" pitchFamily="34" charset="-122"/>
              <a:ea typeface="微软雅黑" panose="020B0503020204020204" pitchFamily="34" charset="-122"/>
            </a:endParaRPr>
          </a:p>
        </p:txBody>
      </p:sp>
      <p:sp>
        <p:nvSpPr>
          <p:cNvPr id="62" name="文本框 163"/>
          <p:cNvSpPr txBox="1"/>
          <p:nvPr/>
        </p:nvSpPr>
        <p:spPr>
          <a:xfrm>
            <a:off x="6708389" y="2616627"/>
            <a:ext cx="1403053" cy="323165"/>
          </a:xfrm>
          <a:prstGeom prst="rect">
            <a:avLst/>
          </a:prstGeom>
          <a:noFill/>
        </p:spPr>
        <p:txBody>
          <a:bodyPr wrap="square" rtlCol="0">
            <a:spAutoFit/>
          </a:bodyPr>
          <a:lstStyle/>
          <a:p>
            <a:r>
              <a:rPr lang="zh-CN" altLang="en-US" sz="1500" dirty="0">
                <a:solidFill>
                  <a:srgbClr val="00AF92"/>
                </a:solidFill>
                <a:latin typeface="微软雅黑" panose="020B0503020204020204" pitchFamily="34" charset="-122"/>
                <a:ea typeface="微软雅黑" panose="020B0503020204020204" pitchFamily="34" charset="-122"/>
              </a:rPr>
              <a:t>在此添加标题</a:t>
            </a:r>
            <a:endParaRPr lang="zh-CN" altLang="en-US" sz="1500" dirty="0">
              <a:solidFill>
                <a:srgbClr val="00AF92"/>
              </a:solidFill>
              <a:latin typeface="微软雅黑" panose="020B0503020204020204" pitchFamily="34" charset="-122"/>
              <a:ea typeface="微软雅黑" panose="020B0503020204020204" pitchFamily="34" charset="-122"/>
            </a:endParaRPr>
          </a:p>
        </p:txBody>
      </p:sp>
      <p:sp>
        <p:nvSpPr>
          <p:cNvPr id="63" name="文本框 166"/>
          <p:cNvSpPr txBox="1"/>
          <p:nvPr/>
        </p:nvSpPr>
        <p:spPr>
          <a:xfrm>
            <a:off x="5936982" y="3846258"/>
            <a:ext cx="1403053" cy="323165"/>
          </a:xfrm>
          <a:prstGeom prst="rect">
            <a:avLst/>
          </a:prstGeom>
          <a:noFill/>
        </p:spPr>
        <p:txBody>
          <a:bodyPr wrap="square" rtlCol="0">
            <a:spAutoFit/>
          </a:bodyPr>
          <a:lstStyle/>
          <a:p>
            <a:r>
              <a:rPr lang="zh-CN" altLang="en-US" sz="1500" dirty="0">
                <a:solidFill>
                  <a:srgbClr val="7030A0"/>
                </a:solidFill>
                <a:latin typeface="微软雅黑" panose="020B0503020204020204" pitchFamily="34" charset="-122"/>
                <a:ea typeface="微软雅黑" panose="020B0503020204020204" pitchFamily="34" charset="-122"/>
              </a:rPr>
              <a:t>在此添加标题</a:t>
            </a:r>
            <a:endParaRPr lang="zh-CN" altLang="en-US" sz="1500" dirty="0">
              <a:solidFill>
                <a:srgbClr val="7030A0"/>
              </a:solidFill>
              <a:latin typeface="微软雅黑" panose="020B0503020204020204" pitchFamily="34" charset="-122"/>
              <a:ea typeface="微软雅黑" panose="020B0503020204020204" pitchFamily="34" charset="-122"/>
            </a:endParaRPr>
          </a:p>
        </p:txBody>
      </p:sp>
      <p:sp>
        <p:nvSpPr>
          <p:cNvPr id="64" name="文本框 168"/>
          <p:cNvSpPr txBox="1"/>
          <p:nvPr/>
        </p:nvSpPr>
        <p:spPr>
          <a:xfrm>
            <a:off x="902892" y="2216727"/>
            <a:ext cx="1403053" cy="323165"/>
          </a:xfrm>
          <a:prstGeom prst="rect">
            <a:avLst/>
          </a:prstGeom>
          <a:noFill/>
        </p:spPr>
        <p:txBody>
          <a:bodyPr wrap="square" rtlCol="0">
            <a:spAutoFit/>
          </a:bodyPr>
          <a:lstStyle/>
          <a:p>
            <a:r>
              <a:rPr lang="zh-CN" altLang="en-US" sz="1500" dirty="0">
                <a:solidFill>
                  <a:srgbClr val="F6615B"/>
                </a:solidFill>
                <a:latin typeface="微软雅黑" panose="020B0503020204020204" pitchFamily="34" charset="-122"/>
                <a:ea typeface="微软雅黑" panose="020B0503020204020204" pitchFamily="34" charset="-122"/>
              </a:rPr>
              <a:t>在此添加标题</a:t>
            </a:r>
            <a:endParaRPr lang="zh-CN" altLang="en-US" sz="1500" dirty="0">
              <a:solidFill>
                <a:srgbClr val="F6615B"/>
              </a:solidFill>
              <a:latin typeface="微软雅黑" panose="020B0503020204020204" pitchFamily="34" charset="-122"/>
              <a:ea typeface="微软雅黑" panose="020B0503020204020204" pitchFamily="34" charset="-122"/>
            </a:endParaRPr>
          </a:p>
        </p:txBody>
      </p:sp>
      <p:sp>
        <p:nvSpPr>
          <p:cNvPr id="65" name="文本框 170"/>
          <p:cNvSpPr txBox="1"/>
          <p:nvPr/>
        </p:nvSpPr>
        <p:spPr>
          <a:xfrm>
            <a:off x="845735" y="3602704"/>
            <a:ext cx="1403053" cy="323165"/>
          </a:xfrm>
          <a:prstGeom prst="rect">
            <a:avLst/>
          </a:prstGeom>
          <a:noFill/>
        </p:spPr>
        <p:txBody>
          <a:bodyPr wrap="square" rtlCol="0">
            <a:spAutoFit/>
          </a:bodyPr>
          <a:lstStyle/>
          <a:p>
            <a:r>
              <a:rPr lang="zh-CN" altLang="en-US" sz="1500" dirty="0">
                <a:solidFill>
                  <a:srgbClr val="01ACBE"/>
                </a:solidFill>
                <a:latin typeface="微软雅黑" panose="020B0503020204020204" pitchFamily="34" charset="-122"/>
                <a:ea typeface="微软雅黑" panose="020B0503020204020204" pitchFamily="34" charset="-122"/>
              </a:rPr>
              <a:t>在此添加标题</a:t>
            </a:r>
            <a:endParaRPr lang="zh-CN" altLang="en-US" sz="1500" dirty="0">
              <a:solidFill>
                <a:srgbClr val="01ACBE"/>
              </a:solidFill>
              <a:latin typeface="微软雅黑" panose="020B0503020204020204" pitchFamily="34" charset="-122"/>
              <a:ea typeface="微软雅黑" panose="020B0503020204020204" pitchFamily="34" charset="-122"/>
            </a:endParaRPr>
          </a:p>
        </p:txBody>
      </p:sp>
      <p:sp>
        <p:nvSpPr>
          <p:cNvPr id="66" name="文本框 113"/>
          <p:cNvSpPr txBox="1"/>
          <p:nvPr/>
        </p:nvSpPr>
        <p:spPr>
          <a:xfrm>
            <a:off x="916624" y="2493001"/>
            <a:ext cx="1295660" cy="611706"/>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7" name="文本框 113"/>
          <p:cNvSpPr txBox="1"/>
          <p:nvPr/>
        </p:nvSpPr>
        <p:spPr>
          <a:xfrm>
            <a:off x="888045" y="3894297"/>
            <a:ext cx="1295660" cy="611706"/>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8" name="文本框 113"/>
          <p:cNvSpPr txBox="1"/>
          <p:nvPr/>
        </p:nvSpPr>
        <p:spPr>
          <a:xfrm>
            <a:off x="6733174" y="2881620"/>
            <a:ext cx="1295660" cy="611706"/>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9" name="文本框 113"/>
          <p:cNvSpPr txBox="1"/>
          <p:nvPr/>
        </p:nvSpPr>
        <p:spPr>
          <a:xfrm>
            <a:off x="5976991" y="4158730"/>
            <a:ext cx="1295660" cy="611706"/>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0" name="文本框 113"/>
          <p:cNvSpPr txBox="1"/>
          <p:nvPr/>
        </p:nvSpPr>
        <p:spPr>
          <a:xfrm>
            <a:off x="5436208" y="1561600"/>
            <a:ext cx="1295660" cy="611706"/>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down)">
                                      <p:cBhvr>
                                        <p:cTn id="11" dur="500"/>
                                        <p:tgtEl>
                                          <p:spTgt spid="3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down)">
                                      <p:cBhvr>
                                        <p:cTn id="15" dur="500"/>
                                        <p:tgtEl>
                                          <p:spTgt spid="4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 fill="hold"/>
                                        <p:tgtEl>
                                          <p:spTgt spid="10"/>
                                        </p:tgtEl>
                                        <p:attrNameLst>
                                          <p:attrName>ppt_w</p:attrName>
                                        </p:attrNameLst>
                                      </p:cBhvr>
                                      <p:tavLst>
                                        <p:tav tm="0">
                                          <p:val>
                                            <p:fltVal val="0"/>
                                          </p:val>
                                        </p:tav>
                                        <p:tav tm="100000">
                                          <p:val>
                                            <p:strVal val="#ppt_w"/>
                                          </p:val>
                                        </p:tav>
                                      </p:tavLst>
                                    </p:anim>
                                    <p:anim calcmode="lin" valueType="num">
                                      <p:cBhvr>
                                        <p:cTn id="24" dur="100" fill="hold"/>
                                        <p:tgtEl>
                                          <p:spTgt spid="10"/>
                                        </p:tgtEl>
                                        <p:attrNameLst>
                                          <p:attrName>ppt_h</p:attrName>
                                        </p:attrNameLst>
                                      </p:cBhvr>
                                      <p:tavLst>
                                        <p:tav tm="0">
                                          <p:val>
                                            <p:fltVal val="0"/>
                                          </p:val>
                                        </p:tav>
                                        <p:tav tm="100000">
                                          <p:val>
                                            <p:strVal val="#ppt_h"/>
                                          </p:val>
                                        </p:tav>
                                      </p:tavLst>
                                    </p:anim>
                                    <p:animEffect transition="in" filter="fade">
                                      <p:cBhvr>
                                        <p:cTn id="25" dur="100"/>
                                        <p:tgtEl>
                                          <p:spTgt spid="10"/>
                                        </p:tgtEl>
                                      </p:cBhvr>
                                    </p:animEffect>
                                  </p:childTnLst>
                                </p:cTn>
                              </p:par>
                              <p:par>
                                <p:cTn id="26" presetID="6" presetClass="emph" presetSubtype="0" fill="hold" nodeType="withEffect">
                                  <p:stCondLst>
                                    <p:cond delay="100"/>
                                  </p:stCondLst>
                                  <p:childTnLst>
                                    <p:animScale>
                                      <p:cBhvr>
                                        <p:cTn id="27" dur="100" fill="hold"/>
                                        <p:tgtEl>
                                          <p:spTgt spid="10"/>
                                        </p:tgtEl>
                                      </p:cBhvr>
                                      <p:by x="110000" y="110000"/>
                                    </p:animScale>
                                  </p:childTnLst>
                                </p:cTn>
                              </p:par>
                              <p:par>
                                <p:cTn id="28" presetID="6" presetClass="emph" presetSubtype="0" fill="hold" nodeType="withEffect">
                                  <p:stCondLst>
                                    <p:cond delay="200"/>
                                  </p:stCondLst>
                                  <p:childTnLst>
                                    <p:animScale>
                                      <p:cBhvr>
                                        <p:cTn id="29" dur="200" fill="hold"/>
                                        <p:tgtEl>
                                          <p:spTgt spid="10"/>
                                        </p:tgtEl>
                                      </p:cBhvr>
                                      <p:by x="90000" y="90000"/>
                                    </p:animScale>
                                  </p:childTnLst>
                                </p:cTn>
                              </p:par>
                              <p:par>
                                <p:cTn id="30" presetID="6" presetClass="emph" presetSubtype="0" fill="hold" nodeType="withEffect">
                                  <p:stCondLst>
                                    <p:cond delay="400"/>
                                  </p:stCondLst>
                                  <p:childTnLst>
                                    <p:animScale>
                                      <p:cBhvr>
                                        <p:cTn id="31" dur="100" fill="hold"/>
                                        <p:tgtEl>
                                          <p:spTgt spid="10"/>
                                        </p:tgtEl>
                                      </p:cBhvr>
                                      <p:by x="105000" y="105000"/>
                                    </p:animScale>
                                  </p:childTnLst>
                                </p:cTn>
                              </p:par>
                              <p:par>
                                <p:cTn id="32" presetID="6" presetClass="emph" presetSubtype="0" fill="hold" nodeType="withEffect">
                                  <p:stCondLst>
                                    <p:cond delay="500"/>
                                  </p:stCondLst>
                                  <p:childTnLst>
                                    <p:animScale>
                                      <p:cBhvr>
                                        <p:cTn id="33" dur="200" fill="hold"/>
                                        <p:tgtEl>
                                          <p:spTgt spid="10"/>
                                        </p:tgtEl>
                                      </p:cBhvr>
                                      <p:by x="95000" y="95000"/>
                                    </p:animScale>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100" fill="hold"/>
                                        <p:tgtEl>
                                          <p:spTgt spid="25"/>
                                        </p:tgtEl>
                                        <p:attrNameLst>
                                          <p:attrName>ppt_w</p:attrName>
                                        </p:attrNameLst>
                                      </p:cBhvr>
                                      <p:tavLst>
                                        <p:tav tm="0">
                                          <p:val>
                                            <p:fltVal val="0"/>
                                          </p:val>
                                        </p:tav>
                                        <p:tav tm="100000">
                                          <p:val>
                                            <p:strVal val="#ppt_w"/>
                                          </p:val>
                                        </p:tav>
                                      </p:tavLst>
                                    </p:anim>
                                    <p:anim calcmode="lin" valueType="num">
                                      <p:cBhvr>
                                        <p:cTn id="38" dur="100" fill="hold"/>
                                        <p:tgtEl>
                                          <p:spTgt spid="25"/>
                                        </p:tgtEl>
                                        <p:attrNameLst>
                                          <p:attrName>ppt_h</p:attrName>
                                        </p:attrNameLst>
                                      </p:cBhvr>
                                      <p:tavLst>
                                        <p:tav tm="0">
                                          <p:val>
                                            <p:fltVal val="0"/>
                                          </p:val>
                                        </p:tav>
                                        <p:tav tm="100000">
                                          <p:val>
                                            <p:strVal val="#ppt_h"/>
                                          </p:val>
                                        </p:tav>
                                      </p:tavLst>
                                    </p:anim>
                                    <p:animEffect transition="in" filter="fade">
                                      <p:cBhvr>
                                        <p:cTn id="39" dur="100"/>
                                        <p:tgtEl>
                                          <p:spTgt spid="25"/>
                                        </p:tgtEl>
                                      </p:cBhvr>
                                    </p:animEffect>
                                  </p:childTnLst>
                                </p:cTn>
                              </p:par>
                              <p:par>
                                <p:cTn id="40" presetID="6" presetClass="emph" presetSubtype="0" fill="hold" nodeType="withEffect">
                                  <p:stCondLst>
                                    <p:cond delay="100"/>
                                  </p:stCondLst>
                                  <p:childTnLst>
                                    <p:animScale>
                                      <p:cBhvr>
                                        <p:cTn id="41" dur="100" fill="hold"/>
                                        <p:tgtEl>
                                          <p:spTgt spid="25"/>
                                        </p:tgtEl>
                                      </p:cBhvr>
                                      <p:by x="110000" y="110000"/>
                                    </p:animScale>
                                  </p:childTnLst>
                                </p:cTn>
                              </p:par>
                              <p:par>
                                <p:cTn id="42" presetID="6" presetClass="emph" presetSubtype="0" fill="hold" nodeType="withEffect">
                                  <p:stCondLst>
                                    <p:cond delay="200"/>
                                  </p:stCondLst>
                                  <p:childTnLst>
                                    <p:animScale>
                                      <p:cBhvr>
                                        <p:cTn id="43" dur="200" fill="hold"/>
                                        <p:tgtEl>
                                          <p:spTgt spid="25"/>
                                        </p:tgtEl>
                                      </p:cBhvr>
                                      <p:by x="90000" y="90000"/>
                                    </p:animScale>
                                  </p:childTnLst>
                                </p:cTn>
                              </p:par>
                              <p:par>
                                <p:cTn id="44" presetID="6" presetClass="emph" presetSubtype="0" fill="hold" nodeType="withEffect">
                                  <p:stCondLst>
                                    <p:cond delay="400"/>
                                  </p:stCondLst>
                                  <p:childTnLst>
                                    <p:animScale>
                                      <p:cBhvr>
                                        <p:cTn id="45" dur="100" fill="hold"/>
                                        <p:tgtEl>
                                          <p:spTgt spid="25"/>
                                        </p:tgtEl>
                                      </p:cBhvr>
                                      <p:by x="105000" y="105000"/>
                                    </p:animScale>
                                  </p:childTnLst>
                                </p:cTn>
                              </p:par>
                              <p:par>
                                <p:cTn id="46" presetID="6" presetClass="emph" presetSubtype="0" fill="hold" nodeType="withEffect">
                                  <p:stCondLst>
                                    <p:cond delay="500"/>
                                  </p:stCondLst>
                                  <p:childTnLst>
                                    <p:animScale>
                                      <p:cBhvr>
                                        <p:cTn id="47" dur="200" fill="hold"/>
                                        <p:tgtEl>
                                          <p:spTgt spid="25"/>
                                        </p:tgtEl>
                                      </p:cBhvr>
                                      <p:by x="95000" y="95000"/>
                                    </p:animScale>
                                  </p:childTnLst>
                                </p:cTn>
                              </p:par>
                            </p:childTnLst>
                          </p:cTn>
                        </p:par>
                        <p:par>
                          <p:cTn id="48" fill="hold">
                            <p:stCondLst>
                              <p:cond delay="3000"/>
                            </p:stCondLst>
                            <p:childTnLst>
                              <p:par>
                                <p:cTn id="49" presetID="53" presetClass="entr" presetSubtype="16"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 fill="hold"/>
                                        <p:tgtEl>
                                          <p:spTgt spid="15"/>
                                        </p:tgtEl>
                                        <p:attrNameLst>
                                          <p:attrName>ppt_w</p:attrName>
                                        </p:attrNameLst>
                                      </p:cBhvr>
                                      <p:tavLst>
                                        <p:tav tm="0">
                                          <p:val>
                                            <p:fltVal val="0"/>
                                          </p:val>
                                        </p:tav>
                                        <p:tav tm="100000">
                                          <p:val>
                                            <p:strVal val="#ppt_w"/>
                                          </p:val>
                                        </p:tav>
                                      </p:tavLst>
                                    </p:anim>
                                    <p:anim calcmode="lin" valueType="num">
                                      <p:cBhvr>
                                        <p:cTn id="52" dur="100" fill="hold"/>
                                        <p:tgtEl>
                                          <p:spTgt spid="15"/>
                                        </p:tgtEl>
                                        <p:attrNameLst>
                                          <p:attrName>ppt_h</p:attrName>
                                        </p:attrNameLst>
                                      </p:cBhvr>
                                      <p:tavLst>
                                        <p:tav tm="0">
                                          <p:val>
                                            <p:fltVal val="0"/>
                                          </p:val>
                                        </p:tav>
                                        <p:tav tm="100000">
                                          <p:val>
                                            <p:strVal val="#ppt_h"/>
                                          </p:val>
                                        </p:tav>
                                      </p:tavLst>
                                    </p:anim>
                                    <p:animEffect transition="in" filter="fade">
                                      <p:cBhvr>
                                        <p:cTn id="53" dur="100"/>
                                        <p:tgtEl>
                                          <p:spTgt spid="15"/>
                                        </p:tgtEl>
                                      </p:cBhvr>
                                    </p:animEffect>
                                  </p:childTnLst>
                                </p:cTn>
                              </p:par>
                              <p:par>
                                <p:cTn id="54" presetID="6" presetClass="emph" presetSubtype="0" fill="hold" nodeType="withEffect">
                                  <p:stCondLst>
                                    <p:cond delay="100"/>
                                  </p:stCondLst>
                                  <p:childTnLst>
                                    <p:animScale>
                                      <p:cBhvr>
                                        <p:cTn id="55" dur="100" fill="hold"/>
                                        <p:tgtEl>
                                          <p:spTgt spid="15"/>
                                        </p:tgtEl>
                                      </p:cBhvr>
                                      <p:by x="110000" y="110000"/>
                                    </p:animScale>
                                  </p:childTnLst>
                                </p:cTn>
                              </p:par>
                              <p:par>
                                <p:cTn id="56" presetID="6" presetClass="emph" presetSubtype="0" fill="hold" nodeType="withEffect">
                                  <p:stCondLst>
                                    <p:cond delay="200"/>
                                  </p:stCondLst>
                                  <p:childTnLst>
                                    <p:animScale>
                                      <p:cBhvr>
                                        <p:cTn id="57" dur="200" fill="hold"/>
                                        <p:tgtEl>
                                          <p:spTgt spid="15"/>
                                        </p:tgtEl>
                                      </p:cBhvr>
                                      <p:by x="90000" y="90000"/>
                                    </p:animScale>
                                  </p:childTnLst>
                                </p:cTn>
                              </p:par>
                              <p:par>
                                <p:cTn id="58" presetID="6" presetClass="emph" presetSubtype="0" fill="hold" nodeType="withEffect">
                                  <p:stCondLst>
                                    <p:cond delay="400"/>
                                  </p:stCondLst>
                                  <p:childTnLst>
                                    <p:animScale>
                                      <p:cBhvr>
                                        <p:cTn id="59" dur="100" fill="hold"/>
                                        <p:tgtEl>
                                          <p:spTgt spid="15"/>
                                        </p:tgtEl>
                                      </p:cBhvr>
                                      <p:by x="105000" y="105000"/>
                                    </p:animScale>
                                  </p:childTnLst>
                                </p:cTn>
                              </p:par>
                              <p:par>
                                <p:cTn id="60" presetID="6" presetClass="emph" presetSubtype="0" fill="hold" nodeType="withEffect">
                                  <p:stCondLst>
                                    <p:cond delay="500"/>
                                  </p:stCondLst>
                                  <p:childTnLst>
                                    <p:animScale>
                                      <p:cBhvr>
                                        <p:cTn id="61" dur="200" fill="hold"/>
                                        <p:tgtEl>
                                          <p:spTgt spid="15"/>
                                        </p:tgtEl>
                                      </p:cBhvr>
                                      <p:by x="95000" y="95000"/>
                                    </p:animScale>
                                  </p:childTnLst>
                                </p:cTn>
                              </p:par>
                            </p:childTnLst>
                          </p:cTn>
                        </p:par>
                        <p:par>
                          <p:cTn id="62" fill="hold">
                            <p:stCondLst>
                              <p:cond delay="3500"/>
                            </p:stCondLst>
                            <p:childTnLst>
                              <p:par>
                                <p:cTn id="63" presetID="53" presetClass="entr" presetSubtype="16" fill="hold" nodeType="after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100" fill="hold"/>
                                        <p:tgtEl>
                                          <p:spTgt spid="20"/>
                                        </p:tgtEl>
                                        <p:attrNameLst>
                                          <p:attrName>ppt_w</p:attrName>
                                        </p:attrNameLst>
                                      </p:cBhvr>
                                      <p:tavLst>
                                        <p:tav tm="0">
                                          <p:val>
                                            <p:fltVal val="0"/>
                                          </p:val>
                                        </p:tav>
                                        <p:tav tm="100000">
                                          <p:val>
                                            <p:strVal val="#ppt_w"/>
                                          </p:val>
                                        </p:tav>
                                      </p:tavLst>
                                    </p:anim>
                                    <p:anim calcmode="lin" valueType="num">
                                      <p:cBhvr>
                                        <p:cTn id="66" dur="100" fill="hold"/>
                                        <p:tgtEl>
                                          <p:spTgt spid="20"/>
                                        </p:tgtEl>
                                        <p:attrNameLst>
                                          <p:attrName>ppt_h</p:attrName>
                                        </p:attrNameLst>
                                      </p:cBhvr>
                                      <p:tavLst>
                                        <p:tav tm="0">
                                          <p:val>
                                            <p:fltVal val="0"/>
                                          </p:val>
                                        </p:tav>
                                        <p:tav tm="100000">
                                          <p:val>
                                            <p:strVal val="#ppt_h"/>
                                          </p:val>
                                        </p:tav>
                                      </p:tavLst>
                                    </p:anim>
                                    <p:animEffect transition="in" filter="fade">
                                      <p:cBhvr>
                                        <p:cTn id="67" dur="100"/>
                                        <p:tgtEl>
                                          <p:spTgt spid="20"/>
                                        </p:tgtEl>
                                      </p:cBhvr>
                                    </p:animEffect>
                                  </p:childTnLst>
                                </p:cTn>
                              </p:par>
                              <p:par>
                                <p:cTn id="68" presetID="6" presetClass="emph" presetSubtype="0" fill="hold" nodeType="withEffect">
                                  <p:stCondLst>
                                    <p:cond delay="100"/>
                                  </p:stCondLst>
                                  <p:childTnLst>
                                    <p:animScale>
                                      <p:cBhvr>
                                        <p:cTn id="69" dur="100" fill="hold"/>
                                        <p:tgtEl>
                                          <p:spTgt spid="20"/>
                                        </p:tgtEl>
                                      </p:cBhvr>
                                      <p:by x="110000" y="110000"/>
                                    </p:animScale>
                                  </p:childTnLst>
                                </p:cTn>
                              </p:par>
                              <p:par>
                                <p:cTn id="70" presetID="6" presetClass="emph" presetSubtype="0" fill="hold" nodeType="withEffect">
                                  <p:stCondLst>
                                    <p:cond delay="200"/>
                                  </p:stCondLst>
                                  <p:childTnLst>
                                    <p:animScale>
                                      <p:cBhvr>
                                        <p:cTn id="71" dur="200" fill="hold"/>
                                        <p:tgtEl>
                                          <p:spTgt spid="20"/>
                                        </p:tgtEl>
                                      </p:cBhvr>
                                      <p:by x="90000" y="90000"/>
                                    </p:animScale>
                                  </p:childTnLst>
                                </p:cTn>
                              </p:par>
                              <p:par>
                                <p:cTn id="72" presetID="6" presetClass="emph" presetSubtype="0" fill="hold" nodeType="withEffect">
                                  <p:stCondLst>
                                    <p:cond delay="400"/>
                                  </p:stCondLst>
                                  <p:childTnLst>
                                    <p:animScale>
                                      <p:cBhvr>
                                        <p:cTn id="73" dur="100" fill="hold"/>
                                        <p:tgtEl>
                                          <p:spTgt spid="20"/>
                                        </p:tgtEl>
                                      </p:cBhvr>
                                      <p:by x="105000" y="105000"/>
                                    </p:animScale>
                                  </p:childTnLst>
                                </p:cTn>
                              </p:par>
                              <p:par>
                                <p:cTn id="74" presetID="6" presetClass="emph" presetSubtype="0" fill="hold" nodeType="withEffect">
                                  <p:stCondLst>
                                    <p:cond delay="500"/>
                                  </p:stCondLst>
                                  <p:childTnLst>
                                    <p:animScale>
                                      <p:cBhvr>
                                        <p:cTn id="75" dur="200" fill="hold"/>
                                        <p:tgtEl>
                                          <p:spTgt spid="20"/>
                                        </p:tgtEl>
                                      </p:cBhvr>
                                      <p:by x="95000" y="95000"/>
                                    </p:animScale>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100" fill="hold"/>
                                        <p:tgtEl>
                                          <p:spTgt spid="30"/>
                                        </p:tgtEl>
                                        <p:attrNameLst>
                                          <p:attrName>ppt_w</p:attrName>
                                        </p:attrNameLst>
                                      </p:cBhvr>
                                      <p:tavLst>
                                        <p:tav tm="0">
                                          <p:val>
                                            <p:fltVal val="0"/>
                                          </p:val>
                                        </p:tav>
                                        <p:tav tm="100000">
                                          <p:val>
                                            <p:strVal val="#ppt_w"/>
                                          </p:val>
                                        </p:tav>
                                      </p:tavLst>
                                    </p:anim>
                                    <p:anim calcmode="lin" valueType="num">
                                      <p:cBhvr>
                                        <p:cTn id="80" dur="100" fill="hold"/>
                                        <p:tgtEl>
                                          <p:spTgt spid="30"/>
                                        </p:tgtEl>
                                        <p:attrNameLst>
                                          <p:attrName>ppt_h</p:attrName>
                                        </p:attrNameLst>
                                      </p:cBhvr>
                                      <p:tavLst>
                                        <p:tav tm="0">
                                          <p:val>
                                            <p:fltVal val="0"/>
                                          </p:val>
                                        </p:tav>
                                        <p:tav tm="100000">
                                          <p:val>
                                            <p:strVal val="#ppt_h"/>
                                          </p:val>
                                        </p:tav>
                                      </p:tavLst>
                                    </p:anim>
                                    <p:animEffect transition="in" filter="fade">
                                      <p:cBhvr>
                                        <p:cTn id="81" dur="100"/>
                                        <p:tgtEl>
                                          <p:spTgt spid="30"/>
                                        </p:tgtEl>
                                      </p:cBhvr>
                                    </p:animEffect>
                                  </p:childTnLst>
                                </p:cTn>
                              </p:par>
                              <p:par>
                                <p:cTn id="82" presetID="6" presetClass="emph" presetSubtype="0" fill="hold" nodeType="withEffect">
                                  <p:stCondLst>
                                    <p:cond delay="100"/>
                                  </p:stCondLst>
                                  <p:childTnLst>
                                    <p:animScale>
                                      <p:cBhvr>
                                        <p:cTn id="83" dur="100" fill="hold"/>
                                        <p:tgtEl>
                                          <p:spTgt spid="30"/>
                                        </p:tgtEl>
                                      </p:cBhvr>
                                      <p:by x="110000" y="110000"/>
                                    </p:animScale>
                                  </p:childTnLst>
                                </p:cTn>
                              </p:par>
                              <p:par>
                                <p:cTn id="84" presetID="6" presetClass="emph" presetSubtype="0" fill="hold" nodeType="withEffect">
                                  <p:stCondLst>
                                    <p:cond delay="200"/>
                                  </p:stCondLst>
                                  <p:childTnLst>
                                    <p:animScale>
                                      <p:cBhvr>
                                        <p:cTn id="85" dur="200" fill="hold"/>
                                        <p:tgtEl>
                                          <p:spTgt spid="30"/>
                                        </p:tgtEl>
                                      </p:cBhvr>
                                      <p:by x="90000" y="90000"/>
                                    </p:animScale>
                                  </p:childTnLst>
                                </p:cTn>
                              </p:par>
                              <p:par>
                                <p:cTn id="86" presetID="6" presetClass="emph" presetSubtype="0" fill="hold" nodeType="withEffect">
                                  <p:stCondLst>
                                    <p:cond delay="400"/>
                                  </p:stCondLst>
                                  <p:childTnLst>
                                    <p:animScale>
                                      <p:cBhvr>
                                        <p:cTn id="87" dur="100" fill="hold"/>
                                        <p:tgtEl>
                                          <p:spTgt spid="30"/>
                                        </p:tgtEl>
                                      </p:cBhvr>
                                      <p:by x="105000" y="105000"/>
                                    </p:animScale>
                                  </p:childTnLst>
                                </p:cTn>
                              </p:par>
                              <p:par>
                                <p:cTn id="88" presetID="6" presetClass="emph" presetSubtype="0" fill="hold" nodeType="withEffect">
                                  <p:stCondLst>
                                    <p:cond delay="500"/>
                                  </p:stCondLst>
                                  <p:childTnLst>
                                    <p:animScale>
                                      <p:cBhvr>
                                        <p:cTn id="89" dur="200" fill="hold"/>
                                        <p:tgtEl>
                                          <p:spTgt spid="30"/>
                                        </p:tgtEl>
                                      </p:cBhvr>
                                      <p:by x="95000" y="95000"/>
                                    </p:animScale>
                                  </p:childTnLst>
                                </p:cTn>
                              </p:par>
                            </p:childTnLst>
                          </p:cTn>
                        </p:par>
                        <p:par>
                          <p:cTn id="90" fill="hold">
                            <p:stCondLst>
                              <p:cond delay="4500"/>
                            </p:stCondLst>
                            <p:childTnLst>
                              <p:par>
                                <p:cTn id="91" presetID="22" presetClass="entr" presetSubtype="2"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Effect transition="in" filter="wipe(right)">
                                      <p:cBhvr>
                                        <p:cTn id="93" dur="500"/>
                                        <p:tgtEl>
                                          <p:spTgt spid="64"/>
                                        </p:tgtEl>
                                      </p:cBhvr>
                                    </p:animEffect>
                                  </p:childTnLst>
                                </p:cTn>
                              </p:par>
                              <p:par>
                                <p:cTn id="94" presetID="22" presetClass="entr" presetSubtype="2" fill="hold" grpId="0" nodeType="with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right)">
                                      <p:cBhvr>
                                        <p:cTn id="96" dur="500"/>
                                        <p:tgtEl>
                                          <p:spTgt spid="65"/>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66"/>
                                        </p:tgtEl>
                                        <p:attrNameLst>
                                          <p:attrName>style.visibility</p:attrName>
                                        </p:attrNameLst>
                                      </p:cBhvr>
                                      <p:to>
                                        <p:strVal val="visible"/>
                                      </p:to>
                                    </p:set>
                                    <p:animEffect transition="in" filter="wipe(right)">
                                      <p:cBhvr>
                                        <p:cTn id="99" dur="500"/>
                                        <p:tgtEl>
                                          <p:spTgt spid="66"/>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67"/>
                                        </p:tgtEl>
                                        <p:attrNameLst>
                                          <p:attrName>style.visibility</p:attrName>
                                        </p:attrNameLst>
                                      </p:cBhvr>
                                      <p:to>
                                        <p:strVal val="visible"/>
                                      </p:to>
                                    </p:set>
                                    <p:animEffect transition="in" filter="wipe(right)">
                                      <p:cBhvr>
                                        <p:cTn id="102" dur="500"/>
                                        <p:tgtEl>
                                          <p:spTgt spid="67"/>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61"/>
                                        </p:tgtEl>
                                        <p:attrNameLst>
                                          <p:attrName>style.visibility</p:attrName>
                                        </p:attrNameLst>
                                      </p:cBhvr>
                                      <p:to>
                                        <p:strVal val="visible"/>
                                      </p:to>
                                    </p:set>
                                    <p:animEffect transition="in" filter="wipe(left)">
                                      <p:cBhvr>
                                        <p:cTn id="105" dur="500"/>
                                        <p:tgtEl>
                                          <p:spTgt spid="61"/>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70"/>
                                        </p:tgtEl>
                                        <p:attrNameLst>
                                          <p:attrName>style.visibility</p:attrName>
                                        </p:attrNameLst>
                                      </p:cBhvr>
                                      <p:to>
                                        <p:strVal val="visible"/>
                                      </p:to>
                                    </p:set>
                                    <p:animEffect transition="in" filter="wipe(left)">
                                      <p:cBhvr>
                                        <p:cTn id="108" dur="500"/>
                                        <p:tgtEl>
                                          <p:spTgt spid="70"/>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left)">
                                      <p:cBhvr>
                                        <p:cTn id="111" dur="500"/>
                                        <p:tgtEl>
                                          <p:spTgt spid="62"/>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63"/>
                                        </p:tgtEl>
                                        <p:attrNameLst>
                                          <p:attrName>style.visibility</p:attrName>
                                        </p:attrNameLst>
                                      </p:cBhvr>
                                      <p:to>
                                        <p:strVal val="visible"/>
                                      </p:to>
                                    </p:set>
                                    <p:animEffect transition="in" filter="wipe(left)">
                                      <p:cBhvr>
                                        <p:cTn id="117" dur="500"/>
                                        <p:tgtEl>
                                          <p:spTgt spid="63"/>
                                        </p:tgtEl>
                                      </p:cBhvr>
                                    </p:animEffect>
                                  </p:childTnLst>
                                </p:cTn>
                              </p:par>
                              <p:par>
                                <p:cTn id="118" presetID="22" presetClass="entr" presetSubtype="8" fill="hold" grpId="0" nodeType="withEffect">
                                  <p:stCondLst>
                                    <p:cond delay="0"/>
                                  </p:stCondLst>
                                  <p:childTnLst>
                                    <p:set>
                                      <p:cBhvr>
                                        <p:cTn id="119" dur="1" fill="hold">
                                          <p:stCondLst>
                                            <p:cond delay="0"/>
                                          </p:stCondLst>
                                        </p:cTn>
                                        <p:tgtEl>
                                          <p:spTgt spid="69"/>
                                        </p:tgtEl>
                                        <p:attrNameLst>
                                          <p:attrName>style.visibility</p:attrName>
                                        </p:attrNameLst>
                                      </p:cBhvr>
                                      <p:to>
                                        <p:strVal val="visible"/>
                                      </p:to>
                                    </p:set>
                                    <p:animEffect transition="in" filter="wipe(left)">
                                      <p:cBhvr>
                                        <p:cTn id="12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1" grpId="0"/>
      <p:bldP spid="62" grpId="0"/>
      <p:bldP spid="63" grpId="0"/>
      <p:bldP spid="64" grpId="0"/>
      <p:bldP spid="65" grpId="0"/>
      <p:bldP spid="66" grpId="0"/>
      <p:bldP spid="67" grpId="0"/>
      <p:bldP spid="68" grpId="0"/>
      <p:bldP spid="69" grpId="0"/>
      <p:bldP spid="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smtClean="0">
                <a:solidFill>
                  <a:srgbClr val="FFAE47"/>
                </a:solidFill>
                <a:latin typeface="微软雅黑" panose="020B0503020204020204" pitchFamily="34" charset="-122"/>
                <a:ea typeface="微软雅黑" panose="020B0503020204020204" pitchFamily="34" charset="-122"/>
              </a:rPr>
              <a:t>单击添加标题</a:t>
            </a:r>
            <a:endParaRPr lang="zh-CN" altLang="en-US" sz="1800" b="1" dirty="0">
              <a:solidFill>
                <a:srgbClr val="FFAE47"/>
              </a:solidFill>
              <a:latin typeface="微软雅黑" panose="020B0503020204020204" pitchFamily="34" charset="-122"/>
              <a:ea typeface="微软雅黑" panose="020B0503020204020204" pitchFamily="34" charset="-122"/>
            </a:endParaRPr>
          </a:p>
        </p:txBody>
      </p:sp>
      <p:sp>
        <p:nvSpPr>
          <p:cNvPr id="3" name="矩形 2"/>
          <p:cNvSpPr/>
          <p:nvPr/>
        </p:nvSpPr>
        <p:spPr>
          <a:xfrm>
            <a:off x="3494770" y="1795725"/>
            <a:ext cx="2046780" cy="1911414"/>
          </a:xfrm>
          <a:prstGeom prst="rect">
            <a:avLst/>
          </a:prstGeom>
          <a:noFill/>
          <a:ln w="190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a:off x="2846432" y="1180034"/>
            <a:ext cx="1295363" cy="1294893"/>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 name="任意多边形 5"/>
          <p:cNvSpPr/>
          <p:nvPr/>
        </p:nvSpPr>
        <p:spPr>
          <a:xfrm rot="18900000" flipH="1">
            <a:off x="2964781" y="1291931"/>
            <a:ext cx="1058666" cy="1058283"/>
          </a:xfrm>
          <a:custGeom>
            <a:avLst/>
            <a:gdLst>
              <a:gd name="connsiteX0" fmla="*/ 375395 w 1197558"/>
              <a:gd name="connsiteY0" fmla="*/ 375395 h 1197558"/>
              <a:gd name="connsiteX1" fmla="*/ 822163 w 1197558"/>
              <a:gd name="connsiteY1" fmla="*/ 375395 h 1197558"/>
              <a:gd name="connsiteX2" fmla="*/ 822163 w 1197558"/>
              <a:gd name="connsiteY2" fmla="*/ 822163 h 1197558"/>
              <a:gd name="connsiteX3" fmla="*/ 375395 w 1197558"/>
              <a:gd name="connsiteY3" fmla="*/ 822163 h 1197558"/>
              <a:gd name="connsiteX4" fmla="*/ 375395 w 1197558"/>
              <a:gd name="connsiteY4" fmla="*/ 375395 h 1197558"/>
              <a:gd name="connsiteX5" fmla="*/ 234098 w 1197558"/>
              <a:gd name="connsiteY5" fmla="*/ 116658 h 1197558"/>
              <a:gd name="connsiteX6" fmla="*/ 116658 w 1197558"/>
              <a:gd name="connsiteY6" fmla="*/ 234098 h 1197558"/>
              <a:gd name="connsiteX7" fmla="*/ 210207 w 1197558"/>
              <a:gd name="connsiteY7" fmla="*/ 327647 h 1197558"/>
              <a:gd name="connsiteX8" fmla="*/ 178624 w 1197558"/>
              <a:gd name="connsiteY8" fmla="*/ 378145 h 1197558"/>
              <a:gd name="connsiteX9" fmla="*/ 133029 w 1197558"/>
              <a:gd name="connsiteY9" fmla="*/ 508165 h 1197558"/>
              <a:gd name="connsiteX10" fmla="*/ 131936 w 1197558"/>
              <a:gd name="connsiteY10" fmla="*/ 515736 h 1197558"/>
              <a:gd name="connsiteX11" fmla="*/ 0 w 1197558"/>
              <a:gd name="connsiteY11" fmla="*/ 515736 h 1197558"/>
              <a:gd name="connsiteX12" fmla="*/ 0 w 1197558"/>
              <a:gd name="connsiteY12" fmla="*/ 681821 h 1197558"/>
              <a:gd name="connsiteX13" fmla="*/ 131936 w 1197558"/>
              <a:gd name="connsiteY13" fmla="*/ 681821 h 1197558"/>
              <a:gd name="connsiteX14" fmla="*/ 133029 w 1197558"/>
              <a:gd name="connsiteY14" fmla="*/ 689393 h 1197558"/>
              <a:gd name="connsiteX15" fmla="*/ 178624 w 1197558"/>
              <a:gd name="connsiteY15" fmla="*/ 819412 h 1197558"/>
              <a:gd name="connsiteX16" fmla="*/ 210207 w 1197558"/>
              <a:gd name="connsiteY16" fmla="*/ 869911 h 1197558"/>
              <a:gd name="connsiteX17" fmla="*/ 116658 w 1197558"/>
              <a:gd name="connsiteY17" fmla="*/ 963459 h 1197558"/>
              <a:gd name="connsiteX18" fmla="*/ 234098 w 1197558"/>
              <a:gd name="connsiteY18" fmla="*/ 1080899 h 1197558"/>
              <a:gd name="connsiteX19" fmla="*/ 327481 w 1197558"/>
              <a:gd name="connsiteY19" fmla="*/ 987516 h 1197558"/>
              <a:gd name="connsiteX20" fmla="*/ 337729 w 1197558"/>
              <a:gd name="connsiteY20" fmla="*/ 995049 h 1197558"/>
              <a:gd name="connsiteX21" fmla="*/ 466454 w 1197558"/>
              <a:gd name="connsiteY21" fmla="*/ 1054479 h 1197558"/>
              <a:gd name="connsiteX22" fmla="*/ 515737 w 1197558"/>
              <a:gd name="connsiteY22" fmla="*/ 1064876 h 1197558"/>
              <a:gd name="connsiteX23" fmla="*/ 515737 w 1197558"/>
              <a:gd name="connsiteY23" fmla="*/ 1197558 h 1197558"/>
              <a:gd name="connsiteX24" fmla="*/ 681822 w 1197558"/>
              <a:gd name="connsiteY24" fmla="*/ 1197558 h 1197558"/>
              <a:gd name="connsiteX25" fmla="*/ 681822 w 1197558"/>
              <a:gd name="connsiteY25" fmla="*/ 1065395 h 1197558"/>
              <a:gd name="connsiteX26" fmla="*/ 742092 w 1197558"/>
              <a:gd name="connsiteY26" fmla="*/ 1051154 h 1197558"/>
              <a:gd name="connsiteX27" fmla="*/ 869631 w 1197558"/>
              <a:gd name="connsiteY27" fmla="*/ 988400 h 1197558"/>
              <a:gd name="connsiteX28" fmla="*/ 870384 w 1197558"/>
              <a:gd name="connsiteY28" fmla="*/ 987824 h 1197558"/>
              <a:gd name="connsiteX29" fmla="*/ 963459 w 1197558"/>
              <a:gd name="connsiteY29" fmla="*/ 1080899 h 1197558"/>
              <a:gd name="connsiteX30" fmla="*/ 1080900 w 1197558"/>
              <a:gd name="connsiteY30" fmla="*/ 963459 h 1197558"/>
              <a:gd name="connsiteX31" fmla="*/ 987351 w 1197558"/>
              <a:gd name="connsiteY31" fmla="*/ 869911 h 1197558"/>
              <a:gd name="connsiteX32" fmla="*/ 1018934 w 1197558"/>
              <a:gd name="connsiteY32" fmla="*/ 819412 h 1197558"/>
              <a:gd name="connsiteX33" fmla="*/ 1064529 w 1197558"/>
              <a:gd name="connsiteY33" fmla="*/ 689393 h 1197558"/>
              <a:gd name="connsiteX34" fmla="*/ 1065622 w 1197558"/>
              <a:gd name="connsiteY34" fmla="*/ 681821 h 1197558"/>
              <a:gd name="connsiteX35" fmla="*/ 1197558 w 1197558"/>
              <a:gd name="connsiteY35" fmla="*/ 681821 h 1197558"/>
              <a:gd name="connsiteX36" fmla="*/ 1197558 w 1197558"/>
              <a:gd name="connsiteY36" fmla="*/ 515736 h 1197558"/>
              <a:gd name="connsiteX37" fmla="*/ 1065622 w 1197558"/>
              <a:gd name="connsiteY37" fmla="*/ 515736 h 1197558"/>
              <a:gd name="connsiteX38" fmla="*/ 1064529 w 1197558"/>
              <a:gd name="connsiteY38" fmla="*/ 508165 h 1197558"/>
              <a:gd name="connsiteX39" fmla="*/ 1018934 w 1197558"/>
              <a:gd name="connsiteY39" fmla="*/ 378145 h 1197558"/>
              <a:gd name="connsiteX40" fmla="*/ 987351 w 1197558"/>
              <a:gd name="connsiteY40" fmla="*/ 327646 h 1197558"/>
              <a:gd name="connsiteX41" fmla="*/ 1080900 w 1197558"/>
              <a:gd name="connsiteY41" fmla="*/ 234098 h 1197558"/>
              <a:gd name="connsiteX42" fmla="*/ 963460 w 1197558"/>
              <a:gd name="connsiteY42" fmla="*/ 116658 h 1197558"/>
              <a:gd name="connsiteX43" fmla="*/ 870076 w 1197558"/>
              <a:gd name="connsiteY43" fmla="*/ 210041 h 1197558"/>
              <a:gd name="connsiteX44" fmla="*/ 859829 w 1197558"/>
              <a:gd name="connsiteY44" fmla="*/ 202508 h 1197558"/>
              <a:gd name="connsiteX45" fmla="*/ 731105 w 1197558"/>
              <a:gd name="connsiteY45" fmla="*/ 143079 h 1197558"/>
              <a:gd name="connsiteX46" fmla="*/ 681821 w 1197558"/>
              <a:gd name="connsiteY46" fmla="*/ 132681 h 1197558"/>
              <a:gd name="connsiteX47" fmla="*/ 681821 w 1197558"/>
              <a:gd name="connsiteY47" fmla="*/ 0 h 1197558"/>
              <a:gd name="connsiteX48" fmla="*/ 515736 w 1197558"/>
              <a:gd name="connsiteY48" fmla="*/ 0 h 1197558"/>
              <a:gd name="connsiteX49" fmla="*/ 515736 w 1197558"/>
              <a:gd name="connsiteY49" fmla="*/ 132163 h 1197558"/>
              <a:gd name="connsiteX50" fmla="*/ 455466 w 1197558"/>
              <a:gd name="connsiteY50" fmla="*/ 146403 h 1197558"/>
              <a:gd name="connsiteX51" fmla="*/ 327927 w 1197558"/>
              <a:gd name="connsiteY51" fmla="*/ 209157 h 1197558"/>
              <a:gd name="connsiteX52" fmla="*/ 327174 w 1197558"/>
              <a:gd name="connsiteY52" fmla="*/ 209733 h 11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97558" h="1197558">
                <a:moveTo>
                  <a:pt x="375395" y="375395"/>
                </a:moveTo>
                <a:cubicBezTo>
                  <a:pt x="498767" y="252024"/>
                  <a:pt x="698792" y="252024"/>
                  <a:pt x="822163" y="375395"/>
                </a:cubicBezTo>
                <a:cubicBezTo>
                  <a:pt x="945534" y="498767"/>
                  <a:pt x="945534" y="698792"/>
                  <a:pt x="822163" y="822163"/>
                </a:cubicBezTo>
                <a:cubicBezTo>
                  <a:pt x="698792" y="945534"/>
                  <a:pt x="498767" y="945534"/>
                  <a:pt x="375395" y="822163"/>
                </a:cubicBezTo>
                <a:cubicBezTo>
                  <a:pt x="252024" y="698792"/>
                  <a:pt x="252024" y="498767"/>
                  <a:pt x="375395" y="375395"/>
                </a:cubicBezTo>
                <a:close/>
                <a:moveTo>
                  <a:pt x="234098" y="116658"/>
                </a:moveTo>
                <a:lnTo>
                  <a:pt x="116658" y="234098"/>
                </a:lnTo>
                <a:lnTo>
                  <a:pt x="210207" y="327647"/>
                </a:lnTo>
                <a:lnTo>
                  <a:pt x="178624" y="378145"/>
                </a:lnTo>
                <a:cubicBezTo>
                  <a:pt x="156912" y="419462"/>
                  <a:pt x="141714" y="463307"/>
                  <a:pt x="133029" y="508165"/>
                </a:cubicBezTo>
                <a:lnTo>
                  <a:pt x="131936" y="515736"/>
                </a:lnTo>
                <a:lnTo>
                  <a:pt x="0" y="515736"/>
                </a:lnTo>
                <a:lnTo>
                  <a:pt x="0" y="681821"/>
                </a:lnTo>
                <a:lnTo>
                  <a:pt x="131936" y="681821"/>
                </a:lnTo>
                <a:lnTo>
                  <a:pt x="133029" y="689393"/>
                </a:lnTo>
                <a:cubicBezTo>
                  <a:pt x="141714" y="734250"/>
                  <a:pt x="156912" y="778096"/>
                  <a:pt x="178624" y="819412"/>
                </a:cubicBezTo>
                <a:lnTo>
                  <a:pt x="210207" y="869911"/>
                </a:lnTo>
                <a:lnTo>
                  <a:pt x="116658" y="963459"/>
                </a:lnTo>
                <a:lnTo>
                  <a:pt x="234098" y="1080899"/>
                </a:lnTo>
                <a:lnTo>
                  <a:pt x="327481" y="987516"/>
                </a:lnTo>
                <a:lnTo>
                  <a:pt x="337729" y="995049"/>
                </a:lnTo>
                <a:cubicBezTo>
                  <a:pt x="378012" y="1021647"/>
                  <a:pt x="421458" y="1041457"/>
                  <a:pt x="466454" y="1054479"/>
                </a:cubicBezTo>
                <a:lnTo>
                  <a:pt x="515737" y="1064876"/>
                </a:lnTo>
                <a:lnTo>
                  <a:pt x="515737" y="1197558"/>
                </a:lnTo>
                <a:lnTo>
                  <a:pt x="681822" y="1197558"/>
                </a:lnTo>
                <a:lnTo>
                  <a:pt x="681822" y="1065395"/>
                </a:lnTo>
                <a:lnTo>
                  <a:pt x="742092" y="1051154"/>
                </a:lnTo>
                <a:cubicBezTo>
                  <a:pt x="786823" y="1037024"/>
                  <a:pt x="829874" y="1016106"/>
                  <a:pt x="869631" y="988400"/>
                </a:cubicBezTo>
                <a:lnTo>
                  <a:pt x="870384" y="987824"/>
                </a:lnTo>
                <a:lnTo>
                  <a:pt x="963459" y="1080899"/>
                </a:lnTo>
                <a:lnTo>
                  <a:pt x="1080900" y="963459"/>
                </a:lnTo>
                <a:lnTo>
                  <a:pt x="987351" y="869911"/>
                </a:lnTo>
                <a:lnTo>
                  <a:pt x="1018934" y="819412"/>
                </a:lnTo>
                <a:cubicBezTo>
                  <a:pt x="1040646" y="778096"/>
                  <a:pt x="1055844" y="734250"/>
                  <a:pt x="1064529" y="689393"/>
                </a:cubicBezTo>
                <a:lnTo>
                  <a:pt x="1065622" y="681821"/>
                </a:lnTo>
                <a:lnTo>
                  <a:pt x="1197558" y="681821"/>
                </a:lnTo>
                <a:lnTo>
                  <a:pt x="1197558" y="515736"/>
                </a:lnTo>
                <a:lnTo>
                  <a:pt x="1065622" y="515736"/>
                </a:lnTo>
                <a:lnTo>
                  <a:pt x="1064529" y="508165"/>
                </a:lnTo>
                <a:cubicBezTo>
                  <a:pt x="1055845" y="463307"/>
                  <a:pt x="1040646" y="419461"/>
                  <a:pt x="1018934" y="378145"/>
                </a:cubicBezTo>
                <a:lnTo>
                  <a:pt x="987351" y="327646"/>
                </a:lnTo>
                <a:lnTo>
                  <a:pt x="1080900" y="234098"/>
                </a:lnTo>
                <a:lnTo>
                  <a:pt x="963460" y="116658"/>
                </a:lnTo>
                <a:lnTo>
                  <a:pt x="870076" y="210041"/>
                </a:lnTo>
                <a:lnTo>
                  <a:pt x="859829" y="202508"/>
                </a:lnTo>
                <a:cubicBezTo>
                  <a:pt x="819546" y="175910"/>
                  <a:pt x="776099" y="156100"/>
                  <a:pt x="731105" y="143079"/>
                </a:cubicBezTo>
                <a:lnTo>
                  <a:pt x="681821" y="132681"/>
                </a:lnTo>
                <a:lnTo>
                  <a:pt x="681821" y="0"/>
                </a:lnTo>
                <a:lnTo>
                  <a:pt x="515736" y="0"/>
                </a:lnTo>
                <a:lnTo>
                  <a:pt x="515736" y="132163"/>
                </a:lnTo>
                <a:lnTo>
                  <a:pt x="455466" y="146403"/>
                </a:lnTo>
                <a:cubicBezTo>
                  <a:pt x="410735" y="160533"/>
                  <a:pt x="367684" y="181451"/>
                  <a:pt x="327927" y="209157"/>
                </a:cubicBezTo>
                <a:lnTo>
                  <a:pt x="327174" y="209733"/>
                </a:lnTo>
                <a:close/>
              </a:path>
            </a:pathLst>
          </a:custGeom>
          <a:gradFill>
            <a:gsLst>
              <a:gs pos="0">
                <a:srgbClr val="01ADBF"/>
              </a:gs>
              <a:gs pos="100000">
                <a:srgbClr val="0192A1"/>
              </a:gs>
            </a:gsLst>
            <a:lin ang="16200000" scaled="0"/>
          </a:gradFill>
          <a:ln w="15875">
            <a:noFill/>
          </a:ln>
          <a:effectLst>
            <a:outerShdw blurRad="114300" dist="63500" dir="270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 name="椭圆 6"/>
          <p:cNvSpPr/>
          <p:nvPr/>
        </p:nvSpPr>
        <p:spPr>
          <a:xfrm>
            <a:off x="4869815" y="1180034"/>
            <a:ext cx="1295363" cy="1294893"/>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任意多边形 7"/>
          <p:cNvSpPr/>
          <p:nvPr/>
        </p:nvSpPr>
        <p:spPr>
          <a:xfrm rot="18900000" flipH="1">
            <a:off x="4988164" y="1291931"/>
            <a:ext cx="1058666" cy="1058283"/>
          </a:xfrm>
          <a:custGeom>
            <a:avLst/>
            <a:gdLst>
              <a:gd name="connsiteX0" fmla="*/ 375395 w 1197558"/>
              <a:gd name="connsiteY0" fmla="*/ 375395 h 1197558"/>
              <a:gd name="connsiteX1" fmla="*/ 822163 w 1197558"/>
              <a:gd name="connsiteY1" fmla="*/ 375395 h 1197558"/>
              <a:gd name="connsiteX2" fmla="*/ 822163 w 1197558"/>
              <a:gd name="connsiteY2" fmla="*/ 822163 h 1197558"/>
              <a:gd name="connsiteX3" fmla="*/ 375395 w 1197558"/>
              <a:gd name="connsiteY3" fmla="*/ 822163 h 1197558"/>
              <a:gd name="connsiteX4" fmla="*/ 375395 w 1197558"/>
              <a:gd name="connsiteY4" fmla="*/ 375395 h 1197558"/>
              <a:gd name="connsiteX5" fmla="*/ 234098 w 1197558"/>
              <a:gd name="connsiteY5" fmla="*/ 116658 h 1197558"/>
              <a:gd name="connsiteX6" fmla="*/ 116658 w 1197558"/>
              <a:gd name="connsiteY6" fmla="*/ 234098 h 1197558"/>
              <a:gd name="connsiteX7" fmla="*/ 210207 w 1197558"/>
              <a:gd name="connsiteY7" fmla="*/ 327647 h 1197558"/>
              <a:gd name="connsiteX8" fmla="*/ 178624 w 1197558"/>
              <a:gd name="connsiteY8" fmla="*/ 378145 h 1197558"/>
              <a:gd name="connsiteX9" fmla="*/ 133029 w 1197558"/>
              <a:gd name="connsiteY9" fmla="*/ 508165 h 1197558"/>
              <a:gd name="connsiteX10" fmla="*/ 131936 w 1197558"/>
              <a:gd name="connsiteY10" fmla="*/ 515736 h 1197558"/>
              <a:gd name="connsiteX11" fmla="*/ 0 w 1197558"/>
              <a:gd name="connsiteY11" fmla="*/ 515736 h 1197558"/>
              <a:gd name="connsiteX12" fmla="*/ 0 w 1197558"/>
              <a:gd name="connsiteY12" fmla="*/ 681821 h 1197558"/>
              <a:gd name="connsiteX13" fmla="*/ 131936 w 1197558"/>
              <a:gd name="connsiteY13" fmla="*/ 681821 h 1197558"/>
              <a:gd name="connsiteX14" fmla="*/ 133029 w 1197558"/>
              <a:gd name="connsiteY14" fmla="*/ 689393 h 1197558"/>
              <a:gd name="connsiteX15" fmla="*/ 178624 w 1197558"/>
              <a:gd name="connsiteY15" fmla="*/ 819412 h 1197558"/>
              <a:gd name="connsiteX16" fmla="*/ 210207 w 1197558"/>
              <a:gd name="connsiteY16" fmla="*/ 869911 h 1197558"/>
              <a:gd name="connsiteX17" fmla="*/ 116658 w 1197558"/>
              <a:gd name="connsiteY17" fmla="*/ 963459 h 1197558"/>
              <a:gd name="connsiteX18" fmla="*/ 234098 w 1197558"/>
              <a:gd name="connsiteY18" fmla="*/ 1080899 h 1197558"/>
              <a:gd name="connsiteX19" fmla="*/ 327481 w 1197558"/>
              <a:gd name="connsiteY19" fmla="*/ 987516 h 1197558"/>
              <a:gd name="connsiteX20" fmla="*/ 337729 w 1197558"/>
              <a:gd name="connsiteY20" fmla="*/ 995049 h 1197558"/>
              <a:gd name="connsiteX21" fmla="*/ 466454 w 1197558"/>
              <a:gd name="connsiteY21" fmla="*/ 1054479 h 1197558"/>
              <a:gd name="connsiteX22" fmla="*/ 515737 w 1197558"/>
              <a:gd name="connsiteY22" fmla="*/ 1064876 h 1197558"/>
              <a:gd name="connsiteX23" fmla="*/ 515737 w 1197558"/>
              <a:gd name="connsiteY23" fmla="*/ 1197558 h 1197558"/>
              <a:gd name="connsiteX24" fmla="*/ 681822 w 1197558"/>
              <a:gd name="connsiteY24" fmla="*/ 1197558 h 1197558"/>
              <a:gd name="connsiteX25" fmla="*/ 681822 w 1197558"/>
              <a:gd name="connsiteY25" fmla="*/ 1065395 h 1197558"/>
              <a:gd name="connsiteX26" fmla="*/ 742092 w 1197558"/>
              <a:gd name="connsiteY26" fmla="*/ 1051154 h 1197558"/>
              <a:gd name="connsiteX27" fmla="*/ 869631 w 1197558"/>
              <a:gd name="connsiteY27" fmla="*/ 988400 h 1197558"/>
              <a:gd name="connsiteX28" fmla="*/ 870384 w 1197558"/>
              <a:gd name="connsiteY28" fmla="*/ 987824 h 1197558"/>
              <a:gd name="connsiteX29" fmla="*/ 963459 w 1197558"/>
              <a:gd name="connsiteY29" fmla="*/ 1080899 h 1197558"/>
              <a:gd name="connsiteX30" fmla="*/ 1080900 w 1197558"/>
              <a:gd name="connsiteY30" fmla="*/ 963459 h 1197558"/>
              <a:gd name="connsiteX31" fmla="*/ 987351 w 1197558"/>
              <a:gd name="connsiteY31" fmla="*/ 869911 h 1197558"/>
              <a:gd name="connsiteX32" fmla="*/ 1018934 w 1197558"/>
              <a:gd name="connsiteY32" fmla="*/ 819412 h 1197558"/>
              <a:gd name="connsiteX33" fmla="*/ 1064529 w 1197558"/>
              <a:gd name="connsiteY33" fmla="*/ 689393 h 1197558"/>
              <a:gd name="connsiteX34" fmla="*/ 1065622 w 1197558"/>
              <a:gd name="connsiteY34" fmla="*/ 681821 h 1197558"/>
              <a:gd name="connsiteX35" fmla="*/ 1197558 w 1197558"/>
              <a:gd name="connsiteY35" fmla="*/ 681821 h 1197558"/>
              <a:gd name="connsiteX36" fmla="*/ 1197558 w 1197558"/>
              <a:gd name="connsiteY36" fmla="*/ 515736 h 1197558"/>
              <a:gd name="connsiteX37" fmla="*/ 1065622 w 1197558"/>
              <a:gd name="connsiteY37" fmla="*/ 515736 h 1197558"/>
              <a:gd name="connsiteX38" fmla="*/ 1064529 w 1197558"/>
              <a:gd name="connsiteY38" fmla="*/ 508165 h 1197558"/>
              <a:gd name="connsiteX39" fmla="*/ 1018934 w 1197558"/>
              <a:gd name="connsiteY39" fmla="*/ 378145 h 1197558"/>
              <a:gd name="connsiteX40" fmla="*/ 987351 w 1197558"/>
              <a:gd name="connsiteY40" fmla="*/ 327646 h 1197558"/>
              <a:gd name="connsiteX41" fmla="*/ 1080900 w 1197558"/>
              <a:gd name="connsiteY41" fmla="*/ 234098 h 1197558"/>
              <a:gd name="connsiteX42" fmla="*/ 963460 w 1197558"/>
              <a:gd name="connsiteY42" fmla="*/ 116658 h 1197558"/>
              <a:gd name="connsiteX43" fmla="*/ 870076 w 1197558"/>
              <a:gd name="connsiteY43" fmla="*/ 210041 h 1197558"/>
              <a:gd name="connsiteX44" fmla="*/ 859829 w 1197558"/>
              <a:gd name="connsiteY44" fmla="*/ 202508 h 1197558"/>
              <a:gd name="connsiteX45" fmla="*/ 731105 w 1197558"/>
              <a:gd name="connsiteY45" fmla="*/ 143079 h 1197558"/>
              <a:gd name="connsiteX46" fmla="*/ 681821 w 1197558"/>
              <a:gd name="connsiteY46" fmla="*/ 132681 h 1197558"/>
              <a:gd name="connsiteX47" fmla="*/ 681821 w 1197558"/>
              <a:gd name="connsiteY47" fmla="*/ 0 h 1197558"/>
              <a:gd name="connsiteX48" fmla="*/ 515736 w 1197558"/>
              <a:gd name="connsiteY48" fmla="*/ 0 h 1197558"/>
              <a:gd name="connsiteX49" fmla="*/ 515736 w 1197558"/>
              <a:gd name="connsiteY49" fmla="*/ 132163 h 1197558"/>
              <a:gd name="connsiteX50" fmla="*/ 455466 w 1197558"/>
              <a:gd name="connsiteY50" fmla="*/ 146403 h 1197558"/>
              <a:gd name="connsiteX51" fmla="*/ 327927 w 1197558"/>
              <a:gd name="connsiteY51" fmla="*/ 209157 h 1197558"/>
              <a:gd name="connsiteX52" fmla="*/ 327174 w 1197558"/>
              <a:gd name="connsiteY52" fmla="*/ 209733 h 11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97558" h="1197558">
                <a:moveTo>
                  <a:pt x="375395" y="375395"/>
                </a:moveTo>
                <a:cubicBezTo>
                  <a:pt x="498767" y="252024"/>
                  <a:pt x="698792" y="252024"/>
                  <a:pt x="822163" y="375395"/>
                </a:cubicBezTo>
                <a:cubicBezTo>
                  <a:pt x="945534" y="498767"/>
                  <a:pt x="945534" y="698792"/>
                  <a:pt x="822163" y="822163"/>
                </a:cubicBezTo>
                <a:cubicBezTo>
                  <a:pt x="698792" y="945534"/>
                  <a:pt x="498767" y="945534"/>
                  <a:pt x="375395" y="822163"/>
                </a:cubicBezTo>
                <a:cubicBezTo>
                  <a:pt x="252024" y="698792"/>
                  <a:pt x="252024" y="498767"/>
                  <a:pt x="375395" y="375395"/>
                </a:cubicBezTo>
                <a:close/>
                <a:moveTo>
                  <a:pt x="234098" y="116658"/>
                </a:moveTo>
                <a:lnTo>
                  <a:pt x="116658" y="234098"/>
                </a:lnTo>
                <a:lnTo>
                  <a:pt x="210207" y="327647"/>
                </a:lnTo>
                <a:lnTo>
                  <a:pt x="178624" y="378145"/>
                </a:lnTo>
                <a:cubicBezTo>
                  <a:pt x="156912" y="419462"/>
                  <a:pt x="141714" y="463307"/>
                  <a:pt x="133029" y="508165"/>
                </a:cubicBezTo>
                <a:lnTo>
                  <a:pt x="131936" y="515736"/>
                </a:lnTo>
                <a:lnTo>
                  <a:pt x="0" y="515736"/>
                </a:lnTo>
                <a:lnTo>
                  <a:pt x="0" y="681821"/>
                </a:lnTo>
                <a:lnTo>
                  <a:pt x="131936" y="681821"/>
                </a:lnTo>
                <a:lnTo>
                  <a:pt x="133029" y="689393"/>
                </a:lnTo>
                <a:cubicBezTo>
                  <a:pt x="141714" y="734250"/>
                  <a:pt x="156912" y="778096"/>
                  <a:pt x="178624" y="819412"/>
                </a:cubicBezTo>
                <a:lnTo>
                  <a:pt x="210207" y="869911"/>
                </a:lnTo>
                <a:lnTo>
                  <a:pt x="116658" y="963459"/>
                </a:lnTo>
                <a:lnTo>
                  <a:pt x="234098" y="1080899"/>
                </a:lnTo>
                <a:lnTo>
                  <a:pt x="327481" y="987516"/>
                </a:lnTo>
                <a:lnTo>
                  <a:pt x="337729" y="995049"/>
                </a:lnTo>
                <a:cubicBezTo>
                  <a:pt x="378012" y="1021647"/>
                  <a:pt x="421458" y="1041457"/>
                  <a:pt x="466454" y="1054479"/>
                </a:cubicBezTo>
                <a:lnTo>
                  <a:pt x="515737" y="1064876"/>
                </a:lnTo>
                <a:lnTo>
                  <a:pt x="515737" y="1197558"/>
                </a:lnTo>
                <a:lnTo>
                  <a:pt x="681822" y="1197558"/>
                </a:lnTo>
                <a:lnTo>
                  <a:pt x="681822" y="1065395"/>
                </a:lnTo>
                <a:lnTo>
                  <a:pt x="742092" y="1051154"/>
                </a:lnTo>
                <a:cubicBezTo>
                  <a:pt x="786823" y="1037024"/>
                  <a:pt x="829874" y="1016106"/>
                  <a:pt x="869631" y="988400"/>
                </a:cubicBezTo>
                <a:lnTo>
                  <a:pt x="870384" y="987824"/>
                </a:lnTo>
                <a:lnTo>
                  <a:pt x="963459" y="1080899"/>
                </a:lnTo>
                <a:lnTo>
                  <a:pt x="1080900" y="963459"/>
                </a:lnTo>
                <a:lnTo>
                  <a:pt x="987351" y="869911"/>
                </a:lnTo>
                <a:lnTo>
                  <a:pt x="1018934" y="819412"/>
                </a:lnTo>
                <a:cubicBezTo>
                  <a:pt x="1040646" y="778096"/>
                  <a:pt x="1055844" y="734250"/>
                  <a:pt x="1064529" y="689393"/>
                </a:cubicBezTo>
                <a:lnTo>
                  <a:pt x="1065622" y="681821"/>
                </a:lnTo>
                <a:lnTo>
                  <a:pt x="1197558" y="681821"/>
                </a:lnTo>
                <a:lnTo>
                  <a:pt x="1197558" y="515736"/>
                </a:lnTo>
                <a:lnTo>
                  <a:pt x="1065622" y="515736"/>
                </a:lnTo>
                <a:lnTo>
                  <a:pt x="1064529" y="508165"/>
                </a:lnTo>
                <a:cubicBezTo>
                  <a:pt x="1055845" y="463307"/>
                  <a:pt x="1040646" y="419461"/>
                  <a:pt x="1018934" y="378145"/>
                </a:cubicBezTo>
                <a:lnTo>
                  <a:pt x="987351" y="327646"/>
                </a:lnTo>
                <a:lnTo>
                  <a:pt x="1080900" y="234098"/>
                </a:lnTo>
                <a:lnTo>
                  <a:pt x="963460" y="116658"/>
                </a:lnTo>
                <a:lnTo>
                  <a:pt x="870076" y="210041"/>
                </a:lnTo>
                <a:lnTo>
                  <a:pt x="859829" y="202508"/>
                </a:lnTo>
                <a:cubicBezTo>
                  <a:pt x="819546" y="175910"/>
                  <a:pt x="776099" y="156100"/>
                  <a:pt x="731105" y="143079"/>
                </a:cubicBezTo>
                <a:lnTo>
                  <a:pt x="681821" y="132681"/>
                </a:lnTo>
                <a:lnTo>
                  <a:pt x="681821" y="0"/>
                </a:lnTo>
                <a:lnTo>
                  <a:pt x="515736" y="0"/>
                </a:lnTo>
                <a:lnTo>
                  <a:pt x="515736" y="132163"/>
                </a:lnTo>
                <a:lnTo>
                  <a:pt x="455466" y="146403"/>
                </a:lnTo>
                <a:cubicBezTo>
                  <a:pt x="410735" y="160533"/>
                  <a:pt x="367684" y="181451"/>
                  <a:pt x="327927" y="209157"/>
                </a:cubicBezTo>
                <a:lnTo>
                  <a:pt x="327174" y="209733"/>
                </a:lnTo>
                <a:close/>
              </a:path>
            </a:pathLst>
          </a:custGeom>
          <a:gradFill>
            <a:gsLst>
              <a:gs pos="0">
                <a:srgbClr val="ED8F8F"/>
              </a:gs>
              <a:gs pos="100000">
                <a:srgbClr val="E34F4F"/>
              </a:gs>
            </a:gsLst>
            <a:lin ang="16200000" scaled="0"/>
          </a:gradFill>
          <a:ln>
            <a:noFill/>
          </a:ln>
          <a:effectLst>
            <a:outerShdw blurRad="114300" dist="63500" dir="270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 name="椭圆 8"/>
          <p:cNvSpPr/>
          <p:nvPr/>
        </p:nvSpPr>
        <p:spPr>
          <a:xfrm>
            <a:off x="2846432" y="2880284"/>
            <a:ext cx="1295363" cy="1294893"/>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任意多边形 9"/>
          <p:cNvSpPr/>
          <p:nvPr/>
        </p:nvSpPr>
        <p:spPr>
          <a:xfrm rot="18900000" flipH="1">
            <a:off x="2964781" y="2992181"/>
            <a:ext cx="1058666" cy="1058283"/>
          </a:xfrm>
          <a:custGeom>
            <a:avLst/>
            <a:gdLst>
              <a:gd name="connsiteX0" fmla="*/ 375395 w 1197558"/>
              <a:gd name="connsiteY0" fmla="*/ 375395 h 1197558"/>
              <a:gd name="connsiteX1" fmla="*/ 822163 w 1197558"/>
              <a:gd name="connsiteY1" fmla="*/ 375395 h 1197558"/>
              <a:gd name="connsiteX2" fmla="*/ 822163 w 1197558"/>
              <a:gd name="connsiteY2" fmla="*/ 822163 h 1197558"/>
              <a:gd name="connsiteX3" fmla="*/ 375395 w 1197558"/>
              <a:gd name="connsiteY3" fmla="*/ 822163 h 1197558"/>
              <a:gd name="connsiteX4" fmla="*/ 375395 w 1197558"/>
              <a:gd name="connsiteY4" fmla="*/ 375395 h 1197558"/>
              <a:gd name="connsiteX5" fmla="*/ 234098 w 1197558"/>
              <a:gd name="connsiteY5" fmla="*/ 116658 h 1197558"/>
              <a:gd name="connsiteX6" fmla="*/ 116658 w 1197558"/>
              <a:gd name="connsiteY6" fmla="*/ 234098 h 1197558"/>
              <a:gd name="connsiteX7" fmla="*/ 210207 w 1197558"/>
              <a:gd name="connsiteY7" fmla="*/ 327647 h 1197558"/>
              <a:gd name="connsiteX8" fmla="*/ 178624 w 1197558"/>
              <a:gd name="connsiteY8" fmla="*/ 378145 h 1197558"/>
              <a:gd name="connsiteX9" fmla="*/ 133029 w 1197558"/>
              <a:gd name="connsiteY9" fmla="*/ 508165 h 1197558"/>
              <a:gd name="connsiteX10" fmla="*/ 131936 w 1197558"/>
              <a:gd name="connsiteY10" fmla="*/ 515736 h 1197558"/>
              <a:gd name="connsiteX11" fmla="*/ 0 w 1197558"/>
              <a:gd name="connsiteY11" fmla="*/ 515736 h 1197558"/>
              <a:gd name="connsiteX12" fmla="*/ 0 w 1197558"/>
              <a:gd name="connsiteY12" fmla="*/ 681821 h 1197558"/>
              <a:gd name="connsiteX13" fmla="*/ 131936 w 1197558"/>
              <a:gd name="connsiteY13" fmla="*/ 681821 h 1197558"/>
              <a:gd name="connsiteX14" fmla="*/ 133029 w 1197558"/>
              <a:gd name="connsiteY14" fmla="*/ 689393 h 1197558"/>
              <a:gd name="connsiteX15" fmla="*/ 178624 w 1197558"/>
              <a:gd name="connsiteY15" fmla="*/ 819412 h 1197558"/>
              <a:gd name="connsiteX16" fmla="*/ 210207 w 1197558"/>
              <a:gd name="connsiteY16" fmla="*/ 869911 h 1197558"/>
              <a:gd name="connsiteX17" fmla="*/ 116658 w 1197558"/>
              <a:gd name="connsiteY17" fmla="*/ 963459 h 1197558"/>
              <a:gd name="connsiteX18" fmla="*/ 234098 w 1197558"/>
              <a:gd name="connsiteY18" fmla="*/ 1080899 h 1197558"/>
              <a:gd name="connsiteX19" fmla="*/ 327481 w 1197558"/>
              <a:gd name="connsiteY19" fmla="*/ 987516 h 1197558"/>
              <a:gd name="connsiteX20" fmla="*/ 337729 w 1197558"/>
              <a:gd name="connsiteY20" fmla="*/ 995049 h 1197558"/>
              <a:gd name="connsiteX21" fmla="*/ 466454 w 1197558"/>
              <a:gd name="connsiteY21" fmla="*/ 1054479 h 1197558"/>
              <a:gd name="connsiteX22" fmla="*/ 515737 w 1197558"/>
              <a:gd name="connsiteY22" fmla="*/ 1064876 h 1197558"/>
              <a:gd name="connsiteX23" fmla="*/ 515737 w 1197558"/>
              <a:gd name="connsiteY23" fmla="*/ 1197558 h 1197558"/>
              <a:gd name="connsiteX24" fmla="*/ 681822 w 1197558"/>
              <a:gd name="connsiteY24" fmla="*/ 1197558 h 1197558"/>
              <a:gd name="connsiteX25" fmla="*/ 681822 w 1197558"/>
              <a:gd name="connsiteY25" fmla="*/ 1065395 h 1197558"/>
              <a:gd name="connsiteX26" fmla="*/ 742092 w 1197558"/>
              <a:gd name="connsiteY26" fmla="*/ 1051154 h 1197558"/>
              <a:gd name="connsiteX27" fmla="*/ 869631 w 1197558"/>
              <a:gd name="connsiteY27" fmla="*/ 988400 h 1197558"/>
              <a:gd name="connsiteX28" fmla="*/ 870384 w 1197558"/>
              <a:gd name="connsiteY28" fmla="*/ 987824 h 1197558"/>
              <a:gd name="connsiteX29" fmla="*/ 963459 w 1197558"/>
              <a:gd name="connsiteY29" fmla="*/ 1080899 h 1197558"/>
              <a:gd name="connsiteX30" fmla="*/ 1080900 w 1197558"/>
              <a:gd name="connsiteY30" fmla="*/ 963459 h 1197558"/>
              <a:gd name="connsiteX31" fmla="*/ 987351 w 1197558"/>
              <a:gd name="connsiteY31" fmla="*/ 869911 h 1197558"/>
              <a:gd name="connsiteX32" fmla="*/ 1018934 w 1197558"/>
              <a:gd name="connsiteY32" fmla="*/ 819412 h 1197558"/>
              <a:gd name="connsiteX33" fmla="*/ 1064529 w 1197558"/>
              <a:gd name="connsiteY33" fmla="*/ 689393 h 1197558"/>
              <a:gd name="connsiteX34" fmla="*/ 1065622 w 1197558"/>
              <a:gd name="connsiteY34" fmla="*/ 681821 h 1197558"/>
              <a:gd name="connsiteX35" fmla="*/ 1197558 w 1197558"/>
              <a:gd name="connsiteY35" fmla="*/ 681821 h 1197558"/>
              <a:gd name="connsiteX36" fmla="*/ 1197558 w 1197558"/>
              <a:gd name="connsiteY36" fmla="*/ 515736 h 1197558"/>
              <a:gd name="connsiteX37" fmla="*/ 1065622 w 1197558"/>
              <a:gd name="connsiteY37" fmla="*/ 515736 h 1197558"/>
              <a:gd name="connsiteX38" fmla="*/ 1064529 w 1197558"/>
              <a:gd name="connsiteY38" fmla="*/ 508165 h 1197558"/>
              <a:gd name="connsiteX39" fmla="*/ 1018934 w 1197558"/>
              <a:gd name="connsiteY39" fmla="*/ 378145 h 1197558"/>
              <a:gd name="connsiteX40" fmla="*/ 987351 w 1197558"/>
              <a:gd name="connsiteY40" fmla="*/ 327646 h 1197558"/>
              <a:gd name="connsiteX41" fmla="*/ 1080900 w 1197558"/>
              <a:gd name="connsiteY41" fmla="*/ 234098 h 1197558"/>
              <a:gd name="connsiteX42" fmla="*/ 963460 w 1197558"/>
              <a:gd name="connsiteY42" fmla="*/ 116658 h 1197558"/>
              <a:gd name="connsiteX43" fmla="*/ 870076 w 1197558"/>
              <a:gd name="connsiteY43" fmla="*/ 210041 h 1197558"/>
              <a:gd name="connsiteX44" fmla="*/ 859829 w 1197558"/>
              <a:gd name="connsiteY44" fmla="*/ 202508 h 1197558"/>
              <a:gd name="connsiteX45" fmla="*/ 731105 w 1197558"/>
              <a:gd name="connsiteY45" fmla="*/ 143079 h 1197558"/>
              <a:gd name="connsiteX46" fmla="*/ 681821 w 1197558"/>
              <a:gd name="connsiteY46" fmla="*/ 132681 h 1197558"/>
              <a:gd name="connsiteX47" fmla="*/ 681821 w 1197558"/>
              <a:gd name="connsiteY47" fmla="*/ 0 h 1197558"/>
              <a:gd name="connsiteX48" fmla="*/ 515736 w 1197558"/>
              <a:gd name="connsiteY48" fmla="*/ 0 h 1197558"/>
              <a:gd name="connsiteX49" fmla="*/ 515736 w 1197558"/>
              <a:gd name="connsiteY49" fmla="*/ 132163 h 1197558"/>
              <a:gd name="connsiteX50" fmla="*/ 455466 w 1197558"/>
              <a:gd name="connsiteY50" fmla="*/ 146403 h 1197558"/>
              <a:gd name="connsiteX51" fmla="*/ 327927 w 1197558"/>
              <a:gd name="connsiteY51" fmla="*/ 209157 h 1197558"/>
              <a:gd name="connsiteX52" fmla="*/ 327174 w 1197558"/>
              <a:gd name="connsiteY52" fmla="*/ 209733 h 11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97558" h="1197558">
                <a:moveTo>
                  <a:pt x="375395" y="375395"/>
                </a:moveTo>
                <a:cubicBezTo>
                  <a:pt x="498767" y="252024"/>
                  <a:pt x="698792" y="252024"/>
                  <a:pt x="822163" y="375395"/>
                </a:cubicBezTo>
                <a:cubicBezTo>
                  <a:pt x="945534" y="498767"/>
                  <a:pt x="945534" y="698792"/>
                  <a:pt x="822163" y="822163"/>
                </a:cubicBezTo>
                <a:cubicBezTo>
                  <a:pt x="698792" y="945534"/>
                  <a:pt x="498767" y="945534"/>
                  <a:pt x="375395" y="822163"/>
                </a:cubicBezTo>
                <a:cubicBezTo>
                  <a:pt x="252024" y="698792"/>
                  <a:pt x="252024" y="498767"/>
                  <a:pt x="375395" y="375395"/>
                </a:cubicBezTo>
                <a:close/>
                <a:moveTo>
                  <a:pt x="234098" y="116658"/>
                </a:moveTo>
                <a:lnTo>
                  <a:pt x="116658" y="234098"/>
                </a:lnTo>
                <a:lnTo>
                  <a:pt x="210207" y="327647"/>
                </a:lnTo>
                <a:lnTo>
                  <a:pt x="178624" y="378145"/>
                </a:lnTo>
                <a:cubicBezTo>
                  <a:pt x="156912" y="419462"/>
                  <a:pt x="141714" y="463307"/>
                  <a:pt x="133029" y="508165"/>
                </a:cubicBezTo>
                <a:lnTo>
                  <a:pt x="131936" y="515736"/>
                </a:lnTo>
                <a:lnTo>
                  <a:pt x="0" y="515736"/>
                </a:lnTo>
                <a:lnTo>
                  <a:pt x="0" y="681821"/>
                </a:lnTo>
                <a:lnTo>
                  <a:pt x="131936" y="681821"/>
                </a:lnTo>
                <a:lnTo>
                  <a:pt x="133029" y="689393"/>
                </a:lnTo>
                <a:cubicBezTo>
                  <a:pt x="141714" y="734250"/>
                  <a:pt x="156912" y="778096"/>
                  <a:pt x="178624" y="819412"/>
                </a:cubicBezTo>
                <a:lnTo>
                  <a:pt x="210207" y="869911"/>
                </a:lnTo>
                <a:lnTo>
                  <a:pt x="116658" y="963459"/>
                </a:lnTo>
                <a:lnTo>
                  <a:pt x="234098" y="1080899"/>
                </a:lnTo>
                <a:lnTo>
                  <a:pt x="327481" y="987516"/>
                </a:lnTo>
                <a:lnTo>
                  <a:pt x="337729" y="995049"/>
                </a:lnTo>
                <a:cubicBezTo>
                  <a:pt x="378012" y="1021647"/>
                  <a:pt x="421458" y="1041457"/>
                  <a:pt x="466454" y="1054479"/>
                </a:cubicBezTo>
                <a:lnTo>
                  <a:pt x="515737" y="1064876"/>
                </a:lnTo>
                <a:lnTo>
                  <a:pt x="515737" y="1197558"/>
                </a:lnTo>
                <a:lnTo>
                  <a:pt x="681822" y="1197558"/>
                </a:lnTo>
                <a:lnTo>
                  <a:pt x="681822" y="1065395"/>
                </a:lnTo>
                <a:lnTo>
                  <a:pt x="742092" y="1051154"/>
                </a:lnTo>
                <a:cubicBezTo>
                  <a:pt x="786823" y="1037024"/>
                  <a:pt x="829874" y="1016106"/>
                  <a:pt x="869631" y="988400"/>
                </a:cubicBezTo>
                <a:lnTo>
                  <a:pt x="870384" y="987824"/>
                </a:lnTo>
                <a:lnTo>
                  <a:pt x="963459" y="1080899"/>
                </a:lnTo>
                <a:lnTo>
                  <a:pt x="1080900" y="963459"/>
                </a:lnTo>
                <a:lnTo>
                  <a:pt x="987351" y="869911"/>
                </a:lnTo>
                <a:lnTo>
                  <a:pt x="1018934" y="819412"/>
                </a:lnTo>
                <a:cubicBezTo>
                  <a:pt x="1040646" y="778096"/>
                  <a:pt x="1055844" y="734250"/>
                  <a:pt x="1064529" y="689393"/>
                </a:cubicBezTo>
                <a:lnTo>
                  <a:pt x="1065622" y="681821"/>
                </a:lnTo>
                <a:lnTo>
                  <a:pt x="1197558" y="681821"/>
                </a:lnTo>
                <a:lnTo>
                  <a:pt x="1197558" y="515736"/>
                </a:lnTo>
                <a:lnTo>
                  <a:pt x="1065622" y="515736"/>
                </a:lnTo>
                <a:lnTo>
                  <a:pt x="1064529" y="508165"/>
                </a:lnTo>
                <a:cubicBezTo>
                  <a:pt x="1055845" y="463307"/>
                  <a:pt x="1040646" y="419461"/>
                  <a:pt x="1018934" y="378145"/>
                </a:cubicBezTo>
                <a:lnTo>
                  <a:pt x="987351" y="327646"/>
                </a:lnTo>
                <a:lnTo>
                  <a:pt x="1080900" y="234098"/>
                </a:lnTo>
                <a:lnTo>
                  <a:pt x="963460" y="116658"/>
                </a:lnTo>
                <a:lnTo>
                  <a:pt x="870076" y="210041"/>
                </a:lnTo>
                <a:lnTo>
                  <a:pt x="859829" y="202508"/>
                </a:lnTo>
                <a:cubicBezTo>
                  <a:pt x="819546" y="175910"/>
                  <a:pt x="776099" y="156100"/>
                  <a:pt x="731105" y="143079"/>
                </a:cubicBezTo>
                <a:lnTo>
                  <a:pt x="681821" y="132681"/>
                </a:lnTo>
                <a:lnTo>
                  <a:pt x="681821" y="0"/>
                </a:lnTo>
                <a:lnTo>
                  <a:pt x="515736" y="0"/>
                </a:lnTo>
                <a:lnTo>
                  <a:pt x="515736" y="132163"/>
                </a:lnTo>
                <a:lnTo>
                  <a:pt x="455466" y="146403"/>
                </a:lnTo>
                <a:cubicBezTo>
                  <a:pt x="410735" y="160533"/>
                  <a:pt x="367684" y="181451"/>
                  <a:pt x="327927" y="209157"/>
                </a:cubicBezTo>
                <a:lnTo>
                  <a:pt x="327174" y="209733"/>
                </a:lnTo>
                <a:close/>
              </a:path>
            </a:pathLst>
          </a:custGeom>
          <a:gradFill>
            <a:gsLst>
              <a:gs pos="0">
                <a:srgbClr val="FFC775"/>
              </a:gs>
              <a:gs pos="100000">
                <a:srgbClr val="FF9D0D"/>
              </a:gs>
            </a:gsLst>
            <a:lin ang="16200000" scaled="0"/>
          </a:gradFill>
          <a:ln>
            <a:noFill/>
          </a:ln>
          <a:effectLst>
            <a:outerShdw blurRad="114300" dist="63500" dir="270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1" name="椭圆 10"/>
          <p:cNvSpPr/>
          <p:nvPr/>
        </p:nvSpPr>
        <p:spPr>
          <a:xfrm>
            <a:off x="4869815" y="2880284"/>
            <a:ext cx="1295363" cy="1294893"/>
          </a:xfrm>
          <a:prstGeom prst="ellipse">
            <a:avLst/>
          </a:prstGeom>
          <a:gradFill>
            <a:gsLst>
              <a:gs pos="0">
                <a:srgbClr val="D3D3D3"/>
              </a:gs>
              <a:gs pos="100000">
                <a:srgbClr val="F7F7F7"/>
              </a:gs>
            </a:gsLst>
            <a:lin ang="2700000" scaled="1"/>
          </a:gradFill>
          <a:ln w="31750">
            <a:gradFill flip="none" rotWithShape="1">
              <a:gsLst>
                <a:gs pos="0">
                  <a:schemeClr val="bg1"/>
                </a:gs>
                <a:gs pos="100000">
                  <a:schemeClr val="bg1">
                    <a:lumMod val="75000"/>
                  </a:schemeClr>
                </a:gs>
              </a:gsLst>
              <a:lin ang="2700000" scaled="1"/>
              <a:tileRect/>
            </a:gradFill>
          </a:ln>
          <a:effectLst>
            <a:outerShdw blurRad="406400" dist="1651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2" name="任意多边形 11"/>
          <p:cNvSpPr/>
          <p:nvPr/>
        </p:nvSpPr>
        <p:spPr>
          <a:xfrm rot="18900000" flipH="1">
            <a:off x="4988164" y="2992181"/>
            <a:ext cx="1058666" cy="1058283"/>
          </a:xfrm>
          <a:custGeom>
            <a:avLst/>
            <a:gdLst>
              <a:gd name="connsiteX0" fmla="*/ 375395 w 1197558"/>
              <a:gd name="connsiteY0" fmla="*/ 375395 h 1197558"/>
              <a:gd name="connsiteX1" fmla="*/ 822163 w 1197558"/>
              <a:gd name="connsiteY1" fmla="*/ 375395 h 1197558"/>
              <a:gd name="connsiteX2" fmla="*/ 822163 w 1197558"/>
              <a:gd name="connsiteY2" fmla="*/ 822163 h 1197558"/>
              <a:gd name="connsiteX3" fmla="*/ 375395 w 1197558"/>
              <a:gd name="connsiteY3" fmla="*/ 822163 h 1197558"/>
              <a:gd name="connsiteX4" fmla="*/ 375395 w 1197558"/>
              <a:gd name="connsiteY4" fmla="*/ 375395 h 1197558"/>
              <a:gd name="connsiteX5" fmla="*/ 234098 w 1197558"/>
              <a:gd name="connsiteY5" fmla="*/ 116658 h 1197558"/>
              <a:gd name="connsiteX6" fmla="*/ 116658 w 1197558"/>
              <a:gd name="connsiteY6" fmla="*/ 234098 h 1197558"/>
              <a:gd name="connsiteX7" fmla="*/ 210207 w 1197558"/>
              <a:gd name="connsiteY7" fmla="*/ 327647 h 1197558"/>
              <a:gd name="connsiteX8" fmla="*/ 178624 w 1197558"/>
              <a:gd name="connsiteY8" fmla="*/ 378145 h 1197558"/>
              <a:gd name="connsiteX9" fmla="*/ 133029 w 1197558"/>
              <a:gd name="connsiteY9" fmla="*/ 508165 h 1197558"/>
              <a:gd name="connsiteX10" fmla="*/ 131936 w 1197558"/>
              <a:gd name="connsiteY10" fmla="*/ 515736 h 1197558"/>
              <a:gd name="connsiteX11" fmla="*/ 0 w 1197558"/>
              <a:gd name="connsiteY11" fmla="*/ 515736 h 1197558"/>
              <a:gd name="connsiteX12" fmla="*/ 0 w 1197558"/>
              <a:gd name="connsiteY12" fmla="*/ 681821 h 1197558"/>
              <a:gd name="connsiteX13" fmla="*/ 131936 w 1197558"/>
              <a:gd name="connsiteY13" fmla="*/ 681821 h 1197558"/>
              <a:gd name="connsiteX14" fmla="*/ 133029 w 1197558"/>
              <a:gd name="connsiteY14" fmla="*/ 689393 h 1197558"/>
              <a:gd name="connsiteX15" fmla="*/ 178624 w 1197558"/>
              <a:gd name="connsiteY15" fmla="*/ 819412 h 1197558"/>
              <a:gd name="connsiteX16" fmla="*/ 210207 w 1197558"/>
              <a:gd name="connsiteY16" fmla="*/ 869911 h 1197558"/>
              <a:gd name="connsiteX17" fmla="*/ 116658 w 1197558"/>
              <a:gd name="connsiteY17" fmla="*/ 963459 h 1197558"/>
              <a:gd name="connsiteX18" fmla="*/ 234098 w 1197558"/>
              <a:gd name="connsiteY18" fmla="*/ 1080899 h 1197558"/>
              <a:gd name="connsiteX19" fmla="*/ 327481 w 1197558"/>
              <a:gd name="connsiteY19" fmla="*/ 987516 h 1197558"/>
              <a:gd name="connsiteX20" fmla="*/ 337729 w 1197558"/>
              <a:gd name="connsiteY20" fmla="*/ 995049 h 1197558"/>
              <a:gd name="connsiteX21" fmla="*/ 466454 w 1197558"/>
              <a:gd name="connsiteY21" fmla="*/ 1054479 h 1197558"/>
              <a:gd name="connsiteX22" fmla="*/ 515737 w 1197558"/>
              <a:gd name="connsiteY22" fmla="*/ 1064876 h 1197558"/>
              <a:gd name="connsiteX23" fmla="*/ 515737 w 1197558"/>
              <a:gd name="connsiteY23" fmla="*/ 1197558 h 1197558"/>
              <a:gd name="connsiteX24" fmla="*/ 681822 w 1197558"/>
              <a:gd name="connsiteY24" fmla="*/ 1197558 h 1197558"/>
              <a:gd name="connsiteX25" fmla="*/ 681822 w 1197558"/>
              <a:gd name="connsiteY25" fmla="*/ 1065395 h 1197558"/>
              <a:gd name="connsiteX26" fmla="*/ 742092 w 1197558"/>
              <a:gd name="connsiteY26" fmla="*/ 1051154 h 1197558"/>
              <a:gd name="connsiteX27" fmla="*/ 869631 w 1197558"/>
              <a:gd name="connsiteY27" fmla="*/ 988400 h 1197558"/>
              <a:gd name="connsiteX28" fmla="*/ 870384 w 1197558"/>
              <a:gd name="connsiteY28" fmla="*/ 987824 h 1197558"/>
              <a:gd name="connsiteX29" fmla="*/ 963459 w 1197558"/>
              <a:gd name="connsiteY29" fmla="*/ 1080899 h 1197558"/>
              <a:gd name="connsiteX30" fmla="*/ 1080900 w 1197558"/>
              <a:gd name="connsiteY30" fmla="*/ 963459 h 1197558"/>
              <a:gd name="connsiteX31" fmla="*/ 987351 w 1197558"/>
              <a:gd name="connsiteY31" fmla="*/ 869911 h 1197558"/>
              <a:gd name="connsiteX32" fmla="*/ 1018934 w 1197558"/>
              <a:gd name="connsiteY32" fmla="*/ 819412 h 1197558"/>
              <a:gd name="connsiteX33" fmla="*/ 1064529 w 1197558"/>
              <a:gd name="connsiteY33" fmla="*/ 689393 h 1197558"/>
              <a:gd name="connsiteX34" fmla="*/ 1065622 w 1197558"/>
              <a:gd name="connsiteY34" fmla="*/ 681821 h 1197558"/>
              <a:gd name="connsiteX35" fmla="*/ 1197558 w 1197558"/>
              <a:gd name="connsiteY35" fmla="*/ 681821 h 1197558"/>
              <a:gd name="connsiteX36" fmla="*/ 1197558 w 1197558"/>
              <a:gd name="connsiteY36" fmla="*/ 515736 h 1197558"/>
              <a:gd name="connsiteX37" fmla="*/ 1065622 w 1197558"/>
              <a:gd name="connsiteY37" fmla="*/ 515736 h 1197558"/>
              <a:gd name="connsiteX38" fmla="*/ 1064529 w 1197558"/>
              <a:gd name="connsiteY38" fmla="*/ 508165 h 1197558"/>
              <a:gd name="connsiteX39" fmla="*/ 1018934 w 1197558"/>
              <a:gd name="connsiteY39" fmla="*/ 378145 h 1197558"/>
              <a:gd name="connsiteX40" fmla="*/ 987351 w 1197558"/>
              <a:gd name="connsiteY40" fmla="*/ 327646 h 1197558"/>
              <a:gd name="connsiteX41" fmla="*/ 1080900 w 1197558"/>
              <a:gd name="connsiteY41" fmla="*/ 234098 h 1197558"/>
              <a:gd name="connsiteX42" fmla="*/ 963460 w 1197558"/>
              <a:gd name="connsiteY42" fmla="*/ 116658 h 1197558"/>
              <a:gd name="connsiteX43" fmla="*/ 870076 w 1197558"/>
              <a:gd name="connsiteY43" fmla="*/ 210041 h 1197558"/>
              <a:gd name="connsiteX44" fmla="*/ 859829 w 1197558"/>
              <a:gd name="connsiteY44" fmla="*/ 202508 h 1197558"/>
              <a:gd name="connsiteX45" fmla="*/ 731105 w 1197558"/>
              <a:gd name="connsiteY45" fmla="*/ 143079 h 1197558"/>
              <a:gd name="connsiteX46" fmla="*/ 681821 w 1197558"/>
              <a:gd name="connsiteY46" fmla="*/ 132681 h 1197558"/>
              <a:gd name="connsiteX47" fmla="*/ 681821 w 1197558"/>
              <a:gd name="connsiteY47" fmla="*/ 0 h 1197558"/>
              <a:gd name="connsiteX48" fmla="*/ 515736 w 1197558"/>
              <a:gd name="connsiteY48" fmla="*/ 0 h 1197558"/>
              <a:gd name="connsiteX49" fmla="*/ 515736 w 1197558"/>
              <a:gd name="connsiteY49" fmla="*/ 132163 h 1197558"/>
              <a:gd name="connsiteX50" fmla="*/ 455466 w 1197558"/>
              <a:gd name="connsiteY50" fmla="*/ 146403 h 1197558"/>
              <a:gd name="connsiteX51" fmla="*/ 327927 w 1197558"/>
              <a:gd name="connsiteY51" fmla="*/ 209157 h 1197558"/>
              <a:gd name="connsiteX52" fmla="*/ 327174 w 1197558"/>
              <a:gd name="connsiteY52" fmla="*/ 209733 h 11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97558" h="1197558">
                <a:moveTo>
                  <a:pt x="375395" y="375395"/>
                </a:moveTo>
                <a:cubicBezTo>
                  <a:pt x="498767" y="252024"/>
                  <a:pt x="698792" y="252024"/>
                  <a:pt x="822163" y="375395"/>
                </a:cubicBezTo>
                <a:cubicBezTo>
                  <a:pt x="945534" y="498767"/>
                  <a:pt x="945534" y="698792"/>
                  <a:pt x="822163" y="822163"/>
                </a:cubicBezTo>
                <a:cubicBezTo>
                  <a:pt x="698792" y="945534"/>
                  <a:pt x="498767" y="945534"/>
                  <a:pt x="375395" y="822163"/>
                </a:cubicBezTo>
                <a:cubicBezTo>
                  <a:pt x="252024" y="698792"/>
                  <a:pt x="252024" y="498767"/>
                  <a:pt x="375395" y="375395"/>
                </a:cubicBezTo>
                <a:close/>
                <a:moveTo>
                  <a:pt x="234098" y="116658"/>
                </a:moveTo>
                <a:lnTo>
                  <a:pt x="116658" y="234098"/>
                </a:lnTo>
                <a:lnTo>
                  <a:pt x="210207" y="327647"/>
                </a:lnTo>
                <a:lnTo>
                  <a:pt x="178624" y="378145"/>
                </a:lnTo>
                <a:cubicBezTo>
                  <a:pt x="156912" y="419462"/>
                  <a:pt x="141714" y="463307"/>
                  <a:pt x="133029" y="508165"/>
                </a:cubicBezTo>
                <a:lnTo>
                  <a:pt x="131936" y="515736"/>
                </a:lnTo>
                <a:lnTo>
                  <a:pt x="0" y="515736"/>
                </a:lnTo>
                <a:lnTo>
                  <a:pt x="0" y="681821"/>
                </a:lnTo>
                <a:lnTo>
                  <a:pt x="131936" y="681821"/>
                </a:lnTo>
                <a:lnTo>
                  <a:pt x="133029" y="689393"/>
                </a:lnTo>
                <a:cubicBezTo>
                  <a:pt x="141714" y="734250"/>
                  <a:pt x="156912" y="778096"/>
                  <a:pt x="178624" y="819412"/>
                </a:cubicBezTo>
                <a:lnTo>
                  <a:pt x="210207" y="869911"/>
                </a:lnTo>
                <a:lnTo>
                  <a:pt x="116658" y="963459"/>
                </a:lnTo>
                <a:lnTo>
                  <a:pt x="234098" y="1080899"/>
                </a:lnTo>
                <a:lnTo>
                  <a:pt x="327481" y="987516"/>
                </a:lnTo>
                <a:lnTo>
                  <a:pt x="337729" y="995049"/>
                </a:lnTo>
                <a:cubicBezTo>
                  <a:pt x="378012" y="1021647"/>
                  <a:pt x="421458" y="1041457"/>
                  <a:pt x="466454" y="1054479"/>
                </a:cubicBezTo>
                <a:lnTo>
                  <a:pt x="515737" y="1064876"/>
                </a:lnTo>
                <a:lnTo>
                  <a:pt x="515737" y="1197558"/>
                </a:lnTo>
                <a:lnTo>
                  <a:pt x="681822" y="1197558"/>
                </a:lnTo>
                <a:lnTo>
                  <a:pt x="681822" y="1065395"/>
                </a:lnTo>
                <a:lnTo>
                  <a:pt x="742092" y="1051154"/>
                </a:lnTo>
                <a:cubicBezTo>
                  <a:pt x="786823" y="1037024"/>
                  <a:pt x="829874" y="1016106"/>
                  <a:pt x="869631" y="988400"/>
                </a:cubicBezTo>
                <a:lnTo>
                  <a:pt x="870384" y="987824"/>
                </a:lnTo>
                <a:lnTo>
                  <a:pt x="963459" y="1080899"/>
                </a:lnTo>
                <a:lnTo>
                  <a:pt x="1080900" y="963459"/>
                </a:lnTo>
                <a:lnTo>
                  <a:pt x="987351" y="869911"/>
                </a:lnTo>
                <a:lnTo>
                  <a:pt x="1018934" y="819412"/>
                </a:lnTo>
                <a:cubicBezTo>
                  <a:pt x="1040646" y="778096"/>
                  <a:pt x="1055844" y="734250"/>
                  <a:pt x="1064529" y="689393"/>
                </a:cubicBezTo>
                <a:lnTo>
                  <a:pt x="1065622" y="681821"/>
                </a:lnTo>
                <a:lnTo>
                  <a:pt x="1197558" y="681821"/>
                </a:lnTo>
                <a:lnTo>
                  <a:pt x="1197558" y="515736"/>
                </a:lnTo>
                <a:lnTo>
                  <a:pt x="1065622" y="515736"/>
                </a:lnTo>
                <a:lnTo>
                  <a:pt x="1064529" y="508165"/>
                </a:lnTo>
                <a:cubicBezTo>
                  <a:pt x="1055845" y="463307"/>
                  <a:pt x="1040646" y="419461"/>
                  <a:pt x="1018934" y="378145"/>
                </a:cubicBezTo>
                <a:lnTo>
                  <a:pt x="987351" y="327646"/>
                </a:lnTo>
                <a:lnTo>
                  <a:pt x="1080900" y="234098"/>
                </a:lnTo>
                <a:lnTo>
                  <a:pt x="963460" y="116658"/>
                </a:lnTo>
                <a:lnTo>
                  <a:pt x="870076" y="210041"/>
                </a:lnTo>
                <a:lnTo>
                  <a:pt x="859829" y="202508"/>
                </a:lnTo>
                <a:cubicBezTo>
                  <a:pt x="819546" y="175910"/>
                  <a:pt x="776099" y="156100"/>
                  <a:pt x="731105" y="143079"/>
                </a:cubicBezTo>
                <a:lnTo>
                  <a:pt x="681821" y="132681"/>
                </a:lnTo>
                <a:lnTo>
                  <a:pt x="681821" y="0"/>
                </a:lnTo>
                <a:lnTo>
                  <a:pt x="515736" y="0"/>
                </a:lnTo>
                <a:lnTo>
                  <a:pt x="515736" y="132163"/>
                </a:lnTo>
                <a:lnTo>
                  <a:pt x="455466" y="146403"/>
                </a:lnTo>
                <a:cubicBezTo>
                  <a:pt x="410735" y="160533"/>
                  <a:pt x="367684" y="181451"/>
                  <a:pt x="327927" y="209157"/>
                </a:cubicBezTo>
                <a:lnTo>
                  <a:pt x="327174" y="209733"/>
                </a:lnTo>
                <a:close/>
              </a:path>
            </a:pathLst>
          </a:custGeom>
          <a:gradFill>
            <a:gsLst>
              <a:gs pos="0">
                <a:srgbClr val="9354AC"/>
              </a:gs>
              <a:gs pos="100000">
                <a:srgbClr val="4F2D5D"/>
              </a:gs>
            </a:gsLst>
            <a:lin ang="16200000" scaled="0"/>
          </a:gradFill>
          <a:ln>
            <a:noFill/>
          </a:ln>
          <a:effectLst>
            <a:outerShdw blurRad="114300" dist="63500" dir="270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文本框 45"/>
          <p:cNvSpPr txBox="1"/>
          <p:nvPr/>
        </p:nvSpPr>
        <p:spPr>
          <a:xfrm>
            <a:off x="3197309" y="1643008"/>
            <a:ext cx="593608" cy="369332"/>
          </a:xfrm>
          <a:prstGeom prst="rect">
            <a:avLst/>
          </a:prstGeom>
          <a:noFill/>
        </p:spPr>
        <p:txBody>
          <a:bodyPr wrap="square" rtlCol="0">
            <a:spAutoFit/>
          </a:bodyPr>
          <a:lstStyle/>
          <a:p>
            <a:pPr algn="ctr"/>
            <a:r>
              <a:rPr lang="en-US" altLang="zh-CN" sz="1800" dirty="0">
                <a:solidFill>
                  <a:prstClr val="black">
                    <a:lumMod val="50000"/>
                    <a:lumOff val="50000"/>
                  </a:prstClr>
                </a:solidFill>
                <a:latin typeface="Impact" panose="020B0806030902050204" pitchFamily="34" charset="0"/>
              </a:rPr>
              <a:t>25</a:t>
            </a:r>
            <a:r>
              <a:rPr lang="en-US" altLang="zh-CN" sz="1200" dirty="0">
                <a:solidFill>
                  <a:prstClr val="black">
                    <a:lumMod val="50000"/>
                    <a:lumOff val="50000"/>
                  </a:prstClr>
                </a:solidFill>
                <a:latin typeface="Impact" panose="020B0806030902050204" pitchFamily="34" charset="0"/>
              </a:rPr>
              <a:t>%</a:t>
            </a:r>
            <a:endParaRPr lang="zh-CN" altLang="en-US" sz="1800" dirty="0">
              <a:solidFill>
                <a:prstClr val="black">
                  <a:lumMod val="50000"/>
                  <a:lumOff val="50000"/>
                </a:prstClr>
              </a:solidFill>
              <a:latin typeface="Impact" panose="020B0806030902050204" pitchFamily="34" charset="0"/>
            </a:endParaRPr>
          </a:p>
        </p:txBody>
      </p:sp>
      <p:sp>
        <p:nvSpPr>
          <p:cNvPr id="14" name="文本框 46"/>
          <p:cNvSpPr txBox="1"/>
          <p:nvPr/>
        </p:nvSpPr>
        <p:spPr>
          <a:xfrm>
            <a:off x="5220692" y="1643008"/>
            <a:ext cx="593608" cy="369332"/>
          </a:xfrm>
          <a:prstGeom prst="rect">
            <a:avLst/>
          </a:prstGeom>
          <a:noFill/>
        </p:spPr>
        <p:txBody>
          <a:bodyPr wrap="square" rtlCol="0">
            <a:spAutoFit/>
          </a:bodyPr>
          <a:lstStyle/>
          <a:p>
            <a:pPr algn="ctr"/>
            <a:r>
              <a:rPr lang="en-US" altLang="zh-CN" sz="1800" dirty="0">
                <a:solidFill>
                  <a:prstClr val="black">
                    <a:lumMod val="50000"/>
                    <a:lumOff val="50000"/>
                  </a:prstClr>
                </a:solidFill>
                <a:latin typeface="Impact" panose="020B0806030902050204" pitchFamily="34" charset="0"/>
              </a:rPr>
              <a:t>50</a:t>
            </a:r>
            <a:r>
              <a:rPr lang="en-US" altLang="zh-CN" sz="1200" dirty="0">
                <a:solidFill>
                  <a:prstClr val="black">
                    <a:lumMod val="50000"/>
                    <a:lumOff val="50000"/>
                  </a:prstClr>
                </a:solidFill>
                <a:latin typeface="Impact" panose="020B0806030902050204" pitchFamily="34" charset="0"/>
              </a:rPr>
              <a:t>%</a:t>
            </a:r>
            <a:endParaRPr lang="zh-CN" altLang="en-US" sz="1200" dirty="0">
              <a:solidFill>
                <a:prstClr val="black">
                  <a:lumMod val="50000"/>
                  <a:lumOff val="50000"/>
                </a:prstClr>
              </a:solidFill>
              <a:latin typeface="Impact" panose="020B0806030902050204" pitchFamily="34" charset="0"/>
            </a:endParaRPr>
          </a:p>
        </p:txBody>
      </p:sp>
      <p:sp>
        <p:nvSpPr>
          <p:cNvPr id="15" name="文本框 49"/>
          <p:cNvSpPr txBox="1"/>
          <p:nvPr/>
        </p:nvSpPr>
        <p:spPr>
          <a:xfrm>
            <a:off x="3221674" y="3359445"/>
            <a:ext cx="593608" cy="369332"/>
          </a:xfrm>
          <a:prstGeom prst="rect">
            <a:avLst/>
          </a:prstGeom>
          <a:noFill/>
        </p:spPr>
        <p:txBody>
          <a:bodyPr wrap="square" rtlCol="0">
            <a:spAutoFit/>
          </a:bodyPr>
          <a:lstStyle/>
          <a:p>
            <a:pPr algn="ctr"/>
            <a:r>
              <a:rPr lang="en-US" altLang="zh-CN" sz="1800" dirty="0">
                <a:solidFill>
                  <a:prstClr val="black">
                    <a:lumMod val="50000"/>
                    <a:lumOff val="50000"/>
                  </a:prstClr>
                </a:solidFill>
                <a:latin typeface="Impact" panose="020B0806030902050204" pitchFamily="34" charset="0"/>
              </a:rPr>
              <a:t>75</a:t>
            </a:r>
            <a:r>
              <a:rPr lang="en-US" altLang="zh-CN" sz="1200" dirty="0">
                <a:solidFill>
                  <a:prstClr val="black">
                    <a:lumMod val="50000"/>
                    <a:lumOff val="50000"/>
                  </a:prstClr>
                </a:solidFill>
                <a:latin typeface="Impact" panose="020B0806030902050204" pitchFamily="34" charset="0"/>
              </a:rPr>
              <a:t>%</a:t>
            </a:r>
            <a:endParaRPr lang="zh-CN" altLang="en-US" sz="1800" dirty="0">
              <a:solidFill>
                <a:prstClr val="black">
                  <a:lumMod val="50000"/>
                  <a:lumOff val="50000"/>
                </a:prstClr>
              </a:solidFill>
              <a:latin typeface="Impact" panose="020B0806030902050204" pitchFamily="34" charset="0"/>
            </a:endParaRPr>
          </a:p>
        </p:txBody>
      </p:sp>
      <p:sp>
        <p:nvSpPr>
          <p:cNvPr id="16" name="文本框 50"/>
          <p:cNvSpPr txBox="1"/>
          <p:nvPr/>
        </p:nvSpPr>
        <p:spPr>
          <a:xfrm>
            <a:off x="5245057" y="3359445"/>
            <a:ext cx="593608" cy="553998"/>
          </a:xfrm>
          <a:prstGeom prst="rect">
            <a:avLst/>
          </a:prstGeom>
          <a:noFill/>
        </p:spPr>
        <p:txBody>
          <a:bodyPr wrap="square" rtlCol="0">
            <a:spAutoFit/>
          </a:bodyPr>
          <a:lstStyle/>
          <a:p>
            <a:pPr algn="ctr"/>
            <a:r>
              <a:rPr lang="en-US" altLang="zh-CN" sz="1800" dirty="0">
                <a:solidFill>
                  <a:prstClr val="black">
                    <a:lumMod val="50000"/>
                    <a:lumOff val="50000"/>
                  </a:prstClr>
                </a:solidFill>
                <a:latin typeface="Impact" panose="020B0806030902050204" pitchFamily="34" charset="0"/>
              </a:rPr>
              <a:t>100</a:t>
            </a:r>
            <a:r>
              <a:rPr lang="en-US" altLang="zh-CN" sz="1200" dirty="0">
                <a:solidFill>
                  <a:prstClr val="black">
                    <a:lumMod val="50000"/>
                    <a:lumOff val="50000"/>
                  </a:prstClr>
                </a:solidFill>
                <a:latin typeface="Impact" panose="020B0806030902050204" pitchFamily="34" charset="0"/>
              </a:rPr>
              <a:t>%</a:t>
            </a:r>
            <a:endParaRPr lang="zh-CN" altLang="en-US" sz="1200" dirty="0">
              <a:solidFill>
                <a:prstClr val="black">
                  <a:lumMod val="50000"/>
                  <a:lumOff val="50000"/>
                </a:prstClr>
              </a:solidFill>
              <a:latin typeface="Impact" panose="020B0806030902050204" pitchFamily="34" charset="0"/>
            </a:endParaRPr>
          </a:p>
        </p:txBody>
      </p:sp>
      <p:grpSp>
        <p:nvGrpSpPr>
          <p:cNvPr id="17" name="组合 16"/>
          <p:cNvGrpSpPr/>
          <p:nvPr/>
        </p:nvGrpSpPr>
        <p:grpSpPr>
          <a:xfrm flipV="1">
            <a:off x="5942213" y="958738"/>
            <a:ext cx="1829253" cy="549230"/>
            <a:chOff x="5246304" y="4593021"/>
            <a:chExt cx="2438687" cy="732476"/>
          </a:xfrm>
        </p:grpSpPr>
        <p:sp>
          <p:nvSpPr>
            <p:cNvPr id="18" name="椭圆 17"/>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 name="任意多边形 18"/>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0" name="Group 13"/>
          <p:cNvGrpSpPr>
            <a:grpSpLocks noChangeAspect="1"/>
          </p:cNvGrpSpPr>
          <p:nvPr/>
        </p:nvGrpSpPr>
        <p:grpSpPr bwMode="auto">
          <a:xfrm>
            <a:off x="7060353" y="1081994"/>
            <a:ext cx="339150" cy="266703"/>
            <a:chOff x="3996" y="2321"/>
            <a:chExt cx="75" cy="59"/>
          </a:xfrm>
          <a:solidFill>
            <a:schemeClr val="tx1">
              <a:lumMod val="65000"/>
              <a:lumOff val="35000"/>
            </a:schemeClr>
          </a:solidFill>
          <a:effectLst/>
        </p:grpSpPr>
        <p:sp>
          <p:nvSpPr>
            <p:cNvPr id="21" name="Freeform 14"/>
            <p:cNvSpPr>
              <a:spLocks noEditPoints="1"/>
            </p:cNvSpPr>
            <p:nvPr/>
          </p:nvSpPr>
          <p:spPr bwMode="auto">
            <a:xfrm>
              <a:off x="4014" y="2329"/>
              <a:ext cx="39" cy="22"/>
            </a:xfrm>
            <a:custGeom>
              <a:avLst/>
              <a:gdLst>
                <a:gd name="T0" fmla="*/ 6 w 15"/>
                <a:gd name="T1" fmla="*/ 8 h 8"/>
                <a:gd name="T2" fmla="*/ 6 w 15"/>
                <a:gd name="T3" fmla="*/ 7 h 8"/>
                <a:gd name="T4" fmla="*/ 7 w 15"/>
                <a:gd name="T5" fmla="*/ 7 h 8"/>
                <a:gd name="T6" fmla="*/ 8 w 15"/>
                <a:gd name="T7" fmla="*/ 7 h 8"/>
                <a:gd name="T8" fmla="*/ 8 w 15"/>
                <a:gd name="T9" fmla="*/ 7 h 8"/>
                <a:gd name="T10" fmla="*/ 8 w 15"/>
                <a:gd name="T11" fmla="*/ 8 h 8"/>
                <a:gd name="T12" fmla="*/ 15 w 15"/>
                <a:gd name="T13" fmla="*/ 5 h 8"/>
                <a:gd name="T14" fmla="*/ 12 w 15"/>
                <a:gd name="T15" fmla="*/ 3 h 8"/>
                <a:gd name="T16" fmla="*/ 10 w 15"/>
                <a:gd name="T17" fmla="*/ 3 h 8"/>
                <a:gd name="T18" fmla="*/ 7 w 15"/>
                <a:gd name="T19" fmla="*/ 0 h 8"/>
                <a:gd name="T20" fmla="*/ 4 w 15"/>
                <a:gd name="T21" fmla="*/ 3 h 8"/>
                <a:gd name="T22" fmla="*/ 2 w 15"/>
                <a:gd name="T23" fmla="*/ 3 h 8"/>
                <a:gd name="T24" fmla="*/ 0 w 15"/>
                <a:gd name="T25" fmla="*/ 5 h 8"/>
                <a:gd name="T26" fmla="*/ 6 w 15"/>
                <a:gd name="T27" fmla="*/ 8 h 8"/>
                <a:gd name="T28" fmla="*/ 7 w 15"/>
                <a:gd name="T29" fmla="*/ 1 h 8"/>
                <a:gd name="T30" fmla="*/ 10 w 15"/>
                <a:gd name="T31" fmla="*/ 3 h 8"/>
                <a:gd name="T32" fmla="*/ 5 w 15"/>
                <a:gd name="T33" fmla="*/ 3 h 8"/>
                <a:gd name="T34" fmla="*/ 7 w 15"/>
                <a:gd name="T35"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8">
                  <a:moveTo>
                    <a:pt x="6" y="8"/>
                  </a:moveTo>
                  <a:cubicBezTo>
                    <a:pt x="6" y="7"/>
                    <a:pt x="6" y="7"/>
                    <a:pt x="6" y="7"/>
                  </a:cubicBezTo>
                  <a:cubicBezTo>
                    <a:pt x="6" y="7"/>
                    <a:pt x="7" y="7"/>
                    <a:pt x="7" y="7"/>
                  </a:cubicBezTo>
                  <a:cubicBezTo>
                    <a:pt x="8" y="7"/>
                    <a:pt x="8" y="7"/>
                    <a:pt x="8" y="7"/>
                  </a:cubicBezTo>
                  <a:cubicBezTo>
                    <a:pt x="8" y="7"/>
                    <a:pt x="8" y="7"/>
                    <a:pt x="8" y="7"/>
                  </a:cubicBezTo>
                  <a:cubicBezTo>
                    <a:pt x="8" y="8"/>
                    <a:pt x="8" y="8"/>
                    <a:pt x="8" y="8"/>
                  </a:cubicBezTo>
                  <a:cubicBezTo>
                    <a:pt x="15" y="5"/>
                    <a:pt x="15" y="5"/>
                    <a:pt x="15" y="5"/>
                  </a:cubicBezTo>
                  <a:cubicBezTo>
                    <a:pt x="15" y="4"/>
                    <a:pt x="14" y="3"/>
                    <a:pt x="12" y="3"/>
                  </a:cubicBezTo>
                  <a:cubicBezTo>
                    <a:pt x="10" y="3"/>
                    <a:pt x="10" y="3"/>
                    <a:pt x="10" y="3"/>
                  </a:cubicBezTo>
                  <a:cubicBezTo>
                    <a:pt x="10" y="1"/>
                    <a:pt x="9" y="0"/>
                    <a:pt x="7" y="0"/>
                  </a:cubicBezTo>
                  <a:cubicBezTo>
                    <a:pt x="6" y="0"/>
                    <a:pt x="4" y="1"/>
                    <a:pt x="4" y="3"/>
                  </a:cubicBezTo>
                  <a:cubicBezTo>
                    <a:pt x="2" y="3"/>
                    <a:pt x="2" y="3"/>
                    <a:pt x="2" y="3"/>
                  </a:cubicBezTo>
                  <a:cubicBezTo>
                    <a:pt x="1" y="3"/>
                    <a:pt x="0" y="4"/>
                    <a:pt x="0" y="5"/>
                  </a:cubicBezTo>
                  <a:lnTo>
                    <a:pt x="6" y="8"/>
                  </a:lnTo>
                  <a:close/>
                  <a:moveTo>
                    <a:pt x="7" y="1"/>
                  </a:moveTo>
                  <a:cubicBezTo>
                    <a:pt x="8" y="1"/>
                    <a:pt x="10" y="2"/>
                    <a:pt x="10" y="3"/>
                  </a:cubicBezTo>
                  <a:cubicBezTo>
                    <a:pt x="5" y="3"/>
                    <a:pt x="5" y="3"/>
                    <a:pt x="5" y="3"/>
                  </a:cubicBezTo>
                  <a:cubicBezTo>
                    <a:pt x="5" y="2"/>
                    <a:pt x="6"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2" name="Freeform 15"/>
            <p:cNvSpPr/>
            <p:nvPr/>
          </p:nvSpPr>
          <p:spPr bwMode="auto">
            <a:xfrm>
              <a:off x="4032" y="2348"/>
              <a:ext cx="3" cy="3"/>
            </a:xfrm>
            <a:custGeom>
              <a:avLst/>
              <a:gdLst>
                <a:gd name="T0" fmla="*/ 0 w 1"/>
                <a:gd name="T1" fmla="*/ 0 h 1"/>
                <a:gd name="T2" fmla="*/ 0 w 1"/>
                <a:gd name="T3" fmla="*/ 0 h 1"/>
                <a:gd name="T4" fmla="*/ 0 w 1"/>
                <a:gd name="T5" fmla="*/ 1 h 1"/>
                <a:gd name="T6" fmla="*/ 0 w 1"/>
                <a:gd name="T7" fmla="*/ 1 h 1"/>
                <a:gd name="T8" fmla="*/ 0 w 1"/>
                <a:gd name="T9" fmla="*/ 1 h 1"/>
                <a:gd name="T10" fmla="*/ 1 w 1"/>
                <a:gd name="T11" fmla="*/ 1 h 1"/>
                <a:gd name="T12" fmla="*/ 1 w 1"/>
                <a:gd name="T13" fmla="*/ 0 h 1"/>
                <a:gd name="T14" fmla="*/ 0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0"/>
                  </a:moveTo>
                  <a:cubicBezTo>
                    <a:pt x="0" y="0"/>
                    <a:pt x="0" y="0"/>
                    <a:pt x="0" y="0"/>
                  </a:cubicBezTo>
                  <a:cubicBezTo>
                    <a:pt x="0" y="1"/>
                    <a:pt x="0" y="1"/>
                    <a:pt x="0" y="1"/>
                  </a:cubicBezTo>
                  <a:cubicBezTo>
                    <a:pt x="0" y="1"/>
                    <a:pt x="0" y="1"/>
                    <a:pt x="0" y="1"/>
                  </a:cubicBezTo>
                  <a:cubicBezTo>
                    <a:pt x="0" y="1"/>
                    <a:pt x="0" y="1"/>
                    <a:pt x="0" y="1"/>
                  </a:cubicBezTo>
                  <a:cubicBezTo>
                    <a:pt x="1" y="1"/>
                    <a:pt x="1" y="1"/>
                    <a:pt x="1" y="1"/>
                  </a:cubicBez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3" name="Freeform 16"/>
            <p:cNvSpPr/>
            <p:nvPr/>
          </p:nvSpPr>
          <p:spPr bwMode="auto">
            <a:xfrm>
              <a:off x="4014" y="2343"/>
              <a:ext cx="39" cy="18"/>
            </a:xfrm>
            <a:custGeom>
              <a:avLst/>
              <a:gdLst>
                <a:gd name="T0" fmla="*/ 8 w 15"/>
                <a:gd name="T1" fmla="*/ 3 h 7"/>
                <a:gd name="T2" fmla="*/ 8 w 15"/>
                <a:gd name="T3" fmla="*/ 3 h 7"/>
                <a:gd name="T4" fmla="*/ 7 w 15"/>
                <a:gd name="T5" fmla="*/ 3 h 7"/>
                <a:gd name="T6" fmla="*/ 6 w 15"/>
                <a:gd name="T7" fmla="*/ 3 h 7"/>
                <a:gd name="T8" fmla="*/ 6 w 15"/>
                <a:gd name="T9" fmla="*/ 3 h 7"/>
                <a:gd name="T10" fmla="*/ 0 w 15"/>
                <a:gd name="T11" fmla="*/ 0 h 7"/>
                <a:gd name="T12" fmla="*/ 0 w 15"/>
                <a:gd name="T13" fmla="*/ 5 h 7"/>
                <a:gd name="T14" fmla="*/ 2 w 15"/>
                <a:gd name="T15" fmla="*/ 7 h 7"/>
                <a:gd name="T16" fmla="*/ 12 w 15"/>
                <a:gd name="T17" fmla="*/ 7 h 7"/>
                <a:gd name="T18" fmla="*/ 15 w 15"/>
                <a:gd name="T19" fmla="*/ 5 h 7"/>
                <a:gd name="T20" fmla="*/ 15 w 15"/>
                <a:gd name="T21" fmla="*/ 0 h 7"/>
                <a:gd name="T22" fmla="*/ 8 w 15"/>
                <a:gd name="T2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7">
                  <a:moveTo>
                    <a:pt x="8" y="3"/>
                  </a:moveTo>
                  <a:cubicBezTo>
                    <a:pt x="8" y="3"/>
                    <a:pt x="8" y="3"/>
                    <a:pt x="8" y="3"/>
                  </a:cubicBezTo>
                  <a:cubicBezTo>
                    <a:pt x="7" y="3"/>
                    <a:pt x="7" y="3"/>
                    <a:pt x="7" y="3"/>
                  </a:cubicBezTo>
                  <a:cubicBezTo>
                    <a:pt x="7" y="3"/>
                    <a:pt x="6" y="3"/>
                    <a:pt x="6" y="3"/>
                  </a:cubicBezTo>
                  <a:cubicBezTo>
                    <a:pt x="6" y="3"/>
                    <a:pt x="6" y="3"/>
                    <a:pt x="6" y="3"/>
                  </a:cubicBezTo>
                  <a:cubicBezTo>
                    <a:pt x="0" y="0"/>
                    <a:pt x="0" y="0"/>
                    <a:pt x="0" y="0"/>
                  </a:cubicBezTo>
                  <a:cubicBezTo>
                    <a:pt x="0" y="5"/>
                    <a:pt x="0" y="5"/>
                    <a:pt x="0" y="5"/>
                  </a:cubicBezTo>
                  <a:cubicBezTo>
                    <a:pt x="0" y="6"/>
                    <a:pt x="1" y="7"/>
                    <a:pt x="2" y="7"/>
                  </a:cubicBezTo>
                  <a:cubicBezTo>
                    <a:pt x="12" y="7"/>
                    <a:pt x="12" y="7"/>
                    <a:pt x="12" y="7"/>
                  </a:cubicBezTo>
                  <a:cubicBezTo>
                    <a:pt x="14" y="7"/>
                    <a:pt x="15" y="6"/>
                    <a:pt x="15" y="5"/>
                  </a:cubicBezTo>
                  <a:cubicBezTo>
                    <a:pt x="15" y="0"/>
                    <a:pt x="15" y="0"/>
                    <a:pt x="15" y="0"/>
                  </a:cubicBezTo>
                  <a:cubicBezTo>
                    <a:pt x="8" y="3"/>
                    <a:pt x="8"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4" name="Freeform 17"/>
            <p:cNvSpPr>
              <a:spLocks noEditPoints="1"/>
            </p:cNvSpPr>
            <p:nvPr/>
          </p:nvSpPr>
          <p:spPr bwMode="auto">
            <a:xfrm>
              <a:off x="3996" y="2321"/>
              <a:ext cx="75" cy="59"/>
            </a:xfrm>
            <a:custGeom>
              <a:avLst/>
              <a:gdLst>
                <a:gd name="T0" fmla="*/ 26 w 29"/>
                <a:gd name="T1" fmla="*/ 0 h 22"/>
                <a:gd name="T2" fmla="*/ 3 w 29"/>
                <a:gd name="T3" fmla="*/ 0 h 22"/>
                <a:gd name="T4" fmla="*/ 0 w 29"/>
                <a:gd name="T5" fmla="*/ 3 h 22"/>
                <a:gd name="T6" fmla="*/ 0 w 29"/>
                <a:gd name="T7" fmla="*/ 16 h 22"/>
                <a:gd name="T8" fmla="*/ 3 w 29"/>
                <a:gd name="T9" fmla="*/ 19 h 22"/>
                <a:gd name="T10" fmla="*/ 10 w 29"/>
                <a:gd name="T11" fmla="*/ 19 h 22"/>
                <a:gd name="T12" fmla="*/ 8 w 29"/>
                <a:gd name="T13" fmla="*/ 20 h 22"/>
                <a:gd name="T14" fmla="*/ 5 w 29"/>
                <a:gd name="T15" fmla="*/ 20 h 22"/>
                <a:gd name="T16" fmla="*/ 3 w 29"/>
                <a:gd name="T17" fmla="*/ 21 h 22"/>
                <a:gd name="T18" fmla="*/ 5 w 29"/>
                <a:gd name="T19" fmla="*/ 22 h 22"/>
                <a:gd name="T20" fmla="*/ 24 w 29"/>
                <a:gd name="T21" fmla="*/ 22 h 22"/>
                <a:gd name="T22" fmla="*/ 26 w 29"/>
                <a:gd name="T23" fmla="*/ 21 h 22"/>
                <a:gd name="T24" fmla="*/ 24 w 29"/>
                <a:gd name="T25" fmla="*/ 20 h 22"/>
                <a:gd name="T26" fmla="*/ 20 w 29"/>
                <a:gd name="T27" fmla="*/ 20 h 22"/>
                <a:gd name="T28" fmla="*/ 19 w 29"/>
                <a:gd name="T29" fmla="*/ 19 h 22"/>
                <a:gd name="T30" fmla="*/ 26 w 29"/>
                <a:gd name="T31" fmla="*/ 19 h 22"/>
                <a:gd name="T32" fmla="*/ 29 w 29"/>
                <a:gd name="T33" fmla="*/ 16 h 22"/>
                <a:gd name="T34" fmla="*/ 29 w 29"/>
                <a:gd name="T35" fmla="*/ 3 h 22"/>
                <a:gd name="T36" fmla="*/ 26 w 29"/>
                <a:gd name="T37" fmla="*/ 0 h 22"/>
                <a:gd name="T38" fmla="*/ 27 w 29"/>
                <a:gd name="T39" fmla="*/ 16 h 22"/>
                <a:gd name="T40" fmla="*/ 26 w 29"/>
                <a:gd name="T41" fmla="*/ 17 h 22"/>
                <a:gd name="T42" fmla="*/ 3 w 29"/>
                <a:gd name="T43" fmla="*/ 17 h 22"/>
                <a:gd name="T44" fmla="*/ 1 w 29"/>
                <a:gd name="T45" fmla="*/ 16 h 22"/>
                <a:gd name="T46" fmla="*/ 1 w 29"/>
                <a:gd name="T47" fmla="*/ 3 h 22"/>
                <a:gd name="T48" fmla="*/ 3 w 29"/>
                <a:gd name="T49" fmla="*/ 2 h 22"/>
                <a:gd name="T50" fmla="*/ 26 w 29"/>
                <a:gd name="T51" fmla="*/ 2 h 22"/>
                <a:gd name="T52" fmla="*/ 27 w 29"/>
                <a:gd name="T53" fmla="*/ 3 h 22"/>
                <a:gd name="T54" fmla="*/ 27 w 29"/>
                <a:gd name="T55"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22">
                  <a:moveTo>
                    <a:pt x="26" y="0"/>
                  </a:moveTo>
                  <a:cubicBezTo>
                    <a:pt x="3" y="0"/>
                    <a:pt x="3" y="0"/>
                    <a:pt x="3" y="0"/>
                  </a:cubicBezTo>
                  <a:cubicBezTo>
                    <a:pt x="1" y="0"/>
                    <a:pt x="0" y="1"/>
                    <a:pt x="0" y="3"/>
                  </a:cubicBezTo>
                  <a:cubicBezTo>
                    <a:pt x="0" y="16"/>
                    <a:pt x="0" y="16"/>
                    <a:pt x="0" y="16"/>
                  </a:cubicBezTo>
                  <a:cubicBezTo>
                    <a:pt x="0" y="18"/>
                    <a:pt x="1" y="19"/>
                    <a:pt x="3" y="19"/>
                  </a:cubicBezTo>
                  <a:cubicBezTo>
                    <a:pt x="10" y="19"/>
                    <a:pt x="10" y="19"/>
                    <a:pt x="10" y="19"/>
                  </a:cubicBezTo>
                  <a:cubicBezTo>
                    <a:pt x="9" y="19"/>
                    <a:pt x="9" y="19"/>
                    <a:pt x="8" y="20"/>
                  </a:cubicBezTo>
                  <a:cubicBezTo>
                    <a:pt x="5" y="20"/>
                    <a:pt x="5" y="20"/>
                    <a:pt x="5" y="20"/>
                  </a:cubicBezTo>
                  <a:cubicBezTo>
                    <a:pt x="4" y="20"/>
                    <a:pt x="3" y="20"/>
                    <a:pt x="3" y="21"/>
                  </a:cubicBezTo>
                  <a:cubicBezTo>
                    <a:pt x="3" y="21"/>
                    <a:pt x="4" y="22"/>
                    <a:pt x="5" y="22"/>
                  </a:cubicBezTo>
                  <a:cubicBezTo>
                    <a:pt x="24" y="22"/>
                    <a:pt x="24" y="22"/>
                    <a:pt x="24" y="22"/>
                  </a:cubicBezTo>
                  <a:cubicBezTo>
                    <a:pt x="25" y="22"/>
                    <a:pt x="26" y="21"/>
                    <a:pt x="26" y="21"/>
                  </a:cubicBezTo>
                  <a:cubicBezTo>
                    <a:pt x="26" y="20"/>
                    <a:pt x="25" y="20"/>
                    <a:pt x="24" y="20"/>
                  </a:cubicBezTo>
                  <a:cubicBezTo>
                    <a:pt x="20" y="20"/>
                    <a:pt x="20" y="20"/>
                    <a:pt x="20" y="20"/>
                  </a:cubicBezTo>
                  <a:cubicBezTo>
                    <a:pt x="20" y="19"/>
                    <a:pt x="20" y="19"/>
                    <a:pt x="19" y="19"/>
                  </a:cubicBezTo>
                  <a:cubicBezTo>
                    <a:pt x="26" y="19"/>
                    <a:pt x="26" y="19"/>
                    <a:pt x="26" y="19"/>
                  </a:cubicBezTo>
                  <a:cubicBezTo>
                    <a:pt x="28" y="19"/>
                    <a:pt x="29" y="18"/>
                    <a:pt x="29" y="16"/>
                  </a:cubicBezTo>
                  <a:cubicBezTo>
                    <a:pt x="29" y="3"/>
                    <a:pt x="29" y="3"/>
                    <a:pt x="29" y="3"/>
                  </a:cubicBezTo>
                  <a:cubicBezTo>
                    <a:pt x="29" y="1"/>
                    <a:pt x="28" y="0"/>
                    <a:pt x="26" y="0"/>
                  </a:cubicBezTo>
                  <a:close/>
                  <a:moveTo>
                    <a:pt x="27" y="16"/>
                  </a:moveTo>
                  <a:cubicBezTo>
                    <a:pt x="27" y="17"/>
                    <a:pt x="27" y="17"/>
                    <a:pt x="26" y="17"/>
                  </a:cubicBezTo>
                  <a:cubicBezTo>
                    <a:pt x="3" y="17"/>
                    <a:pt x="3" y="17"/>
                    <a:pt x="3" y="17"/>
                  </a:cubicBezTo>
                  <a:cubicBezTo>
                    <a:pt x="2" y="17"/>
                    <a:pt x="1" y="17"/>
                    <a:pt x="1" y="16"/>
                  </a:cubicBezTo>
                  <a:cubicBezTo>
                    <a:pt x="1" y="3"/>
                    <a:pt x="1" y="3"/>
                    <a:pt x="1" y="3"/>
                  </a:cubicBezTo>
                  <a:cubicBezTo>
                    <a:pt x="1" y="2"/>
                    <a:pt x="2" y="2"/>
                    <a:pt x="3" y="2"/>
                  </a:cubicBezTo>
                  <a:cubicBezTo>
                    <a:pt x="26" y="2"/>
                    <a:pt x="26" y="2"/>
                    <a:pt x="26" y="2"/>
                  </a:cubicBezTo>
                  <a:cubicBezTo>
                    <a:pt x="27" y="2"/>
                    <a:pt x="27" y="2"/>
                    <a:pt x="27" y="3"/>
                  </a:cubicBezTo>
                  <a:lnTo>
                    <a:pt x="27"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25" name="组合 24"/>
          <p:cNvGrpSpPr/>
          <p:nvPr/>
        </p:nvGrpSpPr>
        <p:grpSpPr>
          <a:xfrm flipH="1" flipV="1">
            <a:off x="1238124" y="950977"/>
            <a:ext cx="1829253" cy="549230"/>
            <a:chOff x="5246304" y="4593021"/>
            <a:chExt cx="2438687" cy="732476"/>
          </a:xfrm>
        </p:grpSpPr>
        <p:sp>
          <p:nvSpPr>
            <p:cNvPr id="26" name="椭圆 25"/>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7" name="任意多边形 26"/>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8" name="Group 32"/>
          <p:cNvGrpSpPr>
            <a:grpSpLocks noChangeAspect="1"/>
          </p:cNvGrpSpPr>
          <p:nvPr/>
        </p:nvGrpSpPr>
        <p:grpSpPr bwMode="auto">
          <a:xfrm>
            <a:off x="1794652" y="1085773"/>
            <a:ext cx="388896" cy="253142"/>
            <a:chOff x="3798" y="2129"/>
            <a:chExt cx="86" cy="56"/>
          </a:xfrm>
          <a:solidFill>
            <a:schemeClr val="tx1">
              <a:lumMod val="65000"/>
              <a:lumOff val="35000"/>
            </a:schemeClr>
          </a:solidFill>
          <a:effectLst/>
        </p:grpSpPr>
        <p:sp>
          <p:nvSpPr>
            <p:cNvPr id="29" name="Freeform 33"/>
            <p:cNvSpPr/>
            <p:nvPr/>
          </p:nvSpPr>
          <p:spPr bwMode="auto">
            <a:xfrm>
              <a:off x="3798" y="2129"/>
              <a:ext cx="86" cy="5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lumMod val="65000"/>
                    <a:lumOff val="35000"/>
                  </a:prstClr>
                </a:solidFill>
              </a:endParaRPr>
            </a:p>
          </p:txBody>
        </p:sp>
        <p:sp>
          <p:nvSpPr>
            <p:cNvPr id="30" name="Freeform 34"/>
            <p:cNvSpPr/>
            <p:nvPr/>
          </p:nvSpPr>
          <p:spPr bwMode="auto">
            <a:xfrm>
              <a:off x="3866" y="2140"/>
              <a:ext cx="8" cy="45"/>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lumMod val="65000"/>
                    <a:lumOff val="35000"/>
                  </a:prstClr>
                </a:solidFill>
              </a:endParaRPr>
            </a:p>
          </p:txBody>
        </p:sp>
        <p:sp>
          <p:nvSpPr>
            <p:cNvPr id="31" name="Freeform 35"/>
            <p:cNvSpPr/>
            <p:nvPr/>
          </p:nvSpPr>
          <p:spPr bwMode="auto">
            <a:xfrm>
              <a:off x="3853" y="2153"/>
              <a:ext cx="8" cy="32"/>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lumMod val="65000"/>
                    <a:lumOff val="35000"/>
                  </a:prstClr>
                </a:solidFill>
              </a:endParaRPr>
            </a:p>
          </p:txBody>
        </p:sp>
        <p:sp>
          <p:nvSpPr>
            <p:cNvPr id="32" name="Freeform 36"/>
            <p:cNvSpPr/>
            <p:nvPr/>
          </p:nvSpPr>
          <p:spPr bwMode="auto">
            <a:xfrm>
              <a:off x="3840" y="2153"/>
              <a:ext cx="8" cy="32"/>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lumMod val="65000"/>
                    <a:lumOff val="35000"/>
                  </a:prstClr>
                </a:solidFill>
              </a:endParaRPr>
            </a:p>
          </p:txBody>
        </p:sp>
        <p:sp>
          <p:nvSpPr>
            <p:cNvPr id="33" name="Freeform 37"/>
            <p:cNvSpPr/>
            <p:nvPr/>
          </p:nvSpPr>
          <p:spPr bwMode="auto">
            <a:xfrm>
              <a:off x="3827" y="2148"/>
              <a:ext cx="8" cy="37"/>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lumMod val="65000"/>
                    <a:lumOff val="35000"/>
                  </a:prstClr>
                </a:solidFill>
              </a:endParaRPr>
            </a:p>
          </p:txBody>
        </p:sp>
        <p:sp>
          <p:nvSpPr>
            <p:cNvPr id="34" name="Freeform 38"/>
            <p:cNvSpPr/>
            <p:nvPr/>
          </p:nvSpPr>
          <p:spPr bwMode="auto">
            <a:xfrm>
              <a:off x="3814" y="2161"/>
              <a:ext cx="8" cy="24"/>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lumMod val="65000"/>
                    <a:lumOff val="35000"/>
                  </a:prstClr>
                </a:solidFill>
              </a:endParaRPr>
            </a:p>
          </p:txBody>
        </p:sp>
        <p:sp>
          <p:nvSpPr>
            <p:cNvPr id="35" name="Freeform 39"/>
            <p:cNvSpPr/>
            <p:nvPr/>
          </p:nvSpPr>
          <p:spPr bwMode="auto">
            <a:xfrm>
              <a:off x="3801" y="2172"/>
              <a:ext cx="8" cy="13"/>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lumMod val="65000"/>
                    <a:lumOff val="35000"/>
                  </a:prstClr>
                </a:solidFill>
              </a:endParaRPr>
            </a:p>
          </p:txBody>
        </p:sp>
        <p:sp>
          <p:nvSpPr>
            <p:cNvPr id="36" name="Freeform 40"/>
            <p:cNvSpPr/>
            <p:nvPr/>
          </p:nvSpPr>
          <p:spPr bwMode="auto">
            <a:xfrm>
              <a:off x="3798" y="2129"/>
              <a:ext cx="86" cy="5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lumMod val="65000"/>
                    <a:lumOff val="35000"/>
                  </a:prstClr>
                </a:solidFill>
              </a:endParaRPr>
            </a:p>
          </p:txBody>
        </p:sp>
        <p:sp>
          <p:nvSpPr>
            <p:cNvPr id="37" name="Freeform 41"/>
            <p:cNvSpPr/>
            <p:nvPr/>
          </p:nvSpPr>
          <p:spPr bwMode="auto">
            <a:xfrm>
              <a:off x="3866" y="2140"/>
              <a:ext cx="8" cy="45"/>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lumMod val="65000"/>
                    <a:lumOff val="35000"/>
                  </a:prstClr>
                </a:solidFill>
              </a:endParaRPr>
            </a:p>
          </p:txBody>
        </p:sp>
        <p:sp>
          <p:nvSpPr>
            <p:cNvPr id="38" name="Freeform 42"/>
            <p:cNvSpPr/>
            <p:nvPr/>
          </p:nvSpPr>
          <p:spPr bwMode="auto">
            <a:xfrm>
              <a:off x="3853" y="2153"/>
              <a:ext cx="8" cy="32"/>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lumMod val="65000"/>
                    <a:lumOff val="35000"/>
                  </a:prstClr>
                </a:solidFill>
              </a:endParaRPr>
            </a:p>
          </p:txBody>
        </p:sp>
        <p:sp>
          <p:nvSpPr>
            <p:cNvPr id="39" name="Freeform 43"/>
            <p:cNvSpPr/>
            <p:nvPr/>
          </p:nvSpPr>
          <p:spPr bwMode="auto">
            <a:xfrm>
              <a:off x="3840" y="2153"/>
              <a:ext cx="8" cy="32"/>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lumMod val="65000"/>
                    <a:lumOff val="35000"/>
                  </a:prstClr>
                </a:solidFill>
              </a:endParaRPr>
            </a:p>
          </p:txBody>
        </p:sp>
        <p:sp>
          <p:nvSpPr>
            <p:cNvPr id="40" name="Freeform 44"/>
            <p:cNvSpPr/>
            <p:nvPr/>
          </p:nvSpPr>
          <p:spPr bwMode="auto">
            <a:xfrm>
              <a:off x="3827" y="2148"/>
              <a:ext cx="8" cy="37"/>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lumMod val="65000"/>
                    <a:lumOff val="35000"/>
                  </a:prstClr>
                </a:solidFill>
              </a:endParaRPr>
            </a:p>
          </p:txBody>
        </p:sp>
        <p:sp>
          <p:nvSpPr>
            <p:cNvPr id="41" name="Freeform 45"/>
            <p:cNvSpPr/>
            <p:nvPr/>
          </p:nvSpPr>
          <p:spPr bwMode="auto">
            <a:xfrm>
              <a:off x="3814" y="2161"/>
              <a:ext cx="8" cy="24"/>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lumMod val="65000"/>
                    <a:lumOff val="35000"/>
                  </a:prstClr>
                </a:solidFill>
              </a:endParaRPr>
            </a:p>
          </p:txBody>
        </p:sp>
        <p:sp>
          <p:nvSpPr>
            <p:cNvPr id="42" name="Freeform 46"/>
            <p:cNvSpPr/>
            <p:nvPr/>
          </p:nvSpPr>
          <p:spPr bwMode="auto">
            <a:xfrm>
              <a:off x="3801" y="2172"/>
              <a:ext cx="8" cy="13"/>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lumMod val="65000"/>
                    <a:lumOff val="35000"/>
                  </a:prstClr>
                </a:solidFill>
              </a:endParaRPr>
            </a:p>
          </p:txBody>
        </p:sp>
      </p:grpSp>
      <p:sp>
        <p:nvSpPr>
          <p:cNvPr id="43" name="文本框 77"/>
          <p:cNvSpPr txBox="1"/>
          <p:nvPr/>
        </p:nvSpPr>
        <p:spPr>
          <a:xfrm>
            <a:off x="1167946" y="1346011"/>
            <a:ext cx="1120532" cy="276999"/>
          </a:xfrm>
          <a:prstGeom prst="rect">
            <a:avLst/>
          </a:prstGeom>
          <a:noFill/>
        </p:spPr>
        <p:txBody>
          <a:bodyPr wrap="square" rtlCol="0">
            <a:spAutoFit/>
          </a:bodyPr>
          <a:lstStyle/>
          <a:p>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在此添加标题</a:t>
            </a:r>
            <a:endPar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44" name="Group 27"/>
          <p:cNvGrpSpPr>
            <a:grpSpLocks noChangeAspect="1"/>
          </p:cNvGrpSpPr>
          <p:nvPr/>
        </p:nvGrpSpPr>
        <p:grpSpPr bwMode="auto">
          <a:xfrm>
            <a:off x="7064395" y="3402595"/>
            <a:ext cx="333769" cy="366469"/>
            <a:chOff x="3811" y="2125"/>
            <a:chExt cx="61" cy="67"/>
          </a:xfrm>
          <a:solidFill>
            <a:schemeClr val="tx1">
              <a:lumMod val="65000"/>
              <a:lumOff val="35000"/>
            </a:schemeClr>
          </a:solidFill>
          <a:effectLst/>
        </p:grpSpPr>
        <p:sp>
          <p:nvSpPr>
            <p:cNvPr id="45" name="Freeform 28"/>
            <p:cNvSpPr>
              <a:spLocks noEditPoints="1"/>
            </p:cNvSpPr>
            <p:nvPr/>
          </p:nvSpPr>
          <p:spPr bwMode="auto">
            <a:xfrm>
              <a:off x="3811" y="2125"/>
              <a:ext cx="61" cy="67"/>
            </a:xfrm>
            <a:custGeom>
              <a:avLst/>
              <a:gdLst>
                <a:gd name="T0" fmla="*/ 20 w 23"/>
                <a:gd name="T1" fmla="*/ 14 h 25"/>
                <a:gd name="T2" fmla="*/ 18 w 23"/>
                <a:gd name="T3" fmla="*/ 20 h 25"/>
                <a:gd name="T4" fmla="*/ 17 w 23"/>
                <a:gd name="T5" fmla="*/ 16 h 25"/>
                <a:gd name="T6" fmla="*/ 15 w 23"/>
                <a:gd name="T7" fmla="*/ 15 h 25"/>
                <a:gd name="T8" fmla="*/ 15 w 23"/>
                <a:gd name="T9" fmla="*/ 15 h 25"/>
                <a:gd name="T10" fmla="*/ 14 w 23"/>
                <a:gd name="T11" fmla="*/ 15 h 25"/>
                <a:gd name="T12" fmla="*/ 13 w 23"/>
                <a:gd name="T13" fmla="*/ 17 h 25"/>
                <a:gd name="T14" fmla="*/ 12 w 23"/>
                <a:gd name="T15" fmla="*/ 18 h 25"/>
                <a:gd name="T16" fmla="*/ 12 w 23"/>
                <a:gd name="T17" fmla="*/ 15 h 25"/>
                <a:gd name="T18" fmla="*/ 12 w 23"/>
                <a:gd name="T19" fmla="*/ 15 h 25"/>
                <a:gd name="T20" fmla="*/ 12 w 23"/>
                <a:gd name="T21" fmla="*/ 15 h 25"/>
                <a:gd name="T22" fmla="*/ 11 w 23"/>
                <a:gd name="T23" fmla="*/ 15 h 25"/>
                <a:gd name="T24" fmla="*/ 11 w 23"/>
                <a:gd name="T25" fmla="*/ 15 h 25"/>
                <a:gd name="T26" fmla="*/ 11 w 23"/>
                <a:gd name="T27" fmla="*/ 18 h 25"/>
                <a:gd name="T28" fmla="*/ 11 w 23"/>
                <a:gd name="T29" fmla="*/ 17 h 25"/>
                <a:gd name="T30" fmla="*/ 10 w 23"/>
                <a:gd name="T31" fmla="*/ 15 h 25"/>
                <a:gd name="T32" fmla="*/ 8 w 23"/>
                <a:gd name="T33" fmla="*/ 15 h 25"/>
                <a:gd name="T34" fmla="*/ 8 w 23"/>
                <a:gd name="T35" fmla="*/ 15 h 25"/>
                <a:gd name="T36" fmla="*/ 6 w 23"/>
                <a:gd name="T37" fmla="*/ 16 h 25"/>
                <a:gd name="T38" fmla="*/ 5 w 23"/>
                <a:gd name="T39" fmla="*/ 20 h 25"/>
                <a:gd name="T40" fmla="*/ 3 w 23"/>
                <a:gd name="T41" fmla="*/ 14 h 25"/>
                <a:gd name="T42" fmla="*/ 12 w 23"/>
                <a:gd name="T43" fmla="*/ 5 h 25"/>
                <a:gd name="T44" fmla="*/ 12 w 23"/>
                <a:gd name="T45" fmla="*/ 6 h 25"/>
                <a:gd name="T46" fmla="*/ 13 w 23"/>
                <a:gd name="T47" fmla="*/ 7 h 25"/>
                <a:gd name="T48" fmla="*/ 14 w 23"/>
                <a:gd name="T49" fmla="*/ 6 h 25"/>
                <a:gd name="T50" fmla="*/ 16 w 23"/>
                <a:gd name="T51" fmla="*/ 5 h 25"/>
                <a:gd name="T52" fmla="*/ 17 w 23"/>
                <a:gd name="T53" fmla="*/ 4 h 25"/>
                <a:gd name="T54" fmla="*/ 17 w 23"/>
                <a:gd name="T55" fmla="*/ 3 h 25"/>
                <a:gd name="T56" fmla="*/ 16 w 23"/>
                <a:gd name="T57" fmla="*/ 2 h 25"/>
                <a:gd name="T58" fmla="*/ 14 w 23"/>
                <a:gd name="T59" fmla="*/ 1 h 25"/>
                <a:gd name="T60" fmla="*/ 13 w 23"/>
                <a:gd name="T61" fmla="*/ 0 h 25"/>
                <a:gd name="T62" fmla="*/ 12 w 23"/>
                <a:gd name="T63" fmla="*/ 1 h 25"/>
                <a:gd name="T64" fmla="*/ 12 w 23"/>
                <a:gd name="T65" fmla="*/ 2 h 25"/>
                <a:gd name="T66" fmla="*/ 0 w 23"/>
                <a:gd name="T67" fmla="*/ 14 h 25"/>
                <a:gd name="T68" fmla="*/ 12 w 23"/>
                <a:gd name="T69" fmla="*/ 25 h 25"/>
                <a:gd name="T70" fmla="*/ 23 w 23"/>
                <a:gd name="T71" fmla="*/ 14 h 25"/>
                <a:gd name="T72" fmla="*/ 20 w 23"/>
                <a:gd name="T73" fmla="*/ 14 h 25"/>
                <a:gd name="T74" fmla="*/ 15 w 23"/>
                <a:gd name="T75" fmla="*/ 18 h 25"/>
                <a:gd name="T76" fmla="*/ 15 w 23"/>
                <a:gd name="T77" fmla="*/ 18 h 25"/>
                <a:gd name="T78" fmla="*/ 15 w 23"/>
                <a:gd name="T79" fmla="*/ 22 h 25"/>
                <a:gd name="T80" fmla="*/ 15 w 23"/>
                <a:gd name="T81" fmla="*/ 22 h 25"/>
                <a:gd name="T82" fmla="*/ 15 w 23"/>
                <a:gd name="T83" fmla="*/ 18 h 25"/>
                <a:gd name="T84" fmla="*/ 15 w 23"/>
                <a:gd name="T85" fmla="*/ 18 h 25"/>
                <a:gd name="T86" fmla="*/ 8 w 23"/>
                <a:gd name="T87" fmla="*/ 18 h 25"/>
                <a:gd name="T88" fmla="*/ 8 w 23"/>
                <a:gd name="T89" fmla="*/ 22 h 25"/>
                <a:gd name="T90" fmla="*/ 7 w 23"/>
                <a:gd name="T91" fmla="*/ 21 h 25"/>
                <a:gd name="T92" fmla="*/ 8 w 23"/>
                <a:gd name="T93" fmla="*/ 18 h 25"/>
                <a:gd name="T94" fmla="*/ 8 w 23"/>
                <a:gd name="T95"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 h="25">
                  <a:moveTo>
                    <a:pt x="20" y="14"/>
                  </a:moveTo>
                  <a:cubicBezTo>
                    <a:pt x="20" y="16"/>
                    <a:pt x="19" y="19"/>
                    <a:pt x="18" y="20"/>
                  </a:cubicBezTo>
                  <a:cubicBezTo>
                    <a:pt x="17" y="18"/>
                    <a:pt x="17" y="17"/>
                    <a:pt x="17" y="16"/>
                  </a:cubicBezTo>
                  <a:cubicBezTo>
                    <a:pt x="17" y="15"/>
                    <a:pt x="16" y="15"/>
                    <a:pt x="15" y="15"/>
                  </a:cubicBezTo>
                  <a:cubicBezTo>
                    <a:pt x="15" y="15"/>
                    <a:pt x="15" y="15"/>
                    <a:pt x="15" y="15"/>
                  </a:cubicBezTo>
                  <a:cubicBezTo>
                    <a:pt x="14" y="15"/>
                    <a:pt x="14" y="15"/>
                    <a:pt x="14" y="15"/>
                  </a:cubicBezTo>
                  <a:cubicBezTo>
                    <a:pt x="13" y="17"/>
                    <a:pt x="13" y="17"/>
                    <a:pt x="13" y="17"/>
                  </a:cubicBezTo>
                  <a:cubicBezTo>
                    <a:pt x="12" y="18"/>
                    <a:pt x="12" y="18"/>
                    <a:pt x="12" y="18"/>
                  </a:cubicBezTo>
                  <a:cubicBezTo>
                    <a:pt x="12" y="15"/>
                    <a:pt x="12" y="15"/>
                    <a:pt x="12" y="15"/>
                  </a:cubicBezTo>
                  <a:cubicBezTo>
                    <a:pt x="12" y="15"/>
                    <a:pt x="12" y="15"/>
                    <a:pt x="12" y="15"/>
                  </a:cubicBezTo>
                  <a:cubicBezTo>
                    <a:pt x="12" y="15"/>
                    <a:pt x="12" y="15"/>
                    <a:pt x="12" y="15"/>
                  </a:cubicBezTo>
                  <a:cubicBezTo>
                    <a:pt x="11" y="15"/>
                    <a:pt x="11" y="15"/>
                    <a:pt x="11" y="15"/>
                  </a:cubicBezTo>
                  <a:cubicBezTo>
                    <a:pt x="11" y="15"/>
                    <a:pt x="11" y="15"/>
                    <a:pt x="11" y="15"/>
                  </a:cubicBezTo>
                  <a:cubicBezTo>
                    <a:pt x="11" y="18"/>
                    <a:pt x="11" y="18"/>
                    <a:pt x="11" y="18"/>
                  </a:cubicBezTo>
                  <a:cubicBezTo>
                    <a:pt x="11" y="17"/>
                    <a:pt x="11" y="17"/>
                    <a:pt x="11" y="17"/>
                  </a:cubicBezTo>
                  <a:cubicBezTo>
                    <a:pt x="10" y="15"/>
                    <a:pt x="10" y="15"/>
                    <a:pt x="10" y="15"/>
                  </a:cubicBezTo>
                  <a:cubicBezTo>
                    <a:pt x="8" y="15"/>
                    <a:pt x="8" y="15"/>
                    <a:pt x="8" y="15"/>
                  </a:cubicBezTo>
                  <a:cubicBezTo>
                    <a:pt x="8" y="15"/>
                    <a:pt x="8" y="15"/>
                    <a:pt x="8" y="15"/>
                  </a:cubicBezTo>
                  <a:cubicBezTo>
                    <a:pt x="7" y="15"/>
                    <a:pt x="6" y="15"/>
                    <a:pt x="6" y="16"/>
                  </a:cubicBezTo>
                  <a:cubicBezTo>
                    <a:pt x="6" y="17"/>
                    <a:pt x="5" y="18"/>
                    <a:pt x="5" y="20"/>
                  </a:cubicBezTo>
                  <a:cubicBezTo>
                    <a:pt x="4" y="18"/>
                    <a:pt x="3" y="16"/>
                    <a:pt x="3" y="14"/>
                  </a:cubicBezTo>
                  <a:cubicBezTo>
                    <a:pt x="3" y="9"/>
                    <a:pt x="7" y="5"/>
                    <a:pt x="12" y="5"/>
                  </a:cubicBezTo>
                  <a:cubicBezTo>
                    <a:pt x="12" y="6"/>
                    <a:pt x="12" y="6"/>
                    <a:pt x="12" y="6"/>
                  </a:cubicBezTo>
                  <a:cubicBezTo>
                    <a:pt x="12" y="7"/>
                    <a:pt x="12" y="7"/>
                    <a:pt x="13" y="7"/>
                  </a:cubicBezTo>
                  <a:cubicBezTo>
                    <a:pt x="14" y="6"/>
                    <a:pt x="14" y="6"/>
                    <a:pt x="14" y="6"/>
                  </a:cubicBezTo>
                  <a:cubicBezTo>
                    <a:pt x="15" y="6"/>
                    <a:pt x="16" y="5"/>
                    <a:pt x="16" y="5"/>
                  </a:cubicBezTo>
                  <a:cubicBezTo>
                    <a:pt x="17" y="4"/>
                    <a:pt x="17" y="4"/>
                    <a:pt x="17" y="4"/>
                  </a:cubicBezTo>
                  <a:cubicBezTo>
                    <a:pt x="18" y="4"/>
                    <a:pt x="18" y="3"/>
                    <a:pt x="17" y="3"/>
                  </a:cubicBezTo>
                  <a:cubicBezTo>
                    <a:pt x="16" y="2"/>
                    <a:pt x="16" y="2"/>
                    <a:pt x="16" y="2"/>
                  </a:cubicBezTo>
                  <a:cubicBezTo>
                    <a:pt x="16" y="2"/>
                    <a:pt x="15" y="1"/>
                    <a:pt x="14" y="1"/>
                  </a:cubicBezTo>
                  <a:cubicBezTo>
                    <a:pt x="13" y="0"/>
                    <a:pt x="13" y="0"/>
                    <a:pt x="13" y="0"/>
                  </a:cubicBezTo>
                  <a:cubicBezTo>
                    <a:pt x="12" y="0"/>
                    <a:pt x="12" y="0"/>
                    <a:pt x="12" y="1"/>
                  </a:cubicBezTo>
                  <a:cubicBezTo>
                    <a:pt x="12" y="2"/>
                    <a:pt x="12" y="2"/>
                    <a:pt x="12" y="2"/>
                  </a:cubicBezTo>
                  <a:cubicBezTo>
                    <a:pt x="5" y="2"/>
                    <a:pt x="0" y="7"/>
                    <a:pt x="0" y="14"/>
                  </a:cubicBezTo>
                  <a:cubicBezTo>
                    <a:pt x="0" y="20"/>
                    <a:pt x="5" y="25"/>
                    <a:pt x="12" y="25"/>
                  </a:cubicBezTo>
                  <a:cubicBezTo>
                    <a:pt x="18" y="25"/>
                    <a:pt x="23" y="20"/>
                    <a:pt x="23" y="14"/>
                  </a:cubicBezTo>
                  <a:lnTo>
                    <a:pt x="20" y="14"/>
                  </a:lnTo>
                  <a:close/>
                  <a:moveTo>
                    <a:pt x="15" y="18"/>
                  </a:moveTo>
                  <a:cubicBezTo>
                    <a:pt x="15" y="18"/>
                    <a:pt x="15" y="18"/>
                    <a:pt x="15" y="18"/>
                  </a:cubicBezTo>
                  <a:cubicBezTo>
                    <a:pt x="15" y="22"/>
                    <a:pt x="15" y="22"/>
                    <a:pt x="15" y="22"/>
                  </a:cubicBezTo>
                  <a:cubicBezTo>
                    <a:pt x="15" y="22"/>
                    <a:pt x="15" y="22"/>
                    <a:pt x="15" y="22"/>
                  </a:cubicBezTo>
                  <a:cubicBezTo>
                    <a:pt x="15" y="18"/>
                    <a:pt x="15" y="18"/>
                    <a:pt x="15" y="18"/>
                  </a:cubicBezTo>
                  <a:cubicBezTo>
                    <a:pt x="15" y="18"/>
                    <a:pt x="15" y="18"/>
                    <a:pt x="15" y="18"/>
                  </a:cubicBezTo>
                  <a:close/>
                  <a:moveTo>
                    <a:pt x="8" y="18"/>
                  </a:moveTo>
                  <a:cubicBezTo>
                    <a:pt x="8" y="22"/>
                    <a:pt x="8" y="22"/>
                    <a:pt x="8" y="22"/>
                  </a:cubicBezTo>
                  <a:cubicBezTo>
                    <a:pt x="8" y="21"/>
                    <a:pt x="8" y="21"/>
                    <a:pt x="7" y="21"/>
                  </a:cubicBezTo>
                  <a:cubicBezTo>
                    <a:pt x="8" y="18"/>
                    <a:pt x="8" y="18"/>
                    <a:pt x="8" y="18"/>
                  </a:cubicBezTo>
                  <a:cubicBezTo>
                    <a:pt x="8" y="18"/>
                    <a:pt x="8" y="18"/>
                    <a:pt x="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6" name="Oval 29"/>
            <p:cNvSpPr>
              <a:spLocks noChangeArrowheads="1"/>
            </p:cNvSpPr>
            <p:nvPr/>
          </p:nvSpPr>
          <p:spPr bwMode="auto">
            <a:xfrm>
              <a:off x="3835" y="2149"/>
              <a:ext cx="13" cy="1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47" name="组合 46"/>
          <p:cNvGrpSpPr/>
          <p:nvPr/>
        </p:nvGrpSpPr>
        <p:grpSpPr>
          <a:xfrm>
            <a:off x="5929000" y="3981887"/>
            <a:ext cx="1829253" cy="549230"/>
            <a:chOff x="5246304" y="4593021"/>
            <a:chExt cx="2438687" cy="732476"/>
          </a:xfrm>
        </p:grpSpPr>
        <p:sp>
          <p:nvSpPr>
            <p:cNvPr id="48" name="椭圆 47"/>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9" name="任意多边形 48"/>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50" name="Group 20"/>
          <p:cNvGrpSpPr>
            <a:grpSpLocks noChangeAspect="1"/>
          </p:cNvGrpSpPr>
          <p:nvPr/>
        </p:nvGrpSpPr>
        <p:grpSpPr bwMode="auto">
          <a:xfrm>
            <a:off x="1809581" y="3467414"/>
            <a:ext cx="368093" cy="293373"/>
            <a:chOff x="3899" y="2225"/>
            <a:chExt cx="74" cy="59"/>
          </a:xfrm>
          <a:solidFill>
            <a:schemeClr val="tx1">
              <a:lumMod val="65000"/>
              <a:lumOff val="35000"/>
            </a:schemeClr>
          </a:solidFill>
          <a:effectLst/>
        </p:grpSpPr>
        <p:sp>
          <p:nvSpPr>
            <p:cNvPr id="51" name="Freeform 21"/>
            <p:cNvSpPr>
              <a:spLocks noEditPoints="1"/>
            </p:cNvSpPr>
            <p:nvPr/>
          </p:nvSpPr>
          <p:spPr bwMode="auto">
            <a:xfrm>
              <a:off x="3899" y="2225"/>
              <a:ext cx="74" cy="59"/>
            </a:xfrm>
            <a:custGeom>
              <a:avLst/>
              <a:gdLst>
                <a:gd name="T0" fmla="*/ 27 w 29"/>
                <a:gd name="T1" fmla="*/ 0 h 22"/>
                <a:gd name="T2" fmla="*/ 3 w 29"/>
                <a:gd name="T3" fmla="*/ 0 h 22"/>
                <a:gd name="T4" fmla="*/ 0 w 29"/>
                <a:gd name="T5" fmla="*/ 3 h 22"/>
                <a:gd name="T6" fmla="*/ 0 w 29"/>
                <a:gd name="T7" fmla="*/ 16 h 22"/>
                <a:gd name="T8" fmla="*/ 3 w 29"/>
                <a:gd name="T9" fmla="*/ 19 h 22"/>
                <a:gd name="T10" fmla="*/ 10 w 29"/>
                <a:gd name="T11" fmla="*/ 19 h 22"/>
                <a:gd name="T12" fmla="*/ 9 w 29"/>
                <a:gd name="T13" fmla="*/ 20 h 22"/>
                <a:gd name="T14" fmla="*/ 5 w 29"/>
                <a:gd name="T15" fmla="*/ 20 h 22"/>
                <a:gd name="T16" fmla="*/ 3 w 29"/>
                <a:gd name="T17" fmla="*/ 21 h 22"/>
                <a:gd name="T18" fmla="*/ 5 w 29"/>
                <a:gd name="T19" fmla="*/ 22 h 22"/>
                <a:gd name="T20" fmla="*/ 24 w 29"/>
                <a:gd name="T21" fmla="*/ 22 h 22"/>
                <a:gd name="T22" fmla="*/ 26 w 29"/>
                <a:gd name="T23" fmla="*/ 21 h 22"/>
                <a:gd name="T24" fmla="*/ 24 w 29"/>
                <a:gd name="T25" fmla="*/ 20 h 22"/>
                <a:gd name="T26" fmla="*/ 21 w 29"/>
                <a:gd name="T27" fmla="*/ 20 h 22"/>
                <a:gd name="T28" fmla="*/ 19 w 29"/>
                <a:gd name="T29" fmla="*/ 19 h 22"/>
                <a:gd name="T30" fmla="*/ 27 w 29"/>
                <a:gd name="T31" fmla="*/ 19 h 22"/>
                <a:gd name="T32" fmla="*/ 29 w 29"/>
                <a:gd name="T33" fmla="*/ 16 h 22"/>
                <a:gd name="T34" fmla="*/ 29 w 29"/>
                <a:gd name="T35" fmla="*/ 3 h 22"/>
                <a:gd name="T36" fmla="*/ 27 w 29"/>
                <a:gd name="T37" fmla="*/ 0 h 22"/>
                <a:gd name="T38" fmla="*/ 28 w 29"/>
                <a:gd name="T39" fmla="*/ 16 h 22"/>
                <a:gd name="T40" fmla="*/ 27 w 29"/>
                <a:gd name="T41" fmla="*/ 17 h 22"/>
                <a:gd name="T42" fmla="*/ 3 w 29"/>
                <a:gd name="T43" fmla="*/ 17 h 22"/>
                <a:gd name="T44" fmla="*/ 2 w 29"/>
                <a:gd name="T45" fmla="*/ 16 h 22"/>
                <a:gd name="T46" fmla="*/ 2 w 29"/>
                <a:gd name="T47" fmla="*/ 3 h 22"/>
                <a:gd name="T48" fmla="*/ 3 w 29"/>
                <a:gd name="T49" fmla="*/ 2 h 22"/>
                <a:gd name="T50" fmla="*/ 27 w 29"/>
                <a:gd name="T51" fmla="*/ 2 h 22"/>
                <a:gd name="T52" fmla="*/ 28 w 29"/>
                <a:gd name="T53" fmla="*/ 3 h 22"/>
                <a:gd name="T54" fmla="*/ 28 w 29"/>
                <a:gd name="T55"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22">
                  <a:moveTo>
                    <a:pt x="27" y="0"/>
                  </a:moveTo>
                  <a:cubicBezTo>
                    <a:pt x="3" y="0"/>
                    <a:pt x="3" y="0"/>
                    <a:pt x="3" y="0"/>
                  </a:cubicBezTo>
                  <a:cubicBezTo>
                    <a:pt x="2" y="0"/>
                    <a:pt x="0" y="1"/>
                    <a:pt x="0" y="3"/>
                  </a:cubicBezTo>
                  <a:cubicBezTo>
                    <a:pt x="0" y="16"/>
                    <a:pt x="0" y="16"/>
                    <a:pt x="0" y="16"/>
                  </a:cubicBezTo>
                  <a:cubicBezTo>
                    <a:pt x="0" y="18"/>
                    <a:pt x="2" y="19"/>
                    <a:pt x="3" y="19"/>
                  </a:cubicBezTo>
                  <a:cubicBezTo>
                    <a:pt x="10" y="19"/>
                    <a:pt x="10" y="19"/>
                    <a:pt x="10" y="19"/>
                  </a:cubicBezTo>
                  <a:cubicBezTo>
                    <a:pt x="10" y="19"/>
                    <a:pt x="9" y="19"/>
                    <a:pt x="9" y="20"/>
                  </a:cubicBezTo>
                  <a:cubicBezTo>
                    <a:pt x="5" y="20"/>
                    <a:pt x="5" y="20"/>
                    <a:pt x="5" y="20"/>
                  </a:cubicBezTo>
                  <a:cubicBezTo>
                    <a:pt x="4" y="20"/>
                    <a:pt x="3" y="20"/>
                    <a:pt x="3" y="21"/>
                  </a:cubicBezTo>
                  <a:cubicBezTo>
                    <a:pt x="3" y="21"/>
                    <a:pt x="4" y="22"/>
                    <a:pt x="5" y="22"/>
                  </a:cubicBezTo>
                  <a:cubicBezTo>
                    <a:pt x="24" y="22"/>
                    <a:pt x="24" y="22"/>
                    <a:pt x="24" y="22"/>
                  </a:cubicBezTo>
                  <a:cubicBezTo>
                    <a:pt x="25" y="22"/>
                    <a:pt x="26" y="21"/>
                    <a:pt x="26" y="21"/>
                  </a:cubicBezTo>
                  <a:cubicBezTo>
                    <a:pt x="26" y="20"/>
                    <a:pt x="25" y="20"/>
                    <a:pt x="24" y="20"/>
                  </a:cubicBezTo>
                  <a:cubicBezTo>
                    <a:pt x="21" y="20"/>
                    <a:pt x="21" y="20"/>
                    <a:pt x="21" y="20"/>
                  </a:cubicBezTo>
                  <a:cubicBezTo>
                    <a:pt x="20" y="19"/>
                    <a:pt x="20" y="19"/>
                    <a:pt x="19" y="19"/>
                  </a:cubicBezTo>
                  <a:cubicBezTo>
                    <a:pt x="27" y="19"/>
                    <a:pt x="27" y="19"/>
                    <a:pt x="27" y="19"/>
                  </a:cubicBezTo>
                  <a:cubicBezTo>
                    <a:pt x="28" y="19"/>
                    <a:pt x="29" y="18"/>
                    <a:pt x="29" y="16"/>
                  </a:cubicBezTo>
                  <a:cubicBezTo>
                    <a:pt x="29" y="3"/>
                    <a:pt x="29" y="3"/>
                    <a:pt x="29" y="3"/>
                  </a:cubicBezTo>
                  <a:cubicBezTo>
                    <a:pt x="29" y="1"/>
                    <a:pt x="28" y="0"/>
                    <a:pt x="27" y="0"/>
                  </a:cubicBezTo>
                  <a:close/>
                  <a:moveTo>
                    <a:pt x="28" y="16"/>
                  </a:moveTo>
                  <a:cubicBezTo>
                    <a:pt x="28" y="17"/>
                    <a:pt x="27" y="17"/>
                    <a:pt x="27" y="17"/>
                  </a:cubicBezTo>
                  <a:cubicBezTo>
                    <a:pt x="3" y="17"/>
                    <a:pt x="3" y="17"/>
                    <a:pt x="3" y="17"/>
                  </a:cubicBezTo>
                  <a:cubicBezTo>
                    <a:pt x="2" y="17"/>
                    <a:pt x="2" y="17"/>
                    <a:pt x="2" y="16"/>
                  </a:cubicBezTo>
                  <a:cubicBezTo>
                    <a:pt x="2" y="3"/>
                    <a:pt x="2" y="3"/>
                    <a:pt x="2" y="3"/>
                  </a:cubicBezTo>
                  <a:cubicBezTo>
                    <a:pt x="2" y="2"/>
                    <a:pt x="2" y="2"/>
                    <a:pt x="3" y="2"/>
                  </a:cubicBezTo>
                  <a:cubicBezTo>
                    <a:pt x="27" y="2"/>
                    <a:pt x="27" y="2"/>
                    <a:pt x="27" y="2"/>
                  </a:cubicBezTo>
                  <a:cubicBezTo>
                    <a:pt x="27" y="2"/>
                    <a:pt x="28" y="2"/>
                    <a:pt x="28" y="3"/>
                  </a:cubicBezTo>
                  <a:lnTo>
                    <a:pt x="28"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2" name="Freeform 22"/>
            <p:cNvSpPr>
              <a:spLocks noEditPoints="1"/>
            </p:cNvSpPr>
            <p:nvPr/>
          </p:nvSpPr>
          <p:spPr bwMode="auto">
            <a:xfrm>
              <a:off x="3917" y="2241"/>
              <a:ext cx="25" cy="27"/>
            </a:xfrm>
            <a:custGeom>
              <a:avLst/>
              <a:gdLst>
                <a:gd name="T0" fmla="*/ 10 w 10"/>
                <a:gd name="T1" fmla="*/ 6 h 10"/>
                <a:gd name="T2" fmla="*/ 10 w 10"/>
                <a:gd name="T3" fmla="*/ 4 h 10"/>
                <a:gd name="T4" fmla="*/ 9 w 10"/>
                <a:gd name="T5" fmla="*/ 4 h 10"/>
                <a:gd name="T6" fmla="*/ 8 w 10"/>
                <a:gd name="T7" fmla="*/ 3 h 10"/>
                <a:gd name="T8" fmla="*/ 9 w 10"/>
                <a:gd name="T9" fmla="*/ 2 h 10"/>
                <a:gd name="T10" fmla="*/ 8 w 10"/>
                <a:gd name="T11" fmla="*/ 1 h 10"/>
                <a:gd name="T12" fmla="*/ 8 w 10"/>
                <a:gd name="T13" fmla="*/ 2 h 10"/>
                <a:gd name="T14" fmla="*/ 6 w 10"/>
                <a:gd name="T15" fmla="*/ 1 h 10"/>
                <a:gd name="T16" fmla="*/ 6 w 10"/>
                <a:gd name="T17" fmla="*/ 0 h 10"/>
                <a:gd name="T18" fmla="*/ 4 w 10"/>
                <a:gd name="T19" fmla="*/ 0 h 10"/>
                <a:gd name="T20" fmla="*/ 4 w 10"/>
                <a:gd name="T21" fmla="*/ 1 h 10"/>
                <a:gd name="T22" fmla="*/ 3 w 10"/>
                <a:gd name="T23" fmla="*/ 2 h 10"/>
                <a:gd name="T24" fmla="*/ 2 w 10"/>
                <a:gd name="T25" fmla="*/ 1 h 10"/>
                <a:gd name="T26" fmla="*/ 1 w 10"/>
                <a:gd name="T27" fmla="*/ 2 h 10"/>
                <a:gd name="T28" fmla="*/ 2 w 10"/>
                <a:gd name="T29" fmla="*/ 3 h 10"/>
                <a:gd name="T30" fmla="*/ 1 w 10"/>
                <a:gd name="T31" fmla="*/ 4 h 10"/>
                <a:gd name="T32" fmla="*/ 0 w 10"/>
                <a:gd name="T33" fmla="*/ 4 h 10"/>
                <a:gd name="T34" fmla="*/ 0 w 10"/>
                <a:gd name="T35" fmla="*/ 6 h 10"/>
                <a:gd name="T36" fmla="*/ 1 w 10"/>
                <a:gd name="T37" fmla="*/ 6 h 10"/>
                <a:gd name="T38" fmla="*/ 2 w 10"/>
                <a:gd name="T39" fmla="*/ 8 h 10"/>
                <a:gd name="T40" fmla="*/ 1 w 10"/>
                <a:gd name="T41" fmla="*/ 8 h 10"/>
                <a:gd name="T42" fmla="*/ 2 w 10"/>
                <a:gd name="T43" fmla="*/ 9 h 10"/>
                <a:gd name="T44" fmla="*/ 3 w 10"/>
                <a:gd name="T45" fmla="*/ 8 h 10"/>
                <a:gd name="T46" fmla="*/ 4 w 10"/>
                <a:gd name="T47" fmla="*/ 9 h 10"/>
                <a:gd name="T48" fmla="*/ 4 w 10"/>
                <a:gd name="T49" fmla="*/ 10 h 10"/>
                <a:gd name="T50" fmla="*/ 6 w 10"/>
                <a:gd name="T51" fmla="*/ 10 h 10"/>
                <a:gd name="T52" fmla="*/ 6 w 10"/>
                <a:gd name="T53" fmla="*/ 9 h 10"/>
                <a:gd name="T54" fmla="*/ 8 w 10"/>
                <a:gd name="T55" fmla="*/ 8 h 10"/>
                <a:gd name="T56" fmla="*/ 8 w 10"/>
                <a:gd name="T57" fmla="*/ 9 h 10"/>
                <a:gd name="T58" fmla="*/ 9 w 10"/>
                <a:gd name="T59" fmla="*/ 8 h 10"/>
                <a:gd name="T60" fmla="*/ 8 w 10"/>
                <a:gd name="T61" fmla="*/ 8 h 10"/>
                <a:gd name="T62" fmla="*/ 9 w 10"/>
                <a:gd name="T63" fmla="*/ 6 h 10"/>
                <a:gd name="T64" fmla="*/ 10 w 10"/>
                <a:gd name="T65" fmla="*/ 6 h 10"/>
                <a:gd name="T66" fmla="*/ 8 w 10"/>
                <a:gd name="T67" fmla="*/ 5 h 10"/>
                <a:gd name="T68" fmla="*/ 5 w 10"/>
                <a:gd name="T69" fmla="*/ 8 h 10"/>
                <a:gd name="T70" fmla="*/ 2 w 10"/>
                <a:gd name="T71" fmla="*/ 5 h 10"/>
                <a:gd name="T72" fmla="*/ 5 w 10"/>
                <a:gd name="T73" fmla="*/ 2 h 10"/>
                <a:gd name="T74" fmla="*/ 8 w 10"/>
                <a:gd name="T7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 h="10">
                  <a:moveTo>
                    <a:pt x="10" y="6"/>
                  </a:moveTo>
                  <a:cubicBezTo>
                    <a:pt x="10" y="4"/>
                    <a:pt x="10" y="4"/>
                    <a:pt x="10" y="4"/>
                  </a:cubicBezTo>
                  <a:cubicBezTo>
                    <a:pt x="9" y="4"/>
                    <a:pt x="9" y="4"/>
                    <a:pt x="9" y="4"/>
                  </a:cubicBezTo>
                  <a:cubicBezTo>
                    <a:pt x="9" y="4"/>
                    <a:pt x="9" y="3"/>
                    <a:pt x="8" y="3"/>
                  </a:cubicBezTo>
                  <a:cubicBezTo>
                    <a:pt x="9" y="2"/>
                    <a:pt x="9" y="2"/>
                    <a:pt x="9" y="2"/>
                  </a:cubicBezTo>
                  <a:cubicBezTo>
                    <a:pt x="8" y="1"/>
                    <a:pt x="8" y="1"/>
                    <a:pt x="8" y="1"/>
                  </a:cubicBezTo>
                  <a:cubicBezTo>
                    <a:pt x="8" y="2"/>
                    <a:pt x="8" y="2"/>
                    <a:pt x="8" y="2"/>
                  </a:cubicBezTo>
                  <a:cubicBezTo>
                    <a:pt x="7" y="1"/>
                    <a:pt x="6" y="1"/>
                    <a:pt x="6" y="1"/>
                  </a:cubicBezTo>
                  <a:cubicBezTo>
                    <a:pt x="6" y="0"/>
                    <a:pt x="6" y="0"/>
                    <a:pt x="6" y="0"/>
                  </a:cubicBezTo>
                  <a:cubicBezTo>
                    <a:pt x="4" y="0"/>
                    <a:pt x="4" y="0"/>
                    <a:pt x="4" y="0"/>
                  </a:cubicBezTo>
                  <a:cubicBezTo>
                    <a:pt x="4" y="1"/>
                    <a:pt x="4" y="1"/>
                    <a:pt x="4" y="1"/>
                  </a:cubicBezTo>
                  <a:cubicBezTo>
                    <a:pt x="4" y="1"/>
                    <a:pt x="3" y="1"/>
                    <a:pt x="3" y="2"/>
                  </a:cubicBezTo>
                  <a:cubicBezTo>
                    <a:pt x="2" y="1"/>
                    <a:pt x="2" y="1"/>
                    <a:pt x="2" y="1"/>
                  </a:cubicBezTo>
                  <a:cubicBezTo>
                    <a:pt x="1" y="2"/>
                    <a:pt x="1" y="2"/>
                    <a:pt x="1" y="2"/>
                  </a:cubicBezTo>
                  <a:cubicBezTo>
                    <a:pt x="2" y="3"/>
                    <a:pt x="2" y="3"/>
                    <a:pt x="2" y="3"/>
                  </a:cubicBezTo>
                  <a:cubicBezTo>
                    <a:pt x="1" y="3"/>
                    <a:pt x="1" y="4"/>
                    <a:pt x="1" y="4"/>
                  </a:cubicBezTo>
                  <a:cubicBezTo>
                    <a:pt x="0" y="4"/>
                    <a:pt x="0" y="4"/>
                    <a:pt x="0" y="4"/>
                  </a:cubicBezTo>
                  <a:cubicBezTo>
                    <a:pt x="0" y="6"/>
                    <a:pt x="0" y="6"/>
                    <a:pt x="0" y="6"/>
                  </a:cubicBezTo>
                  <a:cubicBezTo>
                    <a:pt x="1" y="6"/>
                    <a:pt x="1" y="6"/>
                    <a:pt x="1" y="6"/>
                  </a:cubicBezTo>
                  <a:cubicBezTo>
                    <a:pt x="1" y="6"/>
                    <a:pt x="1" y="7"/>
                    <a:pt x="2" y="8"/>
                  </a:cubicBezTo>
                  <a:cubicBezTo>
                    <a:pt x="1" y="8"/>
                    <a:pt x="1" y="8"/>
                    <a:pt x="1" y="8"/>
                  </a:cubicBezTo>
                  <a:cubicBezTo>
                    <a:pt x="2" y="9"/>
                    <a:pt x="2" y="9"/>
                    <a:pt x="2" y="9"/>
                  </a:cubicBezTo>
                  <a:cubicBezTo>
                    <a:pt x="3" y="8"/>
                    <a:pt x="3" y="8"/>
                    <a:pt x="3" y="8"/>
                  </a:cubicBezTo>
                  <a:cubicBezTo>
                    <a:pt x="3" y="9"/>
                    <a:pt x="4" y="9"/>
                    <a:pt x="4" y="9"/>
                  </a:cubicBezTo>
                  <a:cubicBezTo>
                    <a:pt x="4" y="10"/>
                    <a:pt x="4" y="10"/>
                    <a:pt x="4" y="10"/>
                  </a:cubicBezTo>
                  <a:cubicBezTo>
                    <a:pt x="6" y="10"/>
                    <a:pt x="6" y="10"/>
                    <a:pt x="6" y="10"/>
                  </a:cubicBezTo>
                  <a:cubicBezTo>
                    <a:pt x="6" y="9"/>
                    <a:pt x="6" y="9"/>
                    <a:pt x="6" y="9"/>
                  </a:cubicBezTo>
                  <a:cubicBezTo>
                    <a:pt x="6" y="9"/>
                    <a:pt x="7" y="9"/>
                    <a:pt x="8" y="8"/>
                  </a:cubicBezTo>
                  <a:cubicBezTo>
                    <a:pt x="8" y="9"/>
                    <a:pt x="8" y="9"/>
                    <a:pt x="8" y="9"/>
                  </a:cubicBezTo>
                  <a:cubicBezTo>
                    <a:pt x="9" y="8"/>
                    <a:pt x="9" y="8"/>
                    <a:pt x="9" y="8"/>
                  </a:cubicBezTo>
                  <a:cubicBezTo>
                    <a:pt x="8" y="8"/>
                    <a:pt x="8" y="8"/>
                    <a:pt x="8" y="8"/>
                  </a:cubicBezTo>
                  <a:cubicBezTo>
                    <a:pt x="9" y="7"/>
                    <a:pt x="9" y="6"/>
                    <a:pt x="9" y="6"/>
                  </a:cubicBezTo>
                  <a:lnTo>
                    <a:pt x="10" y="6"/>
                  </a:lnTo>
                  <a:close/>
                  <a:moveTo>
                    <a:pt x="8" y="5"/>
                  </a:moveTo>
                  <a:cubicBezTo>
                    <a:pt x="8" y="7"/>
                    <a:pt x="7" y="8"/>
                    <a:pt x="5" y="8"/>
                  </a:cubicBezTo>
                  <a:cubicBezTo>
                    <a:pt x="3" y="8"/>
                    <a:pt x="2" y="7"/>
                    <a:pt x="2" y="5"/>
                  </a:cubicBezTo>
                  <a:cubicBezTo>
                    <a:pt x="2" y="3"/>
                    <a:pt x="3" y="2"/>
                    <a:pt x="5" y="2"/>
                  </a:cubicBezTo>
                  <a:cubicBezTo>
                    <a:pt x="7" y="2"/>
                    <a:pt x="8" y="3"/>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3" name="Freeform 23"/>
            <p:cNvSpPr>
              <a:spLocks noEditPoints="1"/>
            </p:cNvSpPr>
            <p:nvPr/>
          </p:nvSpPr>
          <p:spPr bwMode="auto">
            <a:xfrm>
              <a:off x="3942" y="2252"/>
              <a:ext cx="13" cy="13"/>
            </a:xfrm>
            <a:custGeom>
              <a:avLst/>
              <a:gdLst>
                <a:gd name="T0" fmla="*/ 5 w 5"/>
                <a:gd name="T1" fmla="*/ 3 h 5"/>
                <a:gd name="T2" fmla="*/ 5 w 5"/>
                <a:gd name="T3" fmla="*/ 2 h 5"/>
                <a:gd name="T4" fmla="*/ 5 w 5"/>
                <a:gd name="T5" fmla="*/ 2 h 5"/>
                <a:gd name="T6" fmla="*/ 4 w 5"/>
                <a:gd name="T7" fmla="*/ 1 h 5"/>
                <a:gd name="T8" fmla="*/ 5 w 5"/>
                <a:gd name="T9" fmla="*/ 1 h 5"/>
                <a:gd name="T10" fmla="*/ 4 w 5"/>
                <a:gd name="T11" fmla="*/ 1 h 5"/>
                <a:gd name="T12" fmla="*/ 4 w 5"/>
                <a:gd name="T13" fmla="*/ 1 h 5"/>
                <a:gd name="T14" fmla="*/ 3 w 5"/>
                <a:gd name="T15" fmla="*/ 1 h 5"/>
                <a:gd name="T16" fmla="*/ 3 w 5"/>
                <a:gd name="T17" fmla="*/ 0 h 5"/>
                <a:gd name="T18" fmla="*/ 2 w 5"/>
                <a:gd name="T19" fmla="*/ 0 h 5"/>
                <a:gd name="T20" fmla="*/ 2 w 5"/>
                <a:gd name="T21" fmla="*/ 1 h 5"/>
                <a:gd name="T22" fmla="*/ 1 w 5"/>
                <a:gd name="T23" fmla="*/ 1 h 5"/>
                <a:gd name="T24" fmla="*/ 1 w 5"/>
                <a:gd name="T25" fmla="*/ 1 h 5"/>
                <a:gd name="T26" fmla="*/ 1 w 5"/>
                <a:gd name="T27" fmla="*/ 1 h 5"/>
                <a:gd name="T28" fmla="*/ 1 w 5"/>
                <a:gd name="T29" fmla="*/ 1 h 5"/>
                <a:gd name="T30" fmla="*/ 1 w 5"/>
                <a:gd name="T31" fmla="*/ 2 h 5"/>
                <a:gd name="T32" fmla="*/ 0 w 5"/>
                <a:gd name="T33" fmla="*/ 2 h 5"/>
                <a:gd name="T34" fmla="*/ 0 w 5"/>
                <a:gd name="T35" fmla="*/ 3 h 5"/>
                <a:gd name="T36" fmla="*/ 1 w 5"/>
                <a:gd name="T37" fmla="*/ 3 h 5"/>
                <a:gd name="T38" fmla="*/ 1 w 5"/>
                <a:gd name="T39" fmla="*/ 4 h 5"/>
                <a:gd name="T40" fmla="*/ 1 w 5"/>
                <a:gd name="T41" fmla="*/ 4 h 5"/>
                <a:gd name="T42" fmla="*/ 1 w 5"/>
                <a:gd name="T43" fmla="*/ 5 h 5"/>
                <a:gd name="T44" fmla="*/ 1 w 5"/>
                <a:gd name="T45" fmla="*/ 4 h 5"/>
                <a:gd name="T46" fmla="*/ 2 w 5"/>
                <a:gd name="T47" fmla="*/ 5 h 5"/>
                <a:gd name="T48" fmla="*/ 2 w 5"/>
                <a:gd name="T49" fmla="*/ 5 h 5"/>
                <a:gd name="T50" fmla="*/ 3 w 5"/>
                <a:gd name="T51" fmla="*/ 5 h 5"/>
                <a:gd name="T52" fmla="*/ 3 w 5"/>
                <a:gd name="T53" fmla="*/ 5 h 5"/>
                <a:gd name="T54" fmla="*/ 4 w 5"/>
                <a:gd name="T55" fmla="*/ 4 h 5"/>
                <a:gd name="T56" fmla="*/ 4 w 5"/>
                <a:gd name="T57" fmla="*/ 5 h 5"/>
                <a:gd name="T58" fmla="*/ 5 w 5"/>
                <a:gd name="T59" fmla="*/ 4 h 5"/>
                <a:gd name="T60" fmla="*/ 4 w 5"/>
                <a:gd name="T61" fmla="*/ 4 h 5"/>
                <a:gd name="T62" fmla="*/ 5 w 5"/>
                <a:gd name="T63" fmla="*/ 3 h 5"/>
                <a:gd name="T64" fmla="*/ 4 w 5"/>
                <a:gd name="T65" fmla="*/ 3 h 5"/>
                <a:gd name="T66" fmla="*/ 3 w 5"/>
                <a:gd name="T67" fmla="*/ 4 h 5"/>
                <a:gd name="T68" fmla="*/ 1 w 5"/>
                <a:gd name="T69" fmla="*/ 3 h 5"/>
                <a:gd name="T70" fmla="*/ 3 w 5"/>
                <a:gd name="T71" fmla="*/ 1 h 5"/>
                <a:gd name="T72" fmla="*/ 4 w 5"/>
                <a:gd name="T7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5">
                  <a:moveTo>
                    <a:pt x="5" y="3"/>
                  </a:moveTo>
                  <a:cubicBezTo>
                    <a:pt x="5" y="2"/>
                    <a:pt x="5" y="2"/>
                    <a:pt x="5" y="2"/>
                  </a:cubicBezTo>
                  <a:cubicBezTo>
                    <a:pt x="5" y="2"/>
                    <a:pt x="5" y="2"/>
                    <a:pt x="5" y="2"/>
                  </a:cubicBezTo>
                  <a:cubicBezTo>
                    <a:pt x="5" y="2"/>
                    <a:pt x="4" y="2"/>
                    <a:pt x="4" y="1"/>
                  </a:cubicBezTo>
                  <a:cubicBezTo>
                    <a:pt x="5" y="1"/>
                    <a:pt x="5" y="1"/>
                    <a:pt x="5" y="1"/>
                  </a:cubicBezTo>
                  <a:cubicBezTo>
                    <a:pt x="4" y="1"/>
                    <a:pt x="4" y="1"/>
                    <a:pt x="4" y="1"/>
                  </a:cubicBezTo>
                  <a:cubicBezTo>
                    <a:pt x="4" y="1"/>
                    <a:pt x="4" y="1"/>
                    <a:pt x="4" y="1"/>
                  </a:cubicBezTo>
                  <a:cubicBezTo>
                    <a:pt x="4" y="1"/>
                    <a:pt x="3" y="1"/>
                    <a:pt x="3" y="1"/>
                  </a:cubicBezTo>
                  <a:cubicBezTo>
                    <a:pt x="3" y="0"/>
                    <a:pt x="3" y="0"/>
                    <a:pt x="3" y="0"/>
                  </a:cubicBezTo>
                  <a:cubicBezTo>
                    <a:pt x="2" y="0"/>
                    <a:pt x="2" y="0"/>
                    <a:pt x="2" y="0"/>
                  </a:cubicBezTo>
                  <a:cubicBezTo>
                    <a:pt x="2" y="1"/>
                    <a:pt x="2" y="1"/>
                    <a:pt x="2" y="1"/>
                  </a:cubicBezTo>
                  <a:cubicBezTo>
                    <a:pt x="2" y="1"/>
                    <a:pt x="2" y="1"/>
                    <a:pt x="1" y="1"/>
                  </a:cubicBezTo>
                  <a:cubicBezTo>
                    <a:pt x="1" y="1"/>
                    <a:pt x="1" y="1"/>
                    <a:pt x="1" y="1"/>
                  </a:cubicBezTo>
                  <a:cubicBezTo>
                    <a:pt x="1" y="1"/>
                    <a:pt x="1" y="1"/>
                    <a:pt x="1" y="1"/>
                  </a:cubicBezTo>
                  <a:cubicBezTo>
                    <a:pt x="1" y="1"/>
                    <a:pt x="1" y="1"/>
                    <a:pt x="1" y="1"/>
                  </a:cubicBezTo>
                  <a:cubicBezTo>
                    <a:pt x="1" y="2"/>
                    <a:pt x="1" y="2"/>
                    <a:pt x="1" y="2"/>
                  </a:cubicBezTo>
                  <a:cubicBezTo>
                    <a:pt x="0" y="2"/>
                    <a:pt x="0" y="2"/>
                    <a:pt x="0" y="2"/>
                  </a:cubicBezTo>
                  <a:cubicBezTo>
                    <a:pt x="0" y="3"/>
                    <a:pt x="0" y="3"/>
                    <a:pt x="0" y="3"/>
                  </a:cubicBezTo>
                  <a:cubicBezTo>
                    <a:pt x="1" y="3"/>
                    <a:pt x="1" y="3"/>
                    <a:pt x="1" y="3"/>
                  </a:cubicBezTo>
                  <a:cubicBezTo>
                    <a:pt x="1" y="3"/>
                    <a:pt x="1" y="4"/>
                    <a:pt x="1" y="4"/>
                  </a:cubicBezTo>
                  <a:cubicBezTo>
                    <a:pt x="1" y="4"/>
                    <a:pt x="1" y="4"/>
                    <a:pt x="1" y="4"/>
                  </a:cubicBezTo>
                  <a:cubicBezTo>
                    <a:pt x="1" y="5"/>
                    <a:pt x="1" y="5"/>
                    <a:pt x="1" y="5"/>
                  </a:cubicBezTo>
                  <a:cubicBezTo>
                    <a:pt x="1" y="4"/>
                    <a:pt x="1" y="4"/>
                    <a:pt x="1" y="4"/>
                  </a:cubicBezTo>
                  <a:cubicBezTo>
                    <a:pt x="2" y="4"/>
                    <a:pt x="2" y="5"/>
                    <a:pt x="2" y="5"/>
                  </a:cubicBezTo>
                  <a:cubicBezTo>
                    <a:pt x="2" y="5"/>
                    <a:pt x="2" y="5"/>
                    <a:pt x="2" y="5"/>
                  </a:cubicBezTo>
                  <a:cubicBezTo>
                    <a:pt x="3" y="5"/>
                    <a:pt x="3" y="5"/>
                    <a:pt x="3" y="5"/>
                  </a:cubicBezTo>
                  <a:cubicBezTo>
                    <a:pt x="3" y="5"/>
                    <a:pt x="3" y="5"/>
                    <a:pt x="3" y="5"/>
                  </a:cubicBezTo>
                  <a:cubicBezTo>
                    <a:pt x="3" y="5"/>
                    <a:pt x="4" y="4"/>
                    <a:pt x="4" y="4"/>
                  </a:cubicBezTo>
                  <a:cubicBezTo>
                    <a:pt x="4" y="5"/>
                    <a:pt x="4" y="5"/>
                    <a:pt x="4" y="5"/>
                  </a:cubicBezTo>
                  <a:cubicBezTo>
                    <a:pt x="5" y="4"/>
                    <a:pt x="5" y="4"/>
                    <a:pt x="5" y="4"/>
                  </a:cubicBezTo>
                  <a:cubicBezTo>
                    <a:pt x="4" y="4"/>
                    <a:pt x="4" y="4"/>
                    <a:pt x="4" y="4"/>
                  </a:cubicBezTo>
                  <a:cubicBezTo>
                    <a:pt x="4" y="4"/>
                    <a:pt x="5" y="3"/>
                    <a:pt x="5" y="3"/>
                  </a:cubicBezTo>
                  <a:close/>
                  <a:moveTo>
                    <a:pt x="4" y="3"/>
                  </a:moveTo>
                  <a:cubicBezTo>
                    <a:pt x="4" y="3"/>
                    <a:pt x="3" y="4"/>
                    <a:pt x="3" y="4"/>
                  </a:cubicBezTo>
                  <a:cubicBezTo>
                    <a:pt x="2" y="4"/>
                    <a:pt x="1" y="3"/>
                    <a:pt x="1" y="3"/>
                  </a:cubicBezTo>
                  <a:cubicBezTo>
                    <a:pt x="1" y="2"/>
                    <a:pt x="2" y="1"/>
                    <a:pt x="3" y="1"/>
                  </a:cubicBezTo>
                  <a:cubicBezTo>
                    <a:pt x="3" y="1"/>
                    <a:pt x="4" y="2"/>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4" name="Freeform 24"/>
            <p:cNvSpPr>
              <a:spLocks noEditPoints="1"/>
            </p:cNvSpPr>
            <p:nvPr/>
          </p:nvSpPr>
          <p:spPr bwMode="auto">
            <a:xfrm>
              <a:off x="3937" y="2233"/>
              <a:ext cx="18" cy="19"/>
            </a:xfrm>
            <a:custGeom>
              <a:avLst/>
              <a:gdLst>
                <a:gd name="T0" fmla="*/ 7 w 7"/>
                <a:gd name="T1" fmla="*/ 4 h 7"/>
                <a:gd name="T2" fmla="*/ 7 w 7"/>
                <a:gd name="T3" fmla="*/ 3 h 7"/>
                <a:gd name="T4" fmla="*/ 6 w 7"/>
                <a:gd name="T5" fmla="*/ 3 h 7"/>
                <a:gd name="T6" fmla="*/ 6 w 7"/>
                <a:gd name="T7" fmla="*/ 2 h 7"/>
                <a:gd name="T8" fmla="*/ 6 w 7"/>
                <a:gd name="T9" fmla="*/ 1 h 7"/>
                <a:gd name="T10" fmla="*/ 6 w 7"/>
                <a:gd name="T11" fmla="*/ 1 h 7"/>
                <a:gd name="T12" fmla="*/ 5 w 7"/>
                <a:gd name="T13" fmla="*/ 1 h 7"/>
                <a:gd name="T14" fmla="*/ 4 w 7"/>
                <a:gd name="T15" fmla="*/ 1 h 7"/>
                <a:gd name="T16" fmla="*/ 4 w 7"/>
                <a:gd name="T17" fmla="*/ 0 h 7"/>
                <a:gd name="T18" fmla="*/ 3 w 7"/>
                <a:gd name="T19" fmla="*/ 0 h 7"/>
                <a:gd name="T20" fmla="*/ 3 w 7"/>
                <a:gd name="T21" fmla="*/ 1 h 7"/>
                <a:gd name="T22" fmla="*/ 2 w 7"/>
                <a:gd name="T23" fmla="*/ 1 h 7"/>
                <a:gd name="T24" fmla="*/ 2 w 7"/>
                <a:gd name="T25" fmla="*/ 1 h 7"/>
                <a:gd name="T26" fmla="*/ 1 w 7"/>
                <a:gd name="T27" fmla="*/ 1 h 7"/>
                <a:gd name="T28" fmla="*/ 2 w 7"/>
                <a:gd name="T29" fmla="*/ 2 h 7"/>
                <a:gd name="T30" fmla="*/ 1 w 7"/>
                <a:gd name="T31" fmla="*/ 3 h 7"/>
                <a:gd name="T32" fmla="*/ 0 w 7"/>
                <a:gd name="T33" fmla="*/ 3 h 7"/>
                <a:gd name="T34" fmla="*/ 0 w 7"/>
                <a:gd name="T35" fmla="*/ 4 h 7"/>
                <a:gd name="T36" fmla="*/ 1 w 7"/>
                <a:gd name="T37" fmla="*/ 4 h 7"/>
                <a:gd name="T38" fmla="*/ 2 w 7"/>
                <a:gd name="T39" fmla="*/ 5 h 7"/>
                <a:gd name="T40" fmla="*/ 1 w 7"/>
                <a:gd name="T41" fmla="*/ 5 h 7"/>
                <a:gd name="T42" fmla="*/ 2 w 7"/>
                <a:gd name="T43" fmla="*/ 6 h 7"/>
                <a:gd name="T44" fmla="*/ 2 w 7"/>
                <a:gd name="T45" fmla="*/ 5 h 7"/>
                <a:gd name="T46" fmla="*/ 3 w 7"/>
                <a:gd name="T47" fmla="*/ 6 h 7"/>
                <a:gd name="T48" fmla="*/ 3 w 7"/>
                <a:gd name="T49" fmla="*/ 7 h 7"/>
                <a:gd name="T50" fmla="*/ 4 w 7"/>
                <a:gd name="T51" fmla="*/ 7 h 7"/>
                <a:gd name="T52" fmla="*/ 4 w 7"/>
                <a:gd name="T53" fmla="*/ 6 h 7"/>
                <a:gd name="T54" fmla="*/ 5 w 7"/>
                <a:gd name="T55" fmla="*/ 5 h 7"/>
                <a:gd name="T56" fmla="*/ 6 w 7"/>
                <a:gd name="T57" fmla="*/ 6 h 7"/>
                <a:gd name="T58" fmla="*/ 6 w 7"/>
                <a:gd name="T59" fmla="*/ 5 h 7"/>
                <a:gd name="T60" fmla="*/ 6 w 7"/>
                <a:gd name="T61" fmla="*/ 5 h 7"/>
                <a:gd name="T62" fmla="*/ 6 w 7"/>
                <a:gd name="T63" fmla="*/ 4 h 7"/>
                <a:gd name="T64" fmla="*/ 7 w 7"/>
                <a:gd name="T65" fmla="*/ 4 h 7"/>
                <a:gd name="T66" fmla="*/ 6 w 7"/>
                <a:gd name="T67" fmla="*/ 3 h 7"/>
                <a:gd name="T68" fmla="*/ 4 w 7"/>
                <a:gd name="T69" fmla="*/ 5 h 7"/>
                <a:gd name="T70" fmla="*/ 2 w 7"/>
                <a:gd name="T71" fmla="*/ 3 h 7"/>
                <a:gd name="T72" fmla="*/ 4 w 7"/>
                <a:gd name="T73" fmla="*/ 1 h 7"/>
                <a:gd name="T74" fmla="*/ 6 w 7"/>
                <a:gd name="T7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 h="7">
                  <a:moveTo>
                    <a:pt x="7" y="4"/>
                  </a:moveTo>
                  <a:cubicBezTo>
                    <a:pt x="7" y="3"/>
                    <a:pt x="7" y="3"/>
                    <a:pt x="7" y="3"/>
                  </a:cubicBezTo>
                  <a:cubicBezTo>
                    <a:pt x="6" y="3"/>
                    <a:pt x="6" y="3"/>
                    <a:pt x="6" y="3"/>
                  </a:cubicBezTo>
                  <a:cubicBezTo>
                    <a:pt x="6" y="2"/>
                    <a:pt x="6" y="2"/>
                    <a:pt x="6" y="2"/>
                  </a:cubicBezTo>
                  <a:cubicBezTo>
                    <a:pt x="6" y="1"/>
                    <a:pt x="6" y="1"/>
                    <a:pt x="6" y="1"/>
                  </a:cubicBezTo>
                  <a:cubicBezTo>
                    <a:pt x="6" y="1"/>
                    <a:pt x="6" y="1"/>
                    <a:pt x="6" y="1"/>
                  </a:cubicBezTo>
                  <a:cubicBezTo>
                    <a:pt x="5" y="1"/>
                    <a:pt x="5" y="1"/>
                    <a:pt x="5" y="1"/>
                  </a:cubicBezTo>
                  <a:cubicBezTo>
                    <a:pt x="5" y="1"/>
                    <a:pt x="5" y="1"/>
                    <a:pt x="4" y="1"/>
                  </a:cubicBezTo>
                  <a:cubicBezTo>
                    <a:pt x="4" y="0"/>
                    <a:pt x="4" y="0"/>
                    <a:pt x="4" y="0"/>
                  </a:cubicBezTo>
                  <a:cubicBezTo>
                    <a:pt x="3" y="0"/>
                    <a:pt x="3" y="0"/>
                    <a:pt x="3" y="0"/>
                  </a:cubicBezTo>
                  <a:cubicBezTo>
                    <a:pt x="3" y="1"/>
                    <a:pt x="3" y="1"/>
                    <a:pt x="3" y="1"/>
                  </a:cubicBezTo>
                  <a:cubicBezTo>
                    <a:pt x="3" y="1"/>
                    <a:pt x="2" y="1"/>
                    <a:pt x="2" y="1"/>
                  </a:cubicBezTo>
                  <a:cubicBezTo>
                    <a:pt x="2" y="1"/>
                    <a:pt x="2" y="1"/>
                    <a:pt x="2" y="1"/>
                  </a:cubicBezTo>
                  <a:cubicBezTo>
                    <a:pt x="1" y="1"/>
                    <a:pt x="1" y="1"/>
                    <a:pt x="1" y="1"/>
                  </a:cubicBezTo>
                  <a:cubicBezTo>
                    <a:pt x="2" y="2"/>
                    <a:pt x="2" y="2"/>
                    <a:pt x="2" y="2"/>
                  </a:cubicBezTo>
                  <a:cubicBezTo>
                    <a:pt x="1" y="2"/>
                    <a:pt x="1" y="2"/>
                    <a:pt x="1" y="3"/>
                  </a:cubicBezTo>
                  <a:cubicBezTo>
                    <a:pt x="0" y="3"/>
                    <a:pt x="0" y="3"/>
                    <a:pt x="0" y="3"/>
                  </a:cubicBezTo>
                  <a:cubicBezTo>
                    <a:pt x="0" y="4"/>
                    <a:pt x="0" y="4"/>
                    <a:pt x="0" y="4"/>
                  </a:cubicBezTo>
                  <a:cubicBezTo>
                    <a:pt x="1" y="4"/>
                    <a:pt x="1" y="4"/>
                    <a:pt x="1" y="4"/>
                  </a:cubicBezTo>
                  <a:cubicBezTo>
                    <a:pt x="1" y="4"/>
                    <a:pt x="1" y="5"/>
                    <a:pt x="2" y="5"/>
                  </a:cubicBezTo>
                  <a:cubicBezTo>
                    <a:pt x="1" y="5"/>
                    <a:pt x="1" y="5"/>
                    <a:pt x="1" y="5"/>
                  </a:cubicBezTo>
                  <a:cubicBezTo>
                    <a:pt x="2" y="6"/>
                    <a:pt x="2" y="6"/>
                    <a:pt x="2" y="6"/>
                  </a:cubicBezTo>
                  <a:cubicBezTo>
                    <a:pt x="2" y="5"/>
                    <a:pt x="2" y="5"/>
                    <a:pt x="2" y="5"/>
                  </a:cubicBezTo>
                  <a:cubicBezTo>
                    <a:pt x="2" y="6"/>
                    <a:pt x="3" y="6"/>
                    <a:pt x="3" y="6"/>
                  </a:cubicBezTo>
                  <a:cubicBezTo>
                    <a:pt x="3" y="7"/>
                    <a:pt x="3" y="7"/>
                    <a:pt x="3" y="7"/>
                  </a:cubicBezTo>
                  <a:cubicBezTo>
                    <a:pt x="4" y="7"/>
                    <a:pt x="4" y="7"/>
                    <a:pt x="4" y="7"/>
                  </a:cubicBezTo>
                  <a:cubicBezTo>
                    <a:pt x="4" y="6"/>
                    <a:pt x="4" y="6"/>
                    <a:pt x="4" y="6"/>
                  </a:cubicBezTo>
                  <a:cubicBezTo>
                    <a:pt x="5" y="6"/>
                    <a:pt x="5" y="6"/>
                    <a:pt x="5" y="5"/>
                  </a:cubicBezTo>
                  <a:cubicBezTo>
                    <a:pt x="6" y="6"/>
                    <a:pt x="6" y="6"/>
                    <a:pt x="6" y="6"/>
                  </a:cubicBezTo>
                  <a:cubicBezTo>
                    <a:pt x="6" y="5"/>
                    <a:pt x="6" y="5"/>
                    <a:pt x="6" y="5"/>
                  </a:cubicBezTo>
                  <a:cubicBezTo>
                    <a:pt x="6" y="5"/>
                    <a:pt x="6" y="5"/>
                    <a:pt x="6" y="5"/>
                  </a:cubicBezTo>
                  <a:cubicBezTo>
                    <a:pt x="6" y="5"/>
                    <a:pt x="6" y="4"/>
                    <a:pt x="6" y="4"/>
                  </a:cubicBezTo>
                  <a:lnTo>
                    <a:pt x="7" y="4"/>
                  </a:lnTo>
                  <a:close/>
                  <a:moveTo>
                    <a:pt x="6" y="3"/>
                  </a:moveTo>
                  <a:cubicBezTo>
                    <a:pt x="6" y="4"/>
                    <a:pt x="5" y="5"/>
                    <a:pt x="4" y="5"/>
                  </a:cubicBezTo>
                  <a:cubicBezTo>
                    <a:pt x="3" y="5"/>
                    <a:pt x="2" y="4"/>
                    <a:pt x="2" y="3"/>
                  </a:cubicBezTo>
                  <a:cubicBezTo>
                    <a:pt x="2" y="2"/>
                    <a:pt x="3" y="1"/>
                    <a:pt x="4" y="1"/>
                  </a:cubicBezTo>
                  <a:cubicBezTo>
                    <a:pt x="5" y="1"/>
                    <a:pt x="6" y="2"/>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55" name="组合 54"/>
          <p:cNvGrpSpPr/>
          <p:nvPr/>
        </p:nvGrpSpPr>
        <p:grpSpPr>
          <a:xfrm flipH="1">
            <a:off x="1234535" y="3971004"/>
            <a:ext cx="1829253" cy="549230"/>
            <a:chOff x="5246304" y="4593021"/>
            <a:chExt cx="2438687" cy="732476"/>
          </a:xfrm>
        </p:grpSpPr>
        <p:sp>
          <p:nvSpPr>
            <p:cNvPr id="56" name="椭圆 55"/>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7" name="任意多边形 56"/>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58" name="文本框 101"/>
          <p:cNvSpPr txBox="1"/>
          <p:nvPr/>
        </p:nvSpPr>
        <p:spPr>
          <a:xfrm>
            <a:off x="1080047" y="968743"/>
            <a:ext cx="608842" cy="507831"/>
          </a:xfrm>
          <a:prstGeom prst="rect">
            <a:avLst/>
          </a:prstGeom>
          <a:noFill/>
        </p:spPr>
        <p:txBody>
          <a:bodyPr wrap="square" rtlCol="0">
            <a:spAutoFit/>
          </a:bodyPr>
          <a:lstStyle/>
          <a:p>
            <a:pPr algn="ctr"/>
            <a:r>
              <a:rPr lang="en-US" altLang="zh-CN" sz="2700" dirty="0">
                <a:solidFill>
                  <a:srgbClr val="01ACBE"/>
                </a:solidFill>
                <a:latin typeface="Impact" panose="020B0806030902050204" pitchFamily="34" charset="0"/>
              </a:rPr>
              <a:t>01</a:t>
            </a:r>
            <a:endParaRPr lang="zh-CN" altLang="en-US" sz="2700" dirty="0">
              <a:solidFill>
                <a:srgbClr val="01ACBE"/>
              </a:solidFill>
              <a:latin typeface="Impact" panose="020B0806030902050204" pitchFamily="34" charset="0"/>
            </a:endParaRPr>
          </a:p>
        </p:txBody>
      </p:sp>
      <p:sp>
        <p:nvSpPr>
          <p:cNvPr id="59" name="文本框 102"/>
          <p:cNvSpPr txBox="1"/>
          <p:nvPr/>
        </p:nvSpPr>
        <p:spPr>
          <a:xfrm>
            <a:off x="1167946" y="3783012"/>
            <a:ext cx="1120532" cy="276999"/>
          </a:xfrm>
          <a:prstGeom prst="rect">
            <a:avLst/>
          </a:prstGeom>
          <a:noFill/>
        </p:spPr>
        <p:txBody>
          <a:bodyPr wrap="square" rtlCol="0">
            <a:spAutoFit/>
          </a:bodyPr>
          <a:lstStyle/>
          <a:p>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在此添加标题</a:t>
            </a:r>
            <a:endPar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60" name="文本框 104"/>
          <p:cNvSpPr txBox="1"/>
          <p:nvPr/>
        </p:nvSpPr>
        <p:spPr>
          <a:xfrm>
            <a:off x="1097194" y="3382959"/>
            <a:ext cx="608842" cy="507831"/>
          </a:xfrm>
          <a:prstGeom prst="rect">
            <a:avLst/>
          </a:prstGeom>
          <a:noFill/>
        </p:spPr>
        <p:txBody>
          <a:bodyPr wrap="square" rtlCol="0">
            <a:spAutoFit/>
          </a:bodyPr>
          <a:lstStyle/>
          <a:p>
            <a:pPr algn="ctr"/>
            <a:r>
              <a:rPr lang="en-US" altLang="zh-CN" sz="2700" dirty="0">
                <a:solidFill>
                  <a:srgbClr val="FFB850"/>
                </a:solidFill>
                <a:latin typeface="Impact" panose="020B0806030902050204" pitchFamily="34" charset="0"/>
              </a:rPr>
              <a:t>02</a:t>
            </a:r>
            <a:endParaRPr lang="zh-CN" altLang="en-US" sz="2700" dirty="0">
              <a:solidFill>
                <a:srgbClr val="FFB850"/>
              </a:solidFill>
              <a:latin typeface="Impact" panose="020B0806030902050204" pitchFamily="34" charset="0"/>
            </a:endParaRPr>
          </a:p>
        </p:txBody>
      </p:sp>
      <p:sp>
        <p:nvSpPr>
          <p:cNvPr id="61" name="文本框 105"/>
          <p:cNvSpPr txBox="1"/>
          <p:nvPr/>
        </p:nvSpPr>
        <p:spPr>
          <a:xfrm>
            <a:off x="6412080" y="1346011"/>
            <a:ext cx="1120532" cy="276999"/>
          </a:xfrm>
          <a:prstGeom prst="rect">
            <a:avLst/>
          </a:prstGeom>
          <a:noFill/>
        </p:spPr>
        <p:txBody>
          <a:bodyPr wrap="square" rtlCol="0">
            <a:spAutoFit/>
          </a:bodyPr>
          <a:lstStyle/>
          <a:p>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在此添加标题</a:t>
            </a:r>
            <a:endPar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62" name="文本框 107"/>
          <p:cNvSpPr txBox="1"/>
          <p:nvPr/>
        </p:nvSpPr>
        <p:spPr>
          <a:xfrm>
            <a:off x="6412080" y="3783012"/>
            <a:ext cx="1120532" cy="276999"/>
          </a:xfrm>
          <a:prstGeom prst="rect">
            <a:avLst/>
          </a:prstGeom>
          <a:noFill/>
        </p:spPr>
        <p:txBody>
          <a:bodyPr wrap="square" rtlCol="0">
            <a:spAutoFit/>
          </a:bodyPr>
          <a:lstStyle/>
          <a:p>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在此添加标题</a:t>
            </a:r>
            <a:endPar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63" name="文本框 109"/>
          <p:cNvSpPr txBox="1"/>
          <p:nvPr/>
        </p:nvSpPr>
        <p:spPr>
          <a:xfrm>
            <a:off x="6369129" y="968743"/>
            <a:ext cx="608842" cy="507831"/>
          </a:xfrm>
          <a:prstGeom prst="rect">
            <a:avLst/>
          </a:prstGeom>
          <a:noFill/>
        </p:spPr>
        <p:txBody>
          <a:bodyPr wrap="square" rtlCol="0">
            <a:spAutoFit/>
          </a:bodyPr>
          <a:lstStyle/>
          <a:p>
            <a:pPr algn="ctr"/>
            <a:r>
              <a:rPr lang="en-US" altLang="zh-CN" sz="2700" dirty="0">
                <a:solidFill>
                  <a:srgbClr val="E87071"/>
                </a:solidFill>
                <a:latin typeface="Impact" panose="020B0806030902050204" pitchFamily="34" charset="0"/>
              </a:rPr>
              <a:t>03</a:t>
            </a:r>
            <a:endParaRPr lang="zh-CN" altLang="en-US" sz="2700" dirty="0">
              <a:solidFill>
                <a:srgbClr val="E87071"/>
              </a:solidFill>
              <a:latin typeface="Impact" panose="020B0806030902050204" pitchFamily="34" charset="0"/>
            </a:endParaRPr>
          </a:p>
        </p:txBody>
      </p:sp>
      <p:sp>
        <p:nvSpPr>
          <p:cNvPr id="64" name="文本框 110"/>
          <p:cNvSpPr txBox="1"/>
          <p:nvPr/>
        </p:nvSpPr>
        <p:spPr>
          <a:xfrm>
            <a:off x="6354124" y="3382959"/>
            <a:ext cx="608842" cy="507831"/>
          </a:xfrm>
          <a:prstGeom prst="rect">
            <a:avLst/>
          </a:prstGeom>
          <a:noFill/>
        </p:spPr>
        <p:txBody>
          <a:bodyPr wrap="square" rtlCol="0">
            <a:spAutoFit/>
          </a:bodyPr>
          <a:lstStyle/>
          <a:p>
            <a:pPr algn="ctr"/>
            <a:r>
              <a:rPr lang="en-US" altLang="zh-CN" sz="2700" dirty="0">
                <a:solidFill>
                  <a:srgbClr val="663A77"/>
                </a:solidFill>
                <a:latin typeface="Impact" panose="020B0806030902050204" pitchFamily="34" charset="0"/>
              </a:rPr>
              <a:t>04</a:t>
            </a:r>
            <a:endParaRPr lang="zh-CN" altLang="en-US" sz="2700" dirty="0">
              <a:solidFill>
                <a:srgbClr val="663A77"/>
              </a:solidFill>
              <a:latin typeface="Impact" panose="020B0806030902050204" pitchFamily="34" charset="0"/>
            </a:endParaRPr>
          </a:p>
        </p:txBody>
      </p:sp>
      <p:sp>
        <p:nvSpPr>
          <p:cNvPr id="65" name="文本框 113"/>
          <p:cNvSpPr txBox="1"/>
          <p:nvPr/>
        </p:nvSpPr>
        <p:spPr>
          <a:xfrm>
            <a:off x="1190552" y="1559273"/>
            <a:ext cx="1058888" cy="507831"/>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6" name="文本框 113"/>
          <p:cNvSpPr txBox="1"/>
          <p:nvPr/>
        </p:nvSpPr>
        <p:spPr>
          <a:xfrm>
            <a:off x="1190552" y="4042612"/>
            <a:ext cx="1058888" cy="507831"/>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7" name="文本框 113"/>
          <p:cNvSpPr txBox="1"/>
          <p:nvPr/>
        </p:nvSpPr>
        <p:spPr>
          <a:xfrm>
            <a:off x="6429816" y="3976268"/>
            <a:ext cx="1058888" cy="507831"/>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8" name="文本框 113"/>
          <p:cNvSpPr txBox="1"/>
          <p:nvPr/>
        </p:nvSpPr>
        <p:spPr>
          <a:xfrm>
            <a:off x="6442900" y="1559273"/>
            <a:ext cx="1058888" cy="507831"/>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par>
                          <p:cTn id="12" fill="hold">
                            <p:stCondLst>
                              <p:cond delay="2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 fill="hold"/>
                                        <p:tgtEl>
                                          <p:spTgt spid="5"/>
                                        </p:tgtEl>
                                        <p:attrNameLst>
                                          <p:attrName>ppt_w</p:attrName>
                                        </p:attrNameLst>
                                      </p:cBhvr>
                                      <p:tavLst>
                                        <p:tav tm="0">
                                          <p:val>
                                            <p:fltVal val="0"/>
                                          </p:val>
                                        </p:tav>
                                        <p:tav tm="100000">
                                          <p:val>
                                            <p:strVal val="#ppt_w"/>
                                          </p:val>
                                        </p:tav>
                                      </p:tavLst>
                                    </p:anim>
                                    <p:anim calcmode="lin" valueType="num">
                                      <p:cBhvr>
                                        <p:cTn id="16" dur="100" fill="hold"/>
                                        <p:tgtEl>
                                          <p:spTgt spid="5"/>
                                        </p:tgtEl>
                                        <p:attrNameLst>
                                          <p:attrName>ppt_h</p:attrName>
                                        </p:attrNameLst>
                                      </p:cBhvr>
                                      <p:tavLst>
                                        <p:tav tm="0">
                                          <p:val>
                                            <p:fltVal val="0"/>
                                          </p:val>
                                        </p:tav>
                                        <p:tav tm="100000">
                                          <p:val>
                                            <p:strVal val="#ppt_h"/>
                                          </p:val>
                                        </p:tav>
                                      </p:tavLst>
                                    </p:anim>
                                    <p:animEffect transition="in" filter="fade">
                                      <p:cBhvr>
                                        <p:cTn id="17" dur="100"/>
                                        <p:tgtEl>
                                          <p:spTgt spid="5"/>
                                        </p:tgtEl>
                                      </p:cBhvr>
                                    </p:animEffect>
                                  </p:childTnLst>
                                </p:cTn>
                              </p:par>
                              <p:par>
                                <p:cTn id="18" presetID="6" presetClass="emph" presetSubtype="0" fill="hold" grpId="1" nodeType="withEffect">
                                  <p:stCondLst>
                                    <p:cond delay="100"/>
                                  </p:stCondLst>
                                  <p:childTnLst>
                                    <p:animScale>
                                      <p:cBhvr>
                                        <p:cTn id="19" dur="100" fill="hold"/>
                                        <p:tgtEl>
                                          <p:spTgt spid="5"/>
                                        </p:tgtEl>
                                      </p:cBhvr>
                                      <p:by x="110000" y="110000"/>
                                    </p:animScale>
                                  </p:childTnLst>
                                </p:cTn>
                              </p:par>
                              <p:par>
                                <p:cTn id="20" presetID="6" presetClass="emph" presetSubtype="0" fill="hold" grpId="2" nodeType="withEffect">
                                  <p:stCondLst>
                                    <p:cond delay="200"/>
                                  </p:stCondLst>
                                  <p:childTnLst>
                                    <p:animScale>
                                      <p:cBhvr>
                                        <p:cTn id="21" dur="200" fill="hold"/>
                                        <p:tgtEl>
                                          <p:spTgt spid="5"/>
                                        </p:tgtEl>
                                      </p:cBhvr>
                                      <p:by x="90000" y="90000"/>
                                    </p:animScale>
                                  </p:childTnLst>
                                </p:cTn>
                              </p:par>
                              <p:par>
                                <p:cTn id="22" presetID="6" presetClass="emph" presetSubtype="0" fill="hold" grpId="3" nodeType="withEffect">
                                  <p:stCondLst>
                                    <p:cond delay="400"/>
                                  </p:stCondLst>
                                  <p:childTnLst>
                                    <p:animScale>
                                      <p:cBhvr>
                                        <p:cTn id="23" dur="100" fill="hold"/>
                                        <p:tgtEl>
                                          <p:spTgt spid="5"/>
                                        </p:tgtEl>
                                      </p:cBhvr>
                                      <p:by x="105000" y="105000"/>
                                    </p:animScale>
                                  </p:childTnLst>
                                </p:cTn>
                              </p:par>
                              <p:par>
                                <p:cTn id="24" presetID="6" presetClass="emph" presetSubtype="0" fill="hold" grpId="4" nodeType="withEffect">
                                  <p:stCondLst>
                                    <p:cond delay="500"/>
                                  </p:stCondLst>
                                  <p:childTnLst>
                                    <p:animScale>
                                      <p:cBhvr>
                                        <p:cTn id="25" dur="200" fill="hold"/>
                                        <p:tgtEl>
                                          <p:spTgt spid="5"/>
                                        </p:tgtEl>
                                      </p:cBhvr>
                                      <p:by x="95000" y="95000"/>
                                    </p:animScale>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 fill="hold"/>
                                        <p:tgtEl>
                                          <p:spTgt spid="7"/>
                                        </p:tgtEl>
                                        <p:attrNameLst>
                                          <p:attrName>ppt_w</p:attrName>
                                        </p:attrNameLst>
                                      </p:cBhvr>
                                      <p:tavLst>
                                        <p:tav tm="0">
                                          <p:val>
                                            <p:fltVal val="0"/>
                                          </p:val>
                                        </p:tav>
                                        <p:tav tm="100000">
                                          <p:val>
                                            <p:strVal val="#ppt_w"/>
                                          </p:val>
                                        </p:tav>
                                      </p:tavLst>
                                    </p:anim>
                                    <p:anim calcmode="lin" valueType="num">
                                      <p:cBhvr>
                                        <p:cTn id="30" dur="100" fill="hold"/>
                                        <p:tgtEl>
                                          <p:spTgt spid="7"/>
                                        </p:tgtEl>
                                        <p:attrNameLst>
                                          <p:attrName>ppt_h</p:attrName>
                                        </p:attrNameLst>
                                      </p:cBhvr>
                                      <p:tavLst>
                                        <p:tav tm="0">
                                          <p:val>
                                            <p:fltVal val="0"/>
                                          </p:val>
                                        </p:tav>
                                        <p:tav tm="100000">
                                          <p:val>
                                            <p:strVal val="#ppt_h"/>
                                          </p:val>
                                        </p:tav>
                                      </p:tavLst>
                                    </p:anim>
                                    <p:animEffect transition="in" filter="fade">
                                      <p:cBhvr>
                                        <p:cTn id="31" dur="100"/>
                                        <p:tgtEl>
                                          <p:spTgt spid="7"/>
                                        </p:tgtEl>
                                      </p:cBhvr>
                                    </p:animEffect>
                                  </p:childTnLst>
                                </p:cTn>
                              </p:par>
                              <p:par>
                                <p:cTn id="32" presetID="6" presetClass="emph" presetSubtype="0" fill="hold" grpId="1" nodeType="withEffect">
                                  <p:stCondLst>
                                    <p:cond delay="100"/>
                                  </p:stCondLst>
                                  <p:childTnLst>
                                    <p:animScale>
                                      <p:cBhvr>
                                        <p:cTn id="33" dur="100" fill="hold"/>
                                        <p:tgtEl>
                                          <p:spTgt spid="7"/>
                                        </p:tgtEl>
                                      </p:cBhvr>
                                      <p:by x="110000" y="110000"/>
                                    </p:animScale>
                                  </p:childTnLst>
                                </p:cTn>
                              </p:par>
                              <p:par>
                                <p:cTn id="34" presetID="6" presetClass="emph" presetSubtype="0" fill="hold" grpId="2" nodeType="withEffect">
                                  <p:stCondLst>
                                    <p:cond delay="200"/>
                                  </p:stCondLst>
                                  <p:childTnLst>
                                    <p:animScale>
                                      <p:cBhvr>
                                        <p:cTn id="35" dur="200" fill="hold"/>
                                        <p:tgtEl>
                                          <p:spTgt spid="7"/>
                                        </p:tgtEl>
                                      </p:cBhvr>
                                      <p:by x="90000" y="90000"/>
                                    </p:animScale>
                                  </p:childTnLst>
                                </p:cTn>
                              </p:par>
                              <p:par>
                                <p:cTn id="36" presetID="6" presetClass="emph" presetSubtype="0" fill="hold" grpId="3" nodeType="withEffect">
                                  <p:stCondLst>
                                    <p:cond delay="400"/>
                                  </p:stCondLst>
                                  <p:childTnLst>
                                    <p:animScale>
                                      <p:cBhvr>
                                        <p:cTn id="37" dur="100" fill="hold"/>
                                        <p:tgtEl>
                                          <p:spTgt spid="7"/>
                                        </p:tgtEl>
                                      </p:cBhvr>
                                      <p:by x="105000" y="105000"/>
                                    </p:animScale>
                                  </p:childTnLst>
                                </p:cTn>
                              </p:par>
                              <p:par>
                                <p:cTn id="38" presetID="6" presetClass="emph" presetSubtype="0" fill="hold" grpId="4" nodeType="withEffect">
                                  <p:stCondLst>
                                    <p:cond delay="500"/>
                                  </p:stCondLst>
                                  <p:childTnLst>
                                    <p:animScale>
                                      <p:cBhvr>
                                        <p:cTn id="39" dur="200" fill="hold"/>
                                        <p:tgtEl>
                                          <p:spTgt spid="7"/>
                                        </p:tgtEl>
                                      </p:cBhvr>
                                      <p:by x="95000" y="95000"/>
                                    </p:animScale>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 fill="hold"/>
                                        <p:tgtEl>
                                          <p:spTgt spid="9"/>
                                        </p:tgtEl>
                                        <p:attrNameLst>
                                          <p:attrName>ppt_w</p:attrName>
                                        </p:attrNameLst>
                                      </p:cBhvr>
                                      <p:tavLst>
                                        <p:tav tm="0">
                                          <p:val>
                                            <p:fltVal val="0"/>
                                          </p:val>
                                        </p:tav>
                                        <p:tav tm="100000">
                                          <p:val>
                                            <p:strVal val="#ppt_w"/>
                                          </p:val>
                                        </p:tav>
                                      </p:tavLst>
                                    </p:anim>
                                    <p:anim calcmode="lin" valueType="num">
                                      <p:cBhvr>
                                        <p:cTn id="44" dur="100" fill="hold"/>
                                        <p:tgtEl>
                                          <p:spTgt spid="9"/>
                                        </p:tgtEl>
                                        <p:attrNameLst>
                                          <p:attrName>ppt_h</p:attrName>
                                        </p:attrNameLst>
                                      </p:cBhvr>
                                      <p:tavLst>
                                        <p:tav tm="0">
                                          <p:val>
                                            <p:fltVal val="0"/>
                                          </p:val>
                                        </p:tav>
                                        <p:tav tm="100000">
                                          <p:val>
                                            <p:strVal val="#ppt_h"/>
                                          </p:val>
                                        </p:tav>
                                      </p:tavLst>
                                    </p:anim>
                                    <p:animEffect transition="in" filter="fade">
                                      <p:cBhvr>
                                        <p:cTn id="45" dur="100"/>
                                        <p:tgtEl>
                                          <p:spTgt spid="9"/>
                                        </p:tgtEl>
                                      </p:cBhvr>
                                    </p:animEffect>
                                  </p:childTnLst>
                                </p:cTn>
                              </p:par>
                              <p:par>
                                <p:cTn id="46" presetID="6" presetClass="emph" presetSubtype="0" fill="hold" grpId="1" nodeType="withEffect">
                                  <p:stCondLst>
                                    <p:cond delay="100"/>
                                  </p:stCondLst>
                                  <p:childTnLst>
                                    <p:animScale>
                                      <p:cBhvr>
                                        <p:cTn id="47" dur="100" fill="hold"/>
                                        <p:tgtEl>
                                          <p:spTgt spid="9"/>
                                        </p:tgtEl>
                                      </p:cBhvr>
                                      <p:by x="110000" y="110000"/>
                                    </p:animScale>
                                  </p:childTnLst>
                                </p:cTn>
                              </p:par>
                              <p:par>
                                <p:cTn id="48" presetID="6" presetClass="emph" presetSubtype="0" fill="hold" grpId="2" nodeType="withEffect">
                                  <p:stCondLst>
                                    <p:cond delay="200"/>
                                  </p:stCondLst>
                                  <p:childTnLst>
                                    <p:animScale>
                                      <p:cBhvr>
                                        <p:cTn id="49" dur="200" fill="hold"/>
                                        <p:tgtEl>
                                          <p:spTgt spid="9"/>
                                        </p:tgtEl>
                                      </p:cBhvr>
                                      <p:by x="90000" y="90000"/>
                                    </p:animScale>
                                  </p:childTnLst>
                                </p:cTn>
                              </p:par>
                              <p:par>
                                <p:cTn id="50" presetID="6" presetClass="emph" presetSubtype="0" fill="hold" grpId="3" nodeType="withEffect">
                                  <p:stCondLst>
                                    <p:cond delay="400"/>
                                  </p:stCondLst>
                                  <p:childTnLst>
                                    <p:animScale>
                                      <p:cBhvr>
                                        <p:cTn id="51" dur="100" fill="hold"/>
                                        <p:tgtEl>
                                          <p:spTgt spid="9"/>
                                        </p:tgtEl>
                                      </p:cBhvr>
                                      <p:by x="105000" y="105000"/>
                                    </p:animScale>
                                  </p:childTnLst>
                                </p:cTn>
                              </p:par>
                              <p:par>
                                <p:cTn id="52" presetID="6" presetClass="emph" presetSubtype="0" fill="hold" grpId="4" nodeType="withEffect">
                                  <p:stCondLst>
                                    <p:cond delay="500"/>
                                  </p:stCondLst>
                                  <p:childTnLst>
                                    <p:animScale>
                                      <p:cBhvr>
                                        <p:cTn id="53" dur="200" fill="hold"/>
                                        <p:tgtEl>
                                          <p:spTgt spid="9"/>
                                        </p:tgtEl>
                                      </p:cBhvr>
                                      <p:by x="95000" y="95000"/>
                                    </p:animScale>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100" fill="hold"/>
                                        <p:tgtEl>
                                          <p:spTgt spid="11"/>
                                        </p:tgtEl>
                                        <p:attrNameLst>
                                          <p:attrName>ppt_w</p:attrName>
                                        </p:attrNameLst>
                                      </p:cBhvr>
                                      <p:tavLst>
                                        <p:tav tm="0">
                                          <p:val>
                                            <p:fltVal val="0"/>
                                          </p:val>
                                        </p:tav>
                                        <p:tav tm="100000">
                                          <p:val>
                                            <p:strVal val="#ppt_w"/>
                                          </p:val>
                                        </p:tav>
                                      </p:tavLst>
                                    </p:anim>
                                    <p:anim calcmode="lin" valueType="num">
                                      <p:cBhvr>
                                        <p:cTn id="58" dur="100" fill="hold"/>
                                        <p:tgtEl>
                                          <p:spTgt spid="11"/>
                                        </p:tgtEl>
                                        <p:attrNameLst>
                                          <p:attrName>ppt_h</p:attrName>
                                        </p:attrNameLst>
                                      </p:cBhvr>
                                      <p:tavLst>
                                        <p:tav tm="0">
                                          <p:val>
                                            <p:fltVal val="0"/>
                                          </p:val>
                                        </p:tav>
                                        <p:tav tm="100000">
                                          <p:val>
                                            <p:strVal val="#ppt_h"/>
                                          </p:val>
                                        </p:tav>
                                      </p:tavLst>
                                    </p:anim>
                                    <p:animEffect transition="in" filter="fade">
                                      <p:cBhvr>
                                        <p:cTn id="59" dur="100"/>
                                        <p:tgtEl>
                                          <p:spTgt spid="11"/>
                                        </p:tgtEl>
                                      </p:cBhvr>
                                    </p:animEffect>
                                  </p:childTnLst>
                                </p:cTn>
                              </p:par>
                              <p:par>
                                <p:cTn id="60" presetID="6" presetClass="emph" presetSubtype="0" fill="hold" grpId="1" nodeType="withEffect">
                                  <p:stCondLst>
                                    <p:cond delay="100"/>
                                  </p:stCondLst>
                                  <p:childTnLst>
                                    <p:animScale>
                                      <p:cBhvr>
                                        <p:cTn id="61" dur="100" fill="hold"/>
                                        <p:tgtEl>
                                          <p:spTgt spid="11"/>
                                        </p:tgtEl>
                                      </p:cBhvr>
                                      <p:by x="110000" y="110000"/>
                                    </p:animScale>
                                  </p:childTnLst>
                                </p:cTn>
                              </p:par>
                              <p:par>
                                <p:cTn id="62" presetID="6" presetClass="emph" presetSubtype="0" fill="hold" grpId="2" nodeType="withEffect">
                                  <p:stCondLst>
                                    <p:cond delay="200"/>
                                  </p:stCondLst>
                                  <p:childTnLst>
                                    <p:animScale>
                                      <p:cBhvr>
                                        <p:cTn id="63" dur="200" fill="hold"/>
                                        <p:tgtEl>
                                          <p:spTgt spid="11"/>
                                        </p:tgtEl>
                                      </p:cBhvr>
                                      <p:by x="90000" y="90000"/>
                                    </p:animScale>
                                  </p:childTnLst>
                                </p:cTn>
                              </p:par>
                              <p:par>
                                <p:cTn id="64" presetID="6" presetClass="emph" presetSubtype="0" fill="hold" grpId="3" nodeType="withEffect">
                                  <p:stCondLst>
                                    <p:cond delay="400"/>
                                  </p:stCondLst>
                                  <p:childTnLst>
                                    <p:animScale>
                                      <p:cBhvr>
                                        <p:cTn id="65" dur="100" fill="hold"/>
                                        <p:tgtEl>
                                          <p:spTgt spid="11"/>
                                        </p:tgtEl>
                                      </p:cBhvr>
                                      <p:by x="105000" y="105000"/>
                                    </p:animScale>
                                  </p:childTnLst>
                                </p:cTn>
                              </p:par>
                              <p:par>
                                <p:cTn id="66" presetID="6" presetClass="emph" presetSubtype="0" fill="hold" grpId="4" nodeType="withEffect">
                                  <p:stCondLst>
                                    <p:cond delay="500"/>
                                  </p:stCondLst>
                                  <p:childTnLst>
                                    <p:animScale>
                                      <p:cBhvr>
                                        <p:cTn id="67" dur="200" fill="hold"/>
                                        <p:tgtEl>
                                          <p:spTgt spid="11"/>
                                        </p:tgtEl>
                                      </p:cBhvr>
                                      <p:by x="95000" y="95000"/>
                                    </p:animScale>
                                  </p:childTnLst>
                                </p:cTn>
                              </p:par>
                            </p:childTnLst>
                          </p:cTn>
                        </p:par>
                        <p:par>
                          <p:cTn id="68" fill="hold">
                            <p:stCondLst>
                              <p:cond delay="4500"/>
                            </p:stCondLst>
                            <p:childTnLst>
                              <p:par>
                                <p:cTn id="69" presetID="21" presetClass="entr" presetSubtype="1" fill="hold" grpId="0" nodeType="after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heel(1)">
                                      <p:cBhvr>
                                        <p:cTn id="71" dur="2000"/>
                                        <p:tgtEl>
                                          <p:spTgt spid="6"/>
                                        </p:tgtEl>
                                      </p:cBhvr>
                                    </p:animEffect>
                                  </p:childTnLst>
                                </p:cTn>
                              </p:par>
                              <p:par>
                                <p:cTn id="72" presetID="21" presetClass="entr" presetSubtype="1" fill="hold" grpId="0" nodeType="with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wheel(1)">
                                      <p:cBhvr>
                                        <p:cTn id="74" dur="2000"/>
                                        <p:tgtEl>
                                          <p:spTgt spid="8"/>
                                        </p:tgtEl>
                                      </p:cBhvr>
                                    </p:animEffect>
                                  </p:childTnLst>
                                </p:cTn>
                              </p:par>
                              <p:par>
                                <p:cTn id="75" presetID="21" presetClass="entr" presetSubtype="1" fill="hold" grpId="0" nodeType="with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heel(1)">
                                      <p:cBhvr>
                                        <p:cTn id="77" dur="2000"/>
                                        <p:tgtEl>
                                          <p:spTgt spid="10"/>
                                        </p:tgtEl>
                                      </p:cBhvr>
                                    </p:animEffect>
                                  </p:childTnLst>
                                </p:cTn>
                              </p:par>
                              <p:par>
                                <p:cTn id="78" presetID="21" presetClass="entr" presetSubtype="1" fill="hold" grpId="0" nodeType="with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wheel(1)">
                                      <p:cBhvr>
                                        <p:cTn id="80" dur="2000"/>
                                        <p:tgtEl>
                                          <p:spTgt spid="12"/>
                                        </p:tgtEl>
                                      </p:cBhvr>
                                    </p:animEffect>
                                  </p:childTnLst>
                                </p:cTn>
                              </p:par>
                            </p:childTnLst>
                          </p:cTn>
                        </p:par>
                        <p:par>
                          <p:cTn id="81" fill="hold">
                            <p:stCondLst>
                              <p:cond delay="6500"/>
                            </p:stCondLst>
                            <p:childTnLst>
                              <p:par>
                                <p:cTn id="82" presetID="14" presetClass="entr" presetSubtype="5" fill="hold" grpId="0" nodeType="after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randombar(vertical)">
                                      <p:cBhvr>
                                        <p:cTn id="84" dur="500"/>
                                        <p:tgtEl>
                                          <p:spTgt spid="13"/>
                                        </p:tgtEl>
                                      </p:cBhvr>
                                    </p:animEffect>
                                  </p:childTnLst>
                                </p:cTn>
                              </p:par>
                              <p:par>
                                <p:cTn id="85" presetID="14" presetClass="entr" presetSubtype="5"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randombar(vertical)">
                                      <p:cBhvr>
                                        <p:cTn id="87" dur="500"/>
                                        <p:tgtEl>
                                          <p:spTgt spid="14"/>
                                        </p:tgtEl>
                                      </p:cBhvr>
                                    </p:animEffect>
                                  </p:childTnLst>
                                </p:cTn>
                              </p:par>
                              <p:par>
                                <p:cTn id="88" presetID="14" presetClass="entr" presetSubtype="5" fill="hold" grpId="0" nodeType="with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randombar(vertical)">
                                      <p:cBhvr>
                                        <p:cTn id="90" dur="500"/>
                                        <p:tgtEl>
                                          <p:spTgt spid="15"/>
                                        </p:tgtEl>
                                      </p:cBhvr>
                                    </p:animEffect>
                                  </p:childTnLst>
                                </p:cTn>
                              </p:par>
                              <p:par>
                                <p:cTn id="91" presetID="14" presetClass="entr" presetSubtype="5"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randombar(vertical)">
                                      <p:cBhvr>
                                        <p:cTn id="93" dur="500"/>
                                        <p:tgtEl>
                                          <p:spTgt spid="16"/>
                                        </p:tgtEl>
                                      </p:cBhvr>
                                    </p:animEffect>
                                  </p:childTnLst>
                                </p:cTn>
                              </p:par>
                            </p:childTnLst>
                          </p:cTn>
                        </p:par>
                        <p:par>
                          <p:cTn id="94" fill="hold">
                            <p:stCondLst>
                              <p:cond delay="7000"/>
                            </p:stCondLst>
                            <p:childTnLst>
                              <p:par>
                                <p:cTn id="95" presetID="22" presetClass="entr" presetSubtype="8" fill="hold"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wipe(left)">
                                      <p:cBhvr>
                                        <p:cTn id="97" dur="1000"/>
                                        <p:tgtEl>
                                          <p:spTgt spid="17"/>
                                        </p:tgtEl>
                                      </p:cBhvr>
                                    </p:animEffect>
                                  </p:childTnLst>
                                </p:cTn>
                              </p:par>
                              <p:par>
                                <p:cTn id="98" presetID="22" presetClass="entr" presetSubtype="2" fill="hold" nodeType="with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wipe(right)">
                                      <p:cBhvr>
                                        <p:cTn id="100" dur="1000"/>
                                        <p:tgtEl>
                                          <p:spTgt spid="25"/>
                                        </p:tgtEl>
                                      </p:cBhvr>
                                    </p:animEffect>
                                  </p:childTnLst>
                                </p:cTn>
                              </p:par>
                              <p:par>
                                <p:cTn id="101" presetID="22" presetClass="entr" presetSubtype="2" fill="hold" nodeType="with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right)">
                                      <p:cBhvr>
                                        <p:cTn id="103" dur="1000"/>
                                        <p:tgtEl>
                                          <p:spTgt spid="55"/>
                                        </p:tgtEl>
                                      </p:cBhvr>
                                    </p:animEffect>
                                  </p:childTnLst>
                                </p:cTn>
                              </p:par>
                              <p:par>
                                <p:cTn id="104" presetID="22" presetClass="entr" presetSubtype="8" fill="hold" nodeType="withEffect">
                                  <p:stCondLst>
                                    <p:cond delay="0"/>
                                  </p:stCondLst>
                                  <p:childTnLst>
                                    <p:set>
                                      <p:cBhvr>
                                        <p:cTn id="105" dur="1" fill="hold">
                                          <p:stCondLst>
                                            <p:cond delay="0"/>
                                          </p:stCondLst>
                                        </p:cTn>
                                        <p:tgtEl>
                                          <p:spTgt spid="47"/>
                                        </p:tgtEl>
                                        <p:attrNameLst>
                                          <p:attrName>style.visibility</p:attrName>
                                        </p:attrNameLst>
                                      </p:cBhvr>
                                      <p:to>
                                        <p:strVal val="visible"/>
                                      </p:to>
                                    </p:set>
                                    <p:animEffect transition="in" filter="wipe(left)">
                                      <p:cBhvr>
                                        <p:cTn id="106" dur="1000"/>
                                        <p:tgtEl>
                                          <p:spTgt spid="47"/>
                                        </p:tgtEl>
                                      </p:cBhvr>
                                    </p:animEffect>
                                  </p:childTnLst>
                                </p:cTn>
                              </p:par>
                            </p:childTnLst>
                          </p:cTn>
                        </p:par>
                        <p:par>
                          <p:cTn id="107" fill="hold">
                            <p:stCondLst>
                              <p:cond delay="8000"/>
                            </p:stCondLst>
                            <p:childTnLst>
                              <p:par>
                                <p:cTn id="108" presetID="10" presetClass="entr" presetSubtype="0"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fade">
                                      <p:cBhvr>
                                        <p:cTn id="110" dur="500"/>
                                        <p:tgtEl>
                                          <p:spTgt spid="63"/>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500"/>
                                        <p:tgtEl>
                                          <p:spTgt spid="58"/>
                                        </p:tgtEl>
                                      </p:cBhvr>
                                    </p:animEffect>
                                  </p:childTnLst>
                                </p:cTn>
                              </p:par>
                              <p:par>
                                <p:cTn id="114" presetID="10" presetClass="entr" presetSubtype="0" fill="hold" nodeType="with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fade">
                                      <p:cBhvr>
                                        <p:cTn id="116" dur="500"/>
                                        <p:tgtEl>
                                          <p:spTgt spid="28"/>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60"/>
                                        </p:tgtEl>
                                        <p:attrNameLst>
                                          <p:attrName>style.visibility</p:attrName>
                                        </p:attrNameLst>
                                      </p:cBhvr>
                                      <p:to>
                                        <p:strVal val="visible"/>
                                      </p:to>
                                    </p:set>
                                    <p:animEffect transition="in" filter="fade">
                                      <p:cBhvr>
                                        <p:cTn id="119" dur="500"/>
                                        <p:tgtEl>
                                          <p:spTgt spid="60"/>
                                        </p:tgtEl>
                                      </p:cBhvr>
                                    </p:animEffect>
                                  </p:childTnLst>
                                </p:cTn>
                              </p:par>
                              <p:par>
                                <p:cTn id="120" presetID="10" presetClass="entr" presetSubtype="0" fill="hold" nodeType="withEffect">
                                  <p:stCondLst>
                                    <p:cond delay="0"/>
                                  </p:stCondLst>
                                  <p:childTnLst>
                                    <p:set>
                                      <p:cBhvr>
                                        <p:cTn id="121" dur="1" fill="hold">
                                          <p:stCondLst>
                                            <p:cond delay="0"/>
                                          </p:stCondLst>
                                        </p:cTn>
                                        <p:tgtEl>
                                          <p:spTgt spid="50"/>
                                        </p:tgtEl>
                                        <p:attrNameLst>
                                          <p:attrName>style.visibility</p:attrName>
                                        </p:attrNameLst>
                                      </p:cBhvr>
                                      <p:to>
                                        <p:strVal val="visible"/>
                                      </p:to>
                                    </p:set>
                                    <p:animEffect transition="in" filter="fade">
                                      <p:cBhvr>
                                        <p:cTn id="122" dur="500"/>
                                        <p:tgtEl>
                                          <p:spTgt spid="50"/>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64"/>
                                        </p:tgtEl>
                                        <p:attrNameLst>
                                          <p:attrName>style.visibility</p:attrName>
                                        </p:attrNameLst>
                                      </p:cBhvr>
                                      <p:to>
                                        <p:strVal val="visible"/>
                                      </p:to>
                                    </p:set>
                                    <p:animEffect transition="in" filter="fade">
                                      <p:cBhvr>
                                        <p:cTn id="125" dur="500"/>
                                        <p:tgtEl>
                                          <p:spTgt spid="64"/>
                                        </p:tgtEl>
                                      </p:cBhvr>
                                    </p:animEffect>
                                  </p:childTnLst>
                                </p:cTn>
                              </p:par>
                              <p:par>
                                <p:cTn id="126" presetID="10" presetClass="entr" presetSubtype="0" fill="hold" nodeType="withEffect">
                                  <p:stCondLst>
                                    <p:cond delay="0"/>
                                  </p:stCondLst>
                                  <p:childTnLst>
                                    <p:set>
                                      <p:cBhvr>
                                        <p:cTn id="127" dur="1" fill="hold">
                                          <p:stCondLst>
                                            <p:cond delay="0"/>
                                          </p:stCondLst>
                                        </p:cTn>
                                        <p:tgtEl>
                                          <p:spTgt spid="44"/>
                                        </p:tgtEl>
                                        <p:attrNameLst>
                                          <p:attrName>style.visibility</p:attrName>
                                        </p:attrNameLst>
                                      </p:cBhvr>
                                      <p:to>
                                        <p:strVal val="visible"/>
                                      </p:to>
                                    </p:set>
                                    <p:animEffect transition="in" filter="fade">
                                      <p:cBhvr>
                                        <p:cTn id="128" dur="500"/>
                                        <p:tgtEl>
                                          <p:spTgt spid="44"/>
                                        </p:tgtEl>
                                      </p:cBhvr>
                                    </p:animEffect>
                                  </p:childTnLst>
                                </p:cTn>
                              </p:par>
                              <p:par>
                                <p:cTn id="129" presetID="10" presetClass="entr" presetSubtype="0" fill="hold" nodeType="withEffect">
                                  <p:stCondLst>
                                    <p:cond delay="0"/>
                                  </p:stCondLst>
                                  <p:childTnLst>
                                    <p:set>
                                      <p:cBhvr>
                                        <p:cTn id="130" dur="1" fill="hold">
                                          <p:stCondLst>
                                            <p:cond delay="0"/>
                                          </p:stCondLst>
                                        </p:cTn>
                                        <p:tgtEl>
                                          <p:spTgt spid="20"/>
                                        </p:tgtEl>
                                        <p:attrNameLst>
                                          <p:attrName>style.visibility</p:attrName>
                                        </p:attrNameLst>
                                      </p:cBhvr>
                                      <p:to>
                                        <p:strVal val="visible"/>
                                      </p:to>
                                    </p:set>
                                    <p:animEffect transition="in" filter="fade">
                                      <p:cBhvr>
                                        <p:cTn id="131" dur="500"/>
                                        <p:tgtEl>
                                          <p:spTgt spid="20"/>
                                        </p:tgtEl>
                                      </p:cBhvr>
                                    </p:animEffect>
                                  </p:childTnLst>
                                </p:cTn>
                              </p:par>
                            </p:childTnLst>
                          </p:cTn>
                        </p:par>
                        <p:par>
                          <p:cTn id="132" fill="hold">
                            <p:stCondLst>
                              <p:cond delay="8500"/>
                            </p:stCondLst>
                            <p:childTnLst>
                              <p:par>
                                <p:cTn id="133" presetID="41" presetClass="entr" presetSubtype="0" fill="hold" grpId="0" nodeType="afterEffect">
                                  <p:stCondLst>
                                    <p:cond delay="0"/>
                                  </p:stCondLst>
                                  <p:iterate type="lt">
                                    <p:tmPct val="10000"/>
                                  </p:iterate>
                                  <p:childTnLst>
                                    <p:set>
                                      <p:cBhvr>
                                        <p:cTn id="134" dur="1" fill="hold">
                                          <p:stCondLst>
                                            <p:cond delay="0"/>
                                          </p:stCondLst>
                                        </p:cTn>
                                        <p:tgtEl>
                                          <p:spTgt spid="43"/>
                                        </p:tgtEl>
                                        <p:attrNameLst>
                                          <p:attrName>style.visibility</p:attrName>
                                        </p:attrNameLst>
                                      </p:cBhvr>
                                      <p:to>
                                        <p:strVal val="visible"/>
                                      </p:to>
                                    </p:set>
                                    <p:anim calcmode="lin" valueType="num">
                                      <p:cBhvr>
                                        <p:cTn id="135"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136" dur="500" fill="hold"/>
                                        <p:tgtEl>
                                          <p:spTgt spid="43"/>
                                        </p:tgtEl>
                                        <p:attrNameLst>
                                          <p:attrName>ppt_y</p:attrName>
                                        </p:attrNameLst>
                                      </p:cBhvr>
                                      <p:tavLst>
                                        <p:tav tm="0">
                                          <p:val>
                                            <p:strVal val="#ppt_y"/>
                                          </p:val>
                                        </p:tav>
                                        <p:tav tm="100000">
                                          <p:val>
                                            <p:strVal val="#ppt_y"/>
                                          </p:val>
                                        </p:tav>
                                      </p:tavLst>
                                    </p:anim>
                                    <p:anim calcmode="lin" valueType="num">
                                      <p:cBhvr>
                                        <p:cTn id="137"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138"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139" dur="500" tmFilter="0,0; .5, 1; 1, 1"/>
                                        <p:tgtEl>
                                          <p:spTgt spid="43"/>
                                        </p:tgtEl>
                                      </p:cBhvr>
                                    </p:animEffect>
                                  </p:childTnLst>
                                </p:cTn>
                              </p:par>
                              <p:par>
                                <p:cTn id="140" presetID="41" presetClass="entr" presetSubtype="0" fill="hold" grpId="0" nodeType="withEffect">
                                  <p:stCondLst>
                                    <p:cond delay="0"/>
                                  </p:stCondLst>
                                  <p:iterate type="lt">
                                    <p:tmPct val="10000"/>
                                  </p:iterate>
                                  <p:childTnLst>
                                    <p:set>
                                      <p:cBhvr>
                                        <p:cTn id="141" dur="1" fill="hold">
                                          <p:stCondLst>
                                            <p:cond delay="0"/>
                                          </p:stCondLst>
                                        </p:cTn>
                                        <p:tgtEl>
                                          <p:spTgt spid="61"/>
                                        </p:tgtEl>
                                        <p:attrNameLst>
                                          <p:attrName>style.visibility</p:attrName>
                                        </p:attrNameLst>
                                      </p:cBhvr>
                                      <p:to>
                                        <p:strVal val="visible"/>
                                      </p:to>
                                    </p:set>
                                    <p:anim calcmode="lin" valueType="num">
                                      <p:cBhvr>
                                        <p:cTn id="142" dur="50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143" dur="500" fill="hold"/>
                                        <p:tgtEl>
                                          <p:spTgt spid="61"/>
                                        </p:tgtEl>
                                        <p:attrNameLst>
                                          <p:attrName>ppt_y</p:attrName>
                                        </p:attrNameLst>
                                      </p:cBhvr>
                                      <p:tavLst>
                                        <p:tav tm="0">
                                          <p:val>
                                            <p:strVal val="#ppt_y"/>
                                          </p:val>
                                        </p:tav>
                                        <p:tav tm="100000">
                                          <p:val>
                                            <p:strVal val="#ppt_y"/>
                                          </p:val>
                                        </p:tav>
                                      </p:tavLst>
                                    </p:anim>
                                    <p:anim calcmode="lin" valueType="num">
                                      <p:cBhvr>
                                        <p:cTn id="144" dur="50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145" dur="50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146" dur="500" tmFilter="0,0; .5, 1; 1, 1"/>
                                        <p:tgtEl>
                                          <p:spTgt spid="61"/>
                                        </p:tgtEl>
                                      </p:cBhvr>
                                    </p:animEffect>
                                  </p:childTnLst>
                                </p:cTn>
                              </p:par>
                              <p:par>
                                <p:cTn id="147" presetID="41" presetClass="entr" presetSubtype="0" fill="hold" grpId="0" nodeType="withEffect">
                                  <p:stCondLst>
                                    <p:cond delay="0"/>
                                  </p:stCondLst>
                                  <p:iterate type="lt">
                                    <p:tmPct val="10000"/>
                                  </p:iterate>
                                  <p:childTnLst>
                                    <p:set>
                                      <p:cBhvr>
                                        <p:cTn id="148" dur="1" fill="hold">
                                          <p:stCondLst>
                                            <p:cond delay="0"/>
                                          </p:stCondLst>
                                        </p:cTn>
                                        <p:tgtEl>
                                          <p:spTgt spid="59"/>
                                        </p:tgtEl>
                                        <p:attrNameLst>
                                          <p:attrName>style.visibility</p:attrName>
                                        </p:attrNameLst>
                                      </p:cBhvr>
                                      <p:to>
                                        <p:strVal val="visible"/>
                                      </p:to>
                                    </p:set>
                                    <p:anim calcmode="lin" valueType="num">
                                      <p:cBhvr>
                                        <p:cTn id="149"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150" dur="500" fill="hold"/>
                                        <p:tgtEl>
                                          <p:spTgt spid="59"/>
                                        </p:tgtEl>
                                        <p:attrNameLst>
                                          <p:attrName>ppt_y</p:attrName>
                                        </p:attrNameLst>
                                      </p:cBhvr>
                                      <p:tavLst>
                                        <p:tav tm="0">
                                          <p:val>
                                            <p:strVal val="#ppt_y"/>
                                          </p:val>
                                        </p:tav>
                                        <p:tav tm="100000">
                                          <p:val>
                                            <p:strVal val="#ppt_y"/>
                                          </p:val>
                                        </p:tav>
                                      </p:tavLst>
                                    </p:anim>
                                    <p:anim calcmode="lin" valueType="num">
                                      <p:cBhvr>
                                        <p:cTn id="151"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152"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153" dur="500" tmFilter="0,0; .5, 1; 1, 1"/>
                                        <p:tgtEl>
                                          <p:spTgt spid="59"/>
                                        </p:tgtEl>
                                      </p:cBhvr>
                                    </p:animEffect>
                                  </p:childTnLst>
                                </p:cTn>
                              </p:par>
                              <p:par>
                                <p:cTn id="154" presetID="41" presetClass="entr" presetSubtype="0" fill="hold" grpId="0" nodeType="withEffect">
                                  <p:stCondLst>
                                    <p:cond delay="0"/>
                                  </p:stCondLst>
                                  <p:iterate type="lt">
                                    <p:tmPct val="10000"/>
                                  </p:iterate>
                                  <p:childTnLst>
                                    <p:set>
                                      <p:cBhvr>
                                        <p:cTn id="155" dur="1" fill="hold">
                                          <p:stCondLst>
                                            <p:cond delay="0"/>
                                          </p:stCondLst>
                                        </p:cTn>
                                        <p:tgtEl>
                                          <p:spTgt spid="62"/>
                                        </p:tgtEl>
                                        <p:attrNameLst>
                                          <p:attrName>style.visibility</p:attrName>
                                        </p:attrNameLst>
                                      </p:cBhvr>
                                      <p:to>
                                        <p:strVal val="visible"/>
                                      </p:to>
                                    </p:set>
                                    <p:anim calcmode="lin" valueType="num">
                                      <p:cBhvr>
                                        <p:cTn id="156"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157" dur="500" fill="hold"/>
                                        <p:tgtEl>
                                          <p:spTgt spid="62"/>
                                        </p:tgtEl>
                                        <p:attrNameLst>
                                          <p:attrName>ppt_y</p:attrName>
                                        </p:attrNameLst>
                                      </p:cBhvr>
                                      <p:tavLst>
                                        <p:tav tm="0">
                                          <p:val>
                                            <p:strVal val="#ppt_y"/>
                                          </p:val>
                                        </p:tav>
                                        <p:tav tm="100000">
                                          <p:val>
                                            <p:strVal val="#ppt_y"/>
                                          </p:val>
                                        </p:tav>
                                      </p:tavLst>
                                    </p:anim>
                                    <p:anim calcmode="lin" valueType="num">
                                      <p:cBhvr>
                                        <p:cTn id="158"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159"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160" dur="500" tmFilter="0,0; .5, 1; 1, 1"/>
                                        <p:tgtEl>
                                          <p:spTgt spid="62"/>
                                        </p:tgtEl>
                                      </p:cBhvr>
                                    </p:animEffect>
                                  </p:childTnLst>
                                </p:cTn>
                              </p:par>
                            </p:childTnLst>
                          </p:cTn>
                        </p:par>
                        <p:par>
                          <p:cTn id="161" fill="hold">
                            <p:stCondLst>
                              <p:cond delay="10049"/>
                            </p:stCondLst>
                            <p:childTnLst>
                              <p:par>
                                <p:cTn id="162" presetID="22" presetClass="entr" presetSubtype="1" fill="hold" grpId="0" nodeType="after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wipe(up)">
                                      <p:cBhvr>
                                        <p:cTn id="164" dur="500"/>
                                        <p:tgtEl>
                                          <p:spTgt spid="68"/>
                                        </p:tgtEl>
                                      </p:cBhvr>
                                    </p:animEffect>
                                  </p:childTnLst>
                                </p:cTn>
                              </p:par>
                              <p:par>
                                <p:cTn id="165" presetID="22" presetClass="entr" presetSubtype="1" fill="hold" grpId="0" nodeType="withEffect">
                                  <p:stCondLst>
                                    <p:cond delay="0"/>
                                  </p:stCondLst>
                                  <p:childTnLst>
                                    <p:set>
                                      <p:cBhvr>
                                        <p:cTn id="166" dur="1" fill="hold">
                                          <p:stCondLst>
                                            <p:cond delay="0"/>
                                          </p:stCondLst>
                                        </p:cTn>
                                        <p:tgtEl>
                                          <p:spTgt spid="65"/>
                                        </p:tgtEl>
                                        <p:attrNameLst>
                                          <p:attrName>style.visibility</p:attrName>
                                        </p:attrNameLst>
                                      </p:cBhvr>
                                      <p:to>
                                        <p:strVal val="visible"/>
                                      </p:to>
                                    </p:set>
                                    <p:animEffect transition="in" filter="wipe(up)">
                                      <p:cBhvr>
                                        <p:cTn id="167" dur="500"/>
                                        <p:tgtEl>
                                          <p:spTgt spid="65"/>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66"/>
                                        </p:tgtEl>
                                        <p:attrNameLst>
                                          <p:attrName>style.visibility</p:attrName>
                                        </p:attrNameLst>
                                      </p:cBhvr>
                                      <p:to>
                                        <p:strVal val="visible"/>
                                      </p:to>
                                    </p:set>
                                    <p:animEffect transition="in" filter="wipe(up)">
                                      <p:cBhvr>
                                        <p:cTn id="170" dur="500"/>
                                        <p:tgtEl>
                                          <p:spTgt spid="66"/>
                                        </p:tgtEl>
                                      </p:cBhvr>
                                    </p:animEffect>
                                  </p:childTnLst>
                                </p:cTn>
                              </p:par>
                              <p:par>
                                <p:cTn id="171" presetID="22" presetClass="entr" presetSubtype="1" fill="hold" grpId="0" nodeType="withEffect">
                                  <p:stCondLst>
                                    <p:cond delay="0"/>
                                  </p:stCondLst>
                                  <p:childTnLst>
                                    <p:set>
                                      <p:cBhvr>
                                        <p:cTn id="172" dur="1" fill="hold">
                                          <p:stCondLst>
                                            <p:cond delay="0"/>
                                          </p:stCondLst>
                                        </p:cTn>
                                        <p:tgtEl>
                                          <p:spTgt spid="67"/>
                                        </p:tgtEl>
                                        <p:attrNameLst>
                                          <p:attrName>style.visibility</p:attrName>
                                        </p:attrNameLst>
                                      </p:cBhvr>
                                      <p:to>
                                        <p:strVal val="visible"/>
                                      </p:to>
                                    </p:set>
                                    <p:animEffect transition="in" filter="wipe(up)">
                                      <p:cBhvr>
                                        <p:cTn id="17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5" grpId="1" animBg="1"/>
      <p:bldP spid="5" grpId="2" animBg="1"/>
      <p:bldP spid="5" grpId="3" animBg="1"/>
      <p:bldP spid="5" grpId="4" animBg="1"/>
      <p:bldP spid="6" grpId="0" animBg="1"/>
      <p:bldP spid="7" grpId="0" animBg="1"/>
      <p:bldP spid="7" grpId="1" animBg="1"/>
      <p:bldP spid="7" grpId="2" animBg="1"/>
      <p:bldP spid="7" grpId="3" animBg="1"/>
      <p:bldP spid="7" grpId="4" animBg="1"/>
      <p:bldP spid="8" grpId="0" animBg="1"/>
      <p:bldP spid="9" grpId="0" animBg="1"/>
      <p:bldP spid="9" grpId="1" animBg="1"/>
      <p:bldP spid="9" grpId="2" animBg="1"/>
      <p:bldP spid="9" grpId="3" animBg="1"/>
      <p:bldP spid="9" grpId="4" animBg="1"/>
      <p:bldP spid="10" grpId="0" animBg="1"/>
      <p:bldP spid="11" grpId="0" animBg="1"/>
      <p:bldP spid="11" grpId="1" animBg="1"/>
      <p:bldP spid="11" grpId="2" animBg="1"/>
      <p:bldP spid="11" grpId="3" animBg="1"/>
      <p:bldP spid="11" grpId="4" animBg="1"/>
      <p:bldP spid="12" grpId="0" animBg="1"/>
      <p:bldP spid="13" grpId="0"/>
      <p:bldP spid="14" grpId="0"/>
      <p:bldP spid="15" grpId="0"/>
      <p:bldP spid="16" grpId="0"/>
      <p:bldP spid="43" grpId="0"/>
      <p:bldP spid="58" grpId="0"/>
      <p:bldP spid="59" grpId="0"/>
      <p:bldP spid="60" grpId="0"/>
      <p:bldP spid="61" grpId="0"/>
      <p:bldP spid="62" grpId="0"/>
      <p:bldP spid="63" grpId="0"/>
      <p:bldP spid="64" grpId="0"/>
      <p:bldP spid="65" grpId="0"/>
      <p:bldP spid="66" grpId="0"/>
      <p:bldP spid="67" grpId="0"/>
      <p:bldP spid="6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smtClean="0">
                <a:solidFill>
                  <a:srgbClr val="FFAE47"/>
                </a:solidFill>
                <a:latin typeface="微软雅黑" panose="020B0503020204020204" pitchFamily="34" charset="-122"/>
                <a:ea typeface="微软雅黑" panose="020B0503020204020204" pitchFamily="34" charset="-122"/>
              </a:rPr>
              <a:t>单击添加标题</a:t>
            </a:r>
            <a:endParaRPr lang="zh-CN" altLang="en-US" sz="1800" b="1" dirty="0">
              <a:solidFill>
                <a:srgbClr val="FFAE47"/>
              </a:solidFill>
              <a:latin typeface="微软雅黑" panose="020B0503020204020204" pitchFamily="34" charset="-122"/>
              <a:ea typeface="微软雅黑" panose="020B0503020204020204" pitchFamily="34" charset="-122"/>
            </a:endParaRPr>
          </a:p>
        </p:txBody>
      </p:sp>
      <p:sp>
        <p:nvSpPr>
          <p:cNvPr id="3" name="任意多边形 2"/>
          <p:cNvSpPr/>
          <p:nvPr/>
        </p:nvSpPr>
        <p:spPr>
          <a:xfrm flipH="1">
            <a:off x="2532303" y="2065029"/>
            <a:ext cx="4597385" cy="958109"/>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rgbClr val="E87071"/>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任意多边形 4"/>
          <p:cNvSpPr/>
          <p:nvPr/>
        </p:nvSpPr>
        <p:spPr>
          <a:xfrm>
            <a:off x="2075138" y="2911779"/>
            <a:ext cx="4597385" cy="958109"/>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rgbClr val="01ACBE"/>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 name="任意多边形 5"/>
          <p:cNvSpPr/>
          <p:nvPr/>
        </p:nvSpPr>
        <p:spPr>
          <a:xfrm>
            <a:off x="2530820" y="4602109"/>
            <a:ext cx="4141703" cy="958109"/>
          </a:xfrm>
          <a:custGeom>
            <a:avLst/>
            <a:gdLst>
              <a:gd name="connsiteX0" fmla="*/ 0 w 5521552"/>
              <a:gd name="connsiteY0" fmla="*/ 1125265 h 1277774"/>
              <a:gd name="connsiteX1" fmla="*/ 7858 w 5521552"/>
              <a:gd name="connsiteY1" fmla="*/ 1126057 h 1277774"/>
              <a:gd name="connsiteX2" fmla="*/ 7858 w 5521552"/>
              <a:gd name="connsiteY2" fmla="*/ 1277774 h 1277774"/>
              <a:gd name="connsiteX3" fmla="*/ 0 w 5521552"/>
              <a:gd name="connsiteY3" fmla="*/ 1276982 h 1277774"/>
              <a:gd name="connsiteX4" fmla="*/ 32640 w 5521552"/>
              <a:gd name="connsiteY4" fmla="*/ 0 h 1277774"/>
              <a:gd name="connsiteX5" fmla="*/ 5501591 w 5521552"/>
              <a:gd name="connsiteY5" fmla="*/ 0 h 1277774"/>
              <a:gd name="connsiteX6" fmla="*/ 5521552 w 5521552"/>
              <a:gd name="connsiteY6" fmla="*/ 2012 h 1277774"/>
              <a:gd name="connsiteX7" fmla="*/ 5521552 w 5521552"/>
              <a:gd name="connsiteY7" fmla="*/ 149955 h 1277774"/>
              <a:gd name="connsiteX8" fmla="*/ 5472887 w 5521552"/>
              <a:gd name="connsiteY8" fmla="*/ 145049 h 1277774"/>
              <a:gd name="connsiteX9" fmla="*/ 61343 w 5521552"/>
              <a:gd name="connsiteY9" fmla="*/ 145049 h 1277774"/>
              <a:gd name="connsiteX10" fmla="*/ 0 w 5521552"/>
              <a:gd name="connsiteY10" fmla="*/ 151233 h 1277774"/>
              <a:gd name="connsiteX11" fmla="*/ 0 w 5521552"/>
              <a:gd name="connsiteY11" fmla="*/ 3291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1552" h="1277774">
                <a:moveTo>
                  <a:pt x="0" y="1125265"/>
                </a:moveTo>
                <a:lnTo>
                  <a:pt x="7858" y="1126057"/>
                </a:lnTo>
                <a:lnTo>
                  <a:pt x="7858" y="1277774"/>
                </a:lnTo>
                <a:lnTo>
                  <a:pt x="0" y="1276982"/>
                </a:lnTo>
                <a:close/>
                <a:moveTo>
                  <a:pt x="32640" y="0"/>
                </a:moveTo>
                <a:lnTo>
                  <a:pt x="5501591" y="0"/>
                </a:lnTo>
                <a:lnTo>
                  <a:pt x="5521552" y="2012"/>
                </a:lnTo>
                <a:lnTo>
                  <a:pt x="5521552" y="149955"/>
                </a:lnTo>
                <a:lnTo>
                  <a:pt x="5472887" y="145049"/>
                </a:lnTo>
                <a:lnTo>
                  <a:pt x="61343" y="145049"/>
                </a:lnTo>
                <a:lnTo>
                  <a:pt x="0" y="151233"/>
                </a:lnTo>
                <a:lnTo>
                  <a:pt x="0" y="3291"/>
                </a:lnTo>
                <a:close/>
              </a:path>
            </a:pathLst>
          </a:custGeom>
          <a:solidFill>
            <a:srgbClr val="00AF92"/>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 name="任意多边形 6"/>
          <p:cNvSpPr/>
          <p:nvPr/>
        </p:nvSpPr>
        <p:spPr>
          <a:xfrm>
            <a:off x="2096558" y="1213011"/>
            <a:ext cx="4597385" cy="958109"/>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rgbClr val="FFB850"/>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8" name="组合 7"/>
          <p:cNvGrpSpPr/>
          <p:nvPr/>
        </p:nvGrpSpPr>
        <p:grpSpPr>
          <a:xfrm>
            <a:off x="6150534" y="1696553"/>
            <a:ext cx="1389333" cy="2391972"/>
            <a:chOff x="5005992" y="4250111"/>
            <a:chExt cx="1852203" cy="3190034"/>
          </a:xfrm>
        </p:grpSpPr>
        <p:grpSp>
          <p:nvGrpSpPr>
            <p:cNvPr id="9" name="组合 8"/>
            <p:cNvGrpSpPr/>
            <p:nvPr/>
          </p:nvGrpSpPr>
          <p:grpSpPr>
            <a:xfrm>
              <a:off x="5005992" y="4250111"/>
              <a:ext cx="1852203" cy="3190034"/>
              <a:chOff x="2082059" y="3844831"/>
              <a:chExt cx="1852203" cy="3190034"/>
            </a:xfrm>
          </p:grpSpPr>
          <p:grpSp>
            <p:nvGrpSpPr>
              <p:cNvPr id="14" name="组合 13"/>
              <p:cNvGrpSpPr/>
              <p:nvPr/>
            </p:nvGrpSpPr>
            <p:grpSpPr>
              <a:xfrm>
                <a:off x="2082059" y="3844831"/>
                <a:ext cx="1852203" cy="3190034"/>
                <a:chOff x="2689225" y="814470"/>
                <a:chExt cx="2591963" cy="4464121"/>
              </a:xfrm>
            </p:grpSpPr>
            <p:sp>
              <p:nvSpPr>
                <p:cNvPr id="18" name="任意多边形 17"/>
                <p:cNvSpPr/>
                <p:nvPr/>
              </p:nvSpPr>
              <p:spPr>
                <a:xfrm rot="2700000">
                  <a:off x="2013033" y="2010436"/>
                  <a:ext cx="4464121" cy="2072189"/>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chemeClr val="bg1">
                        <a:lumMod val="65000"/>
                        <a:alpha val="29000"/>
                      </a:schemeClr>
                    </a:gs>
                    <a:gs pos="0">
                      <a:schemeClr val="tx1"/>
                    </a:gs>
                    <a:gs pos="100000">
                      <a:schemeClr val="bg1">
                        <a:lumMod val="95000"/>
                        <a:alpha val="0"/>
                      </a:schemeClr>
                    </a:gs>
                  </a:gsLst>
                  <a:lin ang="0" scaled="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 name="椭圆 18"/>
                <p:cNvSpPr/>
                <p:nvPr/>
              </p:nvSpPr>
              <p:spPr>
                <a:xfrm>
                  <a:off x="2689225" y="1488621"/>
                  <a:ext cx="1791608" cy="1791608"/>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5" name="组合 14"/>
              <p:cNvGrpSpPr/>
              <p:nvPr/>
            </p:nvGrpSpPr>
            <p:grpSpPr>
              <a:xfrm>
                <a:off x="2220839" y="4115429"/>
                <a:ext cx="1431499" cy="2455353"/>
                <a:chOff x="2689225" y="825137"/>
                <a:chExt cx="2602631" cy="4464121"/>
              </a:xfrm>
            </p:grpSpPr>
            <p:sp>
              <p:nvSpPr>
                <p:cNvPr id="16" name="任意多边形 15"/>
                <p:cNvSpPr/>
                <p:nvPr/>
              </p:nvSpPr>
              <p:spPr>
                <a:xfrm rot="2700000">
                  <a:off x="2023698" y="2021101"/>
                  <a:ext cx="4464121" cy="2072194"/>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chemeClr val="bg1">
                        <a:lumMod val="65000"/>
                        <a:alpha val="29000"/>
                      </a:schemeClr>
                    </a:gs>
                    <a:gs pos="0">
                      <a:schemeClr val="tx1"/>
                    </a:gs>
                    <a:gs pos="100000">
                      <a:schemeClr val="bg1">
                        <a:lumMod val="95000"/>
                        <a:alpha val="0"/>
                      </a:schemeClr>
                    </a:gs>
                  </a:gsLst>
                  <a:lin ang="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 name="椭圆 16"/>
                <p:cNvSpPr/>
                <p:nvPr/>
              </p:nvSpPr>
              <p:spPr>
                <a:xfrm>
                  <a:off x="2689225" y="1488621"/>
                  <a:ext cx="1791608" cy="1791608"/>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grpSp>
          <p:nvGrpSpPr>
            <p:cNvPr id="10" name="Group 11"/>
            <p:cNvGrpSpPr>
              <a:grpSpLocks noChangeAspect="1"/>
            </p:cNvGrpSpPr>
            <p:nvPr/>
          </p:nvGrpSpPr>
          <p:grpSpPr bwMode="auto">
            <a:xfrm>
              <a:off x="5357694" y="5111288"/>
              <a:ext cx="599139" cy="520781"/>
              <a:chOff x="4838" y="1902"/>
              <a:chExt cx="497" cy="432"/>
            </a:xfrm>
            <a:solidFill>
              <a:schemeClr val="tx1">
                <a:lumMod val="50000"/>
                <a:lumOff val="50000"/>
              </a:schemeClr>
            </a:solidFill>
          </p:grpSpPr>
          <p:sp>
            <p:nvSpPr>
              <p:cNvPr id="11" name="Freeform 12"/>
              <p:cNvSpPr>
                <a:spLocks noEditPoints="1"/>
              </p:cNvSpPr>
              <p:nvPr/>
            </p:nvSpPr>
            <p:spPr bwMode="auto">
              <a:xfrm>
                <a:off x="5001" y="1999"/>
                <a:ext cx="334" cy="335"/>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2" name="Freeform 13"/>
              <p:cNvSpPr>
                <a:spLocks noEditPoints="1"/>
              </p:cNvSpPr>
              <p:nvPr/>
            </p:nvSpPr>
            <p:spPr bwMode="auto">
              <a:xfrm>
                <a:off x="4838" y="1902"/>
                <a:ext cx="217" cy="214"/>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3" name="Freeform 14"/>
              <p:cNvSpPr>
                <a:spLocks noEditPoints="1"/>
              </p:cNvSpPr>
              <p:nvPr/>
            </p:nvSpPr>
            <p:spPr bwMode="auto">
              <a:xfrm>
                <a:off x="4842" y="2116"/>
                <a:ext cx="163" cy="168"/>
              </a:xfrm>
              <a:custGeom>
                <a:avLst/>
                <a:gdLst>
                  <a:gd name="T0" fmla="*/ 4 w 39"/>
                  <a:gd name="T1" fmla="*/ 10 h 40"/>
                  <a:gd name="T2" fmla="*/ 5 w 39"/>
                  <a:gd name="T3" fmla="*/ 13 h 40"/>
                  <a:gd name="T4" fmla="*/ 2 w 39"/>
                  <a:gd name="T5" fmla="*/ 13 h 40"/>
                  <a:gd name="T6" fmla="*/ 0 w 39"/>
                  <a:gd name="T7" fmla="*/ 16 h 40"/>
                  <a:gd name="T8" fmla="*/ 1 w 39"/>
                  <a:gd name="T9" fmla="*/ 19 h 40"/>
                  <a:gd name="T10" fmla="*/ 3 w 39"/>
                  <a:gd name="T11" fmla="*/ 21 h 40"/>
                  <a:gd name="T12" fmla="*/ 2 w 39"/>
                  <a:gd name="T13" fmla="*/ 23 h 40"/>
                  <a:gd name="T14" fmla="*/ 1 w 39"/>
                  <a:gd name="T15" fmla="*/ 26 h 40"/>
                  <a:gd name="T16" fmla="*/ 3 w 39"/>
                  <a:gd name="T17" fmla="*/ 28 h 40"/>
                  <a:gd name="T18" fmla="*/ 5 w 39"/>
                  <a:gd name="T19" fmla="*/ 28 h 40"/>
                  <a:gd name="T20" fmla="*/ 5 w 39"/>
                  <a:gd name="T21" fmla="*/ 31 h 40"/>
                  <a:gd name="T22" fmla="*/ 6 w 39"/>
                  <a:gd name="T23" fmla="*/ 35 h 40"/>
                  <a:gd name="T24" fmla="*/ 9 w 39"/>
                  <a:gd name="T25" fmla="*/ 35 h 40"/>
                  <a:gd name="T26" fmla="*/ 13 w 39"/>
                  <a:gd name="T27" fmla="*/ 34 h 40"/>
                  <a:gd name="T28" fmla="*/ 13 w 39"/>
                  <a:gd name="T29" fmla="*/ 37 h 40"/>
                  <a:gd name="T30" fmla="*/ 15 w 39"/>
                  <a:gd name="T31" fmla="*/ 39 h 40"/>
                  <a:gd name="T32" fmla="*/ 18 w 39"/>
                  <a:gd name="T33" fmla="*/ 38 h 40"/>
                  <a:gd name="T34" fmla="*/ 21 w 39"/>
                  <a:gd name="T35" fmla="*/ 36 h 40"/>
                  <a:gd name="T36" fmla="*/ 22 w 39"/>
                  <a:gd name="T37" fmla="*/ 38 h 40"/>
                  <a:gd name="T38" fmla="*/ 26 w 39"/>
                  <a:gd name="T39" fmla="*/ 39 h 40"/>
                  <a:gd name="T40" fmla="*/ 27 w 39"/>
                  <a:gd name="T41" fmla="*/ 36 h 40"/>
                  <a:gd name="T42" fmla="*/ 29 w 39"/>
                  <a:gd name="T43" fmla="*/ 33 h 40"/>
                  <a:gd name="T44" fmla="*/ 31 w 39"/>
                  <a:gd name="T45" fmla="*/ 34 h 40"/>
                  <a:gd name="T46" fmla="*/ 34 w 39"/>
                  <a:gd name="T47" fmla="*/ 33 h 40"/>
                  <a:gd name="T48" fmla="*/ 35 w 39"/>
                  <a:gd name="T49" fmla="*/ 30 h 40"/>
                  <a:gd name="T50" fmla="*/ 34 w 39"/>
                  <a:gd name="T51" fmla="*/ 27 h 40"/>
                  <a:gd name="T52" fmla="*/ 36 w 39"/>
                  <a:gd name="T53" fmla="*/ 26 h 40"/>
                  <a:gd name="T54" fmla="*/ 39 w 39"/>
                  <a:gd name="T55" fmla="*/ 24 h 40"/>
                  <a:gd name="T56" fmla="*/ 38 w 39"/>
                  <a:gd name="T57" fmla="*/ 21 h 40"/>
                  <a:gd name="T58" fmla="*/ 36 w 39"/>
                  <a:gd name="T59" fmla="*/ 18 h 40"/>
                  <a:gd name="T60" fmla="*/ 37 w 39"/>
                  <a:gd name="T61" fmla="*/ 17 h 40"/>
                  <a:gd name="T62" fmla="*/ 38 w 39"/>
                  <a:gd name="T63" fmla="*/ 14 h 40"/>
                  <a:gd name="T64" fmla="*/ 36 w 39"/>
                  <a:gd name="T65" fmla="*/ 12 h 40"/>
                  <a:gd name="T66" fmla="*/ 33 w 39"/>
                  <a:gd name="T67" fmla="*/ 10 h 40"/>
                  <a:gd name="T68" fmla="*/ 33 w 39"/>
                  <a:gd name="T69" fmla="*/ 8 h 40"/>
                  <a:gd name="T70" fmla="*/ 33 w 39"/>
                  <a:gd name="T71" fmla="*/ 5 h 40"/>
                  <a:gd name="T72" fmla="*/ 30 w 39"/>
                  <a:gd name="T73" fmla="*/ 5 h 40"/>
                  <a:gd name="T74" fmla="*/ 26 w 39"/>
                  <a:gd name="T75" fmla="*/ 5 h 40"/>
                  <a:gd name="T76" fmla="*/ 26 w 39"/>
                  <a:gd name="T77" fmla="*/ 3 h 40"/>
                  <a:gd name="T78" fmla="*/ 24 w 39"/>
                  <a:gd name="T79" fmla="*/ 0 h 40"/>
                  <a:gd name="T80" fmla="*/ 21 w 39"/>
                  <a:gd name="T81" fmla="*/ 2 h 40"/>
                  <a:gd name="T82" fmla="*/ 18 w 39"/>
                  <a:gd name="T83" fmla="*/ 4 h 40"/>
                  <a:gd name="T84" fmla="*/ 16 w 39"/>
                  <a:gd name="T85" fmla="*/ 2 h 40"/>
                  <a:gd name="T86" fmla="*/ 13 w 39"/>
                  <a:gd name="T87" fmla="*/ 1 h 40"/>
                  <a:gd name="T88" fmla="*/ 11 w 39"/>
                  <a:gd name="T89" fmla="*/ 3 h 40"/>
                  <a:gd name="T90" fmla="*/ 10 w 39"/>
                  <a:gd name="T91" fmla="*/ 6 h 40"/>
                  <a:gd name="T92" fmla="*/ 8 w 39"/>
                  <a:gd name="T93" fmla="*/ 6 h 40"/>
                  <a:gd name="T94" fmla="*/ 5 w 39"/>
                  <a:gd name="T95" fmla="*/ 6 h 40"/>
                  <a:gd name="T96" fmla="*/ 4 w 39"/>
                  <a:gd name="T97" fmla="*/ 10 h 40"/>
                  <a:gd name="T98" fmla="*/ 16 w 39"/>
                  <a:gd name="T99" fmla="*/ 9 h 40"/>
                  <a:gd name="T100" fmla="*/ 30 w 39"/>
                  <a:gd name="T101" fmla="*/ 16 h 40"/>
                  <a:gd name="T102" fmla="*/ 23 w 39"/>
                  <a:gd name="T103" fmla="*/ 31 h 40"/>
                  <a:gd name="T104" fmla="*/ 9 w 39"/>
                  <a:gd name="T105" fmla="*/ 23 h 40"/>
                  <a:gd name="T106" fmla="*/ 16 w 39"/>
                  <a:gd name="T10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40">
                    <a:moveTo>
                      <a:pt x="4" y="10"/>
                    </a:moveTo>
                    <a:cubicBezTo>
                      <a:pt x="5" y="10"/>
                      <a:pt x="5" y="12"/>
                      <a:pt x="5" y="13"/>
                    </a:cubicBezTo>
                    <a:cubicBezTo>
                      <a:pt x="4" y="13"/>
                      <a:pt x="3" y="14"/>
                      <a:pt x="2" y="13"/>
                    </a:cubicBezTo>
                    <a:cubicBezTo>
                      <a:pt x="1" y="13"/>
                      <a:pt x="0" y="14"/>
                      <a:pt x="0" y="16"/>
                    </a:cubicBezTo>
                    <a:cubicBezTo>
                      <a:pt x="0" y="17"/>
                      <a:pt x="0" y="18"/>
                      <a:pt x="1" y="19"/>
                    </a:cubicBezTo>
                    <a:cubicBezTo>
                      <a:pt x="2" y="19"/>
                      <a:pt x="3" y="20"/>
                      <a:pt x="3" y="21"/>
                    </a:cubicBezTo>
                    <a:cubicBezTo>
                      <a:pt x="3" y="22"/>
                      <a:pt x="3" y="22"/>
                      <a:pt x="2" y="23"/>
                    </a:cubicBezTo>
                    <a:cubicBezTo>
                      <a:pt x="1" y="23"/>
                      <a:pt x="0" y="24"/>
                      <a:pt x="1" y="26"/>
                    </a:cubicBezTo>
                    <a:cubicBezTo>
                      <a:pt x="1" y="27"/>
                      <a:pt x="2" y="28"/>
                      <a:pt x="3" y="28"/>
                    </a:cubicBezTo>
                    <a:cubicBezTo>
                      <a:pt x="4" y="27"/>
                      <a:pt x="5" y="28"/>
                      <a:pt x="5" y="28"/>
                    </a:cubicBezTo>
                    <a:cubicBezTo>
                      <a:pt x="6" y="29"/>
                      <a:pt x="6" y="31"/>
                      <a:pt x="5" y="31"/>
                    </a:cubicBezTo>
                    <a:cubicBezTo>
                      <a:pt x="5" y="32"/>
                      <a:pt x="5" y="34"/>
                      <a:pt x="6" y="35"/>
                    </a:cubicBezTo>
                    <a:cubicBezTo>
                      <a:pt x="7" y="35"/>
                      <a:pt x="9" y="36"/>
                      <a:pt x="9" y="35"/>
                    </a:cubicBezTo>
                    <a:cubicBezTo>
                      <a:pt x="10" y="34"/>
                      <a:pt x="12" y="34"/>
                      <a:pt x="13" y="34"/>
                    </a:cubicBezTo>
                    <a:cubicBezTo>
                      <a:pt x="13" y="35"/>
                      <a:pt x="13" y="36"/>
                      <a:pt x="13" y="37"/>
                    </a:cubicBezTo>
                    <a:cubicBezTo>
                      <a:pt x="13" y="38"/>
                      <a:pt x="14" y="39"/>
                      <a:pt x="15" y="39"/>
                    </a:cubicBezTo>
                    <a:cubicBezTo>
                      <a:pt x="17" y="40"/>
                      <a:pt x="18" y="39"/>
                      <a:pt x="18" y="38"/>
                    </a:cubicBezTo>
                    <a:cubicBezTo>
                      <a:pt x="18" y="37"/>
                      <a:pt x="20" y="36"/>
                      <a:pt x="21" y="36"/>
                    </a:cubicBezTo>
                    <a:cubicBezTo>
                      <a:pt x="21" y="36"/>
                      <a:pt x="22" y="37"/>
                      <a:pt x="22" y="38"/>
                    </a:cubicBezTo>
                    <a:cubicBezTo>
                      <a:pt x="23" y="39"/>
                      <a:pt x="24" y="39"/>
                      <a:pt x="26" y="39"/>
                    </a:cubicBezTo>
                    <a:cubicBezTo>
                      <a:pt x="27" y="38"/>
                      <a:pt x="28" y="37"/>
                      <a:pt x="27" y="36"/>
                    </a:cubicBezTo>
                    <a:cubicBezTo>
                      <a:pt x="27" y="35"/>
                      <a:pt x="28" y="33"/>
                      <a:pt x="29" y="33"/>
                    </a:cubicBezTo>
                    <a:cubicBezTo>
                      <a:pt x="29" y="33"/>
                      <a:pt x="30" y="33"/>
                      <a:pt x="31" y="34"/>
                    </a:cubicBezTo>
                    <a:cubicBezTo>
                      <a:pt x="32" y="34"/>
                      <a:pt x="33" y="34"/>
                      <a:pt x="34" y="33"/>
                    </a:cubicBezTo>
                    <a:cubicBezTo>
                      <a:pt x="35" y="32"/>
                      <a:pt x="35" y="31"/>
                      <a:pt x="35" y="30"/>
                    </a:cubicBezTo>
                    <a:cubicBezTo>
                      <a:pt x="34" y="29"/>
                      <a:pt x="34" y="27"/>
                      <a:pt x="34" y="27"/>
                    </a:cubicBezTo>
                    <a:cubicBezTo>
                      <a:pt x="34" y="26"/>
                      <a:pt x="35" y="26"/>
                      <a:pt x="36" y="26"/>
                    </a:cubicBezTo>
                    <a:cubicBezTo>
                      <a:pt x="38" y="26"/>
                      <a:pt x="39" y="25"/>
                      <a:pt x="39" y="24"/>
                    </a:cubicBezTo>
                    <a:cubicBezTo>
                      <a:pt x="39" y="23"/>
                      <a:pt x="39" y="21"/>
                      <a:pt x="38" y="21"/>
                    </a:cubicBezTo>
                    <a:cubicBezTo>
                      <a:pt x="37" y="21"/>
                      <a:pt x="36" y="19"/>
                      <a:pt x="36" y="18"/>
                    </a:cubicBezTo>
                    <a:cubicBezTo>
                      <a:pt x="36" y="18"/>
                      <a:pt x="36" y="17"/>
                      <a:pt x="37" y="17"/>
                    </a:cubicBezTo>
                    <a:cubicBezTo>
                      <a:pt x="38" y="16"/>
                      <a:pt x="39" y="15"/>
                      <a:pt x="38" y="14"/>
                    </a:cubicBezTo>
                    <a:cubicBezTo>
                      <a:pt x="38" y="12"/>
                      <a:pt x="37" y="11"/>
                      <a:pt x="36" y="12"/>
                    </a:cubicBezTo>
                    <a:cubicBezTo>
                      <a:pt x="35" y="12"/>
                      <a:pt x="33" y="11"/>
                      <a:pt x="33" y="10"/>
                    </a:cubicBezTo>
                    <a:cubicBezTo>
                      <a:pt x="32" y="10"/>
                      <a:pt x="33" y="9"/>
                      <a:pt x="33" y="8"/>
                    </a:cubicBezTo>
                    <a:cubicBezTo>
                      <a:pt x="34" y="7"/>
                      <a:pt x="34" y="6"/>
                      <a:pt x="33" y="5"/>
                    </a:cubicBezTo>
                    <a:cubicBezTo>
                      <a:pt x="32" y="4"/>
                      <a:pt x="30" y="4"/>
                      <a:pt x="30" y="5"/>
                    </a:cubicBezTo>
                    <a:cubicBezTo>
                      <a:pt x="29" y="5"/>
                      <a:pt x="27" y="5"/>
                      <a:pt x="26" y="5"/>
                    </a:cubicBezTo>
                    <a:cubicBezTo>
                      <a:pt x="26" y="5"/>
                      <a:pt x="26" y="4"/>
                      <a:pt x="26" y="3"/>
                    </a:cubicBezTo>
                    <a:cubicBezTo>
                      <a:pt x="26" y="2"/>
                      <a:pt x="25" y="1"/>
                      <a:pt x="24" y="0"/>
                    </a:cubicBezTo>
                    <a:cubicBezTo>
                      <a:pt x="22" y="0"/>
                      <a:pt x="21" y="1"/>
                      <a:pt x="21" y="2"/>
                    </a:cubicBezTo>
                    <a:cubicBezTo>
                      <a:pt x="20" y="3"/>
                      <a:pt x="19" y="3"/>
                      <a:pt x="18" y="4"/>
                    </a:cubicBezTo>
                    <a:cubicBezTo>
                      <a:pt x="18" y="4"/>
                      <a:pt x="17" y="3"/>
                      <a:pt x="16" y="2"/>
                    </a:cubicBezTo>
                    <a:cubicBezTo>
                      <a:pt x="16" y="1"/>
                      <a:pt x="15" y="0"/>
                      <a:pt x="13" y="1"/>
                    </a:cubicBezTo>
                    <a:cubicBezTo>
                      <a:pt x="12" y="1"/>
                      <a:pt x="11" y="2"/>
                      <a:pt x="11" y="3"/>
                    </a:cubicBezTo>
                    <a:cubicBezTo>
                      <a:pt x="12" y="4"/>
                      <a:pt x="11" y="6"/>
                      <a:pt x="10" y="6"/>
                    </a:cubicBezTo>
                    <a:cubicBezTo>
                      <a:pt x="10" y="7"/>
                      <a:pt x="9" y="6"/>
                      <a:pt x="8" y="6"/>
                    </a:cubicBezTo>
                    <a:cubicBezTo>
                      <a:pt x="7" y="5"/>
                      <a:pt x="6" y="5"/>
                      <a:pt x="5" y="6"/>
                    </a:cubicBezTo>
                    <a:cubicBezTo>
                      <a:pt x="4" y="7"/>
                      <a:pt x="4" y="9"/>
                      <a:pt x="4" y="10"/>
                    </a:cubicBezTo>
                    <a:close/>
                    <a:moveTo>
                      <a:pt x="16" y="9"/>
                    </a:moveTo>
                    <a:cubicBezTo>
                      <a:pt x="22" y="7"/>
                      <a:pt x="28" y="10"/>
                      <a:pt x="30" y="16"/>
                    </a:cubicBezTo>
                    <a:cubicBezTo>
                      <a:pt x="32" y="22"/>
                      <a:pt x="29" y="29"/>
                      <a:pt x="23" y="31"/>
                    </a:cubicBezTo>
                    <a:cubicBezTo>
                      <a:pt x="17" y="33"/>
                      <a:pt x="11" y="29"/>
                      <a:pt x="9" y="23"/>
                    </a:cubicBezTo>
                    <a:cubicBezTo>
                      <a:pt x="7" y="17"/>
                      <a:pt x="10" y="11"/>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20" name="组合 19"/>
          <p:cNvGrpSpPr/>
          <p:nvPr/>
        </p:nvGrpSpPr>
        <p:grpSpPr>
          <a:xfrm>
            <a:off x="2072910" y="2546408"/>
            <a:ext cx="1389333" cy="2391972"/>
            <a:chOff x="7317392" y="4250111"/>
            <a:chExt cx="1852203" cy="3190034"/>
          </a:xfrm>
        </p:grpSpPr>
        <p:grpSp>
          <p:nvGrpSpPr>
            <p:cNvPr id="21" name="组合 20"/>
            <p:cNvGrpSpPr/>
            <p:nvPr/>
          </p:nvGrpSpPr>
          <p:grpSpPr>
            <a:xfrm>
              <a:off x="7317392" y="4250111"/>
              <a:ext cx="1852203" cy="3190034"/>
              <a:chOff x="2082059" y="3844831"/>
              <a:chExt cx="1852203" cy="3190034"/>
            </a:xfrm>
          </p:grpSpPr>
          <p:grpSp>
            <p:nvGrpSpPr>
              <p:cNvPr id="27" name="组合 26"/>
              <p:cNvGrpSpPr/>
              <p:nvPr/>
            </p:nvGrpSpPr>
            <p:grpSpPr>
              <a:xfrm>
                <a:off x="2082059" y="3844831"/>
                <a:ext cx="1852203" cy="3190034"/>
                <a:chOff x="2689225" y="814470"/>
                <a:chExt cx="2591963" cy="4464121"/>
              </a:xfrm>
            </p:grpSpPr>
            <p:sp>
              <p:nvSpPr>
                <p:cNvPr id="31" name="任意多边形 30"/>
                <p:cNvSpPr/>
                <p:nvPr/>
              </p:nvSpPr>
              <p:spPr>
                <a:xfrm rot="2700000">
                  <a:off x="2013033" y="2010436"/>
                  <a:ext cx="4464121" cy="2072189"/>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chemeClr val="bg1">
                        <a:lumMod val="65000"/>
                        <a:alpha val="29000"/>
                      </a:schemeClr>
                    </a:gs>
                    <a:gs pos="0">
                      <a:schemeClr val="tx1"/>
                    </a:gs>
                    <a:gs pos="100000">
                      <a:schemeClr val="bg1">
                        <a:lumMod val="95000"/>
                        <a:alpha val="0"/>
                      </a:schemeClr>
                    </a:gs>
                  </a:gsLst>
                  <a:lin ang="0" scaled="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2" name="椭圆 31"/>
                <p:cNvSpPr/>
                <p:nvPr/>
              </p:nvSpPr>
              <p:spPr>
                <a:xfrm>
                  <a:off x="2689225" y="1488621"/>
                  <a:ext cx="1791608" cy="1791608"/>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8" name="组合 27"/>
              <p:cNvGrpSpPr/>
              <p:nvPr/>
            </p:nvGrpSpPr>
            <p:grpSpPr>
              <a:xfrm>
                <a:off x="2220839" y="4115429"/>
                <a:ext cx="1431499" cy="2455353"/>
                <a:chOff x="2689225" y="825137"/>
                <a:chExt cx="2602631" cy="4464121"/>
              </a:xfrm>
            </p:grpSpPr>
            <p:sp>
              <p:nvSpPr>
                <p:cNvPr id="29" name="任意多边形 28"/>
                <p:cNvSpPr/>
                <p:nvPr/>
              </p:nvSpPr>
              <p:spPr>
                <a:xfrm rot="2700000">
                  <a:off x="2023698" y="2021101"/>
                  <a:ext cx="4464121" cy="2072194"/>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chemeClr val="bg1">
                        <a:lumMod val="65000"/>
                        <a:alpha val="29000"/>
                      </a:schemeClr>
                    </a:gs>
                    <a:gs pos="0">
                      <a:schemeClr val="tx1"/>
                    </a:gs>
                    <a:gs pos="100000">
                      <a:schemeClr val="bg1">
                        <a:lumMod val="95000"/>
                        <a:alpha val="0"/>
                      </a:schemeClr>
                    </a:gs>
                  </a:gsLst>
                  <a:lin ang="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0" name="椭圆 29"/>
                <p:cNvSpPr/>
                <p:nvPr/>
              </p:nvSpPr>
              <p:spPr>
                <a:xfrm>
                  <a:off x="2689225" y="1488621"/>
                  <a:ext cx="1791608" cy="1791608"/>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grpSp>
          <p:nvGrpSpPr>
            <p:cNvPr id="22" name="Group 4"/>
            <p:cNvGrpSpPr>
              <a:grpSpLocks noChangeAspect="1"/>
            </p:cNvGrpSpPr>
            <p:nvPr/>
          </p:nvGrpSpPr>
          <p:grpSpPr bwMode="auto">
            <a:xfrm>
              <a:off x="7766329" y="5067738"/>
              <a:ext cx="382400" cy="561513"/>
              <a:chOff x="3540" y="531"/>
              <a:chExt cx="348" cy="511"/>
            </a:xfrm>
            <a:solidFill>
              <a:schemeClr val="tx1">
                <a:lumMod val="50000"/>
                <a:lumOff val="50000"/>
              </a:schemeClr>
            </a:solidFill>
          </p:grpSpPr>
          <p:sp>
            <p:nvSpPr>
              <p:cNvPr id="23" name="Freeform 5"/>
              <p:cNvSpPr/>
              <p:nvPr/>
            </p:nvSpPr>
            <p:spPr bwMode="auto">
              <a:xfrm>
                <a:off x="3540" y="801"/>
                <a:ext cx="348" cy="241"/>
              </a:xfrm>
              <a:custGeom>
                <a:avLst/>
                <a:gdLst>
                  <a:gd name="T0" fmla="*/ 78 w 97"/>
                  <a:gd name="T1" fmla="*/ 0 h 68"/>
                  <a:gd name="T2" fmla="*/ 70 w 97"/>
                  <a:gd name="T3" fmla="*/ 20 h 68"/>
                  <a:gd name="T4" fmla="*/ 49 w 97"/>
                  <a:gd name="T5" fmla="*/ 66 h 68"/>
                  <a:gd name="T6" fmla="*/ 29 w 97"/>
                  <a:gd name="T7" fmla="*/ 20 h 68"/>
                  <a:gd name="T8" fmla="*/ 20 w 97"/>
                  <a:gd name="T9" fmla="*/ 0 h 68"/>
                  <a:gd name="T10" fmla="*/ 0 w 97"/>
                  <a:gd name="T11" fmla="*/ 39 h 68"/>
                  <a:gd name="T12" fmla="*/ 0 w 97"/>
                  <a:gd name="T13" fmla="*/ 50 h 68"/>
                  <a:gd name="T14" fmla="*/ 49 w 97"/>
                  <a:gd name="T15" fmla="*/ 68 h 68"/>
                  <a:gd name="T16" fmla="*/ 97 w 97"/>
                  <a:gd name="T17" fmla="*/ 50 h 68"/>
                  <a:gd name="T18" fmla="*/ 97 w 97"/>
                  <a:gd name="T19" fmla="*/ 39 h 68"/>
                  <a:gd name="T20" fmla="*/ 78 w 97"/>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68">
                    <a:moveTo>
                      <a:pt x="78" y="0"/>
                    </a:moveTo>
                    <a:cubicBezTo>
                      <a:pt x="70" y="20"/>
                      <a:pt x="70" y="20"/>
                      <a:pt x="70" y="20"/>
                    </a:cubicBezTo>
                    <a:cubicBezTo>
                      <a:pt x="49" y="66"/>
                      <a:pt x="49" y="66"/>
                      <a:pt x="49" y="66"/>
                    </a:cubicBezTo>
                    <a:cubicBezTo>
                      <a:pt x="29" y="20"/>
                      <a:pt x="29" y="20"/>
                      <a:pt x="29" y="20"/>
                    </a:cubicBezTo>
                    <a:cubicBezTo>
                      <a:pt x="20" y="0"/>
                      <a:pt x="20" y="0"/>
                      <a:pt x="20" y="0"/>
                    </a:cubicBezTo>
                    <a:cubicBezTo>
                      <a:pt x="8" y="8"/>
                      <a:pt x="0" y="23"/>
                      <a:pt x="0" y="39"/>
                    </a:cubicBezTo>
                    <a:cubicBezTo>
                      <a:pt x="0" y="50"/>
                      <a:pt x="0" y="50"/>
                      <a:pt x="0" y="50"/>
                    </a:cubicBezTo>
                    <a:cubicBezTo>
                      <a:pt x="13" y="61"/>
                      <a:pt x="30" y="68"/>
                      <a:pt x="49" y="68"/>
                    </a:cubicBezTo>
                    <a:cubicBezTo>
                      <a:pt x="67" y="68"/>
                      <a:pt x="84" y="61"/>
                      <a:pt x="97" y="50"/>
                    </a:cubicBezTo>
                    <a:cubicBezTo>
                      <a:pt x="97" y="39"/>
                      <a:pt x="97" y="39"/>
                      <a:pt x="97" y="39"/>
                    </a:cubicBezTo>
                    <a:cubicBezTo>
                      <a:pt x="97" y="23"/>
                      <a:pt x="90" y="9"/>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4" name="Freeform 6"/>
              <p:cNvSpPr/>
              <p:nvPr/>
            </p:nvSpPr>
            <p:spPr bwMode="auto">
              <a:xfrm>
                <a:off x="3687" y="833"/>
                <a:ext cx="58" cy="156"/>
              </a:xfrm>
              <a:custGeom>
                <a:avLst/>
                <a:gdLst>
                  <a:gd name="T0" fmla="*/ 0 w 16"/>
                  <a:gd name="T1" fmla="*/ 0 h 44"/>
                  <a:gd name="T2" fmla="*/ 3 w 16"/>
                  <a:gd name="T3" fmla="*/ 7 h 44"/>
                  <a:gd name="T4" fmla="*/ 0 w 16"/>
                  <a:gd name="T5" fmla="*/ 36 h 44"/>
                  <a:gd name="T6" fmla="*/ 8 w 16"/>
                  <a:gd name="T7" fmla="*/ 44 h 44"/>
                  <a:gd name="T8" fmla="*/ 15 w 16"/>
                  <a:gd name="T9" fmla="*/ 36 h 44"/>
                  <a:gd name="T10" fmla="*/ 12 w 16"/>
                  <a:gd name="T11" fmla="*/ 7 h 44"/>
                  <a:gd name="T12" fmla="*/ 16 w 16"/>
                  <a:gd name="T13" fmla="*/ 0 h 44"/>
                  <a:gd name="T14" fmla="*/ 8 w 16"/>
                  <a:gd name="T15" fmla="*/ 1 h 44"/>
                  <a:gd name="T16" fmla="*/ 0 w 16"/>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4">
                    <a:moveTo>
                      <a:pt x="0" y="0"/>
                    </a:moveTo>
                    <a:cubicBezTo>
                      <a:pt x="0" y="3"/>
                      <a:pt x="1" y="5"/>
                      <a:pt x="3" y="7"/>
                    </a:cubicBezTo>
                    <a:cubicBezTo>
                      <a:pt x="0" y="36"/>
                      <a:pt x="0" y="36"/>
                      <a:pt x="0" y="36"/>
                    </a:cubicBezTo>
                    <a:cubicBezTo>
                      <a:pt x="8" y="44"/>
                      <a:pt x="8" y="44"/>
                      <a:pt x="8" y="44"/>
                    </a:cubicBezTo>
                    <a:cubicBezTo>
                      <a:pt x="15" y="36"/>
                      <a:pt x="15" y="36"/>
                      <a:pt x="15" y="36"/>
                    </a:cubicBezTo>
                    <a:cubicBezTo>
                      <a:pt x="12" y="7"/>
                      <a:pt x="12" y="7"/>
                      <a:pt x="12" y="7"/>
                    </a:cubicBezTo>
                    <a:cubicBezTo>
                      <a:pt x="14" y="5"/>
                      <a:pt x="15" y="3"/>
                      <a:pt x="16" y="0"/>
                    </a:cubicBezTo>
                    <a:cubicBezTo>
                      <a:pt x="13" y="1"/>
                      <a:pt x="10" y="1"/>
                      <a:pt x="8" y="1"/>
                    </a:cubicBezTo>
                    <a:cubicBezTo>
                      <a:pt x="5" y="1"/>
                      <a:pt x="2"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5" name="Freeform 7"/>
              <p:cNvSpPr/>
              <p:nvPr/>
            </p:nvSpPr>
            <p:spPr bwMode="auto">
              <a:xfrm>
                <a:off x="3609" y="652"/>
                <a:ext cx="215" cy="181"/>
              </a:xfrm>
              <a:custGeom>
                <a:avLst/>
                <a:gdLst>
                  <a:gd name="T0" fmla="*/ 30 w 60"/>
                  <a:gd name="T1" fmla="*/ 5 h 51"/>
                  <a:gd name="T2" fmla="*/ 13 w 60"/>
                  <a:gd name="T3" fmla="*/ 0 h 51"/>
                  <a:gd name="T4" fmla="*/ 1 w 60"/>
                  <a:gd name="T5" fmla="*/ 0 h 51"/>
                  <a:gd name="T6" fmla="*/ 0 w 60"/>
                  <a:gd name="T7" fmla="*/ 0 h 51"/>
                  <a:gd name="T8" fmla="*/ 0 w 60"/>
                  <a:gd name="T9" fmla="*/ 6 h 51"/>
                  <a:gd name="T10" fmla="*/ 0 w 60"/>
                  <a:gd name="T11" fmla="*/ 24 h 51"/>
                  <a:gd name="T12" fmla="*/ 22 w 60"/>
                  <a:gd name="T13" fmla="*/ 50 h 51"/>
                  <a:gd name="T14" fmla="*/ 30 w 60"/>
                  <a:gd name="T15" fmla="*/ 51 h 51"/>
                  <a:gd name="T16" fmla="*/ 38 w 60"/>
                  <a:gd name="T17" fmla="*/ 50 h 51"/>
                  <a:gd name="T18" fmla="*/ 60 w 60"/>
                  <a:gd name="T19" fmla="*/ 24 h 51"/>
                  <a:gd name="T20" fmla="*/ 60 w 60"/>
                  <a:gd name="T21" fmla="*/ 6 h 51"/>
                  <a:gd name="T22" fmla="*/ 59 w 60"/>
                  <a:gd name="T23" fmla="*/ 0 h 51"/>
                  <a:gd name="T24" fmla="*/ 47 w 60"/>
                  <a:gd name="T25" fmla="*/ 0 h 51"/>
                  <a:gd name="T26" fmla="*/ 30 w 60"/>
                  <a:gd name="T2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51">
                    <a:moveTo>
                      <a:pt x="30" y="5"/>
                    </a:moveTo>
                    <a:cubicBezTo>
                      <a:pt x="22" y="5"/>
                      <a:pt x="15" y="3"/>
                      <a:pt x="13" y="0"/>
                    </a:cubicBezTo>
                    <a:cubicBezTo>
                      <a:pt x="1" y="0"/>
                      <a:pt x="1" y="0"/>
                      <a:pt x="1" y="0"/>
                    </a:cubicBezTo>
                    <a:cubicBezTo>
                      <a:pt x="0" y="0"/>
                      <a:pt x="0" y="0"/>
                      <a:pt x="0" y="0"/>
                    </a:cubicBezTo>
                    <a:cubicBezTo>
                      <a:pt x="0" y="2"/>
                      <a:pt x="0" y="4"/>
                      <a:pt x="0" y="6"/>
                    </a:cubicBezTo>
                    <a:cubicBezTo>
                      <a:pt x="0" y="24"/>
                      <a:pt x="0" y="24"/>
                      <a:pt x="0" y="24"/>
                    </a:cubicBezTo>
                    <a:cubicBezTo>
                      <a:pt x="0" y="36"/>
                      <a:pt x="9" y="47"/>
                      <a:pt x="22" y="50"/>
                    </a:cubicBezTo>
                    <a:cubicBezTo>
                      <a:pt x="24" y="51"/>
                      <a:pt x="27" y="51"/>
                      <a:pt x="30" y="51"/>
                    </a:cubicBezTo>
                    <a:cubicBezTo>
                      <a:pt x="32" y="51"/>
                      <a:pt x="35" y="51"/>
                      <a:pt x="38" y="50"/>
                    </a:cubicBezTo>
                    <a:cubicBezTo>
                      <a:pt x="50" y="47"/>
                      <a:pt x="60" y="36"/>
                      <a:pt x="60" y="24"/>
                    </a:cubicBezTo>
                    <a:cubicBezTo>
                      <a:pt x="60" y="6"/>
                      <a:pt x="60" y="6"/>
                      <a:pt x="60" y="6"/>
                    </a:cubicBezTo>
                    <a:cubicBezTo>
                      <a:pt x="60" y="4"/>
                      <a:pt x="59" y="2"/>
                      <a:pt x="59" y="0"/>
                    </a:cubicBezTo>
                    <a:cubicBezTo>
                      <a:pt x="47" y="0"/>
                      <a:pt x="47" y="0"/>
                      <a:pt x="47" y="0"/>
                    </a:cubicBezTo>
                    <a:cubicBezTo>
                      <a:pt x="46" y="3"/>
                      <a:pt x="38" y="5"/>
                      <a:pt x="3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6" name="Freeform 8"/>
              <p:cNvSpPr>
                <a:spLocks noEditPoints="1"/>
              </p:cNvSpPr>
              <p:nvPr/>
            </p:nvSpPr>
            <p:spPr bwMode="auto">
              <a:xfrm>
                <a:off x="3598" y="531"/>
                <a:ext cx="240" cy="128"/>
              </a:xfrm>
              <a:custGeom>
                <a:avLst/>
                <a:gdLst>
                  <a:gd name="T0" fmla="*/ 33 w 67"/>
                  <a:gd name="T1" fmla="*/ 0 h 36"/>
                  <a:gd name="T2" fmla="*/ 0 w 67"/>
                  <a:gd name="T3" fmla="*/ 31 h 36"/>
                  <a:gd name="T4" fmla="*/ 4 w 67"/>
                  <a:gd name="T5" fmla="*/ 31 h 36"/>
                  <a:gd name="T6" fmla="*/ 4 w 67"/>
                  <a:gd name="T7" fmla="*/ 31 h 36"/>
                  <a:gd name="T8" fmla="*/ 16 w 67"/>
                  <a:gd name="T9" fmla="*/ 31 h 36"/>
                  <a:gd name="T10" fmla="*/ 33 w 67"/>
                  <a:gd name="T11" fmla="*/ 36 h 36"/>
                  <a:gd name="T12" fmla="*/ 51 w 67"/>
                  <a:gd name="T13" fmla="*/ 31 h 36"/>
                  <a:gd name="T14" fmla="*/ 62 w 67"/>
                  <a:gd name="T15" fmla="*/ 31 h 36"/>
                  <a:gd name="T16" fmla="*/ 64 w 67"/>
                  <a:gd name="T17" fmla="*/ 31 h 36"/>
                  <a:gd name="T18" fmla="*/ 67 w 67"/>
                  <a:gd name="T19" fmla="*/ 31 h 36"/>
                  <a:gd name="T20" fmla="*/ 33 w 67"/>
                  <a:gd name="T21" fmla="*/ 0 h 36"/>
                  <a:gd name="T22" fmla="*/ 33 w 67"/>
                  <a:gd name="T23" fmla="*/ 26 h 36"/>
                  <a:gd name="T24" fmla="*/ 27 w 67"/>
                  <a:gd name="T25" fmla="*/ 20 h 36"/>
                  <a:gd name="T26" fmla="*/ 33 w 67"/>
                  <a:gd name="T27" fmla="*/ 14 h 36"/>
                  <a:gd name="T28" fmla="*/ 40 w 67"/>
                  <a:gd name="T29" fmla="*/ 20 h 36"/>
                  <a:gd name="T30" fmla="*/ 33 w 67"/>
                  <a:gd name="T31"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36">
                    <a:moveTo>
                      <a:pt x="33" y="0"/>
                    </a:moveTo>
                    <a:cubicBezTo>
                      <a:pt x="15" y="0"/>
                      <a:pt x="1" y="14"/>
                      <a:pt x="0" y="31"/>
                    </a:cubicBezTo>
                    <a:cubicBezTo>
                      <a:pt x="4" y="31"/>
                      <a:pt x="4" y="31"/>
                      <a:pt x="4" y="31"/>
                    </a:cubicBezTo>
                    <a:cubicBezTo>
                      <a:pt x="4" y="31"/>
                      <a:pt x="4" y="31"/>
                      <a:pt x="4" y="31"/>
                    </a:cubicBezTo>
                    <a:cubicBezTo>
                      <a:pt x="16" y="31"/>
                      <a:pt x="16" y="31"/>
                      <a:pt x="16" y="31"/>
                    </a:cubicBezTo>
                    <a:cubicBezTo>
                      <a:pt x="18" y="34"/>
                      <a:pt x="25" y="36"/>
                      <a:pt x="33" y="36"/>
                    </a:cubicBezTo>
                    <a:cubicBezTo>
                      <a:pt x="42" y="36"/>
                      <a:pt x="49" y="34"/>
                      <a:pt x="51" y="31"/>
                    </a:cubicBezTo>
                    <a:cubicBezTo>
                      <a:pt x="62" y="31"/>
                      <a:pt x="62" y="31"/>
                      <a:pt x="62" y="31"/>
                    </a:cubicBezTo>
                    <a:cubicBezTo>
                      <a:pt x="64" y="31"/>
                      <a:pt x="64" y="31"/>
                      <a:pt x="64" y="31"/>
                    </a:cubicBezTo>
                    <a:cubicBezTo>
                      <a:pt x="67" y="31"/>
                      <a:pt x="67" y="31"/>
                      <a:pt x="67" y="31"/>
                    </a:cubicBezTo>
                    <a:cubicBezTo>
                      <a:pt x="66" y="14"/>
                      <a:pt x="51" y="0"/>
                      <a:pt x="33" y="0"/>
                    </a:cubicBezTo>
                    <a:close/>
                    <a:moveTo>
                      <a:pt x="33" y="26"/>
                    </a:moveTo>
                    <a:cubicBezTo>
                      <a:pt x="30" y="26"/>
                      <a:pt x="27" y="24"/>
                      <a:pt x="27" y="20"/>
                    </a:cubicBezTo>
                    <a:cubicBezTo>
                      <a:pt x="27" y="17"/>
                      <a:pt x="30" y="14"/>
                      <a:pt x="33" y="14"/>
                    </a:cubicBezTo>
                    <a:cubicBezTo>
                      <a:pt x="37" y="14"/>
                      <a:pt x="40" y="17"/>
                      <a:pt x="40" y="20"/>
                    </a:cubicBezTo>
                    <a:cubicBezTo>
                      <a:pt x="40" y="24"/>
                      <a:pt x="37" y="26"/>
                      <a:pt x="3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33" name="组合 32"/>
          <p:cNvGrpSpPr/>
          <p:nvPr/>
        </p:nvGrpSpPr>
        <p:grpSpPr>
          <a:xfrm>
            <a:off x="3284551" y="1359236"/>
            <a:ext cx="3319659" cy="648680"/>
            <a:chOff x="4319158" y="1565423"/>
            <a:chExt cx="4425636" cy="865106"/>
          </a:xfrm>
        </p:grpSpPr>
        <p:sp>
          <p:nvSpPr>
            <p:cNvPr id="34" name="文本框 112"/>
            <p:cNvSpPr txBox="1"/>
            <p:nvPr/>
          </p:nvSpPr>
          <p:spPr>
            <a:xfrm>
              <a:off x="4984079" y="1626058"/>
              <a:ext cx="1768273" cy="338633"/>
            </a:xfrm>
            <a:prstGeom prst="rect">
              <a:avLst/>
            </a:prstGeom>
            <a:noFill/>
          </p:spPr>
          <p:txBody>
            <a:bodyPr wrap="square" rtlCol="0">
              <a:spAutoFit/>
            </a:bodyPr>
            <a:lstStyle/>
            <a:p>
              <a:r>
                <a:rPr lang="zh-CN" altLang="en-US" sz="1050" dirty="0">
                  <a:solidFill>
                    <a:srgbClr val="FFB850"/>
                  </a:solidFill>
                  <a:latin typeface="时尚中黑简体" panose="01010104010101010101" pitchFamily="2" charset="-122"/>
                  <a:ea typeface="时尚中黑简体" panose="01010104010101010101" pitchFamily="2" charset="-122"/>
                </a:rPr>
                <a:t>在此添加标题</a:t>
              </a:r>
              <a:endParaRPr lang="zh-CN" altLang="en-US" sz="1050" dirty="0">
                <a:solidFill>
                  <a:srgbClr val="FFB850"/>
                </a:solidFill>
                <a:latin typeface="时尚中黑简体" panose="01010104010101010101" pitchFamily="2" charset="-122"/>
                <a:ea typeface="时尚中黑简体" panose="01010104010101010101" pitchFamily="2" charset="-122"/>
              </a:endParaRPr>
            </a:p>
          </p:txBody>
        </p:sp>
        <p:sp>
          <p:nvSpPr>
            <p:cNvPr id="35" name="文本框 114"/>
            <p:cNvSpPr txBox="1"/>
            <p:nvPr/>
          </p:nvSpPr>
          <p:spPr>
            <a:xfrm>
              <a:off x="4319158" y="1565423"/>
              <a:ext cx="878898" cy="800403"/>
            </a:xfrm>
            <a:prstGeom prst="rect">
              <a:avLst/>
            </a:prstGeom>
            <a:noFill/>
          </p:spPr>
          <p:txBody>
            <a:bodyPr wrap="square" rtlCol="0">
              <a:spAutoFit/>
            </a:bodyPr>
            <a:lstStyle/>
            <a:p>
              <a:pPr algn="ctr"/>
              <a:r>
                <a:rPr lang="en-US" altLang="zh-CN" sz="3300" dirty="0">
                  <a:solidFill>
                    <a:srgbClr val="FFB850"/>
                  </a:solidFill>
                  <a:latin typeface="Impact" panose="020B0806030902050204" pitchFamily="34" charset="0"/>
                  <a:ea typeface="Kozuka Gothic Pro H" panose="020B0800000000000000" pitchFamily="34" charset="-128"/>
                </a:rPr>
                <a:t>01</a:t>
              </a:r>
              <a:endParaRPr lang="zh-CN" altLang="en-US" sz="3300" dirty="0">
                <a:solidFill>
                  <a:srgbClr val="FFB850"/>
                </a:solidFill>
                <a:latin typeface="Impact" panose="020B0806030902050204" pitchFamily="34" charset="0"/>
                <a:ea typeface="Kozuka Gothic Pro H" panose="020B0800000000000000" pitchFamily="34" charset="-128"/>
              </a:endParaRPr>
            </a:p>
          </p:txBody>
        </p:sp>
        <p:sp>
          <p:nvSpPr>
            <p:cNvPr id="36" name="文本框 113"/>
            <p:cNvSpPr txBox="1"/>
            <p:nvPr/>
          </p:nvSpPr>
          <p:spPr>
            <a:xfrm>
              <a:off x="5015086" y="1845618"/>
              <a:ext cx="3729708" cy="584911"/>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2629312" y="2230754"/>
            <a:ext cx="3328762" cy="641057"/>
            <a:chOff x="3445618" y="2727717"/>
            <a:chExt cx="4437771" cy="854939"/>
          </a:xfrm>
        </p:grpSpPr>
        <p:sp>
          <p:nvSpPr>
            <p:cNvPr id="38" name="文本框 116"/>
            <p:cNvSpPr txBox="1"/>
            <p:nvPr/>
          </p:nvSpPr>
          <p:spPr>
            <a:xfrm>
              <a:off x="5424801" y="2789477"/>
              <a:ext cx="1768274" cy="338632"/>
            </a:xfrm>
            <a:prstGeom prst="rect">
              <a:avLst/>
            </a:prstGeom>
            <a:noFill/>
          </p:spPr>
          <p:txBody>
            <a:bodyPr wrap="square" rtlCol="0">
              <a:spAutoFit/>
            </a:bodyPr>
            <a:lstStyle/>
            <a:p>
              <a:pPr algn="r"/>
              <a:r>
                <a:rPr lang="zh-CN" altLang="en-US" sz="1050" dirty="0">
                  <a:solidFill>
                    <a:srgbClr val="E87071"/>
                  </a:solidFill>
                  <a:latin typeface="时尚中黑简体" panose="01010104010101010101" pitchFamily="2" charset="-122"/>
                  <a:ea typeface="时尚中黑简体" panose="01010104010101010101" pitchFamily="2" charset="-122"/>
                </a:rPr>
                <a:t>在此添加标题</a:t>
              </a:r>
              <a:endParaRPr lang="zh-CN" altLang="en-US" sz="1050" dirty="0">
                <a:solidFill>
                  <a:srgbClr val="E87071"/>
                </a:solidFill>
                <a:latin typeface="时尚中黑简体" panose="01010104010101010101" pitchFamily="2" charset="-122"/>
                <a:ea typeface="时尚中黑简体" panose="01010104010101010101" pitchFamily="2" charset="-122"/>
              </a:endParaRPr>
            </a:p>
          </p:txBody>
        </p:sp>
        <p:sp>
          <p:nvSpPr>
            <p:cNvPr id="39" name="文本框 118"/>
            <p:cNvSpPr txBox="1"/>
            <p:nvPr/>
          </p:nvSpPr>
          <p:spPr>
            <a:xfrm>
              <a:off x="7004492" y="2727717"/>
              <a:ext cx="878897" cy="800402"/>
            </a:xfrm>
            <a:prstGeom prst="rect">
              <a:avLst/>
            </a:prstGeom>
            <a:noFill/>
          </p:spPr>
          <p:txBody>
            <a:bodyPr wrap="square" rtlCol="0">
              <a:spAutoFit/>
            </a:bodyPr>
            <a:lstStyle/>
            <a:p>
              <a:pPr algn="ctr"/>
              <a:r>
                <a:rPr lang="en-US" altLang="zh-CN" sz="3300" dirty="0">
                  <a:solidFill>
                    <a:srgbClr val="E87071"/>
                  </a:solidFill>
                  <a:latin typeface="Impact" panose="020B0806030902050204" pitchFamily="34" charset="0"/>
                  <a:ea typeface="Kozuka Gothic Pro H" panose="020B0800000000000000" pitchFamily="34" charset="-128"/>
                </a:rPr>
                <a:t>02</a:t>
              </a:r>
              <a:endParaRPr lang="zh-CN" altLang="en-US" sz="3300" dirty="0">
                <a:solidFill>
                  <a:srgbClr val="E87071"/>
                </a:solidFill>
                <a:latin typeface="Impact" panose="020B0806030902050204" pitchFamily="34" charset="0"/>
                <a:ea typeface="Kozuka Gothic Pro H" panose="020B0800000000000000" pitchFamily="34" charset="-128"/>
              </a:endParaRPr>
            </a:p>
          </p:txBody>
        </p:sp>
        <p:sp>
          <p:nvSpPr>
            <p:cNvPr id="40" name="文本框 39"/>
            <p:cNvSpPr txBox="1"/>
            <p:nvPr/>
          </p:nvSpPr>
          <p:spPr>
            <a:xfrm>
              <a:off x="3445618" y="2997746"/>
              <a:ext cx="3729709" cy="584910"/>
            </a:xfrm>
            <a:prstGeom prst="rect">
              <a:avLst/>
            </a:prstGeom>
            <a:noFill/>
          </p:spPr>
          <p:txBody>
            <a:bodyPr wrap="square" rtlCol="0">
              <a:spAutoFit/>
            </a:bodyPr>
            <a:lstStyle/>
            <a:p>
              <a:pPr algn="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3353165" y="3041453"/>
            <a:ext cx="3359072" cy="694251"/>
            <a:chOff x="4410630" y="3808902"/>
            <a:chExt cx="4478180" cy="925883"/>
          </a:xfrm>
        </p:grpSpPr>
        <p:sp>
          <p:nvSpPr>
            <p:cNvPr id="42" name="文本框 120"/>
            <p:cNvSpPr txBox="1"/>
            <p:nvPr/>
          </p:nvSpPr>
          <p:spPr>
            <a:xfrm>
              <a:off x="5113651" y="3877158"/>
              <a:ext cx="1768273" cy="338633"/>
            </a:xfrm>
            <a:prstGeom prst="rect">
              <a:avLst/>
            </a:prstGeom>
            <a:noFill/>
          </p:spPr>
          <p:txBody>
            <a:bodyPr wrap="square" rtlCol="0">
              <a:spAutoFit/>
            </a:bodyPr>
            <a:lstStyle/>
            <a:p>
              <a:r>
                <a:rPr lang="zh-CN" altLang="en-US" sz="1050" dirty="0">
                  <a:solidFill>
                    <a:srgbClr val="01ACBE"/>
                  </a:solidFill>
                  <a:latin typeface="时尚中黑简体" panose="01010104010101010101" pitchFamily="2" charset="-122"/>
                  <a:ea typeface="时尚中黑简体" panose="01010104010101010101" pitchFamily="2" charset="-122"/>
                </a:rPr>
                <a:t>在此添加标题</a:t>
              </a:r>
              <a:endParaRPr lang="zh-CN" altLang="en-US" sz="1050" dirty="0">
                <a:solidFill>
                  <a:srgbClr val="01ACBE"/>
                </a:solidFill>
                <a:latin typeface="时尚中黑简体" panose="01010104010101010101" pitchFamily="2" charset="-122"/>
                <a:ea typeface="时尚中黑简体" panose="01010104010101010101" pitchFamily="2" charset="-122"/>
              </a:endParaRPr>
            </a:p>
          </p:txBody>
        </p:sp>
        <p:sp>
          <p:nvSpPr>
            <p:cNvPr id="43" name="文本框 122"/>
            <p:cNvSpPr txBox="1"/>
            <p:nvPr/>
          </p:nvSpPr>
          <p:spPr>
            <a:xfrm>
              <a:off x="4410630" y="3808902"/>
              <a:ext cx="878898" cy="800404"/>
            </a:xfrm>
            <a:prstGeom prst="rect">
              <a:avLst/>
            </a:prstGeom>
            <a:noFill/>
          </p:spPr>
          <p:txBody>
            <a:bodyPr wrap="square" rtlCol="0">
              <a:spAutoFit/>
            </a:bodyPr>
            <a:lstStyle/>
            <a:p>
              <a:pPr algn="ctr"/>
              <a:r>
                <a:rPr lang="en-US" altLang="zh-CN" sz="3300" dirty="0">
                  <a:solidFill>
                    <a:srgbClr val="01ACBE"/>
                  </a:solidFill>
                  <a:latin typeface="Impact" panose="020B0806030902050204" pitchFamily="34" charset="0"/>
                  <a:ea typeface="Kozuka Gothic Pro H" panose="020B0800000000000000" pitchFamily="34" charset="-128"/>
                </a:rPr>
                <a:t>03</a:t>
              </a:r>
              <a:endParaRPr lang="zh-CN" altLang="en-US" sz="3300" dirty="0">
                <a:solidFill>
                  <a:srgbClr val="01ACBE"/>
                </a:solidFill>
                <a:latin typeface="Impact" panose="020B0806030902050204" pitchFamily="34" charset="0"/>
                <a:ea typeface="Kozuka Gothic Pro H" panose="020B0800000000000000" pitchFamily="34" charset="-128"/>
              </a:endParaRPr>
            </a:p>
          </p:txBody>
        </p:sp>
        <p:sp>
          <p:nvSpPr>
            <p:cNvPr id="44" name="文本框 113"/>
            <p:cNvSpPr txBox="1"/>
            <p:nvPr/>
          </p:nvSpPr>
          <p:spPr>
            <a:xfrm>
              <a:off x="5159102" y="4149874"/>
              <a:ext cx="3729708" cy="584911"/>
            </a:xfrm>
            <a:prstGeom prst="rect">
              <a:avLst/>
            </a:prstGeom>
            <a:noFill/>
          </p:spPr>
          <p:txBody>
            <a:bodyPr wrap="square" rtlCol="0">
              <a:spAutoFit/>
            </a:bodyPr>
            <a:lstStyle/>
            <a:p>
              <a:pP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2629312" y="3908040"/>
            <a:ext cx="3328762" cy="674506"/>
            <a:chOff x="3445618" y="4964609"/>
            <a:chExt cx="4437771" cy="899549"/>
          </a:xfrm>
        </p:grpSpPr>
        <p:sp>
          <p:nvSpPr>
            <p:cNvPr id="46" name="文本框 124"/>
            <p:cNvSpPr txBox="1"/>
            <p:nvPr/>
          </p:nvSpPr>
          <p:spPr>
            <a:xfrm>
              <a:off x="5424801" y="5026369"/>
              <a:ext cx="1768274" cy="338633"/>
            </a:xfrm>
            <a:prstGeom prst="rect">
              <a:avLst/>
            </a:prstGeom>
            <a:noFill/>
          </p:spPr>
          <p:txBody>
            <a:bodyPr wrap="square" rtlCol="0">
              <a:spAutoFit/>
            </a:bodyPr>
            <a:lstStyle/>
            <a:p>
              <a:pPr algn="r"/>
              <a:r>
                <a:rPr lang="zh-CN" altLang="en-US" sz="1050" dirty="0">
                  <a:solidFill>
                    <a:srgbClr val="663A77"/>
                  </a:solidFill>
                  <a:latin typeface="时尚中黑简体" panose="01010104010101010101" pitchFamily="2" charset="-122"/>
                  <a:ea typeface="时尚中黑简体" panose="01010104010101010101" pitchFamily="2" charset="-122"/>
                </a:rPr>
                <a:t>在此添加标题</a:t>
              </a:r>
              <a:endParaRPr lang="zh-CN" altLang="en-US" sz="1050" dirty="0">
                <a:solidFill>
                  <a:srgbClr val="663A77"/>
                </a:solidFill>
                <a:latin typeface="时尚中黑简体" panose="01010104010101010101" pitchFamily="2" charset="-122"/>
                <a:ea typeface="时尚中黑简体" panose="01010104010101010101" pitchFamily="2" charset="-122"/>
              </a:endParaRPr>
            </a:p>
          </p:txBody>
        </p:sp>
        <p:sp>
          <p:nvSpPr>
            <p:cNvPr id="47" name="文本框 126"/>
            <p:cNvSpPr txBox="1"/>
            <p:nvPr/>
          </p:nvSpPr>
          <p:spPr>
            <a:xfrm>
              <a:off x="7004492" y="4964609"/>
              <a:ext cx="878897" cy="800404"/>
            </a:xfrm>
            <a:prstGeom prst="rect">
              <a:avLst/>
            </a:prstGeom>
            <a:noFill/>
          </p:spPr>
          <p:txBody>
            <a:bodyPr wrap="square" rtlCol="0">
              <a:spAutoFit/>
            </a:bodyPr>
            <a:lstStyle/>
            <a:p>
              <a:pPr algn="ctr"/>
              <a:r>
                <a:rPr lang="en-US" altLang="zh-CN" sz="3300" dirty="0">
                  <a:solidFill>
                    <a:srgbClr val="663A77"/>
                  </a:solidFill>
                  <a:latin typeface="Impact" panose="020B0806030902050204" pitchFamily="34" charset="0"/>
                  <a:ea typeface="Kozuka Gothic Pro H" panose="020B0800000000000000" pitchFamily="34" charset="-128"/>
                </a:rPr>
                <a:t>04</a:t>
              </a:r>
              <a:endParaRPr lang="zh-CN" altLang="en-US" sz="3300" dirty="0">
                <a:solidFill>
                  <a:srgbClr val="663A77"/>
                </a:solidFill>
                <a:latin typeface="Impact" panose="020B0806030902050204" pitchFamily="34" charset="0"/>
                <a:ea typeface="Kozuka Gothic Pro H" panose="020B0800000000000000" pitchFamily="34" charset="-128"/>
              </a:endParaRPr>
            </a:p>
          </p:txBody>
        </p:sp>
        <p:sp>
          <p:nvSpPr>
            <p:cNvPr id="48" name="文本框 113"/>
            <p:cNvSpPr txBox="1"/>
            <p:nvPr/>
          </p:nvSpPr>
          <p:spPr>
            <a:xfrm>
              <a:off x="3445618" y="5279247"/>
              <a:ext cx="3729709" cy="584911"/>
            </a:xfrm>
            <a:prstGeom prst="rect">
              <a:avLst/>
            </a:prstGeom>
            <a:noFill/>
          </p:spPr>
          <p:txBody>
            <a:bodyPr wrap="square" rtlCol="0">
              <a:spAutoFit/>
            </a:bodyPr>
            <a:lstStyle/>
            <a:p>
              <a:pPr algn="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 fill="hold"/>
                                        <p:tgtEl>
                                          <p:spTgt spid="8"/>
                                        </p:tgtEl>
                                        <p:attrNameLst>
                                          <p:attrName>ppt_w</p:attrName>
                                        </p:attrNameLst>
                                      </p:cBhvr>
                                      <p:tavLst>
                                        <p:tav tm="0">
                                          <p:val>
                                            <p:fltVal val="0"/>
                                          </p:val>
                                        </p:tav>
                                        <p:tav tm="100000">
                                          <p:val>
                                            <p:strVal val="#ppt_w"/>
                                          </p:val>
                                        </p:tav>
                                      </p:tavLst>
                                    </p:anim>
                                    <p:anim calcmode="lin" valueType="num">
                                      <p:cBhvr>
                                        <p:cTn id="24" dur="100" fill="hold"/>
                                        <p:tgtEl>
                                          <p:spTgt spid="8"/>
                                        </p:tgtEl>
                                        <p:attrNameLst>
                                          <p:attrName>ppt_h</p:attrName>
                                        </p:attrNameLst>
                                      </p:cBhvr>
                                      <p:tavLst>
                                        <p:tav tm="0">
                                          <p:val>
                                            <p:fltVal val="0"/>
                                          </p:val>
                                        </p:tav>
                                        <p:tav tm="100000">
                                          <p:val>
                                            <p:strVal val="#ppt_h"/>
                                          </p:val>
                                        </p:tav>
                                      </p:tavLst>
                                    </p:anim>
                                    <p:animEffect transition="in" filter="fade">
                                      <p:cBhvr>
                                        <p:cTn id="25" dur="100"/>
                                        <p:tgtEl>
                                          <p:spTgt spid="8"/>
                                        </p:tgtEl>
                                      </p:cBhvr>
                                    </p:animEffect>
                                  </p:childTnLst>
                                </p:cTn>
                              </p:par>
                              <p:par>
                                <p:cTn id="26" presetID="6" presetClass="emph" presetSubtype="0" fill="hold" nodeType="withEffect">
                                  <p:stCondLst>
                                    <p:cond delay="100"/>
                                  </p:stCondLst>
                                  <p:childTnLst>
                                    <p:animScale>
                                      <p:cBhvr>
                                        <p:cTn id="27" dur="100" fill="hold"/>
                                        <p:tgtEl>
                                          <p:spTgt spid="8"/>
                                        </p:tgtEl>
                                      </p:cBhvr>
                                      <p:by x="110000" y="110000"/>
                                    </p:animScale>
                                  </p:childTnLst>
                                </p:cTn>
                              </p:par>
                              <p:par>
                                <p:cTn id="28" presetID="6" presetClass="emph" presetSubtype="0" fill="hold" nodeType="withEffect">
                                  <p:stCondLst>
                                    <p:cond delay="200"/>
                                  </p:stCondLst>
                                  <p:childTnLst>
                                    <p:animScale>
                                      <p:cBhvr>
                                        <p:cTn id="29" dur="200" fill="hold"/>
                                        <p:tgtEl>
                                          <p:spTgt spid="8"/>
                                        </p:tgtEl>
                                      </p:cBhvr>
                                      <p:by x="90000" y="90000"/>
                                    </p:animScale>
                                  </p:childTnLst>
                                </p:cTn>
                              </p:par>
                              <p:par>
                                <p:cTn id="30" presetID="6" presetClass="emph" presetSubtype="0" fill="hold" nodeType="withEffect">
                                  <p:stCondLst>
                                    <p:cond delay="400"/>
                                  </p:stCondLst>
                                  <p:childTnLst>
                                    <p:animScale>
                                      <p:cBhvr>
                                        <p:cTn id="31" dur="100" fill="hold"/>
                                        <p:tgtEl>
                                          <p:spTgt spid="8"/>
                                        </p:tgtEl>
                                      </p:cBhvr>
                                      <p:by x="105000" y="105000"/>
                                    </p:animScale>
                                  </p:childTnLst>
                                </p:cTn>
                              </p:par>
                              <p:par>
                                <p:cTn id="32" presetID="6" presetClass="emph" presetSubtype="0" fill="hold" nodeType="withEffect">
                                  <p:stCondLst>
                                    <p:cond delay="500"/>
                                  </p:stCondLst>
                                  <p:childTnLst>
                                    <p:animScale>
                                      <p:cBhvr>
                                        <p:cTn id="33" dur="200" fill="hold"/>
                                        <p:tgtEl>
                                          <p:spTgt spid="8"/>
                                        </p:tgtEl>
                                      </p:cBhvr>
                                      <p:by x="95000" y="95000"/>
                                    </p:animScale>
                                  </p:childTnLst>
                                </p:cTn>
                              </p:par>
                            </p:childTnLst>
                          </p:cTn>
                        </p:par>
                        <p:par>
                          <p:cTn id="34" fill="hold">
                            <p:stCondLst>
                              <p:cond delay="2500"/>
                            </p:stCondLst>
                            <p:childTnLst>
                              <p:par>
                                <p:cTn id="35" presetID="22" presetClass="entr" presetSubtype="2"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right)">
                                      <p:cBhvr>
                                        <p:cTn id="37" dur="500"/>
                                        <p:tgtEl>
                                          <p:spTgt spid="37"/>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right)">
                                      <p:cBhvr>
                                        <p:cTn id="41" dur="500"/>
                                        <p:tgtEl>
                                          <p:spTgt spid="5"/>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100" fill="hold"/>
                                        <p:tgtEl>
                                          <p:spTgt spid="20"/>
                                        </p:tgtEl>
                                        <p:attrNameLst>
                                          <p:attrName>ppt_w</p:attrName>
                                        </p:attrNameLst>
                                      </p:cBhvr>
                                      <p:tavLst>
                                        <p:tav tm="0">
                                          <p:val>
                                            <p:fltVal val="0"/>
                                          </p:val>
                                        </p:tav>
                                        <p:tav tm="100000">
                                          <p:val>
                                            <p:strVal val="#ppt_w"/>
                                          </p:val>
                                        </p:tav>
                                      </p:tavLst>
                                    </p:anim>
                                    <p:anim calcmode="lin" valueType="num">
                                      <p:cBhvr>
                                        <p:cTn id="46" dur="100" fill="hold"/>
                                        <p:tgtEl>
                                          <p:spTgt spid="20"/>
                                        </p:tgtEl>
                                        <p:attrNameLst>
                                          <p:attrName>ppt_h</p:attrName>
                                        </p:attrNameLst>
                                      </p:cBhvr>
                                      <p:tavLst>
                                        <p:tav tm="0">
                                          <p:val>
                                            <p:fltVal val="0"/>
                                          </p:val>
                                        </p:tav>
                                        <p:tav tm="100000">
                                          <p:val>
                                            <p:strVal val="#ppt_h"/>
                                          </p:val>
                                        </p:tav>
                                      </p:tavLst>
                                    </p:anim>
                                    <p:animEffect transition="in" filter="fade">
                                      <p:cBhvr>
                                        <p:cTn id="47" dur="100"/>
                                        <p:tgtEl>
                                          <p:spTgt spid="20"/>
                                        </p:tgtEl>
                                      </p:cBhvr>
                                    </p:animEffect>
                                  </p:childTnLst>
                                </p:cTn>
                              </p:par>
                              <p:par>
                                <p:cTn id="48" presetID="6" presetClass="emph" presetSubtype="0" fill="hold" nodeType="withEffect">
                                  <p:stCondLst>
                                    <p:cond delay="100"/>
                                  </p:stCondLst>
                                  <p:childTnLst>
                                    <p:animScale>
                                      <p:cBhvr>
                                        <p:cTn id="49" dur="100" fill="hold"/>
                                        <p:tgtEl>
                                          <p:spTgt spid="20"/>
                                        </p:tgtEl>
                                      </p:cBhvr>
                                      <p:by x="110000" y="110000"/>
                                    </p:animScale>
                                  </p:childTnLst>
                                </p:cTn>
                              </p:par>
                              <p:par>
                                <p:cTn id="50" presetID="6" presetClass="emph" presetSubtype="0" fill="hold" nodeType="withEffect">
                                  <p:stCondLst>
                                    <p:cond delay="200"/>
                                  </p:stCondLst>
                                  <p:childTnLst>
                                    <p:animScale>
                                      <p:cBhvr>
                                        <p:cTn id="51" dur="200" fill="hold"/>
                                        <p:tgtEl>
                                          <p:spTgt spid="20"/>
                                        </p:tgtEl>
                                      </p:cBhvr>
                                      <p:by x="90000" y="90000"/>
                                    </p:animScale>
                                  </p:childTnLst>
                                </p:cTn>
                              </p:par>
                              <p:par>
                                <p:cTn id="52" presetID="6" presetClass="emph" presetSubtype="0" fill="hold" nodeType="withEffect">
                                  <p:stCondLst>
                                    <p:cond delay="400"/>
                                  </p:stCondLst>
                                  <p:childTnLst>
                                    <p:animScale>
                                      <p:cBhvr>
                                        <p:cTn id="53" dur="100" fill="hold"/>
                                        <p:tgtEl>
                                          <p:spTgt spid="20"/>
                                        </p:tgtEl>
                                      </p:cBhvr>
                                      <p:by x="105000" y="105000"/>
                                    </p:animScale>
                                  </p:childTnLst>
                                </p:cTn>
                              </p:par>
                              <p:par>
                                <p:cTn id="54" presetID="6" presetClass="emph" presetSubtype="0" fill="hold" nodeType="withEffect">
                                  <p:stCondLst>
                                    <p:cond delay="500"/>
                                  </p:stCondLst>
                                  <p:childTnLst>
                                    <p:animScale>
                                      <p:cBhvr>
                                        <p:cTn id="55" dur="200" fill="hold"/>
                                        <p:tgtEl>
                                          <p:spTgt spid="20"/>
                                        </p:tgtEl>
                                      </p:cBhvr>
                                      <p:by x="95000" y="95000"/>
                                    </p:animScale>
                                  </p:childTnLst>
                                </p:cTn>
                              </p:par>
                            </p:childTnLst>
                          </p:cTn>
                        </p:par>
                        <p:par>
                          <p:cTn id="56" fill="hold">
                            <p:stCondLst>
                              <p:cond delay="4000"/>
                            </p:stCondLst>
                            <p:childTnLst>
                              <p:par>
                                <p:cTn id="57" presetID="22" presetClass="entr" presetSubtype="8" fill="hold"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500"/>
                                        <p:tgtEl>
                                          <p:spTgt spid="41"/>
                                        </p:tgtEl>
                                      </p:cBhvr>
                                    </p:animEffect>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right)">
                                      <p:cBhvr>
                                        <p:cTn id="63" dur="500"/>
                                        <p:tgtEl>
                                          <p:spTgt spid="45"/>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right)">
                                      <p:cBhvr>
                                        <p:cTn id="6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smtClean="0">
                <a:solidFill>
                  <a:srgbClr val="FFAE47"/>
                </a:solidFill>
                <a:latin typeface="微软雅黑" panose="020B0503020204020204" pitchFamily="34" charset="-122"/>
                <a:ea typeface="微软雅黑" panose="020B0503020204020204" pitchFamily="34" charset="-122"/>
              </a:rPr>
              <a:t>单击添加标题</a:t>
            </a:r>
            <a:endParaRPr lang="zh-CN" altLang="en-US" sz="1800" b="1" dirty="0">
              <a:solidFill>
                <a:srgbClr val="FFAE47"/>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664639" y="1844345"/>
            <a:ext cx="6728417" cy="2426336"/>
            <a:chOff x="1275068" y="2211288"/>
            <a:chExt cx="9897218" cy="3570332"/>
          </a:xfrm>
        </p:grpSpPr>
        <p:sp>
          <p:nvSpPr>
            <p:cNvPr id="5" name="椭圆 4"/>
            <p:cNvSpPr/>
            <p:nvPr/>
          </p:nvSpPr>
          <p:spPr>
            <a:xfrm>
              <a:off x="1275068" y="5122168"/>
              <a:ext cx="8865709" cy="659452"/>
            </a:xfrm>
            <a:prstGeom prst="ellipse">
              <a:avLst/>
            </a:prstGeom>
            <a:gradFill flip="none" rotWithShape="1">
              <a:gsLst>
                <a:gs pos="100000">
                  <a:schemeClr val="bg1">
                    <a:lumMod val="75000"/>
                    <a:alpha val="0"/>
                  </a:schemeClr>
                </a:gs>
                <a:gs pos="29000">
                  <a:schemeClr val="tx1">
                    <a:alpha val="18000"/>
                  </a:schemeClr>
                </a:gs>
                <a:gs pos="0">
                  <a:schemeClr val="tx1">
                    <a:alpha val="30000"/>
                  </a:schemeClr>
                </a:gs>
              </a:gsLst>
              <a:path path="shape">
                <a:fillToRect l="50000" t="50000" r="50000" b="50000"/>
              </a:path>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 name="任意多边形 5"/>
            <p:cNvSpPr/>
            <p:nvPr/>
          </p:nvSpPr>
          <p:spPr>
            <a:xfrm rot="19669228">
              <a:off x="3037936" y="2211288"/>
              <a:ext cx="8134350" cy="3473724"/>
            </a:xfrm>
            <a:custGeom>
              <a:avLst/>
              <a:gdLst>
                <a:gd name="connsiteX0" fmla="*/ 371475 w 8134350"/>
                <a:gd name="connsiteY0" fmla="*/ 0 h 3473725"/>
                <a:gd name="connsiteX1" fmla="*/ 3680363 w 8134350"/>
                <a:gd name="connsiteY1" fmla="*/ 0 h 3473725"/>
                <a:gd name="connsiteX2" fmla="*/ 4051838 w 8134350"/>
                <a:gd name="connsiteY2" fmla="*/ 371475 h 3473725"/>
                <a:gd name="connsiteX3" fmla="*/ 4051838 w 8134350"/>
                <a:gd name="connsiteY3" fmla="*/ 371477 h 3473725"/>
                <a:gd name="connsiteX4" fmla="*/ 4051838 w 8134350"/>
                <a:gd name="connsiteY4" fmla="*/ 2267624 h 3473725"/>
                <a:gd name="connsiteX5" fmla="*/ 6989250 w 8134350"/>
                <a:gd name="connsiteY5" fmla="*/ 2267624 h 3473725"/>
                <a:gd name="connsiteX6" fmla="*/ 7009698 w 8134350"/>
                <a:gd name="connsiteY6" fmla="*/ 2269686 h 3473725"/>
                <a:gd name="connsiteX7" fmla="*/ 7009698 w 8134350"/>
                <a:gd name="connsiteY7" fmla="*/ 1961252 h 3473725"/>
                <a:gd name="connsiteX8" fmla="*/ 7012047 w 8134350"/>
                <a:gd name="connsiteY8" fmla="*/ 1930538 h 3473725"/>
                <a:gd name="connsiteX9" fmla="*/ 7015807 w 8134350"/>
                <a:gd name="connsiteY9" fmla="*/ 1914575 h 3473725"/>
                <a:gd name="connsiteX10" fmla="*/ 7016792 w 8134350"/>
                <a:gd name="connsiteY10" fmla="*/ 1908843 h 3473725"/>
                <a:gd name="connsiteX11" fmla="*/ 7017969 w 8134350"/>
                <a:gd name="connsiteY11" fmla="*/ 1905400 h 3473725"/>
                <a:gd name="connsiteX12" fmla="*/ 7018786 w 8134350"/>
                <a:gd name="connsiteY12" fmla="*/ 1901931 h 3473725"/>
                <a:gd name="connsiteX13" fmla="*/ 7020948 w 8134350"/>
                <a:gd name="connsiteY13" fmla="*/ 1896681 h 3473725"/>
                <a:gd name="connsiteX14" fmla="*/ 7026411 w 8134350"/>
                <a:gd name="connsiteY14" fmla="*/ 1880696 h 3473725"/>
                <a:gd name="connsiteX15" fmla="*/ 7140860 w 8134350"/>
                <a:gd name="connsiteY15" fmla="*/ 1805626 h 3473725"/>
                <a:gd name="connsiteX16" fmla="*/ 7184389 w 8134350"/>
                <a:gd name="connsiteY16" fmla="*/ 1824914 h 3473725"/>
                <a:gd name="connsiteX17" fmla="*/ 8076507 w 8134350"/>
                <a:gd name="connsiteY17" fmla="*/ 2503656 h 3473725"/>
                <a:gd name="connsiteX18" fmla="*/ 8134063 w 8134350"/>
                <a:gd name="connsiteY18" fmla="*/ 2625031 h 3473725"/>
                <a:gd name="connsiteX19" fmla="*/ 8134030 w 8134350"/>
                <a:gd name="connsiteY19" fmla="*/ 2647103 h 3473725"/>
                <a:gd name="connsiteX20" fmla="*/ 8133955 w 8134350"/>
                <a:gd name="connsiteY20" fmla="*/ 2647768 h 3473725"/>
                <a:gd name="connsiteX21" fmla="*/ 8134063 w 8134350"/>
                <a:gd name="connsiteY21" fmla="*/ 2653167 h 3473725"/>
                <a:gd name="connsiteX22" fmla="*/ 8076507 w 8134350"/>
                <a:gd name="connsiteY22" fmla="*/ 2774542 h 3473725"/>
                <a:gd name="connsiteX23" fmla="*/ 7184389 w 8134350"/>
                <a:gd name="connsiteY23" fmla="*/ 3453283 h 3473725"/>
                <a:gd name="connsiteX24" fmla="*/ 7040099 w 8134350"/>
                <a:gd name="connsiteY24" fmla="*/ 3422552 h 3473725"/>
                <a:gd name="connsiteX25" fmla="*/ 7033235 w 8134350"/>
                <a:gd name="connsiteY25" fmla="*/ 3409989 h 3473725"/>
                <a:gd name="connsiteX26" fmla="*/ 7029448 w 8134350"/>
                <a:gd name="connsiteY26" fmla="*/ 3403942 h 3473725"/>
                <a:gd name="connsiteX27" fmla="*/ 7027973 w 8134350"/>
                <a:gd name="connsiteY27" fmla="*/ 3400360 h 3473725"/>
                <a:gd name="connsiteX28" fmla="*/ 7026411 w 8134350"/>
                <a:gd name="connsiteY28" fmla="*/ 3397501 h 3473725"/>
                <a:gd name="connsiteX29" fmla="*/ 7024537 w 8134350"/>
                <a:gd name="connsiteY29" fmla="*/ 3392018 h 3473725"/>
                <a:gd name="connsiteX30" fmla="*/ 7018786 w 8134350"/>
                <a:gd name="connsiteY30" fmla="*/ 3378055 h 3473725"/>
                <a:gd name="connsiteX31" fmla="*/ 7009698 w 8134350"/>
                <a:gd name="connsiteY31" fmla="*/ 3318734 h 3473725"/>
                <a:gd name="connsiteX32" fmla="*/ 7009698 w 8134350"/>
                <a:gd name="connsiteY32" fmla="*/ 3008513 h 3473725"/>
                <a:gd name="connsiteX33" fmla="*/ 6989250 w 8134350"/>
                <a:gd name="connsiteY33" fmla="*/ 3010574 h 3473725"/>
                <a:gd name="connsiteX34" fmla="*/ 3680362 w 8134350"/>
                <a:gd name="connsiteY34" fmla="*/ 3010574 h 3473725"/>
                <a:gd name="connsiteX35" fmla="*/ 3308887 w 8134350"/>
                <a:gd name="connsiteY35" fmla="*/ 2639099 h 3473725"/>
                <a:gd name="connsiteX36" fmla="*/ 3308888 w 8134350"/>
                <a:gd name="connsiteY36" fmla="*/ 2639094 h 3473725"/>
                <a:gd name="connsiteX37" fmla="*/ 3308888 w 8134350"/>
                <a:gd name="connsiteY37" fmla="*/ 742950 h 3473725"/>
                <a:gd name="connsiteX38" fmla="*/ 371475 w 8134350"/>
                <a:gd name="connsiteY38" fmla="*/ 742950 h 3473725"/>
                <a:gd name="connsiteX39" fmla="*/ 0 w 8134350"/>
                <a:gd name="connsiteY39" fmla="*/ 371475 h 3473725"/>
                <a:gd name="connsiteX40" fmla="*/ 371475 w 8134350"/>
                <a:gd name="connsiteY40" fmla="*/ 0 h 347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134350" h="3473725">
                  <a:moveTo>
                    <a:pt x="371475" y="0"/>
                  </a:moveTo>
                  <a:lnTo>
                    <a:pt x="3680363" y="0"/>
                  </a:lnTo>
                  <a:cubicBezTo>
                    <a:pt x="3885523" y="0"/>
                    <a:pt x="4051838" y="166315"/>
                    <a:pt x="4051838" y="371475"/>
                  </a:cubicBezTo>
                  <a:lnTo>
                    <a:pt x="4051838" y="371477"/>
                  </a:lnTo>
                  <a:lnTo>
                    <a:pt x="4051838" y="2267624"/>
                  </a:lnTo>
                  <a:lnTo>
                    <a:pt x="6989250" y="2267624"/>
                  </a:lnTo>
                  <a:lnTo>
                    <a:pt x="7009698" y="2269686"/>
                  </a:lnTo>
                  <a:lnTo>
                    <a:pt x="7009698" y="1961252"/>
                  </a:lnTo>
                  <a:cubicBezTo>
                    <a:pt x="7009698" y="1950731"/>
                    <a:pt x="7010507" y="1940459"/>
                    <a:pt x="7012047" y="1930538"/>
                  </a:cubicBezTo>
                  <a:lnTo>
                    <a:pt x="7015807" y="1914575"/>
                  </a:lnTo>
                  <a:lnTo>
                    <a:pt x="7016792" y="1908843"/>
                  </a:lnTo>
                  <a:lnTo>
                    <a:pt x="7017969" y="1905400"/>
                  </a:lnTo>
                  <a:lnTo>
                    <a:pt x="7018786" y="1901931"/>
                  </a:lnTo>
                  <a:lnTo>
                    <a:pt x="7020948" y="1896681"/>
                  </a:lnTo>
                  <a:lnTo>
                    <a:pt x="7026411" y="1880696"/>
                  </a:lnTo>
                  <a:cubicBezTo>
                    <a:pt x="7050362" y="1826027"/>
                    <a:pt x="7096135" y="1798312"/>
                    <a:pt x="7140860" y="1805626"/>
                  </a:cubicBezTo>
                  <a:cubicBezTo>
                    <a:pt x="7155769" y="1808064"/>
                    <a:pt x="7170560" y="1814393"/>
                    <a:pt x="7184389" y="1824914"/>
                  </a:cubicBezTo>
                  <a:lnTo>
                    <a:pt x="8076507" y="2503656"/>
                  </a:lnTo>
                  <a:cubicBezTo>
                    <a:pt x="8111078" y="2529958"/>
                    <a:pt x="8131446" y="2576230"/>
                    <a:pt x="8134063" y="2625031"/>
                  </a:cubicBezTo>
                  <a:cubicBezTo>
                    <a:pt x="8134455" y="2632351"/>
                    <a:pt x="8134449" y="2639728"/>
                    <a:pt x="8134030" y="2647103"/>
                  </a:cubicBezTo>
                  <a:lnTo>
                    <a:pt x="8133955" y="2647768"/>
                  </a:lnTo>
                  <a:lnTo>
                    <a:pt x="8134063" y="2653167"/>
                  </a:lnTo>
                  <a:cubicBezTo>
                    <a:pt x="8131446" y="2701968"/>
                    <a:pt x="8111078" y="2748240"/>
                    <a:pt x="8076507" y="2774542"/>
                  </a:cubicBezTo>
                  <a:lnTo>
                    <a:pt x="7184389" y="3453283"/>
                  </a:lnTo>
                  <a:cubicBezTo>
                    <a:pt x="7135990" y="3490106"/>
                    <a:pt x="7075788" y="3475588"/>
                    <a:pt x="7040099" y="3422552"/>
                  </a:cubicBezTo>
                  <a:lnTo>
                    <a:pt x="7033235" y="3409989"/>
                  </a:lnTo>
                  <a:lnTo>
                    <a:pt x="7029448" y="3403942"/>
                  </a:lnTo>
                  <a:lnTo>
                    <a:pt x="7027973" y="3400360"/>
                  </a:lnTo>
                  <a:lnTo>
                    <a:pt x="7026411" y="3397501"/>
                  </a:lnTo>
                  <a:lnTo>
                    <a:pt x="7024537" y="3392018"/>
                  </a:lnTo>
                  <a:lnTo>
                    <a:pt x="7018786" y="3378055"/>
                  </a:lnTo>
                  <a:cubicBezTo>
                    <a:pt x="7012934" y="3359822"/>
                    <a:pt x="7009698" y="3339776"/>
                    <a:pt x="7009698" y="3318734"/>
                  </a:cubicBezTo>
                  <a:lnTo>
                    <a:pt x="7009698" y="3008513"/>
                  </a:lnTo>
                  <a:lnTo>
                    <a:pt x="6989250" y="3010574"/>
                  </a:lnTo>
                  <a:lnTo>
                    <a:pt x="3680362" y="3010574"/>
                  </a:lnTo>
                  <a:cubicBezTo>
                    <a:pt x="3475202" y="3010574"/>
                    <a:pt x="3308887" y="2844259"/>
                    <a:pt x="3308887" y="2639099"/>
                  </a:cubicBezTo>
                  <a:lnTo>
                    <a:pt x="3308888" y="2639094"/>
                  </a:lnTo>
                  <a:lnTo>
                    <a:pt x="3308888" y="742950"/>
                  </a:lnTo>
                  <a:lnTo>
                    <a:pt x="371475" y="742950"/>
                  </a:lnTo>
                  <a:cubicBezTo>
                    <a:pt x="166315" y="742950"/>
                    <a:pt x="0" y="576635"/>
                    <a:pt x="0" y="371475"/>
                  </a:cubicBezTo>
                  <a:cubicBezTo>
                    <a:pt x="0" y="166315"/>
                    <a:pt x="166315" y="0"/>
                    <a:pt x="371475" y="0"/>
                  </a:cubicBezTo>
                  <a:close/>
                </a:path>
              </a:pathLst>
            </a:custGeom>
            <a:gradFill>
              <a:gsLst>
                <a:gs pos="85500">
                  <a:schemeClr val="bg1">
                    <a:lumMod val="75000"/>
                  </a:schemeClr>
                </a:gs>
                <a:gs pos="71000">
                  <a:schemeClr val="bg1">
                    <a:lumMod val="95000"/>
                  </a:schemeClr>
                </a:gs>
                <a:gs pos="54000">
                  <a:schemeClr val="bg1">
                    <a:lumMod val="75000"/>
                  </a:schemeClr>
                </a:gs>
                <a:gs pos="37000">
                  <a:schemeClr val="bg1">
                    <a:lumMod val="95000"/>
                  </a:schemeClr>
                </a:gs>
                <a:gs pos="19000">
                  <a:schemeClr val="bg1">
                    <a:lumMod val="75000"/>
                  </a:schemeClr>
                </a:gs>
                <a:gs pos="100000">
                  <a:schemeClr val="bg1">
                    <a:lumMod val="95000"/>
                  </a:schemeClr>
                </a:gs>
                <a:gs pos="0">
                  <a:schemeClr val="bg1">
                    <a:lumMod val="95000"/>
                  </a:schemeClr>
                </a:gs>
              </a:gsLst>
              <a:lin ang="6000000" scaled="0"/>
            </a:gradFill>
            <a:ln w="31750">
              <a:noFill/>
            </a:ln>
            <a:effectLst>
              <a:outerShdw blurRad="50800" dist="38100" dir="2700000" algn="tl" rotWithShape="0">
                <a:prstClr val="black">
                  <a:alpha val="40000"/>
                </a:prstClr>
              </a:outerShdw>
            </a:effectLst>
            <a:scene3d>
              <a:camera prst="perspectiveRelaxedModerately"/>
              <a:lightRig rig="threePt" dir="t">
                <a:rot lat="0" lon="0" rev="0"/>
              </a:lightRig>
            </a:scene3d>
            <a:sp3d extrusionH="368300" prstMaterial="matte">
              <a:extrusionClr>
                <a:schemeClr val="bg1">
                  <a:lumMod val="65000"/>
                </a:schemeClr>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7" name="组合 6"/>
          <p:cNvGrpSpPr/>
          <p:nvPr/>
        </p:nvGrpSpPr>
        <p:grpSpPr>
          <a:xfrm>
            <a:off x="1871365" y="3023619"/>
            <a:ext cx="661709" cy="661470"/>
            <a:chOff x="2392531" y="3776590"/>
            <a:chExt cx="882164" cy="882164"/>
          </a:xfrm>
        </p:grpSpPr>
        <p:sp>
          <p:nvSpPr>
            <p:cNvPr id="8" name="椭圆 7"/>
            <p:cNvSpPr/>
            <p:nvPr/>
          </p:nvSpPr>
          <p:spPr>
            <a:xfrm>
              <a:off x="2392531" y="3776590"/>
              <a:ext cx="882164" cy="882164"/>
            </a:xfrm>
            <a:prstGeom prst="ellipse">
              <a:avLst/>
            </a:prstGeom>
            <a:gradFill>
              <a:gsLst>
                <a:gs pos="100000">
                  <a:schemeClr val="bg1"/>
                </a:gs>
                <a:gs pos="0">
                  <a:schemeClr val="bg1">
                    <a:lumMod val="75000"/>
                  </a:schemeClr>
                </a:gs>
              </a:gsLst>
              <a:lin ang="2700000" scaled="1"/>
            </a:gradFill>
            <a:ln w="1905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9" name="组合 8"/>
            <p:cNvGrpSpPr/>
            <p:nvPr/>
          </p:nvGrpSpPr>
          <p:grpSpPr>
            <a:xfrm>
              <a:off x="2556766" y="3937626"/>
              <a:ext cx="646802" cy="616723"/>
              <a:chOff x="2693291" y="3851188"/>
              <a:chExt cx="646802" cy="616723"/>
            </a:xfrm>
          </p:grpSpPr>
          <p:sp>
            <p:nvSpPr>
              <p:cNvPr id="10" name="文本框 17"/>
              <p:cNvSpPr txBox="1"/>
              <p:nvPr/>
            </p:nvSpPr>
            <p:spPr>
              <a:xfrm>
                <a:off x="2693291" y="3851188"/>
                <a:ext cx="528293" cy="492557"/>
              </a:xfrm>
              <a:prstGeom prst="rect">
                <a:avLst/>
              </a:prstGeom>
              <a:noFill/>
            </p:spPr>
            <p:txBody>
              <a:bodyPr wrap="square" rtlCol="0">
                <a:spAutoFit/>
              </a:bodyPr>
              <a:lstStyle/>
              <a:p>
                <a:pPr algn="ctr"/>
                <a:r>
                  <a:rPr lang="en-US" altLang="zh-CN" sz="1800" dirty="0">
                    <a:solidFill>
                      <a:srgbClr val="FFB850"/>
                    </a:solidFill>
                    <a:latin typeface="Impact" panose="020B0806030902050204" pitchFamily="34" charset="0"/>
                  </a:rPr>
                  <a:t>01</a:t>
                </a:r>
                <a:endParaRPr lang="zh-CN" altLang="en-US" sz="1800" dirty="0">
                  <a:solidFill>
                    <a:srgbClr val="FFB850"/>
                  </a:solidFill>
                  <a:latin typeface="Impact" panose="020B0806030902050204" pitchFamily="34" charset="0"/>
                </a:endParaRPr>
              </a:p>
            </p:txBody>
          </p:sp>
          <p:sp>
            <p:nvSpPr>
              <p:cNvPr id="11" name="文本框 18"/>
              <p:cNvSpPr txBox="1"/>
              <p:nvPr/>
            </p:nvSpPr>
            <p:spPr>
              <a:xfrm>
                <a:off x="2693291" y="4160064"/>
                <a:ext cx="646802" cy="307847"/>
              </a:xfrm>
              <a:prstGeom prst="rect">
                <a:avLst/>
              </a:prstGeom>
              <a:noFill/>
            </p:spPr>
            <p:txBody>
              <a:bodyPr wrap="square" rtlCol="0">
                <a:spAutoFit/>
              </a:bodyPr>
              <a:lstStyle/>
              <a:p>
                <a:pPr algn="ctr"/>
                <a:r>
                  <a:rPr lang="en-US" altLang="zh-CN" sz="900" dirty="0">
                    <a:solidFill>
                      <a:srgbClr val="FFB850"/>
                    </a:solidFill>
                    <a:latin typeface="LiHei Pro" panose="020B0500000000000000" pitchFamily="34" charset="-122"/>
                    <a:ea typeface="LiHei Pro" panose="020B0500000000000000" pitchFamily="34" charset="-122"/>
                  </a:rPr>
                  <a:t>ITEM</a:t>
                </a:r>
                <a:endParaRPr lang="zh-CN" altLang="en-US" sz="900" dirty="0">
                  <a:solidFill>
                    <a:srgbClr val="FFB850"/>
                  </a:solidFill>
                  <a:latin typeface="LiHei Pro" panose="020B0500000000000000" pitchFamily="34" charset="-122"/>
                  <a:ea typeface="LiHei Pro" panose="020B0500000000000000" pitchFamily="34" charset="-122"/>
                </a:endParaRPr>
              </a:p>
            </p:txBody>
          </p:sp>
        </p:grpSp>
      </p:grpSp>
      <p:grpSp>
        <p:nvGrpSpPr>
          <p:cNvPr id="12" name="组合 11"/>
          <p:cNvGrpSpPr/>
          <p:nvPr/>
        </p:nvGrpSpPr>
        <p:grpSpPr>
          <a:xfrm>
            <a:off x="3620384" y="1971650"/>
            <a:ext cx="661709" cy="661470"/>
            <a:chOff x="4724252" y="2373641"/>
            <a:chExt cx="882164" cy="882164"/>
          </a:xfrm>
        </p:grpSpPr>
        <p:sp>
          <p:nvSpPr>
            <p:cNvPr id="13" name="椭圆 12"/>
            <p:cNvSpPr/>
            <p:nvPr/>
          </p:nvSpPr>
          <p:spPr>
            <a:xfrm>
              <a:off x="4724252" y="2373641"/>
              <a:ext cx="882164" cy="882164"/>
            </a:xfrm>
            <a:prstGeom prst="ellipse">
              <a:avLst/>
            </a:prstGeom>
            <a:gradFill>
              <a:gsLst>
                <a:gs pos="100000">
                  <a:schemeClr val="bg1"/>
                </a:gs>
                <a:gs pos="0">
                  <a:schemeClr val="bg1">
                    <a:lumMod val="75000"/>
                  </a:schemeClr>
                </a:gs>
              </a:gsLst>
              <a:lin ang="2700000" scaled="1"/>
            </a:gradFill>
            <a:ln w="1905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4" name="组合 13"/>
            <p:cNvGrpSpPr/>
            <p:nvPr/>
          </p:nvGrpSpPr>
          <p:grpSpPr>
            <a:xfrm>
              <a:off x="4898266" y="2524255"/>
              <a:ext cx="597187" cy="616722"/>
              <a:chOff x="2693290" y="3851188"/>
              <a:chExt cx="597187" cy="616722"/>
            </a:xfrm>
          </p:grpSpPr>
          <p:sp>
            <p:nvSpPr>
              <p:cNvPr id="15" name="文本框 21"/>
              <p:cNvSpPr txBox="1"/>
              <p:nvPr/>
            </p:nvSpPr>
            <p:spPr>
              <a:xfrm>
                <a:off x="2693290" y="3851188"/>
                <a:ext cx="565661" cy="492557"/>
              </a:xfrm>
              <a:prstGeom prst="rect">
                <a:avLst/>
              </a:prstGeom>
              <a:noFill/>
            </p:spPr>
            <p:txBody>
              <a:bodyPr wrap="square" rtlCol="0">
                <a:spAutoFit/>
              </a:bodyPr>
              <a:lstStyle/>
              <a:p>
                <a:pPr algn="ctr"/>
                <a:r>
                  <a:rPr lang="en-US" altLang="zh-CN" sz="1800" dirty="0">
                    <a:solidFill>
                      <a:srgbClr val="01ACBE"/>
                    </a:solidFill>
                    <a:latin typeface="Impact" panose="020B0806030902050204" pitchFamily="34" charset="0"/>
                  </a:rPr>
                  <a:t>02</a:t>
                </a:r>
                <a:endParaRPr lang="zh-CN" altLang="en-US" sz="1800" dirty="0">
                  <a:solidFill>
                    <a:srgbClr val="01ACBE"/>
                  </a:solidFill>
                  <a:latin typeface="Impact" panose="020B0806030902050204" pitchFamily="34" charset="0"/>
                </a:endParaRPr>
              </a:p>
            </p:txBody>
          </p:sp>
          <p:sp>
            <p:nvSpPr>
              <p:cNvPr id="16" name="文本框 22"/>
              <p:cNvSpPr txBox="1"/>
              <p:nvPr/>
            </p:nvSpPr>
            <p:spPr>
              <a:xfrm>
                <a:off x="2693291" y="4160063"/>
                <a:ext cx="597186" cy="307847"/>
              </a:xfrm>
              <a:prstGeom prst="rect">
                <a:avLst/>
              </a:prstGeom>
              <a:noFill/>
            </p:spPr>
            <p:txBody>
              <a:bodyPr wrap="square" rtlCol="0">
                <a:spAutoFit/>
              </a:bodyPr>
              <a:lstStyle/>
              <a:p>
                <a:pPr algn="ctr"/>
                <a:r>
                  <a:rPr lang="en-US" altLang="zh-CN" sz="900" dirty="0">
                    <a:solidFill>
                      <a:srgbClr val="01ACBE"/>
                    </a:solidFill>
                    <a:latin typeface="LiHei Pro" panose="020B0500000000000000" pitchFamily="34" charset="-122"/>
                    <a:ea typeface="LiHei Pro" panose="020B0500000000000000" pitchFamily="34" charset="-122"/>
                  </a:rPr>
                  <a:t>ITEM</a:t>
                </a:r>
                <a:endParaRPr lang="zh-CN" altLang="en-US" sz="900" dirty="0">
                  <a:solidFill>
                    <a:srgbClr val="01ACBE"/>
                  </a:solidFill>
                  <a:latin typeface="LiHei Pro" panose="020B0500000000000000" pitchFamily="34" charset="-122"/>
                  <a:ea typeface="LiHei Pro" panose="020B0500000000000000" pitchFamily="34" charset="-122"/>
                </a:endParaRPr>
              </a:p>
            </p:txBody>
          </p:sp>
        </p:grpSp>
      </p:grpSp>
      <p:grpSp>
        <p:nvGrpSpPr>
          <p:cNvPr id="17" name="组合 16"/>
          <p:cNvGrpSpPr/>
          <p:nvPr/>
        </p:nvGrpSpPr>
        <p:grpSpPr>
          <a:xfrm>
            <a:off x="4363395" y="3023619"/>
            <a:ext cx="661709" cy="661470"/>
            <a:chOff x="5714805" y="3776590"/>
            <a:chExt cx="882164" cy="882164"/>
          </a:xfrm>
        </p:grpSpPr>
        <p:sp>
          <p:nvSpPr>
            <p:cNvPr id="18" name="椭圆 17"/>
            <p:cNvSpPr/>
            <p:nvPr/>
          </p:nvSpPr>
          <p:spPr>
            <a:xfrm>
              <a:off x="5714805" y="3776590"/>
              <a:ext cx="882164" cy="882164"/>
            </a:xfrm>
            <a:prstGeom prst="ellipse">
              <a:avLst/>
            </a:prstGeom>
            <a:gradFill>
              <a:gsLst>
                <a:gs pos="100000">
                  <a:schemeClr val="bg1"/>
                </a:gs>
                <a:gs pos="0">
                  <a:schemeClr val="bg1">
                    <a:lumMod val="75000"/>
                  </a:schemeClr>
                </a:gs>
              </a:gsLst>
              <a:lin ang="2700000" scaled="1"/>
            </a:gradFill>
            <a:ln w="1905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9" name="组合 18"/>
            <p:cNvGrpSpPr/>
            <p:nvPr/>
          </p:nvGrpSpPr>
          <p:grpSpPr>
            <a:xfrm>
              <a:off x="5801974" y="3924734"/>
              <a:ext cx="659515" cy="616722"/>
              <a:chOff x="2606445" y="3851188"/>
              <a:chExt cx="659515" cy="616722"/>
            </a:xfrm>
          </p:grpSpPr>
          <p:sp>
            <p:nvSpPr>
              <p:cNvPr id="20" name="文本框 24"/>
              <p:cNvSpPr txBox="1"/>
              <p:nvPr/>
            </p:nvSpPr>
            <p:spPr>
              <a:xfrm>
                <a:off x="2693290" y="3851188"/>
                <a:ext cx="572670" cy="492557"/>
              </a:xfrm>
              <a:prstGeom prst="rect">
                <a:avLst/>
              </a:prstGeom>
              <a:noFill/>
            </p:spPr>
            <p:txBody>
              <a:bodyPr wrap="square" rtlCol="0">
                <a:spAutoFit/>
              </a:bodyPr>
              <a:lstStyle/>
              <a:p>
                <a:pPr algn="ctr"/>
                <a:r>
                  <a:rPr lang="en-US" altLang="zh-CN" sz="1800" dirty="0">
                    <a:solidFill>
                      <a:srgbClr val="E87071"/>
                    </a:solidFill>
                    <a:latin typeface="Impact" panose="020B0806030902050204" pitchFamily="34" charset="0"/>
                  </a:rPr>
                  <a:t>03</a:t>
                </a:r>
                <a:endParaRPr lang="zh-CN" altLang="en-US" sz="1800" dirty="0">
                  <a:solidFill>
                    <a:srgbClr val="E87071"/>
                  </a:solidFill>
                  <a:latin typeface="Impact" panose="020B0806030902050204" pitchFamily="34" charset="0"/>
                </a:endParaRPr>
              </a:p>
            </p:txBody>
          </p:sp>
          <p:sp>
            <p:nvSpPr>
              <p:cNvPr id="21" name="文本框 25"/>
              <p:cNvSpPr txBox="1"/>
              <p:nvPr/>
            </p:nvSpPr>
            <p:spPr>
              <a:xfrm>
                <a:off x="2606445" y="4160063"/>
                <a:ext cx="620980" cy="307847"/>
              </a:xfrm>
              <a:prstGeom prst="rect">
                <a:avLst/>
              </a:prstGeom>
              <a:noFill/>
            </p:spPr>
            <p:txBody>
              <a:bodyPr wrap="square" rtlCol="0">
                <a:spAutoFit/>
              </a:bodyPr>
              <a:lstStyle/>
              <a:p>
                <a:pPr algn="ctr"/>
                <a:r>
                  <a:rPr lang="en-US" altLang="zh-CN" sz="900" dirty="0">
                    <a:solidFill>
                      <a:srgbClr val="E87071"/>
                    </a:solidFill>
                    <a:latin typeface="LiHei Pro" panose="020B0500000000000000" pitchFamily="34" charset="-122"/>
                    <a:ea typeface="LiHei Pro" panose="020B0500000000000000" pitchFamily="34" charset="-122"/>
                  </a:rPr>
                  <a:t>ITEM</a:t>
                </a:r>
                <a:endParaRPr lang="zh-CN" altLang="en-US" sz="900" dirty="0">
                  <a:solidFill>
                    <a:srgbClr val="E87071"/>
                  </a:solidFill>
                  <a:latin typeface="LiHei Pro" panose="020B0500000000000000" pitchFamily="34" charset="-122"/>
                  <a:ea typeface="LiHei Pro" panose="020B0500000000000000" pitchFamily="34" charset="-122"/>
                </a:endParaRPr>
              </a:p>
            </p:txBody>
          </p:sp>
        </p:grpSp>
      </p:grpSp>
      <p:grpSp>
        <p:nvGrpSpPr>
          <p:cNvPr id="22" name="组合 21"/>
          <p:cNvGrpSpPr/>
          <p:nvPr/>
        </p:nvGrpSpPr>
        <p:grpSpPr>
          <a:xfrm>
            <a:off x="6230329" y="1828730"/>
            <a:ext cx="661709" cy="661470"/>
            <a:chOff x="8203726" y="2183036"/>
            <a:chExt cx="882164" cy="882164"/>
          </a:xfrm>
        </p:grpSpPr>
        <p:sp>
          <p:nvSpPr>
            <p:cNvPr id="23" name="椭圆 22"/>
            <p:cNvSpPr/>
            <p:nvPr/>
          </p:nvSpPr>
          <p:spPr>
            <a:xfrm>
              <a:off x="8203726" y="2183036"/>
              <a:ext cx="882164" cy="882164"/>
            </a:xfrm>
            <a:prstGeom prst="ellipse">
              <a:avLst/>
            </a:prstGeom>
            <a:gradFill>
              <a:gsLst>
                <a:gs pos="100000">
                  <a:schemeClr val="bg1"/>
                </a:gs>
                <a:gs pos="0">
                  <a:schemeClr val="bg1">
                    <a:lumMod val="75000"/>
                  </a:schemeClr>
                </a:gs>
              </a:gsLst>
              <a:lin ang="2700000" scaled="1"/>
            </a:gradFill>
            <a:ln w="1905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24" name="组合 23"/>
            <p:cNvGrpSpPr/>
            <p:nvPr/>
          </p:nvGrpSpPr>
          <p:grpSpPr>
            <a:xfrm>
              <a:off x="8377740" y="2331180"/>
              <a:ext cx="621914" cy="616722"/>
              <a:chOff x="2693290" y="3851188"/>
              <a:chExt cx="621914" cy="616722"/>
            </a:xfrm>
          </p:grpSpPr>
          <p:sp>
            <p:nvSpPr>
              <p:cNvPr id="25" name="文本框 27"/>
              <p:cNvSpPr txBox="1"/>
              <p:nvPr/>
            </p:nvSpPr>
            <p:spPr>
              <a:xfrm>
                <a:off x="2693291" y="3851188"/>
                <a:ext cx="621913" cy="492557"/>
              </a:xfrm>
              <a:prstGeom prst="rect">
                <a:avLst/>
              </a:prstGeom>
              <a:noFill/>
            </p:spPr>
            <p:txBody>
              <a:bodyPr wrap="square" rtlCol="0">
                <a:spAutoFit/>
              </a:bodyPr>
              <a:lstStyle/>
              <a:p>
                <a:pPr algn="ctr"/>
                <a:r>
                  <a:rPr lang="en-US" altLang="zh-CN" sz="1800" dirty="0">
                    <a:solidFill>
                      <a:srgbClr val="663A77"/>
                    </a:solidFill>
                    <a:latin typeface="Impact" panose="020B0806030902050204" pitchFamily="34" charset="0"/>
                  </a:rPr>
                  <a:t>04</a:t>
                </a:r>
                <a:endParaRPr lang="zh-CN" altLang="en-US" sz="1800" dirty="0">
                  <a:solidFill>
                    <a:srgbClr val="663A77"/>
                  </a:solidFill>
                  <a:latin typeface="Impact" panose="020B0806030902050204" pitchFamily="34" charset="0"/>
                </a:endParaRPr>
              </a:p>
            </p:txBody>
          </p:sp>
          <p:sp>
            <p:nvSpPr>
              <p:cNvPr id="26" name="文本框 28"/>
              <p:cNvSpPr txBox="1"/>
              <p:nvPr/>
            </p:nvSpPr>
            <p:spPr>
              <a:xfrm>
                <a:off x="2693290" y="4160063"/>
                <a:ext cx="621913" cy="307847"/>
              </a:xfrm>
              <a:prstGeom prst="rect">
                <a:avLst/>
              </a:prstGeom>
              <a:noFill/>
            </p:spPr>
            <p:txBody>
              <a:bodyPr wrap="square" rtlCol="0">
                <a:spAutoFit/>
              </a:bodyPr>
              <a:lstStyle/>
              <a:p>
                <a:pPr algn="ctr"/>
                <a:r>
                  <a:rPr lang="en-US" altLang="zh-CN" sz="900" dirty="0">
                    <a:solidFill>
                      <a:srgbClr val="663A77"/>
                    </a:solidFill>
                    <a:latin typeface="LiHei Pro" panose="020B0500000000000000" pitchFamily="34" charset="-122"/>
                    <a:ea typeface="LiHei Pro" panose="020B0500000000000000" pitchFamily="34" charset="-122"/>
                  </a:rPr>
                  <a:t>ITEM</a:t>
                </a:r>
                <a:endParaRPr lang="zh-CN" altLang="en-US" sz="900" dirty="0">
                  <a:solidFill>
                    <a:srgbClr val="663A77"/>
                  </a:solidFill>
                  <a:latin typeface="LiHei Pro" panose="020B0500000000000000" pitchFamily="34" charset="-122"/>
                  <a:ea typeface="LiHei Pro" panose="020B0500000000000000" pitchFamily="34" charset="-122"/>
                </a:endParaRPr>
              </a:p>
            </p:txBody>
          </p:sp>
        </p:grpSp>
      </p:grpSp>
      <p:grpSp>
        <p:nvGrpSpPr>
          <p:cNvPr id="27" name="组合 26"/>
          <p:cNvGrpSpPr/>
          <p:nvPr/>
        </p:nvGrpSpPr>
        <p:grpSpPr>
          <a:xfrm>
            <a:off x="1801232" y="2916375"/>
            <a:ext cx="801748" cy="1397839"/>
            <a:chOff x="2499058" y="3318525"/>
            <a:chExt cx="1068858" cy="1864217"/>
          </a:xfrm>
        </p:grpSpPr>
        <p:sp>
          <p:nvSpPr>
            <p:cNvPr id="28" name="弧形 27"/>
            <p:cNvSpPr/>
            <p:nvPr/>
          </p:nvSpPr>
          <p:spPr>
            <a:xfrm flipH="1">
              <a:off x="2499058" y="3368205"/>
              <a:ext cx="1068858" cy="1068858"/>
            </a:xfrm>
            <a:prstGeom prst="arc">
              <a:avLst>
                <a:gd name="adj1" fmla="val 16200000"/>
                <a:gd name="adj2" fmla="val 5620576"/>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solidFill>
                  <a:prstClr val="black"/>
                </a:solidFill>
              </a:endParaRPr>
            </a:p>
          </p:txBody>
        </p:sp>
        <p:sp>
          <p:nvSpPr>
            <p:cNvPr id="29" name="椭圆 28"/>
            <p:cNvSpPr/>
            <p:nvPr/>
          </p:nvSpPr>
          <p:spPr>
            <a:xfrm>
              <a:off x="3009485" y="3318525"/>
              <a:ext cx="93725" cy="93725"/>
            </a:xfrm>
            <a:prstGeom prst="ellips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0" name="任意多边形 29"/>
            <p:cNvSpPr/>
            <p:nvPr/>
          </p:nvSpPr>
          <p:spPr>
            <a:xfrm>
              <a:off x="3055620" y="4434840"/>
              <a:ext cx="388620" cy="701040"/>
            </a:xfrm>
            <a:custGeom>
              <a:avLst/>
              <a:gdLst>
                <a:gd name="connsiteX0" fmla="*/ 0 w 388620"/>
                <a:gd name="connsiteY0" fmla="*/ 0 h 701040"/>
                <a:gd name="connsiteX1" fmla="*/ 0 w 388620"/>
                <a:gd name="connsiteY1" fmla="*/ 701040 h 701040"/>
                <a:gd name="connsiteX2" fmla="*/ 388620 w 388620"/>
                <a:gd name="connsiteY2" fmla="*/ 701040 h 701040"/>
              </a:gdLst>
              <a:ahLst/>
              <a:cxnLst>
                <a:cxn ang="0">
                  <a:pos x="connsiteX0" y="connsiteY0"/>
                </a:cxn>
                <a:cxn ang="0">
                  <a:pos x="connsiteX1" y="connsiteY1"/>
                </a:cxn>
                <a:cxn ang="0">
                  <a:pos x="connsiteX2" y="connsiteY2"/>
                </a:cxn>
              </a:cxnLst>
              <a:rect l="l" t="t" r="r" b="b"/>
              <a:pathLst>
                <a:path w="388620" h="701040">
                  <a:moveTo>
                    <a:pt x="0" y="0"/>
                  </a:moveTo>
                  <a:lnTo>
                    <a:pt x="0" y="701040"/>
                  </a:lnTo>
                  <a:lnTo>
                    <a:pt x="388620" y="70104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1" name="椭圆 30"/>
            <p:cNvSpPr/>
            <p:nvPr/>
          </p:nvSpPr>
          <p:spPr>
            <a:xfrm>
              <a:off x="3403594" y="5089017"/>
              <a:ext cx="93725" cy="9372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2" name="组合 31"/>
          <p:cNvGrpSpPr/>
          <p:nvPr/>
        </p:nvGrpSpPr>
        <p:grpSpPr>
          <a:xfrm>
            <a:off x="4288498" y="2916375"/>
            <a:ext cx="801748" cy="1397839"/>
            <a:chOff x="2499058" y="3318525"/>
            <a:chExt cx="1068858" cy="1864217"/>
          </a:xfrm>
        </p:grpSpPr>
        <p:sp>
          <p:nvSpPr>
            <p:cNvPr id="33" name="弧形 32"/>
            <p:cNvSpPr/>
            <p:nvPr/>
          </p:nvSpPr>
          <p:spPr>
            <a:xfrm flipH="1">
              <a:off x="2499058" y="3368205"/>
              <a:ext cx="1068858" cy="1068858"/>
            </a:xfrm>
            <a:prstGeom prst="arc">
              <a:avLst>
                <a:gd name="adj1" fmla="val 16200000"/>
                <a:gd name="adj2" fmla="val 5620576"/>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solidFill>
                  <a:prstClr val="black"/>
                </a:solidFill>
              </a:endParaRPr>
            </a:p>
          </p:txBody>
        </p:sp>
        <p:sp>
          <p:nvSpPr>
            <p:cNvPr id="34" name="椭圆 33"/>
            <p:cNvSpPr/>
            <p:nvPr/>
          </p:nvSpPr>
          <p:spPr>
            <a:xfrm>
              <a:off x="3009485" y="3318525"/>
              <a:ext cx="93725" cy="93725"/>
            </a:xfrm>
            <a:prstGeom prst="ellips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5" name="任意多边形 34"/>
            <p:cNvSpPr/>
            <p:nvPr/>
          </p:nvSpPr>
          <p:spPr>
            <a:xfrm>
              <a:off x="3055620" y="4434840"/>
              <a:ext cx="388620" cy="701040"/>
            </a:xfrm>
            <a:custGeom>
              <a:avLst/>
              <a:gdLst>
                <a:gd name="connsiteX0" fmla="*/ 0 w 388620"/>
                <a:gd name="connsiteY0" fmla="*/ 0 h 701040"/>
                <a:gd name="connsiteX1" fmla="*/ 0 w 388620"/>
                <a:gd name="connsiteY1" fmla="*/ 701040 h 701040"/>
                <a:gd name="connsiteX2" fmla="*/ 388620 w 388620"/>
                <a:gd name="connsiteY2" fmla="*/ 701040 h 701040"/>
              </a:gdLst>
              <a:ahLst/>
              <a:cxnLst>
                <a:cxn ang="0">
                  <a:pos x="connsiteX0" y="connsiteY0"/>
                </a:cxn>
                <a:cxn ang="0">
                  <a:pos x="connsiteX1" y="connsiteY1"/>
                </a:cxn>
                <a:cxn ang="0">
                  <a:pos x="connsiteX2" y="connsiteY2"/>
                </a:cxn>
              </a:cxnLst>
              <a:rect l="l" t="t" r="r" b="b"/>
              <a:pathLst>
                <a:path w="388620" h="701040">
                  <a:moveTo>
                    <a:pt x="0" y="0"/>
                  </a:moveTo>
                  <a:lnTo>
                    <a:pt x="0" y="701040"/>
                  </a:lnTo>
                  <a:lnTo>
                    <a:pt x="388620" y="70104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6" name="椭圆 35"/>
            <p:cNvSpPr/>
            <p:nvPr/>
          </p:nvSpPr>
          <p:spPr>
            <a:xfrm>
              <a:off x="3403594" y="5089017"/>
              <a:ext cx="93725" cy="9372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7" name="组合 36"/>
          <p:cNvGrpSpPr/>
          <p:nvPr/>
        </p:nvGrpSpPr>
        <p:grpSpPr>
          <a:xfrm flipH="1" flipV="1">
            <a:off x="3574799" y="1356213"/>
            <a:ext cx="801748" cy="1397839"/>
            <a:chOff x="2499058" y="3318525"/>
            <a:chExt cx="1068858" cy="1864217"/>
          </a:xfrm>
        </p:grpSpPr>
        <p:sp>
          <p:nvSpPr>
            <p:cNvPr id="38" name="弧形 37"/>
            <p:cNvSpPr/>
            <p:nvPr/>
          </p:nvSpPr>
          <p:spPr>
            <a:xfrm flipH="1">
              <a:off x="2499058" y="3368205"/>
              <a:ext cx="1068858" cy="1068858"/>
            </a:xfrm>
            <a:prstGeom prst="arc">
              <a:avLst>
                <a:gd name="adj1" fmla="val 16200000"/>
                <a:gd name="adj2" fmla="val 5620576"/>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solidFill>
                  <a:prstClr val="black"/>
                </a:solidFill>
              </a:endParaRPr>
            </a:p>
          </p:txBody>
        </p:sp>
        <p:sp>
          <p:nvSpPr>
            <p:cNvPr id="39" name="椭圆 38"/>
            <p:cNvSpPr/>
            <p:nvPr/>
          </p:nvSpPr>
          <p:spPr>
            <a:xfrm>
              <a:off x="3009485" y="3318525"/>
              <a:ext cx="93725" cy="93725"/>
            </a:xfrm>
            <a:prstGeom prst="ellips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0" name="任意多边形 39"/>
            <p:cNvSpPr/>
            <p:nvPr/>
          </p:nvSpPr>
          <p:spPr>
            <a:xfrm>
              <a:off x="3055620" y="4434840"/>
              <a:ext cx="388620" cy="701040"/>
            </a:xfrm>
            <a:custGeom>
              <a:avLst/>
              <a:gdLst>
                <a:gd name="connsiteX0" fmla="*/ 0 w 388620"/>
                <a:gd name="connsiteY0" fmla="*/ 0 h 701040"/>
                <a:gd name="connsiteX1" fmla="*/ 0 w 388620"/>
                <a:gd name="connsiteY1" fmla="*/ 701040 h 701040"/>
                <a:gd name="connsiteX2" fmla="*/ 388620 w 388620"/>
                <a:gd name="connsiteY2" fmla="*/ 701040 h 701040"/>
              </a:gdLst>
              <a:ahLst/>
              <a:cxnLst>
                <a:cxn ang="0">
                  <a:pos x="connsiteX0" y="connsiteY0"/>
                </a:cxn>
                <a:cxn ang="0">
                  <a:pos x="connsiteX1" y="connsiteY1"/>
                </a:cxn>
                <a:cxn ang="0">
                  <a:pos x="connsiteX2" y="connsiteY2"/>
                </a:cxn>
              </a:cxnLst>
              <a:rect l="l" t="t" r="r" b="b"/>
              <a:pathLst>
                <a:path w="388620" h="701040">
                  <a:moveTo>
                    <a:pt x="0" y="0"/>
                  </a:moveTo>
                  <a:lnTo>
                    <a:pt x="0" y="701040"/>
                  </a:lnTo>
                  <a:lnTo>
                    <a:pt x="388620" y="70104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1" name="椭圆 40"/>
            <p:cNvSpPr/>
            <p:nvPr/>
          </p:nvSpPr>
          <p:spPr>
            <a:xfrm>
              <a:off x="3403594" y="5089017"/>
              <a:ext cx="93725" cy="9372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42" name="组合 41"/>
          <p:cNvGrpSpPr/>
          <p:nvPr/>
        </p:nvGrpSpPr>
        <p:grpSpPr>
          <a:xfrm flipH="1" flipV="1">
            <a:off x="6164486" y="1204326"/>
            <a:ext cx="801748" cy="1397839"/>
            <a:chOff x="2499058" y="3318525"/>
            <a:chExt cx="1068858" cy="1864217"/>
          </a:xfrm>
        </p:grpSpPr>
        <p:sp>
          <p:nvSpPr>
            <p:cNvPr id="43" name="弧形 42"/>
            <p:cNvSpPr/>
            <p:nvPr/>
          </p:nvSpPr>
          <p:spPr>
            <a:xfrm flipH="1">
              <a:off x="2499058" y="3368205"/>
              <a:ext cx="1068858" cy="1068858"/>
            </a:xfrm>
            <a:prstGeom prst="arc">
              <a:avLst>
                <a:gd name="adj1" fmla="val 16200000"/>
                <a:gd name="adj2" fmla="val 5620576"/>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solidFill>
                  <a:prstClr val="black"/>
                </a:solidFill>
              </a:endParaRPr>
            </a:p>
          </p:txBody>
        </p:sp>
        <p:sp>
          <p:nvSpPr>
            <p:cNvPr id="44" name="椭圆 43"/>
            <p:cNvSpPr/>
            <p:nvPr/>
          </p:nvSpPr>
          <p:spPr>
            <a:xfrm>
              <a:off x="3009485" y="3318525"/>
              <a:ext cx="93725" cy="93725"/>
            </a:xfrm>
            <a:prstGeom prst="ellipse">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5" name="任意多边形 44"/>
            <p:cNvSpPr/>
            <p:nvPr/>
          </p:nvSpPr>
          <p:spPr>
            <a:xfrm>
              <a:off x="3055620" y="4434840"/>
              <a:ext cx="388620" cy="701040"/>
            </a:xfrm>
            <a:custGeom>
              <a:avLst/>
              <a:gdLst>
                <a:gd name="connsiteX0" fmla="*/ 0 w 388620"/>
                <a:gd name="connsiteY0" fmla="*/ 0 h 701040"/>
                <a:gd name="connsiteX1" fmla="*/ 0 w 388620"/>
                <a:gd name="connsiteY1" fmla="*/ 701040 h 701040"/>
                <a:gd name="connsiteX2" fmla="*/ 388620 w 388620"/>
                <a:gd name="connsiteY2" fmla="*/ 701040 h 701040"/>
              </a:gdLst>
              <a:ahLst/>
              <a:cxnLst>
                <a:cxn ang="0">
                  <a:pos x="connsiteX0" y="connsiteY0"/>
                </a:cxn>
                <a:cxn ang="0">
                  <a:pos x="connsiteX1" y="connsiteY1"/>
                </a:cxn>
                <a:cxn ang="0">
                  <a:pos x="connsiteX2" y="connsiteY2"/>
                </a:cxn>
              </a:cxnLst>
              <a:rect l="l" t="t" r="r" b="b"/>
              <a:pathLst>
                <a:path w="388620" h="701040">
                  <a:moveTo>
                    <a:pt x="0" y="0"/>
                  </a:moveTo>
                  <a:lnTo>
                    <a:pt x="0" y="701040"/>
                  </a:lnTo>
                  <a:lnTo>
                    <a:pt x="388620" y="70104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6" name="椭圆 45"/>
            <p:cNvSpPr/>
            <p:nvPr/>
          </p:nvSpPr>
          <p:spPr>
            <a:xfrm>
              <a:off x="3403594" y="5089017"/>
              <a:ext cx="93725" cy="9372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47" name="组合 46"/>
          <p:cNvGrpSpPr/>
          <p:nvPr/>
        </p:nvGrpSpPr>
        <p:grpSpPr>
          <a:xfrm>
            <a:off x="1274175" y="1235420"/>
            <a:ext cx="2337129" cy="899309"/>
            <a:chOff x="1596381" y="1391773"/>
            <a:chExt cx="3115766" cy="1199356"/>
          </a:xfrm>
        </p:grpSpPr>
        <p:sp>
          <p:nvSpPr>
            <p:cNvPr id="48" name="文本框 39"/>
            <p:cNvSpPr txBox="1"/>
            <p:nvPr/>
          </p:nvSpPr>
          <p:spPr>
            <a:xfrm>
              <a:off x="2987094" y="1391773"/>
              <a:ext cx="1725053" cy="738835"/>
            </a:xfrm>
            <a:prstGeom prst="rect">
              <a:avLst/>
            </a:prstGeom>
            <a:noFill/>
          </p:spPr>
          <p:txBody>
            <a:bodyPr wrap="square" rtlCol="0">
              <a:spAutoFit/>
            </a:bodyPr>
            <a:lstStyle/>
            <a:p>
              <a:r>
                <a:rPr lang="zh-CN" altLang="en-US" sz="1500" dirty="0">
                  <a:solidFill>
                    <a:srgbClr val="01ACBE"/>
                  </a:solidFill>
                  <a:latin typeface="微软雅黑" panose="020B0503020204020204" pitchFamily="34" charset="-122"/>
                  <a:ea typeface="微软雅黑" panose="020B0503020204020204" pitchFamily="34" charset="-122"/>
                </a:rPr>
                <a:t>在此添加标题</a:t>
              </a:r>
              <a:endParaRPr lang="zh-CN" altLang="en-US" sz="1500" dirty="0">
                <a:solidFill>
                  <a:srgbClr val="01ACBE"/>
                </a:solidFill>
                <a:latin typeface="微软雅黑" panose="020B0503020204020204" pitchFamily="34" charset="-122"/>
                <a:ea typeface="微软雅黑" panose="020B0503020204020204" pitchFamily="34" charset="-122"/>
              </a:endParaRPr>
            </a:p>
          </p:txBody>
        </p:sp>
        <p:sp>
          <p:nvSpPr>
            <p:cNvPr id="49" name="文本框 113"/>
            <p:cNvSpPr txBox="1"/>
            <p:nvPr/>
          </p:nvSpPr>
          <p:spPr>
            <a:xfrm>
              <a:off x="1596381" y="1775332"/>
              <a:ext cx="3096345" cy="815797"/>
            </a:xfrm>
            <a:prstGeom prst="rect">
              <a:avLst/>
            </a:prstGeom>
            <a:noFill/>
          </p:spPr>
          <p:txBody>
            <a:bodyPr wrap="square" rtlCol="0">
              <a:spAutoFit/>
            </a:bodyPr>
            <a:lstStyle/>
            <a:p>
              <a:pPr algn="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4151564" y="1073533"/>
            <a:ext cx="2065876" cy="898110"/>
            <a:chOff x="5432401" y="1175873"/>
            <a:chExt cx="2754142" cy="1197756"/>
          </a:xfrm>
        </p:grpSpPr>
        <p:sp>
          <p:nvSpPr>
            <p:cNvPr id="51" name="文本框 42"/>
            <p:cNvSpPr txBox="1"/>
            <p:nvPr/>
          </p:nvSpPr>
          <p:spPr>
            <a:xfrm>
              <a:off x="6461491" y="1175873"/>
              <a:ext cx="1725052" cy="738834"/>
            </a:xfrm>
            <a:prstGeom prst="rect">
              <a:avLst/>
            </a:prstGeom>
            <a:noFill/>
          </p:spPr>
          <p:txBody>
            <a:bodyPr wrap="square" rtlCol="0">
              <a:spAutoFit/>
            </a:bodyPr>
            <a:lstStyle/>
            <a:p>
              <a:r>
                <a:rPr lang="zh-CN" altLang="en-US" sz="1500" dirty="0">
                  <a:solidFill>
                    <a:srgbClr val="663A77"/>
                  </a:solidFill>
                  <a:latin typeface="微软雅黑" panose="020B0503020204020204" pitchFamily="34" charset="-122"/>
                  <a:ea typeface="微软雅黑" panose="020B0503020204020204" pitchFamily="34" charset="-122"/>
                </a:rPr>
                <a:t>在此添加标题</a:t>
              </a:r>
              <a:endParaRPr lang="zh-CN" altLang="en-US" sz="1500" dirty="0">
                <a:solidFill>
                  <a:srgbClr val="663A77"/>
                </a:solidFill>
                <a:latin typeface="微软雅黑" panose="020B0503020204020204" pitchFamily="34" charset="-122"/>
                <a:ea typeface="微软雅黑" panose="020B0503020204020204" pitchFamily="34" charset="-122"/>
              </a:endParaRPr>
            </a:p>
          </p:txBody>
        </p:sp>
        <p:sp>
          <p:nvSpPr>
            <p:cNvPr id="52" name="文本框 113"/>
            <p:cNvSpPr txBox="1"/>
            <p:nvPr/>
          </p:nvSpPr>
          <p:spPr>
            <a:xfrm>
              <a:off x="5432401" y="1557833"/>
              <a:ext cx="2754142" cy="815796"/>
            </a:xfrm>
            <a:prstGeom prst="rect">
              <a:avLst/>
            </a:prstGeom>
            <a:noFill/>
          </p:spPr>
          <p:txBody>
            <a:bodyPr wrap="square" rtlCol="0">
              <a:spAutoFit/>
            </a:bodyPr>
            <a:lstStyle/>
            <a:p>
              <a:pPr algn="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2570480" y="4137368"/>
            <a:ext cx="2080123" cy="911719"/>
            <a:chOff x="3324562" y="5261932"/>
            <a:chExt cx="2773136" cy="1215907"/>
          </a:xfrm>
        </p:grpSpPr>
        <p:sp>
          <p:nvSpPr>
            <p:cNvPr id="54" name="文本框 30"/>
            <p:cNvSpPr txBox="1"/>
            <p:nvPr/>
          </p:nvSpPr>
          <p:spPr>
            <a:xfrm>
              <a:off x="3324562" y="5261932"/>
              <a:ext cx="1725053" cy="738835"/>
            </a:xfrm>
            <a:prstGeom prst="rect">
              <a:avLst/>
            </a:prstGeom>
            <a:noFill/>
          </p:spPr>
          <p:txBody>
            <a:bodyPr wrap="square" rtlCol="0">
              <a:spAutoFit/>
            </a:bodyPr>
            <a:lstStyle/>
            <a:p>
              <a:r>
                <a:rPr lang="zh-CN" altLang="en-US" sz="1500" dirty="0">
                  <a:solidFill>
                    <a:srgbClr val="FFB850"/>
                  </a:solidFill>
                  <a:latin typeface="微软雅黑" panose="020B0503020204020204" pitchFamily="34" charset="-122"/>
                  <a:ea typeface="微软雅黑" panose="020B0503020204020204" pitchFamily="34" charset="-122"/>
                </a:rPr>
                <a:t>在此添加标题</a:t>
              </a:r>
              <a:endParaRPr lang="zh-CN" altLang="en-US" sz="1500" dirty="0">
                <a:solidFill>
                  <a:srgbClr val="FFB850"/>
                </a:solidFill>
                <a:latin typeface="微软雅黑" panose="020B0503020204020204" pitchFamily="34" charset="-122"/>
                <a:ea typeface="微软雅黑" panose="020B0503020204020204" pitchFamily="34" charset="-122"/>
              </a:endParaRPr>
            </a:p>
          </p:txBody>
        </p:sp>
        <p:sp>
          <p:nvSpPr>
            <p:cNvPr id="55" name="文本框 113"/>
            <p:cNvSpPr txBox="1"/>
            <p:nvPr/>
          </p:nvSpPr>
          <p:spPr>
            <a:xfrm>
              <a:off x="3350807" y="5662042"/>
              <a:ext cx="2746891" cy="815797"/>
            </a:xfrm>
            <a:prstGeom prst="rect">
              <a:avLst/>
            </a:prstGeom>
            <a:noFill/>
          </p:spPr>
          <p:txBody>
            <a:bodyPr wrap="square" rtlCol="0">
              <a:spAutoFit/>
            </a:bodyPr>
            <a:lstStyle/>
            <a:p>
              <a:pP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5086050" y="4137364"/>
            <a:ext cx="2317347" cy="857724"/>
            <a:chOff x="6678220" y="5261932"/>
            <a:chExt cx="3089394" cy="1143898"/>
          </a:xfrm>
        </p:grpSpPr>
        <p:sp>
          <p:nvSpPr>
            <p:cNvPr id="57" name="文本框 36"/>
            <p:cNvSpPr txBox="1"/>
            <p:nvPr/>
          </p:nvSpPr>
          <p:spPr>
            <a:xfrm>
              <a:off x="6678220" y="5261932"/>
              <a:ext cx="1725052" cy="738836"/>
            </a:xfrm>
            <a:prstGeom prst="rect">
              <a:avLst/>
            </a:prstGeom>
            <a:noFill/>
          </p:spPr>
          <p:txBody>
            <a:bodyPr wrap="square" rtlCol="0">
              <a:spAutoFit/>
            </a:bodyPr>
            <a:lstStyle/>
            <a:p>
              <a:r>
                <a:rPr lang="zh-CN" altLang="en-US" sz="1500" dirty="0">
                  <a:solidFill>
                    <a:srgbClr val="E87071"/>
                  </a:solidFill>
                  <a:latin typeface="微软雅黑" panose="020B0503020204020204" pitchFamily="34" charset="-122"/>
                  <a:ea typeface="微软雅黑" panose="020B0503020204020204" pitchFamily="34" charset="-122"/>
                </a:rPr>
                <a:t>在此添加标题</a:t>
              </a:r>
              <a:endParaRPr lang="zh-CN" altLang="en-US" sz="1500" dirty="0">
                <a:solidFill>
                  <a:srgbClr val="E87071"/>
                </a:solidFill>
                <a:latin typeface="微软雅黑" panose="020B0503020204020204" pitchFamily="34" charset="-122"/>
                <a:ea typeface="微软雅黑" panose="020B0503020204020204" pitchFamily="34" charset="-122"/>
              </a:endParaRPr>
            </a:p>
          </p:txBody>
        </p:sp>
        <p:sp>
          <p:nvSpPr>
            <p:cNvPr id="58" name="文本框 113"/>
            <p:cNvSpPr txBox="1"/>
            <p:nvPr/>
          </p:nvSpPr>
          <p:spPr>
            <a:xfrm>
              <a:off x="6683813" y="5590033"/>
              <a:ext cx="3083801" cy="815797"/>
            </a:xfrm>
            <a:prstGeom prst="rect">
              <a:avLst/>
            </a:prstGeom>
            <a:noFill/>
          </p:spPr>
          <p:txBody>
            <a:bodyPr wrap="square" rtlCol="0">
              <a:spAutoFit/>
            </a:bodyPr>
            <a:lstStyle/>
            <a:p>
              <a:pP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8" accel="40000" fill="hold" nodeType="afterEffect" p14:presetBounceEnd="40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40000">
                                          <p:cBhvr additive="base">
                                            <p:cTn id="11" dur="1000" fill="hold"/>
                                            <p:tgtEl>
                                              <p:spTgt spid="3"/>
                                            </p:tgtEl>
                                            <p:attrNameLst>
                                              <p:attrName>ppt_x</p:attrName>
                                            </p:attrNameLst>
                                          </p:cBhvr>
                                          <p:tavLst>
                                            <p:tav tm="0">
                                              <p:val>
                                                <p:strVal val="0-#ppt_w/2"/>
                                              </p:val>
                                            </p:tav>
                                            <p:tav tm="100000">
                                              <p:val>
                                                <p:strVal val="#ppt_x"/>
                                              </p:val>
                                            </p:tav>
                                          </p:tavLst>
                                        </p:anim>
                                        <p:anim calcmode="lin" valueType="num" p14:bounceEnd="40000">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 fill="hold"/>
                                            <p:tgtEl>
                                              <p:spTgt spid="7"/>
                                            </p:tgtEl>
                                            <p:attrNameLst>
                                              <p:attrName>ppt_w</p:attrName>
                                            </p:attrNameLst>
                                          </p:cBhvr>
                                          <p:tavLst>
                                            <p:tav tm="0">
                                              <p:val>
                                                <p:fltVal val="0"/>
                                              </p:val>
                                            </p:tav>
                                            <p:tav tm="100000">
                                              <p:val>
                                                <p:strVal val="#ppt_w"/>
                                              </p:val>
                                            </p:tav>
                                          </p:tavLst>
                                        </p:anim>
                                        <p:anim calcmode="lin" valueType="num">
                                          <p:cBhvr>
                                            <p:cTn id="17" dur="100" fill="hold"/>
                                            <p:tgtEl>
                                              <p:spTgt spid="7"/>
                                            </p:tgtEl>
                                            <p:attrNameLst>
                                              <p:attrName>ppt_h</p:attrName>
                                            </p:attrNameLst>
                                          </p:cBhvr>
                                          <p:tavLst>
                                            <p:tav tm="0">
                                              <p:val>
                                                <p:fltVal val="0"/>
                                              </p:val>
                                            </p:tav>
                                            <p:tav tm="100000">
                                              <p:val>
                                                <p:strVal val="#ppt_h"/>
                                              </p:val>
                                            </p:tav>
                                          </p:tavLst>
                                        </p:anim>
                                        <p:animEffect transition="in" filter="fade">
                                          <p:cBhvr>
                                            <p:cTn id="18" dur="100"/>
                                            <p:tgtEl>
                                              <p:spTgt spid="7"/>
                                            </p:tgtEl>
                                          </p:cBhvr>
                                        </p:animEffect>
                                      </p:childTnLst>
                                    </p:cTn>
                                  </p:par>
                                  <p:par>
                                    <p:cTn id="19" presetID="6" presetClass="emph" presetSubtype="0" fill="hold" nodeType="withEffect">
                                      <p:stCondLst>
                                        <p:cond delay="100"/>
                                      </p:stCondLst>
                                      <p:childTnLst>
                                        <p:animScale>
                                          <p:cBhvr>
                                            <p:cTn id="20" dur="100" fill="hold"/>
                                            <p:tgtEl>
                                              <p:spTgt spid="7"/>
                                            </p:tgtEl>
                                          </p:cBhvr>
                                          <p:by x="110000" y="110000"/>
                                        </p:animScale>
                                      </p:childTnLst>
                                    </p:cTn>
                                  </p:par>
                                  <p:par>
                                    <p:cTn id="21" presetID="6" presetClass="emph" presetSubtype="0" fill="hold" nodeType="withEffect">
                                      <p:stCondLst>
                                        <p:cond delay="200"/>
                                      </p:stCondLst>
                                      <p:childTnLst>
                                        <p:animScale>
                                          <p:cBhvr>
                                            <p:cTn id="22" dur="200" fill="hold"/>
                                            <p:tgtEl>
                                              <p:spTgt spid="7"/>
                                            </p:tgtEl>
                                          </p:cBhvr>
                                          <p:by x="90000" y="90000"/>
                                        </p:animScale>
                                      </p:childTnLst>
                                    </p:cTn>
                                  </p:par>
                                  <p:par>
                                    <p:cTn id="23" presetID="6" presetClass="emph" presetSubtype="0" fill="hold" nodeType="withEffect">
                                      <p:stCondLst>
                                        <p:cond delay="400"/>
                                      </p:stCondLst>
                                      <p:childTnLst>
                                        <p:animScale>
                                          <p:cBhvr>
                                            <p:cTn id="24" dur="100" fill="hold"/>
                                            <p:tgtEl>
                                              <p:spTgt spid="7"/>
                                            </p:tgtEl>
                                          </p:cBhvr>
                                          <p:by x="105000" y="105000"/>
                                        </p:animScale>
                                      </p:childTnLst>
                                    </p:cTn>
                                  </p:par>
                                  <p:par>
                                    <p:cTn id="25" presetID="6" presetClass="emph" presetSubtype="0" fill="hold" nodeType="withEffect">
                                      <p:stCondLst>
                                        <p:cond delay="500"/>
                                      </p:stCondLst>
                                      <p:childTnLst>
                                        <p:animScale>
                                          <p:cBhvr>
                                            <p:cTn id="26" dur="200" fill="hold"/>
                                            <p:tgtEl>
                                              <p:spTgt spid="7"/>
                                            </p:tgtEl>
                                          </p:cBhvr>
                                          <p:by x="95000" y="95000"/>
                                        </p:animScale>
                                      </p:childTnLst>
                                    </p:cTn>
                                  </p:par>
                                </p:childTnLst>
                              </p:cTn>
                            </p:par>
                            <p:par>
                              <p:cTn id="27" fill="hold">
                                <p:stCondLst>
                                  <p:cond delay="2000"/>
                                </p:stCondLst>
                                <p:childTnLst>
                                  <p:par>
                                    <p:cTn id="28" presetID="22" presetClass="entr" presetSubtype="1"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up)">
                                          <p:cBhvr>
                                            <p:cTn id="30" dur="500"/>
                                            <p:tgtEl>
                                              <p:spTgt spid="27"/>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wipe(left)">
                                          <p:cBhvr>
                                            <p:cTn id="34" dur="500"/>
                                            <p:tgtEl>
                                              <p:spTgt spid="53"/>
                                            </p:tgtEl>
                                          </p:cBhvr>
                                        </p:animEffect>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 fill="hold"/>
                                            <p:tgtEl>
                                              <p:spTgt spid="12"/>
                                            </p:tgtEl>
                                            <p:attrNameLst>
                                              <p:attrName>ppt_w</p:attrName>
                                            </p:attrNameLst>
                                          </p:cBhvr>
                                          <p:tavLst>
                                            <p:tav tm="0">
                                              <p:val>
                                                <p:fltVal val="0"/>
                                              </p:val>
                                            </p:tav>
                                            <p:tav tm="100000">
                                              <p:val>
                                                <p:strVal val="#ppt_w"/>
                                              </p:val>
                                            </p:tav>
                                          </p:tavLst>
                                        </p:anim>
                                        <p:anim calcmode="lin" valueType="num">
                                          <p:cBhvr>
                                            <p:cTn id="39" dur="100" fill="hold"/>
                                            <p:tgtEl>
                                              <p:spTgt spid="12"/>
                                            </p:tgtEl>
                                            <p:attrNameLst>
                                              <p:attrName>ppt_h</p:attrName>
                                            </p:attrNameLst>
                                          </p:cBhvr>
                                          <p:tavLst>
                                            <p:tav tm="0">
                                              <p:val>
                                                <p:fltVal val="0"/>
                                              </p:val>
                                            </p:tav>
                                            <p:tav tm="100000">
                                              <p:val>
                                                <p:strVal val="#ppt_h"/>
                                              </p:val>
                                            </p:tav>
                                          </p:tavLst>
                                        </p:anim>
                                        <p:animEffect transition="in" filter="fade">
                                          <p:cBhvr>
                                            <p:cTn id="40" dur="100"/>
                                            <p:tgtEl>
                                              <p:spTgt spid="12"/>
                                            </p:tgtEl>
                                          </p:cBhvr>
                                        </p:animEffect>
                                      </p:childTnLst>
                                    </p:cTn>
                                  </p:par>
                                  <p:par>
                                    <p:cTn id="41" presetID="6" presetClass="emph" presetSubtype="0" fill="hold" nodeType="withEffect">
                                      <p:stCondLst>
                                        <p:cond delay="100"/>
                                      </p:stCondLst>
                                      <p:childTnLst>
                                        <p:animScale>
                                          <p:cBhvr>
                                            <p:cTn id="42" dur="100" fill="hold"/>
                                            <p:tgtEl>
                                              <p:spTgt spid="12"/>
                                            </p:tgtEl>
                                          </p:cBhvr>
                                          <p:by x="110000" y="110000"/>
                                        </p:animScale>
                                      </p:childTnLst>
                                    </p:cTn>
                                  </p:par>
                                  <p:par>
                                    <p:cTn id="43" presetID="6" presetClass="emph" presetSubtype="0" fill="hold" nodeType="withEffect">
                                      <p:stCondLst>
                                        <p:cond delay="200"/>
                                      </p:stCondLst>
                                      <p:childTnLst>
                                        <p:animScale>
                                          <p:cBhvr>
                                            <p:cTn id="44" dur="200" fill="hold"/>
                                            <p:tgtEl>
                                              <p:spTgt spid="12"/>
                                            </p:tgtEl>
                                          </p:cBhvr>
                                          <p:by x="90000" y="90000"/>
                                        </p:animScale>
                                      </p:childTnLst>
                                    </p:cTn>
                                  </p:par>
                                  <p:par>
                                    <p:cTn id="45" presetID="6" presetClass="emph" presetSubtype="0" fill="hold" nodeType="withEffect">
                                      <p:stCondLst>
                                        <p:cond delay="400"/>
                                      </p:stCondLst>
                                      <p:childTnLst>
                                        <p:animScale>
                                          <p:cBhvr>
                                            <p:cTn id="46" dur="100" fill="hold"/>
                                            <p:tgtEl>
                                              <p:spTgt spid="12"/>
                                            </p:tgtEl>
                                          </p:cBhvr>
                                          <p:by x="105000" y="105000"/>
                                        </p:animScale>
                                      </p:childTnLst>
                                    </p:cTn>
                                  </p:par>
                                  <p:par>
                                    <p:cTn id="47" presetID="6" presetClass="emph" presetSubtype="0" fill="hold" nodeType="withEffect">
                                      <p:stCondLst>
                                        <p:cond delay="500"/>
                                      </p:stCondLst>
                                      <p:childTnLst>
                                        <p:animScale>
                                          <p:cBhvr>
                                            <p:cTn id="48" dur="200" fill="hold"/>
                                            <p:tgtEl>
                                              <p:spTgt spid="12"/>
                                            </p:tgtEl>
                                          </p:cBhvr>
                                          <p:by x="95000" y="95000"/>
                                        </p:animScale>
                                      </p:childTnLst>
                                    </p:cTn>
                                  </p:par>
                                </p:childTnLst>
                              </p:cTn>
                            </p:par>
                            <p:par>
                              <p:cTn id="49" fill="hold">
                                <p:stCondLst>
                                  <p:cond delay="3500"/>
                                </p:stCondLst>
                                <p:childTnLst>
                                  <p:par>
                                    <p:cTn id="50" presetID="22" presetClass="entr" presetSubtype="4" fill="hold"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wipe(down)">
                                          <p:cBhvr>
                                            <p:cTn id="52" dur="500"/>
                                            <p:tgtEl>
                                              <p:spTgt spid="37"/>
                                            </p:tgtEl>
                                          </p:cBhvr>
                                        </p:animEffect>
                                      </p:childTnLst>
                                    </p:cTn>
                                  </p:par>
                                </p:childTnLst>
                              </p:cTn>
                            </p:par>
                            <p:par>
                              <p:cTn id="53" fill="hold">
                                <p:stCondLst>
                                  <p:cond delay="4000"/>
                                </p:stCondLst>
                                <p:childTnLst>
                                  <p:par>
                                    <p:cTn id="54" presetID="22" presetClass="entr" presetSubtype="2"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right)">
                                          <p:cBhvr>
                                            <p:cTn id="56" dur="500"/>
                                            <p:tgtEl>
                                              <p:spTgt spid="47"/>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100" fill="hold"/>
                                            <p:tgtEl>
                                              <p:spTgt spid="17"/>
                                            </p:tgtEl>
                                            <p:attrNameLst>
                                              <p:attrName>ppt_w</p:attrName>
                                            </p:attrNameLst>
                                          </p:cBhvr>
                                          <p:tavLst>
                                            <p:tav tm="0">
                                              <p:val>
                                                <p:fltVal val="0"/>
                                              </p:val>
                                            </p:tav>
                                            <p:tav tm="100000">
                                              <p:val>
                                                <p:strVal val="#ppt_w"/>
                                              </p:val>
                                            </p:tav>
                                          </p:tavLst>
                                        </p:anim>
                                        <p:anim calcmode="lin" valueType="num">
                                          <p:cBhvr>
                                            <p:cTn id="61" dur="100" fill="hold"/>
                                            <p:tgtEl>
                                              <p:spTgt spid="17"/>
                                            </p:tgtEl>
                                            <p:attrNameLst>
                                              <p:attrName>ppt_h</p:attrName>
                                            </p:attrNameLst>
                                          </p:cBhvr>
                                          <p:tavLst>
                                            <p:tav tm="0">
                                              <p:val>
                                                <p:fltVal val="0"/>
                                              </p:val>
                                            </p:tav>
                                            <p:tav tm="100000">
                                              <p:val>
                                                <p:strVal val="#ppt_h"/>
                                              </p:val>
                                            </p:tav>
                                          </p:tavLst>
                                        </p:anim>
                                        <p:animEffect transition="in" filter="fade">
                                          <p:cBhvr>
                                            <p:cTn id="62" dur="100"/>
                                            <p:tgtEl>
                                              <p:spTgt spid="17"/>
                                            </p:tgtEl>
                                          </p:cBhvr>
                                        </p:animEffect>
                                      </p:childTnLst>
                                    </p:cTn>
                                  </p:par>
                                  <p:par>
                                    <p:cTn id="63" presetID="6" presetClass="emph" presetSubtype="0" fill="hold" nodeType="withEffect">
                                      <p:stCondLst>
                                        <p:cond delay="100"/>
                                      </p:stCondLst>
                                      <p:childTnLst>
                                        <p:animScale>
                                          <p:cBhvr>
                                            <p:cTn id="64" dur="100" fill="hold"/>
                                            <p:tgtEl>
                                              <p:spTgt spid="17"/>
                                            </p:tgtEl>
                                          </p:cBhvr>
                                          <p:by x="110000" y="110000"/>
                                        </p:animScale>
                                      </p:childTnLst>
                                    </p:cTn>
                                  </p:par>
                                  <p:par>
                                    <p:cTn id="65" presetID="6" presetClass="emph" presetSubtype="0" fill="hold" nodeType="withEffect">
                                      <p:stCondLst>
                                        <p:cond delay="200"/>
                                      </p:stCondLst>
                                      <p:childTnLst>
                                        <p:animScale>
                                          <p:cBhvr>
                                            <p:cTn id="66" dur="200" fill="hold"/>
                                            <p:tgtEl>
                                              <p:spTgt spid="17"/>
                                            </p:tgtEl>
                                          </p:cBhvr>
                                          <p:by x="90000" y="90000"/>
                                        </p:animScale>
                                      </p:childTnLst>
                                    </p:cTn>
                                  </p:par>
                                  <p:par>
                                    <p:cTn id="67" presetID="6" presetClass="emph" presetSubtype="0" fill="hold" nodeType="withEffect">
                                      <p:stCondLst>
                                        <p:cond delay="400"/>
                                      </p:stCondLst>
                                      <p:childTnLst>
                                        <p:animScale>
                                          <p:cBhvr>
                                            <p:cTn id="68" dur="100" fill="hold"/>
                                            <p:tgtEl>
                                              <p:spTgt spid="17"/>
                                            </p:tgtEl>
                                          </p:cBhvr>
                                          <p:by x="105000" y="105000"/>
                                        </p:animScale>
                                      </p:childTnLst>
                                    </p:cTn>
                                  </p:par>
                                  <p:par>
                                    <p:cTn id="69" presetID="6" presetClass="emph" presetSubtype="0" fill="hold" nodeType="withEffect">
                                      <p:stCondLst>
                                        <p:cond delay="500"/>
                                      </p:stCondLst>
                                      <p:childTnLst>
                                        <p:animScale>
                                          <p:cBhvr>
                                            <p:cTn id="70" dur="200" fill="hold"/>
                                            <p:tgtEl>
                                              <p:spTgt spid="17"/>
                                            </p:tgtEl>
                                          </p:cBhvr>
                                          <p:by x="95000" y="95000"/>
                                        </p:animScale>
                                      </p:childTnLst>
                                    </p:cTn>
                                  </p:par>
                                </p:childTnLst>
                              </p:cTn>
                            </p:par>
                            <p:par>
                              <p:cTn id="71" fill="hold">
                                <p:stCondLst>
                                  <p:cond delay="5000"/>
                                </p:stCondLst>
                                <p:childTnLst>
                                  <p:par>
                                    <p:cTn id="72" presetID="22" presetClass="entr" presetSubtype="1" fill="hold"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up)">
                                          <p:cBhvr>
                                            <p:cTn id="74" dur="500"/>
                                            <p:tgtEl>
                                              <p:spTgt spid="32"/>
                                            </p:tgtEl>
                                          </p:cBhvr>
                                        </p:animEffect>
                                      </p:childTnLst>
                                    </p:cTn>
                                  </p:par>
                                </p:childTnLst>
                              </p:cTn>
                            </p:par>
                            <p:par>
                              <p:cTn id="75" fill="hold">
                                <p:stCondLst>
                                  <p:cond delay="5500"/>
                                </p:stCondLst>
                                <p:childTnLst>
                                  <p:par>
                                    <p:cTn id="76" presetID="22" presetClass="entr" presetSubtype="8"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left)">
                                          <p:cBhvr>
                                            <p:cTn id="78" dur="500"/>
                                            <p:tgtEl>
                                              <p:spTgt spid="56"/>
                                            </p:tgtEl>
                                          </p:cBhvr>
                                        </p:animEffect>
                                      </p:childTnLst>
                                    </p:cTn>
                                  </p:par>
                                </p:childTnLst>
                              </p:cTn>
                            </p:par>
                            <p:par>
                              <p:cTn id="79" fill="hold">
                                <p:stCondLst>
                                  <p:cond delay="6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100" fill="hold"/>
                                            <p:tgtEl>
                                              <p:spTgt spid="22"/>
                                            </p:tgtEl>
                                            <p:attrNameLst>
                                              <p:attrName>ppt_w</p:attrName>
                                            </p:attrNameLst>
                                          </p:cBhvr>
                                          <p:tavLst>
                                            <p:tav tm="0">
                                              <p:val>
                                                <p:fltVal val="0"/>
                                              </p:val>
                                            </p:tav>
                                            <p:tav tm="100000">
                                              <p:val>
                                                <p:strVal val="#ppt_w"/>
                                              </p:val>
                                            </p:tav>
                                          </p:tavLst>
                                        </p:anim>
                                        <p:anim calcmode="lin" valueType="num">
                                          <p:cBhvr>
                                            <p:cTn id="83" dur="100" fill="hold"/>
                                            <p:tgtEl>
                                              <p:spTgt spid="22"/>
                                            </p:tgtEl>
                                            <p:attrNameLst>
                                              <p:attrName>ppt_h</p:attrName>
                                            </p:attrNameLst>
                                          </p:cBhvr>
                                          <p:tavLst>
                                            <p:tav tm="0">
                                              <p:val>
                                                <p:fltVal val="0"/>
                                              </p:val>
                                            </p:tav>
                                            <p:tav tm="100000">
                                              <p:val>
                                                <p:strVal val="#ppt_h"/>
                                              </p:val>
                                            </p:tav>
                                          </p:tavLst>
                                        </p:anim>
                                        <p:animEffect transition="in" filter="fade">
                                          <p:cBhvr>
                                            <p:cTn id="84" dur="100"/>
                                            <p:tgtEl>
                                              <p:spTgt spid="22"/>
                                            </p:tgtEl>
                                          </p:cBhvr>
                                        </p:animEffect>
                                      </p:childTnLst>
                                    </p:cTn>
                                  </p:par>
                                  <p:par>
                                    <p:cTn id="85" presetID="6" presetClass="emph" presetSubtype="0" fill="hold" nodeType="withEffect">
                                      <p:stCondLst>
                                        <p:cond delay="100"/>
                                      </p:stCondLst>
                                      <p:childTnLst>
                                        <p:animScale>
                                          <p:cBhvr>
                                            <p:cTn id="86" dur="100" fill="hold"/>
                                            <p:tgtEl>
                                              <p:spTgt spid="22"/>
                                            </p:tgtEl>
                                          </p:cBhvr>
                                          <p:by x="110000" y="110000"/>
                                        </p:animScale>
                                      </p:childTnLst>
                                    </p:cTn>
                                  </p:par>
                                  <p:par>
                                    <p:cTn id="87" presetID="6" presetClass="emph" presetSubtype="0" fill="hold" nodeType="withEffect">
                                      <p:stCondLst>
                                        <p:cond delay="200"/>
                                      </p:stCondLst>
                                      <p:childTnLst>
                                        <p:animScale>
                                          <p:cBhvr>
                                            <p:cTn id="88" dur="200" fill="hold"/>
                                            <p:tgtEl>
                                              <p:spTgt spid="22"/>
                                            </p:tgtEl>
                                          </p:cBhvr>
                                          <p:by x="90000" y="90000"/>
                                        </p:animScale>
                                      </p:childTnLst>
                                    </p:cTn>
                                  </p:par>
                                  <p:par>
                                    <p:cTn id="89" presetID="6" presetClass="emph" presetSubtype="0" fill="hold" nodeType="withEffect">
                                      <p:stCondLst>
                                        <p:cond delay="400"/>
                                      </p:stCondLst>
                                      <p:childTnLst>
                                        <p:animScale>
                                          <p:cBhvr>
                                            <p:cTn id="90" dur="100" fill="hold"/>
                                            <p:tgtEl>
                                              <p:spTgt spid="22"/>
                                            </p:tgtEl>
                                          </p:cBhvr>
                                          <p:by x="105000" y="105000"/>
                                        </p:animScale>
                                      </p:childTnLst>
                                    </p:cTn>
                                  </p:par>
                                  <p:par>
                                    <p:cTn id="91" presetID="6" presetClass="emph" presetSubtype="0" fill="hold" nodeType="withEffect">
                                      <p:stCondLst>
                                        <p:cond delay="500"/>
                                      </p:stCondLst>
                                      <p:childTnLst>
                                        <p:animScale>
                                          <p:cBhvr>
                                            <p:cTn id="92" dur="200" fill="hold"/>
                                            <p:tgtEl>
                                              <p:spTgt spid="22"/>
                                            </p:tgtEl>
                                          </p:cBhvr>
                                          <p:by x="95000" y="95000"/>
                                        </p:animScale>
                                      </p:childTnLst>
                                    </p:cTn>
                                  </p:par>
                                </p:childTnLst>
                              </p:cTn>
                            </p:par>
                            <p:par>
                              <p:cTn id="93" fill="hold">
                                <p:stCondLst>
                                  <p:cond delay="6500"/>
                                </p:stCondLst>
                                <p:childTnLst>
                                  <p:par>
                                    <p:cTn id="94" presetID="22" presetClass="entr" presetSubtype="4" fill="hold" nodeType="after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wipe(down)">
                                          <p:cBhvr>
                                            <p:cTn id="96" dur="500"/>
                                            <p:tgtEl>
                                              <p:spTgt spid="42"/>
                                            </p:tgtEl>
                                          </p:cBhvr>
                                        </p:animEffect>
                                      </p:childTnLst>
                                    </p:cTn>
                                  </p:par>
                                </p:childTnLst>
                              </p:cTn>
                            </p:par>
                            <p:par>
                              <p:cTn id="97" fill="hold">
                                <p:stCondLst>
                                  <p:cond delay="7000"/>
                                </p:stCondLst>
                                <p:childTnLst>
                                  <p:par>
                                    <p:cTn id="98" presetID="22" presetClass="entr" presetSubtype="2" fill="hold" nodeType="after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wipe(right)">
                                          <p:cBhvr>
                                            <p:cTn id="10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8" accel="4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 fill="hold"/>
                                            <p:tgtEl>
                                              <p:spTgt spid="7"/>
                                            </p:tgtEl>
                                            <p:attrNameLst>
                                              <p:attrName>ppt_w</p:attrName>
                                            </p:attrNameLst>
                                          </p:cBhvr>
                                          <p:tavLst>
                                            <p:tav tm="0">
                                              <p:val>
                                                <p:fltVal val="0"/>
                                              </p:val>
                                            </p:tav>
                                            <p:tav tm="100000">
                                              <p:val>
                                                <p:strVal val="#ppt_w"/>
                                              </p:val>
                                            </p:tav>
                                          </p:tavLst>
                                        </p:anim>
                                        <p:anim calcmode="lin" valueType="num">
                                          <p:cBhvr>
                                            <p:cTn id="17" dur="100" fill="hold"/>
                                            <p:tgtEl>
                                              <p:spTgt spid="7"/>
                                            </p:tgtEl>
                                            <p:attrNameLst>
                                              <p:attrName>ppt_h</p:attrName>
                                            </p:attrNameLst>
                                          </p:cBhvr>
                                          <p:tavLst>
                                            <p:tav tm="0">
                                              <p:val>
                                                <p:fltVal val="0"/>
                                              </p:val>
                                            </p:tav>
                                            <p:tav tm="100000">
                                              <p:val>
                                                <p:strVal val="#ppt_h"/>
                                              </p:val>
                                            </p:tav>
                                          </p:tavLst>
                                        </p:anim>
                                        <p:animEffect transition="in" filter="fade">
                                          <p:cBhvr>
                                            <p:cTn id="18" dur="100"/>
                                            <p:tgtEl>
                                              <p:spTgt spid="7"/>
                                            </p:tgtEl>
                                          </p:cBhvr>
                                        </p:animEffect>
                                      </p:childTnLst>
                                    </p:cTn>
                                  </p:par>
                                  <p:par>
                                    <p:cTn id="19" presetID="6" presetClass="emph" presetSubtype="0" fill="hold" nodeType="withEffect">
                                      <p:stCondLst>
                                        <p:cond delay="100"/>
                                      </p:stCondLst>
                                      <p:childTnLst>
                                        <p:animScale>
                                          <p:cBhvr>
                                            <p:cTn id="20" dur="100" fill="hold"/>
                                            <p:tgtEl>
                                              <p:spTgt spid="7"/>
                                            </p:tgtEl>
                                          </p:cBhvr>
                                          <p:by x="110000" y="110000"/>
                                        </p:animScale>
                                      </p:childTnLst>
                                    </p:cTn>
                                  </p:par>
                                  <p:par>
                                    <p:cTn id="21" presetID="6" presetClass="emph" presetSubtype="0" fill="hold" nodeType="withEffect">
                                      <p:stCondLst>
                                        <p:cond delay="200"/>
                                      </p:stCondLst>
                                      <p:childTnLst>
                                        <p:animScale>
                                          <p:cBhvr>
                                            <p:cTn id="22" dur="200" fill="hold"/>
                                            <p:tgtEl>
                                              <p:spTgt spid="7"/>
                                            </p:tgtEl>
                                          </p:cBhvr>
                                          <p:by x="90000" y="90000"/>
                                        </p:animScale>
                                      </p:childTnLst>
                                    </p:cTn>
                                  </p:par>
                                  <p:par>
                                    <p:cTn id="23" presetID="6" presetClass="emph" presetSubtype="0" fill="hold" nodeType="withEffect">
                                      <p:stCondLst>
                                        <p:cond delay="400"/>
                                      </p:stCondLst>
                                      <p:childTnLst>
                                        <p:animScale>
                                          <p:cBhvr>
                                            <p:cTn id="24" dur="100" fill="hold"/>
                                            <p:tgtEl>
                                              <p:spTgt spid="7"/>
                                            </p:tgtEl>
                                          </p:cBhvr>
                                          <p:by x="105000" y="105000"/>
                                        </p:animScale>
                                      </p:childTnLst>
                                    </p:cTn>
                                  </p:par>
                                  <p:par>
                                    <p:cTn id="25" presetID="6" presetClass="emph" presetSubtype="0" fill="hold" nodeType="withEffect">
                                      <p:stCondLst>
                                        <p:cond delay="500"/>
                                      </p:stCondLst>
                                      <p:childTnLst>
                                        <p:animScale>
                                          <p:cBhvr>
                                            <p:cTn id="26" dur="200" fill="hold"/>
                                            <p:tgtEl>
                                              <p:spTgt spid="7"/>
                                            </p:tgtEl>
                                          </p:cBhvr>
                                          <p:by x="95000" y="95000"/>
                                        </p:animScale>
                                      </p:childTnLst>
                                    </p:cTn>
                                  </p:par>
                                </p:childTnLst>
                              </p:cTn>
                            </p:par>
                            <p:par>
                              <p:cTn id="27" fill="hold">
                                <p:stCondLst>
                                  <p:cond delay="2000"/>
                                </p:stCondLst>
                                <p:childTnLst>
                                  <p:par>
                                    <p:cTn id="28" presetID="22" presetClass="entr" presetSubtype="1"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up)">
                                          <p:cBhvr>
                                            <p:cTn id="30" dur="500"/>
                                            <p:tgtEl>
                                              <p:spTgt spid="27"/>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wipe(left)">
                                          <p:cBhvr>
                                            <p:cTn id="34" dur="500"/>
                                            <p:tgtEl>
                                              <p:spTgt spid="53"/>
                                            </p:tgtEl>
                                          </p:cBhvr>
                                        </p:animEffect>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 fill="hold"/>
                                            <p:tgtEl>
                                              <p:spTgt spid="12"/>
                                            </p:tgtEl>
                                            <p:attrNameLst>
                                              <p:attrName>ppt_w</p:attrName>
                                            </p:attrNameLst>
                                          </p:cBhvr>
                                          <p:tavLst>
                                            <p:tav tm="0">
                                              <p:val>
                                                <p:fltVal val="0"/>
                                              </p:val>
                                            </p:tav>
                                            <p:tav tm="100000">
                                              <p:val>
                                                <p:strVal val="#ppt_w"/>
                                              </p:val>
                                            </p:tav>
                                          </p:tavLst>
                                        </p:anim>
                                        <p:anim calcmode="lin" valueType="num">
                                          <p:cBhvr>
                                            <p:cTn id="39" dur="100" fill="hold"/>
                                            <p:tgtEl>
                                              <p:spTgt spid="12"/>
                                            </p:tgtEl>
                                            <p:attrNameLst>
                                              <p:attrName>ppt_h</p:attrName>
                                            </p:attrNameLst>
                                          </p:cBhvr>
                                          <p:tavLst>
                                            <p:tav tm="0">
                                              <p:val>
                                                <p:fltVal val="0"/>
                                              </p:val>
                                            </p:tav>
                                            <p:tav tm="100000">
                                              <p:val>
                                                <p:strVal val="#ppt_h"/>
                                              </p:val>
                                            </p:tav>
                                          </p:tavLst>
                                        </p:anim>
                                        <p:animEffect transition="in" filter="fade">
                                          <p:cBhvr>
                                            <p:cTn id="40" dur="100"/>
                                            <p:tgtEl>
                                              <p:spTgt spid="12"/>
                                            </p:tgtEl>
                                          </p:cBhvr>
                                        </p:animEffect>
                                      </p:childTnLst>
                                    </p:cTn>
                                  </p:par>
                                  <p:par>
                                    <p:cTn id="41" presetID="6" presetClass="emph" presetSubtype="0" fill="hold" nodeType="withEffect">
                                      <p:stCondLst>
                                        <p:cond delay="100"/>
                                      </p:stCondLst>
                                      <p:childTnLst>
                                        <p:animScale>
                                          <p:cBhvr>
                                            <p:cTn id="42" dur="100" fill="hold"/>
                                            <p:tgtEl>
                                              <p:spTgt spid="12"/>
                                            </p:tgtEl>
                                          </p:cBhvr>
                                          <p:by x="110000" y="110000"/>
                                        </p:animScale>
                                      </p:childTnLst>
                                    </p:cTn>
                                  </p:par>
                                  <p:par>
                                    <p:cTn id="43" presetID="6" presetClass="emph" presetSubtype="0" fill="hold" nodeType="withEffect">
                                      <p:stCondLst>
                                        <p:cond delay="200"/>
                                      </p:stCondLst>
                                      <p:childTnLst>
                                        <p:animScale>
                                          <p:cBhvr>
                                            <p:cTn id="44" dur="200" fill="hold"/>
                                            <p:tgtEl>
                                              <p:spTgt spid="12"/>
                                            </p:tgtEl>
                                          </p:cBhvr>
                                          <p:by x="90000" y="90000"/>
                                        </p:animScale>
                                      </p:childTnLst>
                                    </p:cTn>
                                  </p:par>
                                  <p:par>
                                    <p:cTn id="45" presetID="6" presetClass="emph" presetSubtype="0" fill="hold" nodeType="withEffect">
                                      <p:stCondLst>
                                        <p:cond delay="400"/>
                                      </p:stCondLst>
                                      <p:childTnLst>
                                        <p:animScale>
                                          <p:cBhvr>
                                            <p:cTn id="46" dur="100" fill="hold"/>
                                            <p:tgtEl>
                                              <p:spTgt spid="12"/>
                                            </p:tgtEl>
                                          </p:cBhvr>
                                          <p:by x="105000" y="105000"/>
                                        </p:animScale>
                                      </p:childTnLst>
                                    </p:cTn>
                                  </p:par>
                                  <p:par>
                                    <p:cTn id="47" presetID="6" presetClass="emph" presetSubtype="0" fill="hold" nodeType="withEffect">
                                      <p:stCondLst>
                                        <p:cond delay="500"/>
                                      </p:stCondLst>
                                      <p:childTnLst>
                                        <p:animScale>
                                          <p:cBhvr>
                                            <p:cTn id="48" dur="200" fill="hold"/>
                                            <p:tgtEl>
                                              <p:spTgt spid="12"/>
                                            </p:tgtEl>
                                          </p:cBhvr>
                                          <p:by x="95000" y="95000"/>
                                        </p:animScale>
                                      </p:childTnLst>
                                    </p:cTn>
                                  </p:par>
                                </p:childTnLst>
                              </p:cTn>
                            </p:par>
                            <p:par>
                              <p:cTn id="49" fill="hold">
                                <p:stCondLst>
                                  <p:cond delay="3500"/>
                                </p:stCondLst>
                                <p:childTnLst>
                                  <p:par>
                                    <p:cTn id="50" presetID="22" presetClass="entr" presetSubtype="4" fill="hold"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wipe(down)">
                                          <p:cBhvr>
                                            <p:cTn id="52" dur="500"/>
                                            <p:tgtEl>
                                              <p:spTgt spid="37"/>
                                            </p:tgtEl>
                                          </p:cBhvr>
                                        </p:animEffect>
                                      </p:childTnLst>
                                    </p:cTn>
                                  </p:par>
                                </p:childTnLst>
                              </p:cTn>
                            </p:par>
                            <p:par>
                              <p:cTn id="53" fill="hold">
                                <p:stCondLst>
                                  <p:cond delay="4000"/>
                                </p:stCondLst>
                                <p:childTnLst>
                                  <p:par>
                                    <p:cTn id="54" presetID="22" presetClass="entr" presetSubtype="2"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right)">
                                          <p:cBhvr>
                                            <p:cTn id="56" dur="500"/>
                                            <p:tgtEl>
                                              <p:spTgt spid="47"/>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100" fill="hold"/>
                                            <p:tgtEl>
                                              <p:spTgt spid="17"/>
                                            </p:tgtEl>
                                            <p:attrNameLst>
                                              <p:attrName>ppt_w</p:attrName>
                                            </p:attrNameLst>
                                          </p:cBhvr>
                                          <p:tavLst>
                                            <p:tav tm="0">
                                              <p:val>
                                                <p:fltVal val="0"/>
                                              </p:val>
                                            </p:tav>
                                            <p:tav tm="100000">
                                              <p:val>
                                                <p:strVal val="#ppt_w"/>
                                              </p:val>
                                            </p:tav>
                                          </p:tavLst>
                                        </p:anim>
                                        <p:anim calcmode="lin" valueType="num">
                                          <p:cBhvr>
                                            <p:cTn id="61" dur="100" fill="hold"/>
                                            <p:tgtEl>
                                              <p:spTgt spid="17"/>
                                            </p:tgtEl>
                                            <p:attrNameLst>
                                              <p:attrName>ppt_h</p:attrName>
                                            </p:attrNameLst>
                                          </p:cBhvr>
                                          <p:tavLst>
                                            <p:tav tm="0">
                                              <p:val>
                                                <p:fltVal val="0"/>
                                              </p:val>
                                            </p:tav>
                                            <p:tav tm="100000">
                                              <p:val>
                                                <p:strVal val="#ppt_h"/>
                                              </p:val>
                                            </p:tav>
                                          </p:tavLst>
                                        </p:anim>
                                        <p:animEffect transition="in" filter="fade">
                                          <p:cBhvr>
                                            <p:cTn id="62" dur="100"/>
                                            <p:tgtEl>
                                              <p:spTgt spid="17"/>
                                            </p:tgtEl>
                                          </p:cBhvr>
                                        </p:animEffect>
                                      </p:childTnLst>
                                    </p:cTn>
                                  </p:par>
                                  <p:par>
                                    <p:cTn id="63" presetID="6" presetClass="emph" presetSubtype="0" fill="hold" nodeType="withEffect">
                                      <p:stCondLst>
                                        <p:cond delay="100"/>
                                      </p:stCondLst>
                                      <p:childTnLst>
                                        <p:animScale>
                                          <p:cBhvr>
                                            <p:cTn id="64" dur="100" fill="hold"/>
                                            <p:tgtEl>
                                              <p:spTgt spid="17"/>
                                            </p:tgtEl>
                                          </p:cBhvr>
                                          <p:by x="110000" y="110000"/>
                                        </p:animScale>
                                      </p:childTnLst>
                                    </p:cTn>
                                  </p:par>
                                  <p:par>
                                    <p:cTn id="65" presetID="6" presetClass="emph" presetSubtype="0" fill="hold" nodeType="withEffect">
                                      <p:stCondLst>
                                        <p:cond delay="200"/>
                                      </p:stCondLst>
                                      <p:childTnLst>
                                        <p:animScale>
                                          <p:cBhvr>
                                            <p:cTn id="66" dur="200" fill="hold"/>
                                            <p:tgtEl>
                                              <p:spTgt spid="17"/>
                                            </p:tgtEl>
                                          </p:cBhvr>
                                          <p:by x="90000" y="90000"/>
                                        </p:animScale>
                                      </p:childTnLst>
                                    </p:cTn>
                                  </p:par>
                                  <p:par>
                                    <p:cTn id="67" presetID="6" presetClass="emph" presetSubtype="0" fill="hold" nodeType="withEffect">
                                      <p:stCondLst>
                                        <p:cond delay="400"/>
                                      </p:stCondLst>
                                      <p:childTnLst>
                                        <p:animScale>
                                          <p:cBhvr>
                                            <p:cTn id="68" dur="100" fill="hold"/>
                                            <p:tgtEl>
                                              <p:spTgt spid="17"/>
                                            </p:tgtEl>
                                          </p:cBhvr>
                                          <p:by x="105000" y="105000"/>
                                        </p:animScale>
                                      </p:childTnLst>
                                    </p:cTn>
                                  </p:par>
                                  <p:par>
                                    <p:cTn id="69" presetID="6" presetClass="emph" presetSubtype="0" fill="hold" nodeType="withEffect">
                                      <p:stCondLst>
                                        <p:cond delay="500"/>
                                      </p:stCondLst>
                                      <p:childTnLst>
                                        <p:animScale>
                                          <p:cBhvr>
                                            <p:cTn id="70" dur="200" fill="hold"/>
                                            <p:tgtEl>
                                              <p:spTgt spid="17"/>
                                            </p:tgtEl>
                                          </p:cBhvr>
                                          <p:by x="95000" y="95000"/>
                                        </p:animScale>
                                      </p:childTnLst>
                                    </p:cTn>
                                  </p:par>
                                </p:childTnLst>
                              </p:cTn>
                            </p:par>
                            <p:par>
                              <p:cTn id="71" fill="hold">
                                <p:stCondLst>
                                  <p:cond delay="5000"/>
                                </p:stCondLst>
                                <p:childTnLst>
                                  <p:par>
                                    <p:cTn id="72" presetID="22" presetClass="entr" presetSubtype="1" fill="hold"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up)">
                                          <p:cBhvr>
                                            <p:cTn id="74" dur="500"/>
                                            <p:tgtEl>
                                              <p:spTgt spid="32"/>
                                            </p:tgtEl>
                                          </p:cBhvr>
                                        </p:animEffect>
                                      </p:childTnLst>
                                    </p:cTn>
                                  </p:par>
                                </p:childTnLst>
                              </p:cTn>
                            </p:par>
                            <p:par>
                              <p:cTn id="75" fill="hold">
                                <p:stCondLst>
                                  <p:cond delay="5500"/>
                                </p:stCondLst>
                                <p:childTnLst>
                                  <p:par>
                                    <p:cTn id="76" presetID="22" presetClass="entr" presetSubtype="8"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left)">
                                          <p:cBhvr>
                                            <p:cTn id="78" dur="500"/>
                                            <p:tgtEl>
                                              <p:spTgt spid="56"/>
                                            </p:tgtEl>
                                          </p:cBhvr>
                                        </p:animEffect>
                                      </p:childTnLst>
                                    </p:cTn>
                                  </p:par>
                                </p:childTnLst>
                              </p:cTn>
                            </p:par>
                            <p:par>
                              <p:cTn id="79" fill="hold">
                                <p:stCondLst>
                                  <p:cond delay="6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100" fill="hold"/>
                                            <p:tgtEl>
                                              <p:spTgt spid="22"/>
                                            </p:tgtEl>
                                            <p:attrNameLst>
                                              <p:attrName>ppt_w</p:attrName>
                                            </p:attrNameLst>
                                          </p:cBhvr>
                                          <p:tavLst>
                                            <p:tav tm="0">
                                              <p:val>
                                                <p:fltVal val="0"/>
                                              </p:val>
                                            </p:tav>
                                            <p:tav tm="100000">
                                              <p:val>
                                                <p:strVal val="#ppt_w"/>
                                              </p:val>
                                            </p:tav>
                                          </p:tavLst>
                                        </p:anim>
                                        <p:anim calcmode="lin" valueType="num">
                                          <p:cBhvr>
                                            <p:cTn id="83" dur="100" fill="hold"/>
                                            <p:tgtEl>
                                              <p:spTgt spid="22"/>
                                            </p:tgtEl>
                                            <p:attrNameLst>
                                              <p:attrName>ppt_h</p:attrName>
                                            </p:attrNameLst>
                                          </p:cBhvr>
                                          <p:tavLst>
                                            <p:tav tm="0">
                                              <p:val>
                                                <p:fltVal val="0"/>
                                              </p:val>
                                            </p:tav>
                                            <p:tav tm="100000">
                                              <p:val>
                                                <p:strVal val="#ppt_h"/>
                                              </p:val>
                                            </p:tav>
                                          </p:tavLst>
                                        </p:anim>
                                        <p:animEffect transition="in" filter="fade">
                                          <p:cBhvr>
                                            <p:cTn id="84" dur="100"/>
                                            <p:tgtEl>
                                              <p:spTgt spid="22"/>
                                            </p:tgtEl>
                                          </p:cBhvr>
                                        </p:animEffect>
                                      </p:childTnLst>
                                    </p:cTn>
                                  </p:par>
                                  <p:par>
                                    <p:cTn id="85" presetID="6" presetClass="emph" presetSubtype="0" fill="hold" nodeType="withEffect">
                                      <p:stCondLst>
                                        <p:cond delay="100"/>
                                      </p:stCondLst>
                                      <p:childTnLst>
                                        <p:animScale>
                                          <p:cBhvr>
                                            <p:cTn id="86" dur="100" fill="hold"/>
                                            <p:tgtEl>
                                              <p:spTgt spid="22"/>
                                            </p:tgtEl>
                                          </p:cBhvr>
                                          <p:by x="110000" y="110000"/>
                                        </p:animScale>
                                      </p:childTnLst>
                                    </p:cTn>
                                  </p:par>
                                  <p:par>
                                    <p:cTn id="87" presetID="6" presetClass="emph" presetSubtype="0" fill="hold" nodeType="withEffect">
                                      <p:stCondLst>
                                        <p:cond delay="200"/>
                                      </p:stCondLst>
                                      <p:childTnLst>
                                        <p:animScale>
                                          <p:cBhvr>
                                            <p:cTn id="88" dur="200" fill="hold"/>
                                            <p:tgtEl>
                                              <p:spTgt spid="22"/>
                                            </p:tgtEl>
                                          </p:cBhvr>
                                          <p:by x="90000" y="90000"/>
                                        </p:animScale>
                                      </p:childTnLst>
                                    </p:cTn>
                                  </p:par>
                                  <p:par>
                                    <p:cTn id="89" presetID="6" presetClass="emph" presetSubtype="0" fill="hold" nodeType="withEffect">
                                      <p:stCondLst>
                                        <p:cond delay="400"/>
                                      </p:stCondLst>
                                      <p:childTnLst>
                                        <p:animScale>
                                          <p:cBhvr>
                                            <p:cTn id="90" dur="100" fill="hold"/>
                                            <p:tgtEl>
                                              <p:spTgt spid="22"/>
                                            </p:tgtEl>
                                          </p:cBhvr>
                                          <p:by x="105000" y="105000"/>
                                        </p:animScale>
                                      </p:childTnLst>
                                    </p:cTn>
                                  </p:par>
                                  <p:par>
                                    <p:cTn id="91" presetID="6" presetClass="emph" presetSubtype="0" fill="hold" nodeType="withEffect">
                                      <p:stCondLst>
                                        <p:cond delay="500"/>
                                      </p:stCondLst>
                                      <p:childTnLst>
                                        <p:animScale>
                                          <p:cBhvr>
                                            <p:cTn id="92" dur="200" fill="hold"/>
                                            <p:tgtEl>
                                              <p:spTgt spid="22"/>
                                            </p:tgtEl>
                                          </p:cBhvr>
                                          <p:by x="95000" y="95000"/>
                                        </p:animScale>
                                      </p:childTnLst>
                                    </p:cTn>
                                  </p:par>
                                </p:childTnLst>
                              </p:cTn>
                            </p:par>
                            <p:par>
                              <p:cTn id="93" fill="hold">
                                <p:stCondLst>
                                  <p:cond delay="6500"/>
                                </p:stCondLst>
                                <p:childTnLst>
                                  <p:par>
                                    <p:cTn id="94" presetID="22" presetClass="entr" presetSubtype="4" fill="hold" nodeType="after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wipe(down)">
                                          <p:cBhvr>
                                            <p:cTn id="96" dur="500"/>
                                            <p:tgtEl>
                                              <p:spTgt spid="42"/>
                                            </p:tgtEl>
                                          </p:cBhvr>
                                        </p:animEffect>
                                      </p:childTnLst>
                                    </p:cTn>
                                  </p:par>
                                </p:childTnLst>
                              </p:cTn>
                            </p:par>
                            <p:par>
                              <p:cTn id="97" fill="hold">
                                <p:stCondLst>
                                  <p:cond delay="7000"/>
                                </p:stCondLst>
                                <p:childTnLst>
                                  <p:par>
                                    <p:cTn id="98" presetID="22" presetClass="entr" presetSubtype="2" fill="hold" nodeType="after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wipe(right)">
                                          <p:cBhvr>
                                            <p:cTn id="10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smtClean="0">
                <a:solidFill>
                  <a:srgbClr val="FFAE47"/>
                </a:solidFill>
                <a:latin typeface="微软雅黑" panose="020B0503020204020204" pitchFamily="34" charset="-122"/>
                <a:ea typeface="微软雅黑" panose="020B0503020204020204" pitchFamily="34" charset="-122"/>
              </a:rPr>
              <a:t>单击添加标题</a:t>
            </a:r>
            <a:endParaRPr lang="zh-CN" altLang="en-US" sz="1800" b="1" dirty="0">
              <a:solidFill>
                <a:srgbClr val="FFAE47"/>
              </a:solidFill>
              <a:latin typeface="微软雅黑" panose="020B0503020204020204" pitchFamily="34" charset="-122"/>
              <a:ea typeface="微软雅黑" panose="020B0503020204020204" pitchFamily="34" charset="-122"/>
            </a:endParaRPr>
          </a:p>
        </p:txBody>
      </p:sp>
      <p:sp>
        <p:nvSpPr>
          <p:cNvPr id="3" name="椭圆 2"/>
          <p:cNvSpPr/>
          <p:nvPr/>
        </p:nvSpPr>
        <p:spPr>
          <a:xfrm>
            <a:off x="1242016" y="4328416"/>
            <a:ext cx="6727568" cy="339914"/>
          </a:xfrm>
          <a:prstGeom prst="ellipse">
            <a:avLst/>
          </a:prstGeom>
          <a:gradFill flip="none" rotWithShape="1">
            <a:gsLst>
              <a:gs pos="100000">
                <a:schemeClr val="bg1">
                  <a:lumMod val="50000"/>
                  <a:alpha val="0"/>
                </a:schemeClr>
              </a:gs>
              <a:gs pos="54000">
                <a:srgbClr val="7F7F7F">
                  <a:alpha val="64000"/>
                </a:srgbClr>
              </a:gs>
              <a:gs pos="0">
                <a:schemeClr val="bg1">
                  <a:lumMod val="50000"/>
                  <a:alpha val="64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圆角矩形 4"/>
          <p:cNvSpPr/>
          <p:nvPr/>
        </p:nvSpPr>
        <p:spPr>
          <a:xfrm>
            <a:off x="1066941" y="1059933"/>
            <a:ext cx="7139914" cy="3435749"/>
          </a:xfrm>
          <a:prstGeom prst="roundRect">
            <a:avLst>
              <a:gd name="adj" fmla="val 5470"/>
            </a:avLst>
          </a:prstGeom>
          <a:solidFill>
            <a:schemeClr val="bg1">
              <a:lumMod val="95000"/>
            </a:schemeClr>
          </a:solidFill>
          <a:ln w="25400">
            <a:gradFill flip="none" rotWithShape="1">
              <a:gsLst>
                <a:gs pos="0">
                  <a:schemeClr val="bg1"/>
                </a:gs>
                <a:gs pos="100000">
                  <a:schemeClr val="bg1">
                    <a:lumMod val="75000"/>
                  </a:schemeClr>
                </a:gs>
              </a:gsLst>
              <a:lin ang="2700000" scaled="1"/>
              <a:tileRect/>
            </a:gradFill>
          </a:ln>
          <a:effectLst>
            <a:outerShdw blurRad="76200" dist="12700" dir="2700000" algn="tl" rotWithShape="0">
              <a:prstClr val="black">
                <a:alpha val="40000"/>
              </a:prstClr>
            </a:outerShdw>
            <a:reflection blurRad="6350" stA="50000" endA="300" endPos="90000" dist="889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6" name="组合 5"/>
          <p:cNvGrpSpPr/>
          <p:nvPr/>
        </p:nvGrpSpPr>
        <p:grpSpPr>
          <a:xfrm>
            <a:off x="5452041" y="1401808"/>
            <a:ext cx="709842" cy="405108"/>
            <a:chOff x="6423475" y="2025751"/>
            <a:chExt cx="946333" cy="540269"/>
          </a:xfrm>
        </p:grpSpPr>
        <p:sp>
          <p:nvSpPr>
            <p:cNvPr id="7" name="任意多边形 6"/>
            <p:cNvSpPr/>
            <p:nvPr/>
          </p:nvSpPr>
          <p:spPr>
            <a:xfrm>
              <a:off x="6423475" y="2037322"/>
              <a:ext cx="946333" cy="528698"/>
            </a:xfrm>
            <a:custGeom>
              <a:avLst/>
              <a:gdLst>
                <a:gd name="connsiteX0" fmla="*/ 264349 w 946333"/>
                <a:gd name="connsiteY0" fmla="*/ 0 h 528698"/>
                <a:gd name="connsiteX1" fmla="*/ 946333 w 946333"/>
                <a:gd name="connsiteY1" fmla="*/ 0 h 528698"/>
                <a:gd name="connsiteX2" fmla="*/ 946333 w 946333"/>
                <a:gd name="connsiteY2" fmla="*/ 528698 h 528698"/>
                <a:gd name="connsiteX3" fmla="*/ 264349 w 946333"/>
                <a:gd name="connsiteY3" fmla="*/ 528698 h 528698"/>
                <a:gd name="connsiteX4" fmla="*/ 0 w 946333"/>
                <a:gd name="connsiteY4" fmla="*/ 264349 h 528698"/>
                <a:gd name="connsiteX5" fmla="*/ 264349 w 946333"/>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333" h="528698">
                  <a:moveTo>
                    <a:pt x="264349" y="0"/>
                  </a:moveTo>
                  <a:lnTo>
                    <a:pt x="946333" y="0"/>
                  </a:lnTo>
                  <a:lnTo>
                    <a:pt x="946333" y="528698"/>
                  </a:lnTo>
                  <a:lnTo>
                    <a:pt x="264349" y="528698"/>
                  </a:lnTo>
                  <a:cubicBezTo>
                    <a:pt x="118353" y="528698"/>
                    <a:pt x="0" y="410345"/>
                    <a:pt x="0" y="264349"/>
                  </a:cubicBezTo>
                  <a:cubicBezTo>
                    <a:pt x="0" y="118353"/>
                    <a:pt x="118353" y="0"/>
                    <a:pt x="264349" y="0"/>
                  </a:cubicBezTo>
                  <a:close/>
                </a:path>
              </a:pathLst>
            </a:custGeom>
            <a:solidFill>
              <a:srgbClr val="FFB8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任意多边形 7"/>
            <p:cNvSpPr/>
            <p:nvPr/>
          </p:nvSpPr>
          <p:spPr>
            <a:xfrm>
              <a:off x="6423475" y="2025751"/>
              <a:ext cx="946333" cy="528698"/>
            </a:xfrm>
            <a:custGeom>
              <a:avLst/>
              <a:gdLst>
                <a:gd name="connsiteX0" fmla="*/ 264349 w 946333"/>
                <a:gd name="connsiteY0" fmla="*/ 0 h 528698"/>
                <a:gd name="connsiteX1" fmla="*/ 946333 w 946333"/>
                <a:gd name="connsiteY1" fmla="*/ 0 h 528698"/>
                <a:gd name="connsiteX2" fmla="*/ 946333 w 946333"/>
                <a:gd name="connsiteY2" fmla="*/ 528698 h 528698"/>
                <a:gd name="connsiteX3" fmla="*/ 264349 w 946333"/>
                <a:gd name="connsiteY3" fmla="*/ 528698 h 528698"/>
                <a:gd name="connsiteX4" fmla="*/ 0 w 946333"/>
                <a:gd name="connsiteY4" fmla="*/ 264349 h 528698"/>
                <a:gd name="connsiteX5" fmla="*/ 264349 w 946333"/>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333" h="528698">
                  <a:moveTo>
                    <a:pt x="264349" y="0"/>
                  </a:moveTo>
                  <a:lnTo>
                    <a:pt x="946333" y="0"/>
                  </a:lnTo>
                  <a:lnTo>
                    <a:pt x="946333" y="528698"/>
                  </a:lnTo>
                  <a:lnTo>
                    <a:pt x="264349" y="528698"/>
                  </a:lnTo>
                  <a:cubicBezTo>
                    <a:pt x="118353" y="528698"/>
                    <a:pt x="0" y="410345"/>
                    <a:pt x="0" y="264349"/>
                  </a:cubicBezTo>
                  <a:cubicBezTo>
                    <a:pt x="0" y="118353"/>
                    <a:pt x="118353" y="0"/>
                    <a:pt x="264349" y="0"/>
                  </a:cubicBezTo>
                  <a:close/>
                </a:path>
              </a:pathLst>
            </a:custGeom>
            <a:solidFill>
              <a:srgbClr val="FFB8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9" name="Group 41"/>
            <p:cNvGrpSpPr>
              <a:grpSpLocks noChangeAspect="1"/>
            </p:cNvGrpSpPr>
            <p:nvPr/>
          </p:nvGrpSpPr>
          <p:grpSpPr bwMode="auto">
            <a:xfrm>
              <a:off x="6782487" y="2134869"/>
              <a:ext cx="284097" cy="347774"/>
              <a:chOff x="3783" y="2089"/>
              <a:chExt cx="116" cy="142"/>
            </a:xfrm>
            <a:solidFill>
              <a:schemeClr val="bg1"/>
            </a:solidFill>
            <a:effectLst/>
          </p:grpSpPr>
          <p:sp>
            <p:nvSpPr>
              <p:cNvPr id="10"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B850"/>
                  </a:solidFill>
                </a:endParaRPr>
              </a:p>
            </p:txBody>
          </p:sp>
          <p:sp>
            <p:nvSpPr>
              <p:cNvPr id="11"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B850"/>
                  </a:solidFill>
                </a:endParaRPr>
              </a:p>
            </p:txBody>
          </p:sp>
          <p:sp>
            <p:nvSpPr>
              <p:cNvPr id="12"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B850"/>
                  </a:solidFill>
                </a:endParaRPr>
              </a:p>
            </p:txBody>
          </p:sp>
          <p:sp>
            <p:nvSpPr>
              <p:cNvPr id="13"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B850"/>
                  </a:solidFill>
                </a:endParaRPr>
              </a:p>
            </p:txBody>
          </p:sp>
          <p:sp>
            <p:nvSpPr>
              <p:cNvPr id="14"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B850"/>
                  </a:solidFill>
                </a:endParaRPr>
              </a:p>
            </p:txBody>
          </p:sp>
          <p:sp>
            <p:nvSpPr>
              <p:cNvPr id="15"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B850"/>
                  </a:solidFill>
                </a:endParaRPr>
              </a:p>
            </p:txBody>
          </p:sp>
          <p:sp>
            <p:nvSpPr>
              <p:cNvPr id="16"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B850"/>
                  </a:solidFill>
                </a:endParaRPr>
              </a:p>
            </p:txBody>
          </p:sp>
          <p:sp>
            <p:nvSpPr>
              <p:cNvPr id="17"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B850"/>
                  </a:solidFill>
                </a:endParaRPr>
              </a:p>
            </p:txBody>
          </p:sp>
        </p:grpSp>
      </p:grpSp>
      <p:grpSp>
        <p:nvGrpSpPr>
          <p:cNvPr id="18" name="组合 17"/>
          <p:cNvGrpSpPr/>
          <p:nvPr/>
        </p:nvGrpSpPr>
        <p:grpSpPr>
          <a:xfrm>
            <a:off x="5452041" y="2192676"/>
            <a:ext cx="1320636" cy="396432"/>
            <a:chOff x="6423475" y="3080487"/>
            <a:chExt cx="1760619" cy="528698"/>
          </a:xfrm>
        </p:grpSpPr>
        <p:sp>
          <p:nvSpPr>
            <p:cNvPr id="19" name="任意多边形 18"/>
            <p:cNvSpPr/>
            <p:nvPr/>
          </p:nvSpPr>
          <p:spPr>
            <a:xfrm>
              <a:off x="6423475" y="3080487"/>
              <a:ext cx="1760619" cy="528698"/>
            </a:xfrm>
            <a:custGeom>
              <a:avLst/>
              <a:gdLst>
                <a:gd name="connsiteX0" fmla="*/ 264349 w 1760619"/>
                <a:gd name="connsiteY0" fmla="*/ 0 h 528698"/>
                <a:gd name="connsiteX1" fmla="*/ 1760619 w 1760619"/>
                <a:gd name="connsiteY1" fmla="*/ 0 h 528698"/>
                <a:gd name="connsiteX2" fmla="*/ 1760619 w 1760619"/>
                <a:gd name="connsiteY2" fmla="*/ 528698 h 528698"/>
                <a:gd name="connsiteX3" fmla="*/ 264349 w 1760619"/>
                <a:gd name="connsiteY3" fmla="*/ 528698 h 528698"/>
                <a:gd name="connsiteX4" fmla="*/ 0 w 1760619"/>
                <a:gd name="connsiteY4" fmla="*/ 264349 h 528698"/>
                <a:gd name="connsiteX5" fmla="*/ 264349 w 1760619"/>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0619" h="528698">
                  <a:moveTo>
                    <a:pt x="264349" y="0"/>
                  </a:moveTo>
                  <a:lnTo>
                    <a:pt x="1760619" y="0"/>
                  </a:lnTo>
                  <a:lnTo>
                    <a:pt x="1760619" y="528698"/>
                  </a:lnTo>
                  <a:lnTo>
                    <a:pt x="264349" y="528698"/>
                  </a:lnTo>
                  <a:cubicBezTo>
                    <a:pt x="118353" y="528698"/>
                    <a:pt x="0" y="410345"/>
                    <a:pt x="0" y="264349"/>
                  </a:cubicBezTo>
                  <a:cubicBezTo>
                    <a:pt x="0" y="118353"/>
                    <a:pt x="118353" y="0"/>
                    <a:pt x="264349" y="0"/>
                  </a:cubicBezTo>
                  <a:close/>
                </a:path>
              </a:pathLst>
            </a:custGeom>
            <a:solidFill>
              <a:srgbClr val="01ACB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20" name="Group 52"/>
            <p:cNvGrpSpPr>
              <a:grpSpLocks noChangeAspect="1"/>
            </p:cNvGrpSpPr>
            <p:nvPr/>
          </p:nvGrpSpPr>
          <p:grpSpPr bwMode="auto">
            <a:xfrm>
              <a:off x="6789259" y="3199771"/>
              <a:ext cx="327704" cy="324878"/>
              <a:chOff x="3783" y="2102"/>
              <a:chExt cx="116" cy="115"/>
            </a:xfrm>
            <a:solidFill>
              <a:schemeClr val="bg1"/>
            </a:solidFill>
            <a:effectLst/>
          </p:grpSpPr>
          <p:sp>
            <p:nvSpPr>
              <p:cNvPr id="21"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2"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3"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4"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5"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6"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7"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28" name="组合 27"/>
          <p:cNvGrpSpPr/>
          <p:nvPr/>
        </p:nvGrpSpPr>
        <p:grpSpPr>
          <a:xfrm>
            <a:off x="5452040" y="2946466"/>
            <a:ext cx="1143287" cy="396432"/>
            <a:chOff x="6423475" y="4085773"/>
            <a:chExt cx="1524184" cy="528698"/>
          </a:xfrm>
        </p:grpSpPr>
        <p:sp>
          <p:nvSpPr>
            <p:cNvPr id="29" name="任意多边形 28"/>
            <p:cNvSpPr/>
            <p:nvPr/>
          </p:nvSpPr>
          <p:spPr>
            <a:xfrm>
              <a:off x="6423475" y="4085773"/>
              <a:ext cx="1524184" cy="528698"/>
            </a:xfrm>
            <a:custGeom>
              <a:avLst/>
              <a:gdLst>
                <a:gd name="connsiteX0" fmla="*/ 264349 w 1524184"/>
                <a:gd name="connsiteY0" fmla="*/ 0 h 528698"/>
                <a:gd name="connsiteX1" fmla="*/ 1524184 w 1524184"/>
                <a:gd name="connsiteY1" fmla="*/ 0 h 528698"/>
                <a:gd name="connsiteX2" fmla="*/ 1524184 w 1524184"/>
                <a:gd name="connsiteY2" fmla="*/ 528698 h 528698"/>
                <a:gd name="connsiteX3" fmla="*/ 264349 w 1524184"/>
                <a:gd name="connsiteY3" fmla="*/ 528698 h 528698"/>
                <a:gd name="connsiteX4" fmla="*/ 0 w 1524184"/>
                <a:gd name="connsiteY4" fmla="*/ 264349 h 528698"/>
                <a:gd name="connsiteX5" fmla="*/ 264349 w 1524184"/>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184" h="528698">
                  <a:moveTo>
                    <a:pt x="264349" y="0"/>
                  </a:moveTo>
                  <a:lnTo>
                    <a:pt x="1524184" y="0"/>
                  </a:lnTo>
                  <a:lnTo>
                    <a:pt x="1524184" y="528698"/>
                  </a:lnTo>
                  <a:lnTo>
                    <a:pt x="264349" y="528698"/>
                  </a:lnTo>
                  <a:cubicBezTo>
                    <a:pt x="118353" y="528698"/>
                    <a:pt x="0" y="410345"/>
                    <a:pt x="0" y="264349"/>
                  </a:cubicBezTo>
                  <a:cubicBezTo>
                    <a:pt x="0" y="118353"/>
                    <a:pt x="118353" y="0"/>
                    <a:pt x="264349" y="0"/>
                  </a:cubicBezTo>
                  <a:close/>
                </a:path>
              </a:pathLst>
            </a:custGeom>
            <a:solidFill>
              <a:srgbClr val="E8707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30" name="Group 62"/>
            <p:cNvGrpSpPr>
              <a:grpSpLocks noChangeAspect="1"/>
            </p:cNvGrpSpPr>
            <p:nvPr/>
          </p:nvGrpSpPr>
          <p:grpSpPr bwMode="auto">
            <a:xfrm>
              <a:off x="6791186" y="4202994"/>
              <a:ext cx="349453" cy="279021"/>
              <a:chOff x="3775" y="2110"/>
              <a:chExt cx="129" cy="103"/>
            </a:xfrm>
            <a:solidFill>
              <a:schemeClr val="bg1"/>
            </a:solidFill>
            <a:effectLst/>
          </p:grpSpPr>
          <p:sp>
            <p:nvSpPr>
              <p:cNvPr id="31"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2"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3"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34" name="组合 33"/>
          <p:cNvGrpSpPr/>
          <p:nvPr/>
        </p:nvGrpSpPr>
        <p:grpSpPr>
          <a:xfrm>
            <a:off x="5452041" y="3748006"/>
            <a:ext cx="1001278" cy="396432"/>
            <a:chOff x="6423475" y="5154740"/>
            <a:chExt cx="1334863" cy="528698"/>
          </a:xfrm>
        </p:grpSpPr>
        <p:sp>
          <p:nvSpPr>
            <p:cNvPr id="35" name="任意多边形 34"/>
            <p:cNvSpPr/>
            <p:nvPr/>
          </p:nvSpPr>
          <p:spPr>
            <a:xfrm>
              <a:off x="6423475" y="5154740"/>
              <a:ext cx="1334863" cy="528698"/>
            </a:xfrm>
            <a:custGeom>
              <a:avLst/>
              <a:gdLst>
                <a:gd name="connsiteX0" fmla="*/ 264349 w 1334863"/>
                <a:gd name="connsiteY0" fmla="*/ 0 h 528698"/>
                <a:gd name="connsiteX1" fmla="*/ 1334863 w 1334863"/>
                <a:gd name="connsiteY1" fmla="*/ 0 h 528698"/>
                <a:gd name="connsiteX2" fmla="*/ 1334863 w 1334863"/>
                <a:gd name="connsiteY2" fmla="*/ 528698 h 528698"/>
                <a:gd name="connsiteX3" fmla="*/ 264349 w 1334863"/>
                <a:gd name="connsiteY3" fmla="*/ 528698 h 528698"/>
                <a:gd name="connsiteX4" fmla="*/ 0 w 1334863"/>
                <a:gd name="connsiteY4" fmla="*/ 264349 h 528698"/>
                <a:gd name="connsiteX5" fmla="*/ 264349 w 1334863"/>
                <a:gd name="connsiteY5" fmla="*/ 0 h 5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4863" h="528698">
                  <a:moveTo>
                    <a:pt x="264349" y="0"/>
                  </a:moveTo>
                  <a:lnTo>
                    <a:pt x="1334863" y="0"/>
                  </a:lnTo>
                  <a:lnTo>
                    <a:pt x="1334863" y="528698"/>
                  </a:lnTo>
                  <a:lnTo>
                    <a:pt x="264349" y="528698"/>
                  </a:lnTo>
                  <a:cubicBezTo>
                    <a:pt x="118353" y="528698"/>
                    <a:pt x="0" y="410345"/>
                    <a:pt x="0" y="264349"/>
                  </a:cubicBezTo>
                  <a:cubicBezTo>
                    <a:pt x="0" y="118353"/>
                    <a:pt x="118353" y="0"/>
                    <a:pt x="264349" y="0"/>
                  </a:cubicBezTo>
                  <a:close/>
                </a:path>
              </a:pathLst>
            </a:custGeom>
            <a:solidFill>
              <a:srgbClr val="663A7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36" name="Group 68"/>
            <p:cNvGrpSpPr>
              <a:grpSpLocks noChangeAspect="1"/>
            </p:cNvGrpSpPr>
            <p:nvPr/>
          </p:nvGrpSpPr>
          <p:grpSpPr bwMode="auto">
            <a:xfrm>
              <a:off x="6792034" y="5251110"/>
              <a:ext cx="311725" cy="300349"/>
              <a:chOff x="3770" y="2095"/>
              <a:chExt cx="137" cy="132"/>
            </a:xfrm>
            <a:solidFill>
              <a:schemeClr val="bg1"/>
            </a:solidFill>
            <a:effectLst/>
          </p:grpSpPr>
          <p:sp>
            <p:nvSpPr>
              <p:cNvPr id="37" name="Freeform 69"/>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8" name="Freeform 70"/>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9" name="Freeform 71"/>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0" name="Freeform 72"/>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1" name="Freeform 73"/>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2" name="Freeform 74"/>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3" name="Freeform 75"/>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sp>
        <p:nvSpPr>
          <p:cNvPr id="44" name="文本框 92"/>
          <p:cNvSpPr txBox="1"/>
          <p:nvPr/>
        </p:nvSpPr>
        <p:spPr>
          <a:xfrm>
            <a:off x="6172827" y="1435615"/>
            <a:ext cx="564430" cy="369332"/>
          </a:xfrm>
          <a:prstGeom prst="rect">
            <a:avLst/>
          </a:prstGeom>
          <a:noFill/>
        </p:spPr>
        <p:txBody>
          <a:bodyPr wrap="square" rtlCol="0">
            <a:spAutoFit/>
          </a:bodyPr>
          <a:lstStyle/>
          <a:p>
            <a:r>
              <a:rPr lang="en-US" altLang="zh-CN" sz="1800" dirty="0">
                <a:solidFill>
                  <a:srgbClr val="FFB850"/>
                </a:solidFill>
                <a:latin typeface="Impact" panose="020B0806030902050204" pitchFamily="34" charset="0"/>
              </a:rPr>
              <a:t>23</a:t>
            </a:r>
            <a:r>
              <a:rPr lang="en-US" altLang="zh-CN" sz="900" dirty="0">
                <a:solidFill>
                  <a:srgbClr val="FFB850"/>
                </a:solidFill>
                <a:latin typeface="Impact" panose="020B0806030902050204" pitchFamily="34" charset="0"/>
              </a:rPr>
              <a:t>%</a:t>
            </a:r>
            <a:endParaRPr lang="zh-CN" altLang="en-US" sz="900" dirty="0">
              <a:solidFill>
                <a:srgbClr val="FFB850"/>
              </a:solidFill>
              <a:latin typeface="Impact" panose="020B0806030902050204" pitchFamily="34" charset="0"/>
            </a:endParaRPr>
          </a:p>
        </p:txBody>
      </p:sp>
      <p:sp>
        <p:nvSpPr>
          <p:cNvPr id="45" name="文本框 93"/>
          <p:cNvSpPr txBox="1"/>
          <p:nvPr/>
        </p:nvSpPr>
        <p:spPr>
          <a:xfrm>
            <a:off x="6779091" y="2227702"/>
            <a:ext cx="564430" cy="369332"/>
          </a:xfrm>
          <a:prstGeom prst="rect">
            <a:avLst/>
          </a:prstGeom>
          <a:noFill/>
        </p:spPr>
        <p:txBody>
          <a:bodyPr wrap="square" rtlCol="0">
            <a:spAutoFit/>
          </a:bodyPr>
          <a:lstStyle/>
          <a:p>
            <a:r>
              <a:rPr lang="en-US" altLang="zh-CN" sz="1800" dirty="0">
                <a:solidFill>
                  <a:srgbClr val="01ACBE"/>
                </a:solidFill>
                <a:latin typeface="Impact" panose="020B0806030902050204" pitchFamily="34" charset="0"/>
              </a:rPr>
              <a:t>61</a:t>
            </a:r>
            <a:r>
              <a:rPr lang="en-US" altLang="zh-CN" sz="900" dirty="0">
                <a:solidFill>
                  <a:srgbClr val="01ACBE"/>
                </a:solidFill>
                <a:latin typeface="Impact" panose="020B0806030902050204" pitchFamily="34" charset="0"/>
              </a:rPr>
              <a:t>%</a:t>
            </a:r>
            <a:endParaRPr lang="zh-CN" altLang="en-US" sz="900" dirty="0">
              <a:solidFill>
                <a:srgbClr val="01ACBE"/>
              </a:solidFill>
              <a:latin typeface="Impact" panose="020B0806030902050204" pitchFamily="34" charset="0"/>
            </a:endParaRPr>
          </a:p>
        </p:txBody>
      </p:sp>
      <p:sp>
        <p:nvSpPr>
          <p:cNvPr id="46" name="文本框 94"/>
          <p:cNvSpPr txBox="1"/>
          <p:nvPr/>
        </p:nvSpPr>
        <p:spPr>
          <a:xfrm>
            <a:off x="6593330" y="2973092"/>
            <a:ext cx="564430" cy="369332"/>
          </a:xfrm>
          <a:prstGeom prst="rect">
            <a:avLst/>
          </a:prstGeom>
          <a:noFill/>
        </p:spPr>
        <p:txBody>
          <a:bodyPr wrap="square" rtlCol="0">
            <a:spAutoFit/>
          </a:bodyPr>
          <a:lstStyle/>
          <a:p>
            <a:r>
              <a:rPr lang="en-US" altLang="zh-CN" sz="1800" dirty="0">
                <a:solidFill>
                  <a:srgbClr val="E87071"/>
                </a:solidFill>
                <a:latin typeface="Impact" panose="020B0806030902050204" pitchFamily="34" charset="0"/>
              </a:rPr>
              <a:t>48</a:t>
            </a:r>
            <a:r>
              <a:rPr lang="en-US" altLang="zh-CN" sz="900" dirty="0">
                <a:solidFill>
                  <a:srgbClr val="E87071"/>
                </a:solidFill>
                <a:latin typeface="Impact" panose="020B0806030902050204" pitchFamily="34" charset="0"/>
              </a:rPr>
              <a:t>%</a:t>
            </a:r>
            <a:endParaRPr lang="zh-CN" altLang="en-US" sz="900" dirty="0">
              <a:solidFill>
                <a:srgbClr val="E87071"/>
              </a:solidFill>
              <a:latin typeface="Impact" panose="020B0806030902050204" pitchFamily="34" charset="0"/>
            </a:endParaRPr>
          </a:p>
        </p:txBody>
      </p:sp>
      <p:sp>
        <p:nvSpPr>
          <p:cNvPr id="47" name="文本框 95"/>
          <p:cNvSpPr txBox="1"/>
          <p:nvPr/>
        </p:nvSpPr>
        <p:spPr>
          <a:xfrm>
            <a:off x="6460899" y="3772610"/>
            <a:ext cx="564430" cy="369332"/>
          </a:xfrm>
          <a:prstGeom prst="rect">
            <a:avLst/>
          </a:prstGeom>
          <a:noFill/>
        </p:spPr>
        <p:txBody>
          <a:bodyPr wrap="square" rtlCol="0">
            <a:spAutoFit/>
          </a:bodyPr>
          <a:lstStyle/>
          <a:p>
            <a:r>
              <a:rPr lang="en-US" altLang="zh-CN" sz="1800" dirty="0">
                <a:solidFill>
                  <a:srgbClr val="663A77"/>
                </a:solidFill>
                <a:latin typeface="Impact" panose="020B0806030902050204" pitchFamily="34" charset="0"/>
              </a:rPr>
              <a:t>36</a:t>
            </a:r>
            <a:r>
              <a:rPr lang="en-US" altLang="zh-CN" sz="900" dirty="0">
                <a:solidFill>
                  <a:srgbClr val="663A77"/>
                </a:solidFill>
                <a:latin typeface="Impact" panose="020B0806030902050204" pitchFamily="34" charset="0"/>
              </a:rPr>
              <a:t>%</a:t>
            </a:r>
            <a:endParaRPr lang="zh-CN" altLang="en-US" sz="900" dirty="0">
              <a:solidFill>
                <a:srgbClr val="663A77"/>
              </a:solidFill>
              <a:latin typeface="Impact" panose="020B0806030902050204" pitchFamily="34" charset="0"/>
            </a:endParaRPr>
          </a:p>
        </p:txBody>
      </p:sp>
      <p:grpSp>
        <p:nvGrpSpPr>
          <p:cNvPr id="48" name="Group 41"/>
          <p:cNvGrpSpPr>
            <a:grpSpLocks noChangeAspect="1"/>
          </p:cNvGrpSpPr>
          <p:nvPr/>
        </p:nvGrpSpPr>
        <p:grpSpPr bwMode="auto">
          <a:xfrm>
            <a:off x="2143331" y="1479478"/>
            <a:ext cx="274875" cy="336363"/>
            <a:chOff x="3783" y="2089"/>
            <a:chExt cx="116" cy="142"/>
          </a:xfrm>
          <a:solidFill>
            <a:schemeClr val="bg1">
              <a:lumMod val="50000"/>
            </a:schemeClr>
          </a:solidFill>
          <a:effectLst/>
        </p:grpSpPr>
        <p:sp>
          <p:nvSpPr>
            <p:cNvPr id="49"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B850"/>
                </a:solidFill>
              </a:endParaRPr>
            </a:p>
          </p:txBody>
        </p:sp>
        <p:sp>
          <p:nvSpPr>
            <p:cNvPr id="50"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B850"/>
                </a:solidFill>
              </a:endParaRPr>
            </a:p>
          </p:txBody>
        </p:sp>
        <p:sp>
          <p:nvSpPr>
            <p:cNvPr id="51"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B850"/>
                </a:solidFill>
              </a:endParaRPr>
            </a:p>
          </p:txBody>
        </p:sp>
        <p:sp>
          <p:nvSpPr>
            <p:cNvPr id="52"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B850"/>
                </a:solidFill>
              </a:endParaRPr>
            </a:p>
          </p:txBody>
        </p:sp>
        <p:sp>
          <p:nvSpPr>
            <p:cNvPr id="53"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B850"/>
                </a:solidFill>
              </a:endParaRPr>
            </a:p>
          </p:txBody>
        </p:sp>
        <p:sp>
          <p:nvSpPr>
            <p:cNvPr id="54"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B850"/>
                </a:solidFill>
              </a:endParaRPr>
            </a:p>
          </p:txBody>
        </p:sp>
        <p:sp>
          <p:nvSpPr>
            <p:cNvPr id="55"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B850"/>
                </a:solidFill>
              </a:endParaRPr>
            </a:p>
          </p:txBody>
        </p:sp>
        <p:sp>
          <p:nvSpPr>
            <p:cNvPr id="56"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B850"/>
                </a:solidFill>
              </a:endParaRPr>
            </a:p>
          </p:txBody>
        </p:sp>
      </p:grpSp>
      <p:grpSp>
        <p:nvGrpSpPr>
          <p:cNvPr id="57" name="Group 52"/>
          <p:cNvGrpSpPr>
            <a:grpSpLocks noChangeAspect="1"/>
          </p:cNvGrpSpPr>
          <p:nvPr/>
        </p:nvGrpSpPr>
        <p:grpSpPr bwMode="auto">
          <a:xfrm>
            <a:off x="2116009" y="2262226"/>
            <a:ext cx="317066" cy="314219"/>
            <a:chOff x="3783" y="2102"/>
            <a:chExt cx="116" cy="115"/>
          </a:xfrm>
          <a:solidFill>
            <a:schemeClr val="bg1">
              <a:lumMod val="50000"/>
            </a:schemeClr>
          </a:solidFill>
          <a:effectLst/>
        </p:grpSpPr>
        <p:sp>
          <p:nvSpPr>
            <p:cNvPr id="58"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9"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0"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1"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2"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3"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4"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65" name="Group 62"/>
          <p:cNvGrpSpPr>
            <a:grpSpLocks noChangeAspect="1"/>
          </p:cNvGrpSpPr>
          <p:nvPr/>
        </p:nvGrpSpPr>
        <p:grpSpPr bwMode="auto">
          <a:xfrm>
            <a:off x="2102380" y="3022830"/>
            <a:ext cx="338110" cy="269866"/>
            <a:chOff x="3775" y="2110"/>
            <a:chExt cx="129" cy="103"/>
          </a:xfrm>
          <a:solidFill>
            <a:schemeClr val="bg1">
              <a:lumMod val="50000"/>
            </a:schemeClr>
          </a:solidFill>
          <a:effectLst/>
        </p:grpSpPr>
        <p:sp>
          <p:nvSpPr>
            <p:cNvPr id="66"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7"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8"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69" name="Group 68"/>
          <p:cNvGrpSpPr>
            <a:grpSpLocks noChangeAspect="1"/>
          </p:cNvGrpSpPr>
          <p:nvPr/>
        </p:nvGrpSpPr>
        <p:grpSpPr bwMode="auto">
          <a:xfrm>
            <a:off x="2126020" y="3739080"/>
            <a:ext cx="301606" cy="290495"/>
            <a:chOff x="3770" y="2095"/>
            <a:chExt cx="137" cy="132"/>
          </a:xfrm>
          <a:solidFill>
            <a:schemeClr val="bg1">
              <a:lumMod val="50000"/>
            </a:schemeClr>
          </a:solidFill>
          <a:effectLst/>
        </p:grpSpPr>
        <p:sp>
          <p:nvSpPr>
            <p:cNvPr id="70" name="Freeform 69"/>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1" name="Freeform 70"/>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2" name="Freeform 71"/>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3" name="Freeform 72"/>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4" name="Freeform 73"/>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5" name="Freeform 74"/>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6" name="Freeform 75"/>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cxnSp>
        <p:nvCxnSpPr>
          <p:cNvPr id="77" name="直接连接符 76"/>
          <p:cNvCxnSpPr/>
          <p:nvPr/>
        </p:nvCxnSpPr>
        <p:spPr>
          <a:xfrm>
            <a:off x="2543506" y="2980141"/>
            <a:ext cx="0" cy="34399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2543506" y="3703984"/>
            <a:ext cx="0" cy="34399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2543506" y="1491880"/>
            <a:ext cx="0" cy="34399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2543506" y="2240339"/>
            <a:ext cx="0" cy="34399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81" name="组合 80"/>
          <p:cNvGrpSpPr/>
          <p:nvPr/>
        </p:nvGrpSpPr>
        <p:grpSpPr>
          <a:xfrm>
            <a:off x="358984" y="2010437"/>
            <a:ext cx="1400357" cy="1399851"/>
            <a:chOff x="2734249" y="952902"/>
            <a:chExt cx="1866900" cy="1866900"/>
          </a:xfrm>
        </p:grpSpPr>
        <p:sp>
          <p:nvSpPr>
            <p:cNvPr id="82" name="椭圆 81"/>
            <p:cNvSpPr/>
            <p:nvPr/>
          </p:nvSpPr>
          <p:spPr>
            <a:xfrm>
              <a:off x="2734249" y="952902"/>
              <a:ext cx="1866900" cy="1866900"/>
            </a:xfrm>
            <a:prstGeom prst="ellipse">
              <a:avLst/>
            </a:prstGeom>
            <a:gradFill>
              <a:gsLst>
                <a:gs pos="0">
                  <a:srgbClr val="F5F5F5"/>
                </a:gs>
                <a:gs pos="100000">
                  <a:schemeClr val="bg1">
                    <a:lumMod val="85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3" name="椭圆 82"/>
            <p:cNvSpPr/>
            <p:nvPr/>
          </p:nvSpPr>
          <p:spPr>
            <a:xfrm>
              <a:off x="2953026" y="1171679"/>
              <a:ext cx="1429346" cy="1429346"/>
            </a:xfrm>
            <a:prstGeom prst="ellipse">
              <a:avLst/>
            </a:prstGeom>
            <a:solidFill>
              <a:schemeClr val="bg1">
                <a:lumMod val="95000"/>
              </a:schemeClr>
            </a:solidFill>
            <a:ln w="22225">
              <a:gradFill flip="none" rotWithShape="1">
                <a:gsLst>
                  <a:gs pos="0">
                    <a:schemeClr val="bg1">
                      <a:lumMod val="75000"/>
                    </a:schemeClr>
                  </a:gs>
                  <a:gs pos="100000">
                    <a:schemeClr val="bg1"/>
                  </a:gs>
                </a:gsLst>
                <a:lin ang="2700000" scaled="1"/>
                <a:tileRect/>
              </a:gradFill>
            </a:ln>
            <a:effectLst>
              <a:innerShdw blurRad="1016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4" name="文本框 136"/>
            <p:cNvSpPr txBox="1"/>
            <p:nvPr/>
          </p:nvSpPr>
          <p:spPr>
            <a:xfrm>
              <a:off x="3286896" y="1517879"/>
              <a:ext cx="792086" cy="538905"/>
            </a:xfrm>
            <a:prstGeom prst="rect">
              <a:avLst/>
            </a:prstGeom>
            <a:noFill/>
          </p:spPr>
          <p:txBody>
            <a:bodyPr wrap="square" rtlCol="0">
              <a:spAutoFit/>
            </a:bodyPr>
            <a:lstStyle/>
            <a:p>
              <a:pPr algn="ctr"/>
              <a:r>
                <a:rPr lang="zh-CN" altLang="en-US" sz="1015" dirty="0">
                  <a:solidFill>
                    <a:schemeClr val="accent5"/>
                  </a:solidFill>
                  <a:latin typeface="微软雅黑" panose="020B0503020204020204" pitchFamily="34" charset="-122"/>
                  <a:ea typeface="微软雅黑" panose="020B0503020204020204" pitchFamily="34" charset="-122"/>
                </a:rPr>
                <a:t>目录</a:t>
              </a:r>
              <a:endParaRPr lang="en-US" altLang="zh-CN" sz="1015" dirty="0">
                <a:solidFill>
                  <a:schemeClr val="accent5"/>
                </a:solidFill>
                <a:latin typeface="微软雅黑" panose="020B0503020204020204" pitchFamily="34" charset="-122"/>
                <a:ea typeface="微软雅黑" panose="020B0503020204020204" pitchFamily="34" charset="-122"/>
              </a:endParaRPr>
            </a:p>
            <a:p>
              <a:pPr algn="ctr"/>
              <a:r>
                <a:rPr lang="zh-CN" altLang="en-US" sz="1015" dirty="0">
                  <a:solidFill>
                    <a:schemeClr val="accent5"/>
                  </a:solidFill>
                  <a:latin typeface="微软雅黑" panose="020B0503020204020204" pitchFamily="34" charset="-122"/>
                  <a:ea typeface="微软雅黑" panose="020B0503020204020204" pitchFamily="34" charset="-122"/>
                </a:rPr>
                <a:t>标题</a:t>
              </a:r>
              <a:endParaRPr lang="zh-CN" altLang="en-US" sz="1015" dirty="0">
                <a:solidFill>
                  <a:schemeClr val="accent5"/>
                </a:solidFill>
                <a:latin typeface="微软雅黑" panose="020B0503020204020204" pitchFamily="34" charset="-122"/>
                <a:ea typeface="微软雅黑" panose="020B0503020204020204" pitchFamily="34" charset="-122"/>
              </a:endParaRPr>
            </a:p>
          </p:txBody>
        </p:sp>
      </p:grpSp>
      <p:sp>
        <p:nvSpPr>
          <p:cNvPr id="85" name="文本框 113"/>
          <p:cNvSpPr txBox="1"/>
          <p:nvPr/>
        </p:nvSpPr>
        <p:spPr>
          <a:xfrm>
            <a:off x="2564440" y="1437886"/>
            <a:ext cx="2060438" cy="438582"/>
          </a:xfrm>
          <a:prstGeom prst="rect">
            <a:avLst/>
          </a:prstGeom>
          <a:noFill/>
        </p:spPr>
        <p:txBody>
          <a:bodyPr wrap="square" rtlCol="0">
            <a:spAutoFit/>
          </a:bodyPr>
          <a:lstStyle/>
          <a:p>
            <a:pP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6" name="文本框 113"/>
          <p:cNvSpPr txBox="1"/>
          <p:nvPr/>
        </p:nvSpPr>
        <p:spPr>
          <a:xfrm>
            <a:off x="2564440" y="2193796"/>
            <a:ext cx="2060438" cy="438582"/>
          </a:xfrm>
          <a:prstGeom prst="rect">
            <a:avLst/>
          </a:prstGeom>
          <a:noFill/>
        </p:spPr>
        <p:txBody>
          <a:bodyPr wrap="square" rtlCol="0">
            <a:spAutoFit/>
          </a:bodyPr>
          <a:lstStyle/>
          <a:p>
            <a:pP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7" name="文本框 113"/>
          <p:cNvSpPr txBox="1"/>
          <p:nvPr/>
        </p:nvSpPr>
        <p:spPr>
          <a:xfrm>
            <a:off x="2564440" y="2912257"/>
            <a:ext cx="2060438" cy="438582"/>
          </a:xfrm>
          <a:prstGeom prst="rect">
            <a:avLst/>
          </a:prstGeom>
          <a:noFill/>
        </p:spPr>
        <p:txBody>
          <a:bodyPr wrap="square" rtlCol="0">
            <a:spAutoFit/>
          </a:bodyPr>
          <a:lstStyle/>
          <a:p>
            <a:pP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8" name="文本框 113"/>
          <p:cNvSpPr txBox="1"/>
          <p:nvPr/>
        </p:nvSpPr>
        <p:spPr>
          <a:xfrm>
            <a:off x="2564440" y="3668165"/>
            <a:ext cx="2060438" cy="438582"/>
          </a:xfrm>
          <a:prstGeom prst="rect">
            <a:avLst/>
          </a:prstGeom>
          <a:noFill/>
        </p:spPr>
        <p:txBody>
          <a:bodyPr wrap="square" rtlCol="0">
            <a:spAutoFit/>
          </a:bodyPr>
          <a:lstStyle/>
          <a:p>
            <a:pP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89" name="组合 88"/>
          <p:cNvGrpSpPr/>
          <p:nvPr/>
        </p:nvGrpSpPr>
        <p:grpSpPr>
          <a:xfrm>
            <a:off x="5377874" y="1344997"/>
            <a:ext cx="2434908" cy="529310"/>
            <a:chOff x="6095999" y="2039788"/>
            <a:chExt cx="3246121" cy="705910"/>
          </a:xfrm>
        </p:grpSpPr>
        <p:sp>
          <p:nvSpPr>
            <p:cNvPr id="90" name="任意多边形 89"/>
            <p:cNvSpPr/>
            <p:nvPr/>
          </p:nvSpPr>
          <p:spPr>
            <a:xfrm>
              <a:off x="6096000" y="2039788"/>
              <a:ext cx="3246120" cy="705910"/>
            </a:xfrm>
            <a:custGeom>
              <a:avLst/>
              <a:gdLst>
                <a:gd name="connsiteX0" fmla="*/ 368297 w 3246120"/>
                <a:gd name="connsiteY0" fmla="*/ 88606 h 705910"/>
                <a:gd name="connsiteX1" fmla="*/ 103948 w 3246120"/>
                <a:gd name="connsiteY1" fmla="*/ 352955 h 705910"/>
                <a:gd name="connsiteX2" fmla="*/ 368297 w 3246120"/>
                <a:gd name="connsiteY2" fmla="*/ 617304 h 705910"/>
                <a:gd name="connsiteX3" fmla="*/ 2887968 w 3246120"/>
                <a:gd name="connsiteY3" fmla="*/ 617304 h 705910"/>
                <a:gd name="connsiteX4" fmla="*/ 3152317 w 3246120"/>
                <a:gd name="connsiteY4" fmla="*/ 352955 h 705910"/>
                <a:gd name="connsiteX5" fmla="*/ 2887968 w 3246120"/>
                <a:gd name="connsiteY5" fmla="*/ 88606 h 705910"/>
                <a:gd name="connsiteX6" fmla="*/ 352955 w 3246120"/>
                <a:gd name="connsiteY6" fmla="*/ 0 h 705910"/>
                <a:gd name="connsiteX7" fmla="*/ 2893165 w 3246120"/>
                <a:gd name="connsiteY7" fmla="*/ 0 h 705910"/>
                <a:gd name="connsiteX8" fmla="*/ 3246120 w 3246120"/>
                <a:gd name="connsiteY8" fmla="*/ 352955 h 705910"/>
                <a:gd name="connsiteX9" fmla="*/ 2893165 w 3246120"/>
                <a:gd name="connsiteY9" fmla="*/ 705910 h 705910"/>
                <a:gd name="connsiteX10" fmla="*/ 352955 w 3246120"/>
                <a:gd name="connsiteY10" fmla="*/ 705910 h 705910"/>
                <a:gd name="connsiteX11" fmla="*/ 0 w 3246120"/>
                <a:gd name="connsiteY11" fmla="*/ 352955 h 705910"/>
                <a:gd name="connsiteX12" fmla="*/ 352955 w 3246120"/>
                <a:gd name="connsiteY12" fmla="*/ 0 h 70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6120" h="705910">
                  <a:moveTo>
                    <a:pt x="368297" y="88606"/>
                  </a:moveTo>
                  <a:cubicBezTo>
                    <a:pt x="222301" y="88606"/>
                    <a:pt x="103948" y="206959"/>
                    <a:pt x="103948" y="352955"/>
                  </a:cubicBezTo>
                  <a:cubicBezTo>
                    <a:pt x="103948" y="498951"/>
                    <a:pt x="222301" y="617304"/>
                    <a:pt x="368297" y="617304"/>
                  </a:cubicBezTo>
                  <a:lnTo>
                    <a:pt x="2887968" y="617304"/>
                  </a:lnTo>
                  <a:cubicBezTo>
                    <a:pt x="3033964" y="617304"/>
                    <a:pt x="3152317" y="498951"/>
                    <a:pt x="3152317" y="352955"/>
                  </a:cubicBezTo>
                  <a:cubicBezTo>
                    <a:pt x="3152317" y="206959"/>
                    <a:pt x="3033964" y="88606"/>
                    <a:pt x="2887968" y="88606"/>
                  </a:cubicBezTo>
                  <a:close/>
                  <a:moveTo>
                    <a:pt x="352955" y="0"/>
                  </a:moveTo>
                  <a:lnTo>
                    <a:pt x="2893165" y="0"/>
                  </a:lnTo>
                  <a:cubicBezTo>
                    <a:pt x="3088097" y="0"/>
                    <a:pt x="3246120" y="158023"/>
                    <a:pt x="3246120" y="352955"/>
                  </a:cubicBezTo>
                  <a:cubicBezTo>
                    <a:pt x="3246120" y="547887"/>
                    <a:pt x="3088097" y="705910"/>
                    <a:pt x="2893165" y="705910"/>
                  </a:cubicBezTo>
                  <a:lnTo>
                    <a:pt x="352955" y="705910"/>
                  </a:lnTo>
                  <a:cubicBezTo>
                    <a:pt x="158023" y="705910"/>
                    <a:pt x="0" y="547887"/>
                    <a:pt x="0" y="352955"/>
                  </a:cubicBezTo>
                  <a:cubicBezTo>
                    <a:pt x="0" y="158023"/>
                    <a:pt x="158023" y="0"/>
                    <a:pt x="352955" y="0"/>
                  </a:cubicBezTo>
                  <a:close/>
                </a:path>
              </a:pathLst>
            </a:custGeom>
            <a:solidFill>
              <a:schemeClr val="bg1">
                <a:lumMod val="95000"/>
              </a:schemeClr>
            </a:solidFill>
            <a:ln>
              <a:noFill/>
            </a:ln>
            <a:effectLst>
              <a:outerShdw blurRad="1016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1" name="圆角矩形 90"/>
            <p:cNvSpPr/>
            <p:nvPr/>
          </p:nvSpPr>
          <p:spPr>
            <a:xfrm>
              <a:off x="6194875" y="2128394"/>
              <a:ext cx="3048369" cy="528698"/>
            </a:xfrm>
            <a:prstGeom prst="roundRect">
              <a:avLst>
                <a:gd name="adj" fmla="val 50000"/>
              </a:avLst>
            </a:prstGeom>
            <a:noFill/>
            <a:ln w="19050">
              <a:gradFill flip="none" rotWithShape="1">
                <a:gsLst>
                  <a:gs pos="0">
                    <a:schemeClr val="bg1">
                      <a:lumMod val="7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2" name="圆角矩形 91"/>
            <p:cNvSpPr/>
            <p:nvPr/>
          </p:nvSpPr>
          <p:spPr>
            <a:xfrm>
              <a:off x="6095999" y="2039788"/>
              <a:ext cx="3246120" cy="705910"/>
            </a:xfrm>
            <a:prstGeom prst="roundRect">
              <a:avLst>
                <a:gd name="adj" fmla="val 50000"/>
              </a:avLst>
            </a:prstGeom>
            <a:noFill/>
            <a:ln w="19050">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93" name="组合 92"/>
          <p:cNvGrpSpPr/>
          <p:nvPr/>
        </p:nvGrpSpPr>
        <p:grpSpPr>
          <a:xfrm>
            <a:off x="5377874" y="2135956"/>
            <a:ext cx="2434908" cy="529310"/>
            <a:chOff x="6095999" y="2039788"/>
            <a:chExt cx="3246121" cy="705910"/>
          </a:xfrm>
        </p:grpSpPr>
        <p:sp>
          <p:nvSpPr>
            <p:cNvPr id="94" name="任意多边形 93"/>
            <p:cNvSpPr/>
            <p:nvPr/>
          </p:nvSpPr>
          <p:spPr>
            <a:xfrm>
              <a:off x="6096000" y="2039788"/>
              <a:ext cx="3246120" cy="705910"/>
            </a:xfrm>
            <a:custGeom>
              <a:avLst/>
              <a:gdLst>
                <a:gd name="connsiteX0" fmla="*/ 368297 w 3246120"/>
                <a:gd name="connsiteY0" fmla="*/ 88606 h 705910"/>
                <a:gd name="connsiteX1" fmla="*/ 103948 w 3246120"/>
                <a:gd name="connsiteY1" fmla="*/ 352955 h 705910"/>
                <a:gd name="connsiteX2" fmla="*/ 368297 w 3246120"/>
                <a:gd name="connsiteY2" fmla="*/ 617304 h 705910"/>
                <a:gd name="connsiteX3" fmla="*/ 2887968 w 3246120"/>
                <a:gd name="connsiteY3" fmla="*/ 617304 h 705910"/>
                <a:gd name="connsiteX4" fmla="*/ 3152317 w 3246120"/>
                <a:gd name="connsiteY4" fmla="*/ 352955 h 705910"/>
                <a:gd name="connsiteX5" fmla="*/ 2887968 w 3246120"/>
                <a:gd name="connsiteY5" fmla="*/ 88606 h 705910"/>
                <a:gd name="connsiteX6" fmla="*/ 352955 w 3246120"/>
                <a:gd name="connsiteY6" fmla="*/ 0 h 705910"/>
                <a:gd name="connsiteX7" fmla="*/ 2893165 w 3246120"/>
                <a:gd name="connsiteY7" fmla="*/ 0 h 705910"/>
                <a:gd name="connsiteX8" fmla="*/ 3246120 w 3246120"/>
                <a:gd name="connsiteY8" fmla="*/ 352955 h 705910"/>
                <a:gd name="connsiteX9" fmla="*/ 2893165 w 3246120"/>
                <a:gd name="connsiteY9" fmla="*/ 705910 h 705910"/>
                <a:gd name="connsiteX10" fmla="*/ 352955 w 3246120"/>
                <a:gd name="connsiteY10" fmla="*/ 705910 h 705910"/>
                <a:gd name="connsiteX11" fmla="*/ 0 w 3246120"/>
                <a:gd name="connsiteY11" fmla="*/ 352955 h 705910"/>
                <a:gd name="connsiteX12" fmla="*/ 352955 w 3246120"/>
                <a:gd name="connsiteY12" fmla="*/ 0 h 70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6120" h="705910">
                  <a:moveTo>
                    <a:pt x="368297" y="88606"/>
                  </a:moveTo>
                  <a:cubicBezTo>
                    <a:pt x="222301" y="88606"/>
                    <a:pt x="103948" y="206959"/>
                    <a:pt x="103948" y="352955"/>
                  </a:cubicBezTo>
                  <a:cubicBezTo>
                    <a:pt x="103948" y="498951"/>
                    <a:pt x="222301" y="617304"/>
                    <a:pt x="368297" y="617304"/>
                  </a:cubicBezTo>
                  <a:lnTo>
                    <a:pt x="2887968" y="617304"/>
                  </a:lnTo>
                  <a:cubicBezTo>
                    <a:pt x="3033964" y="617304"/>
                    <a:pt x="3152317" y="498951"/>
                    <a:pt x="3152317" y="352955"/>
                  </a:cubicBezTo>
                  <a:cubicBezTo>
                    <a:pt x="3152317" y="206959"/>
                    <a:pt x="3033964" y="88606"/>
                    <a:pt x="2887968" y="88606"/>
                  </a:cubicBezTo>
                  <a:close/>
                  <a:moveTo>
                    <a:pt x="352955" y="0"/>
                  </a:moveTo>
                  <a:lnTo>
                    <a:pt x="2893165" y="0"/>
                  </a:lnTo>
                  <a:cubicBezTo>
                    <a:pt x="3088097" y="0"/>
                    <a:pt x="3246120" y="158023"/>
                    <a:pt x="3246120" y="352955"/>
                  </a:cubicBezTo>
                  <a:cubicBezTo>
                    <a:pt x="3246120" y="547887"/>
                    <a:pt x="3088097" y="705910"/>
                    <a:pt x="2893165" y="705910"/>
                  </a:cubicBezTo>
                  <a:lnTo>
                    <a:pt x="352955" y="705910"/>
                  </a:lnTo>
                  <a:cubicBezTo>
                    <a:pt x="158023" y="705910"/>
                    <a:pt x="0" y="547887"/>
                    <a:pt x="0" y="352955"/>
                  </a:cubicBezTo>
                  <a:cubicBezTo>
                    <a:pt x="0" y="158023"/>
                    <a:pt x="158023" y="0"/>
                    <a:pt x="352955" y="0"/>
                  </a:cubicBezTo>
                  <a:close/>
                </a:path>
              </a:pathLst>
            </a:custGeom>
            <a:solidFill>
              <a:schemeClr val="bg1">
                <a:lumMod val="95000"/>
              </a:schemeClr>
            </a:solidFill>
            <a:ln>
              <a:noFill/>
            </a:ln>
            <a:effectLst>
              <a:outerShdw blurRad="1016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5" name="圆角矩形 94"/>
            <p:cNvSpPr/>
            <p:nvPr/>
          </p:nvSpPr>
          <p:spPr>
            <a:xfrm>
              <a:off x="6194875" y="2128394"/>
              <a:ext cx="3048369" cy="528698"/>
            </a:xfrm>
            <a:prstGeom prst="roundRect">
              <a:avLst>
                <a:gd name="adj" fmla="val 50000"/>
              </a:avLst>
            </a:prstGeom>
            <a:noFill/>
            <a:ln w="19050">
              <a:gradFill flip="none" rotWithShape="1">
                <a:gsLst>
                  <a:gs pos="0">
                    <a:schemeClr val="bg1">
                      <a:lumMod val="7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6" name="圆角矩形 95"/>
            <p:cNvSpPr/>
            <p:nvPr/>
          </p:nvSpPr>
          <p:spPr>
            <a:xfrm>
              <a:off x="6095999" y="2039788"/>
              <a:ext cx="3246120" cy="705910"/>
            </a:xfrm>
            <a:prstGeom prst="roundRect">
              <a:avLst>
                <a:gd name="adj" fmla="val 50000"/>
              </a:avLst>
            </a:prstGeom>
            <a:noFill/>
            <a:ln w="19050">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97" name="组合 96"/>
          <p:cNvGrpSpPr/>
          <p:nvPr/>
        </p:nvGrpSpPr>
        <p:grpSpPr>
          <a:xfrm>
            <a:off x="5377874" y="2880979"/>
            <a:ext cx="2434908" cy="529310"/>
            <a:chOff x="6095999" y="2039788"/>
            <a:chExt cx="3246121" cy="705910"/>
          </a:xfrm>
        </p:grpSpPr>
        <p:sp>
          <p:nvSpPr>
            <p:cNvPr id="98" name="任意多边形 97"/>
            <p:cNvSpPr/>
            <p:nvPr/>
          </p:nvSpPr>
          <p:spPr>
            <a:xfrm>
              <a:off x="6096000" y="2039788"/>
              <a:ext cx="3246120" cy="705910"/>
            </a:xfrm>
            <a:custGeom>
              <a:avLst/>
              <a:gdLst>
                <a:gd name="connsiteX0" fmla="*/ 368297 w 3246120"/>
                <a:gd name="connsiteY0" fmla="*/ 88606 h 705910"/>
                <a:gd name="connsiteX1" fmla="*/ 103948 w 3246120"/>
                <a:gd name="connsiteY1" fmla="*/ 352955 h 705910"/>
                <a:gd name="connsiteX2" fmla="*/ 368297 w 3246120"/>
                <a:gd name="connsiteY2" fmla="*/ 617304 h 705910"/>
                <a:gd name="connsiteX3" fmla="*/ 2887968 w 3246120"/>
                <a:gd name="connsiteY3" fmla="*/ 617304 h 705910"/>
                <a:gd name="connsiteX4" fmla="*/ 3152317 w 3246120"/>
                <a:gd name="connsiteY4" fmla="*/ 352955 h 705910"/>
                <a:gd name="connsiteX5" fmla="*/ 2887968 w 3246120"/>
                <a:gd name="connsiteY5" fmla="*/ 88606 h 705910"/>
                <a:gd name="connsiteX6" fmla="*/ 352955 w 3246120"/>
                <a:gd name="connsiteY6" fmla="*/ 0 h 705910"/>
                <a:gd name="connsiteX7" fmla="*/ 2893165 w 3246120"/>
                <a:gd name="connsiteY7" fmla="*/ 0 h 705910"/>
                <a:gd name="connsiteX8" fmla="*/ 3246120 w 3246120"/>
                <a:gd name="connsiteY8" fmla="*/ 352955 h 705910"/>
                <a:gd name="connsiteX9" fmla="*/ 2893165 w 3246120"/>
                <a:gd name="connsiteY9" fmla="*/ 705910 h 705910"/>
                <a:gd name="connsiteX10" fmla="*/ 352955 w 3246120"/>
                <a:gd name="connsiteY10" fmla="*/ 705910 h 705910"/>
                <a:gd name="connsiteX11" fmla="*/ 0 w 3246120"/>
                <a:gd name="connsiteY11" fmla="*/ 352955 h 705910"/>
                <a:gd name="connsiteX12" fmla="*/ 352955 w 3246120"/>
                <a:gd name="connsiteY12" fmla="*/ 0 h 70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6120" h="705910">
                  <a:moveTo>
                    <a:pt x="368297" y="88606"/>
                  </a:moveTo>
                  <a:cubicBezTo>
                    <a:pt x="222301" y="88606"/>
                    <a:pt x="103948" y="206959"/>
                    <a:pt x="103948" y="352955"/>
                  </a:cubicBezTo>
                  <a:cubicBezTo>
                    <a:pt x="103948" y="498951"/>
                    <a:pt x="222301" y="617304"/>
                    <a:pt x="368297" y="617304"/>
                  </a:cubicBezTo>
                  <a:lnTo>
                    <a:pt x="2887968" y="617304"/>
                  </a:lnTo>
                  <a:cubicBezTo>
                    <a:pt x="3033964" y="617304"/>
                    <a:pt x="3152317" y="498951"/>
                    <a:pt x="3152317" y="352955"/>
                  </a:cubicBezTo>
                  <a:cubicBezTo>
                    <a:pt x="3152317" y="206959"/>
                    <a:pt x="3033964" y="88606"/>
                    <a:pt x="2887968" y="88606"/>
                  </a:cubicBezTo>
                  <a:close/>
                  <a:moveTo>
                    <a:pt x="352955" y="0"/>
                  </a:moveTo>
                  <a:lnTo>
                    <a:pt x="2893165" y="0"/>
                  </a:lnTo>
                  <a:cubicBezTo>
                    <a:pt x="3088097" y="0"/>
                    <a:pt x="3246120" y="158023"/>
                    <a:pt x="3246120" y="352955"/>
                  </a:cubicBezTo>
                  <a:cubicBezTo>
                    <a:pt x="3246120" y="547887"/>
                    <a:pt x="3088097" y="705910"/>
                    <a:pt x="2893165" y="705910"/>
                  </a:cubicBezTo>
                  <a:lnTo>
                    <a:pt x="352955" y="705910"/>
                  </a:lnTo>
                  <a:cubicBezTo>
                    <a:pt x="158023" y="705910"/>
                    <a:pt x="0" y="547887"/>
                    <a:pt x="0" y="352955"/>
                  </a:cubicBezTo>
                  <a:cubicBezTo>
                    <a:pt x="0" y="158023"/>
                    <a:pt x="158023" y="0"/>
                    <a:pt x="352955" y="0"/>
                  </a:cubicBezTo>
                  <a:close/>
                </a:path>
              </a:pathLst>
            </a:custGeom>
            <a:solidFill>
              <a:schemeClr val="bg1">
                <a:lumMod val="95000"/>
              </a:schemeClr>
            </a:solidFill>
            <a:ln>
              <a:noFill/>
            </a:ln>
            <a:effectLst>
              <a:outerShdw blurRad="1016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9" name="圆角矩形 98"/>
            <p:cNvSpPr/>
            <p:nvPr/>
          </p:nvSpPr>
          <p:spPr>
            <a:xfrm>
              <a:off x="6194875" y="2128394"/>
              <a:ext cx="3048369" cy="528698"/>
            </a:xfrm>
            <a:prstGeom prst="roundRect">
              <a:avLst>
                <a:gd name="adj" fmla="val 50000"/>
              </a:avLst>
            </a:prstGeom>
            <a:noFill/>
            <a:ln w="19050">
              <a:gradFill flip="none" rotWithShape="1">
                <a:gsLst>
                  <a:gs pos="0">
                    <a:schemeClr val="bg1">
                      <a:lumMod val="7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0" name="圆角矩形 99"/>
            <p:cNvSpPr/>
            <p:nvPr/>
          </p:nvSpPr>
          <p:spPr>
            <a:xfrm>
              <a:off x="6095999" y="2039788"/>
              <a:ext cx="3246120" cy="705910"/>
            </a:xfrm>
            <a:prstGeom prst="roundRect">
              <a:avLst>
                <a:gd name="adj" fmla="val 50000"/>
              </a:avLst>
            </a:prstGeom>
            <a:noFill/>
            <a:ln w="19050">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01" name="组合 100"/>
          <p:cNvGrpSpPr/>
          <p:nvPr/>
        </p:nvGrpSpPr>
        <p:grpSpPr>
          <a:xfrm>
            <a:off x="5377874" y="3671939"/>
            <a:ext cx="2434908" cy="529310"/>
            <a:chOff x="6095999" y="2039788"/>
            <a:chExt cx="3246121" cy="705910"/>
          </a:xfrm>
        </p:grpSpPr>
        <p:sp>
          <p:nvSpPr>
            <p:cNvPr id="102" name="任意多边形 101"/>
            <p:cNvSpPr/>
            <p:nvPr/>
          </p:nvSpPr>
          <p:spPr>
            <a:xfrm>
              <a:off x="6096000" y="2039788"/>
              <a:ext cx="3246120" cy="705910"/>
            </a:xfrm>
            <a:custGeom>
              <a:avLst/>
              <a:gdLst>
                <a:gd name="connsiteX0" fmla="*/ 368297 w 3246120"/>
                <a:gd name="connsiteY0" fmla="*/ 88606 h 705910"/>
                <a:gd name="connsiteX1" fmla="*/ 103948 w 3246120"/>
                <a:gd name="connsiteY1" fmla="*/ 352955 h 705910"/>
                <a:gd name="connsiteX2" fmla="*/ 368297 w 3246120"/>
                <a:gd name="connsiteY2" fmla="*/ 617304 h 705910"/>
                <a:gd name="connsiteX3" fmla="*/ 2887968 w 3246120"/>
                <a:gd name="connsiteY3" fmla="*/ 617304 h 705910"/>
                <a:gd name="connsiteX4" fmla="*/ 3152317 w 3246120"/>
                <a:gd name="connsiteY4" fmla="*/ 352955 h 705910"/>
                <a:gd name="connsiteX5" fmla="*/ 2887968 w 3246120"/>
                <a:gd name="connsiteY5" fmla="*/ 88606 h 705910"/>
                <a:gd name="connsiteX6" fmla="*/ 352955 w 3246120"/>
                <a:gd name="connsiteY6" fmla="*/ 0 h 705910"/>
                <a:gd name="connsiteX7" fmla="*/ 2893165 w 3246120"/>
                <a:gd name="connsiteY7" fmla="*/ 0 h 705910"/>
                <a:gd name="connsiteX8" fmla="*/ 3246120 w 3246120"/>
                <a:gd name="connsiteY8" fmla="*/ 352955 h 705910"/>
                <a:gd name="connsiteX9" fmla="*/ 2893165 w 3246120"/>
                <a:gd name="connsiteY9" fmla="*/ 705910 h 705910"/>
                <a:gd name="connsiteX10" fmla="*/ 352955 w 3246120"/>
                <a:gd name="connsiteY10" fmla="*/ 705910 h 705910"/>
                <a:gd name="connsiteX11" fmla="*/ 0 w 3246120"/>
                <a:gd name="connsiteY11" fmla="*/ 352955 h 705910"/>
                <a:gd name="connsiteX12" fmla="*/ 352955 w 3246120"/>
                <a:gd name="connsiteY12" fmla="*/ 0 h 70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46120" h="705910">
                  <a:moveTo>
                    <a:pt x="368297" y="88606"/>
                  </a:moveTo>
                  <a:cubicBezTo>
                    <a:pt x="222301" y="88606"/>
                    <a:pt x="103948" y="206959"/>
                    <a:pt x="103948" y="352955"/>
                  </a:cubicBezTo>
                  <a:cubicBezTo>
                    <a:pt x="103948" y="498951"/>
                    <a:pt x="222301" y="617304"/>
                    <a:pt x="368297" y="617304"/>
                  </a:cubicBezTo>
                  <a:lnTo>
                    <a:pt x="2887968" y="617304"/>
                  </a:lnTo>
                  <a:cubicBezTo>
                    <a:pt x="3033964" y="617304"/>
                    <a:pt x="3152317" y="498951"/>
                    <a:pt x="3152317" y="352955"/>
                  </a:cubicBezTo>
                  <a:cubicBezTo>
                    <a:pt x="3152317" y="206959"/>
                    <a:pt x="3033964" y="88606"/>
                    <a:pt x="2887968" y="88606"/>
                  </a:cubicBezTo>
                  <a:close/>
                  <a:moveTo>
                    <a:pt x="352955" y="0"/>
                  </a:moveTo>
                  <a:lnTo>
                    <a:pt x="2893165" y="0"/>
                  </a:lnTo>
                  <a:cubicBezTo>
                    <a:pt x="3088097" y="0"/>
                    <a:pt x="3246120" y="158023"/>
                    <a:pt x="3246120" y="352955"/>
                  </a:cubicBezTo>
                  <a:cubicBezTo>
                    <a:pt x="3246120" y="547887"/>
                    <a:pt x="3088097" y="705910"/>
                    <a:pt x="2893165" y="705910"/>
                  </a:cubicBezTo>
                  <a:lnTo>
                    <a:pt x="352955" y="705910"/>
                  </a:lnTo>
                  <a:cubicBezTo>
                    <a:pt x="158023" y="705910"/>
                    <a:pt x="0" y="547887"/>
                    <a:pt x="0" y="352955"/>
                  </a:cubicBezTo>
                  <a:cubicBezTo>
                    <a:pt x="0" y="158023"/>
                    <a:pt x="158023" y="0"/>
                    <a:pt x="352955" y="0"/>
                  </a:cubicBezTo>
                  <a:close/>
                </a:path>
              </a:pathLst>
            </a:custGeom>
            <a:solidFill>
              <a:schemeClr val="bg1">
                <a:lumMod val="95000"/>
              </a:schemeClr>
            </a:solidFill>
            <a:ln>
              <a:noFill/>
            </a:ln>
            <a:effectLst>
              <a:outerShdw blurRad="1016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3" name="圆角矩形 102"/>
            <p:cNvSpPr/>
            <p:nvPr/>
          </p:nvSpPr>
          <p:spPr>
            <a:xfrm>
              <a:off x="6194875" y="2128394"/>
              <a:ext cx="3048369" cy="528698"/>
            </a:xfrm>
            <a:prstGeom prst="roundRect">
              <a:avLst>
                <a:gd name="adj" fmla="val 50000"/>
              </a:avLst>
            </a:prstGeom>
            <a:noFill/>
            <a:ln w="19050">
              <a:gradFill flip="none" rotWithShape="1">
                <a:gsLst>
                  <a:gs pos="0">
                    <a:schemeClr val="bg1">
                      <a:lumMod val="7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4" name="圆角矩形 103"/>
            <p:cNvSpPr/>
            <p:nvPr/>
          </p:nvSpPr>
          <p:spPr>
            <a:xfrm>
              <a:off x="6095999" y="2039788"/>
              <a:ext cx="3246120" cy="705910"/>
            </a:xfrm>
            <a:prstGeom prst="roundRect">
              <a:avLst>
                <a:gd name="adj" fmla="val 50000"/>
              </a:avLst>
            </a:prstGeom>
            <a:noFill/>
            <a:ln w="19050">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81"/>
                                        </p:tgtEl>
                                        <p:attrNameLst>
                                          <p:attrName>style.visibility</p:attrName>
                                        </p:attrNameLst>
                                      </p:cBhvr>
                                      <p:to>
                                        <p:strVal val="visible"/>
                                      </p:to>
                                    </p:set>
                                    <p:anim calcmode="lin" valueType="num">
                                      <p:cBhvr>
                                        <p:cTn id="18" dur="100" fill="hold"/>
                                        <p:tgtEl>
                                          <p:spTgt spid="81"/>
                                        </p:tgtEl>
                                        <p:attrNameLst>
                                          <p:attrName>ppt_w</p:attrName>
                                        </p:attrNameLst>
                                      </p:cBhvr>
                                      <p:tavLst>
                                        <p:tav tm="0">
                                          <p:val>
                                            <p:fltVal val="0"/>
                                          </p:val>
                                        </p:tav>
                                        <p:tav tm="100000">
                                          <p:val>
                                            <p:strVal val="#ppt_w"/>
                                          </p:val>
                                        </p:tav>
                                      </p:tavLst>
                                    </p:anim>
                                    <p:anim calcmode="lin" valueType="num">
                                      <p:cBhvr>
                                        <p:cTn id="19" dur="100" fill="hold"/>
                                        <p:tgtEl>
                                          <p:spTgt spid="81"/>
                                        </p:tgtEl>
                                        <p:attrNameLst>
                                          <p:attrName>ppt_h</p:attrName>
                                        </p:attrNameLst>
                                      </p:cBhvr>
                                      <p:tavLst>
                                        <p:tav tm="0">
                                          <p:val>
                                            <p:fltVal val="0"/>
                                          </p:val>
                                        </p:tav>
                                        <p:tav tm="100000">
                                          <p:val>
                                            <p:strVal val="#ppt_h"/>
                                          </p:val>
                                        </p:tav>
                                      </p:tavLst>
                                    </p:anim>
                                    <p:animEffect transition="in" filter="fade">
                                      <p:cBhvr>
                                        <p:cTn id="20" dur="100"/>
                                        <p:tgtEl>
                                          <p:spTgt spid="81"/>
                                        </p:tgtEl>
                                      </p:cBhvr>
                                    </p:animEffect>
                                  </p:childTnLst>
                                </p:cTn>
                              </p:par>
                              <p:par>
                                <p:cTn id="21" presetID="6" presetClass="emph" presetSubtype="0" fill="hold" nodeType="withEffect">
                                  <p:stCondLst>
                                    <p:cond delay="100"/>
                                  </p:stCondLst>
                                  <p:childTnLst>
                                    <p:animScale>
                                      <p:cBhvr>
                                        <p:cTn id="22" dur="100" fill="hold"/>
                                        <p:tgtEl>
                                          <p:spTgt spid="81"/>
                                        </p:tgtEl>
                                      </p:cBhvr>
                                      <p:by x="110000" y="110000"/>
                                    </p:animScale>
                                  </p:childTnLst>
                                </p:cTn>
                              </p:par>
                              <p:par>
                                <p:cTn id="23" presetID="6" presetClass="emph" presetSubtype="0" fill="hold" nodeType="withEffect">
                                  <p:stCondLst>
                                    <p:cond delay="200"/>
                                  </p:stCondLst>
                                  <p:childTnLst>
                                    <p:animScale>
                                      <p:cBhvr>
                                        <p:cTn id="24" dur="200" fill="hold"/>
                                        <p:tgtEl>
                                          <p:spTgt spid="81"/>
                                        </p:tgtEl>
                                      </p:cBhvr>
                                      <p:by x="90000" y="90000"/>
                                    </p:animScale>
                                  </p:childTnLst>
                                </p:cTn>
                              </p:par>
                              <p:par>
                                <p:cTn id="25" presetID="6" presetClass="emph" presetSubtype="0" fill="hold" nodeType="withEffect">
                                  <p:stCondLst>
                                    <p:cond delay="400"/>
                                  </p:stCondLst>
                                  <p:childTnLst>
                                    <p:animScale>
                                      <p:cBhvr>
                                        <p:cTn id="26" dur="100" fill="hold"/>
                                        <p:tgtEl>
                                          <p:spTgt spid="81"/>
                                        </p:tgtEl>
                                      </p:cBhvr>
                                      <p:by x="105000" y="105000"/>
                                    </p:animScale>
                                  </p:childTnLst>
                                </p:cTn>
                              </p:par>
                              <p:par>
                                <p:cTn id="27" presetID="6" presetClass="emph" presetSubtype="0" fill="hold" nodeType="withEffect">
                                  <p:stCondLst>
                                    <p:cond delay="500"/>
                                  </p:stCondLst>
                                  <p:childTnLst>
                                    <p:animScale>
                                      <p:cBhvr>
                                        <p:cTn id="28" dur="200" fill="hold"/>
                                        <p:tgtEl>
                                          <p:spTgt spid="81"/>
                                        </p:tgtEl>
                                      </p:cBhvr>
                                      <p:by x="95000" y="95000"/>
                                    </p:animScale>
                                  </p:childTnLst>
                                </p:cTn>
                              </p:par>
                            </p:childTnLst>
                          </p:cTn>
                        </p:par>
                        <p:par>
                          <p:cTn id="29" fill="hold">
                            <p:stCondLst>
                              <p:cond delay="2000"/>
                            </p:stCondLst>
                            <p:childTnLst>
                              <p:par>
                                <p:cTn id="30" presetID="2" presetClass="entr" presetSubtype="4"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additive="base">
                                        <p:cTn id="32" dur="500" fill="hold"/>
                                        <p:tgtEl>
                                          <p:spTgt spid="48"/>
                                        </p:tgtEl>
                                        <p:attrNameLst>
                                          <p:attrName>ppt_x</p:attrName>
                                        </p:attrNameLst>
                                      </p:cBhvr>
                                      <p:tavLst>
                                        <p:tav tm="0">
                                          <p:val>
                                            <p:strVal val="#ppt_x"/>
                                          </p:val>
                                        </p:tav>
                                        <p:tav tm="100000">
                                          <p:val>
                                            <p:strVal val="#ppt_x"/>
                                          </p:val>
                                        </p:tav>
                                      </p:tavLst>
                                    </p:anim>
                                    <p:anim calcmode="lin" valueType="num">
                                      <p:cBhvr additive="base">
                                        <p:cTn id="33" dur="500" fill="hold"/>
                                        <p:tgtEl>
                                          <p:spTgt spid="48"/>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57"/>
                                        </p:tgtEl>
                                        <p:attrNameLst>
                                          <p:attrName>style.visibility</p:attrName>
                                        </p:attrNameLst>
                                      </p:cBhvr>
                                      <p:to>
                                        <p:strVal val="visible"/>
                                      </p:to>
                                    </p:set>
                                    <p:anim calcmode="lin" valueType="num">
                                      <p:cBhvr additive="base">
                                        <p:cTn id="36" dur="500" fill="hold"/>
                                        <p:tgtEl>
                                          <p:spTgt spid="57"/>
                                        </p:tgtEl>
                                        <p:attrNameLst>
                                          <p:attrName>ppt_x</p:attrName>
                                        </p:attrNameLst>
                                      </p:cBhvr>
                                      <p:tavLst>
                                        <p:tav tm="0">
                                          <p:val>
                                            <p:strVal val="#ppt_x"/>
                                          </p:val>
                                        </p:tav>
                                        <p:tav tm="100000">
                                          <p:val>
                                            <p:strVal val="#ppt_x"/>
                                          </p:val>
                                        </p:tav>
                                      </p:tavLst>
                                    </p:anim>
                                    <p:anim calcmode="lin" valueType="num">
                                      <p:cBhvr additive="base">
                                        <p:cTn id="37" dur="500" fill="hold"/>
                                        <p:tgtEl>
                                          <p:spTgt spid="57"/>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65"/>
                                        </p:tgtEl>
                                        <p:attrNameLst>
                                          <p:attrName>style.visibility</p:attrName>
                                        </p:attrNameLst>
                                      </p:cBhvr>
                                      <p:to>
                                        <p:strVal val="visible"/>
                                      </p:to>
                                    </p:set>
                                    <p:anim calcmode="lin" valueType="num">
                                      <p:cBhvr additive="base">
                                        <p:cTn id="40" dur="500" fill="hold"/>
                                        <p:tgtEl>
                                          <p:spTgt spid="65"/>
                                        </p:tgtEl>
                                        <p:attrNameLst>
                                          <p:attrName>ppt_x</p:attrName>
                                        </p:attrNameLst>
                                      </p:cBhvr>
                                      <p:tavLst>
                                        <p:tav tm="0">
                                          <p:val>
                                            <p:strVal val="#ppt_x"/>
                                          </p:val>
                                        </p:tav>
                                        <p:tav tm="100000">
                                          <p:val>
                                            <p:strVal val="#ppt_x"/>
                                          </p:val>
                                        </p:tav>
                                      </p:tavLst>
                                    </p:anim>
                                    <p:anim calcmode="lin" valueType="num">
                                      <p:cBhvr additive="base">
                                        <p:cTn id="41" dur="500" fill="hold"/>
                                        <p:tgtEl>
                                          <p:spTgt spid="65"/>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69"/>
                                        </p:tgtEl>
                                        <p:attrNameLst>
                                          <p:attrName>style.visibility</p:attrName>
                                        </p:attrNameLst>
                                      </p:cBhvr>
                                      <p:to>
                                        <p:strVal val="visible"/>
                                      </p:to>
                                    </p:set>
                                    <p:anim calcmode="lin" valueType="num">
                                      <p:cBhvr additive="base">
                                        <p:cTn id="44" dur="500" fill="hold"/>
                                        <p:tgtEl>
                                          <p:spTgt spid="69"/>
                                        </p:tgtEl>
                                        <p:attrNameLst>
                                          <p:attrName>ppt_x</p:attrName>
                                        </p:attrNameLst>
                                      </p:cBhvr>
                                      <p:tavLst>
                                        <p:tav tm="0">
                                          <p:val>
                                            <p:strVal val="#ppt_x"/>
                                          </p:val>
                                        </p:tav>
                                        <p:tav tm="100000">
                                          <p:val>
                                            <p:strVal val="#ppt_x"/>
                                          </p:val>
                                        </p:tav>
                                      </p:tavLst>
                                    </p:anim>
                                    <p:anim calcmode="lin" valueType="num">
                                      <p:cBhvr additive="base">
                                        <p:cTn id="45" dur="500" fill="hold"/>
                                        <p:tgtEl>
                                          <p:spTgt spid="69"/>
                                        </p:tgtEl>
                                        <p:attrNameLst>
                                          <p:attrName>ppt_y</p:attrName>
                                        </p:attrNameLst>
                                      </p:cBhvr>
                                      <p:tavLst>
                                        <p:tav tm="0">
                                          <p:val>
                                            <p:strVal val="1+#ppt_h/2"/>
                                          </p:val>
                                        </p:tav>
                                        <p:tav tm="100000">
                                          <p:val>
                                            <p:strVal val="#ppt_y"/>
                                          </p:val>
                                        </p:tav>
                                      </p:tavLst>
                                    </p:anim>
                                  </p:childTnLst>
                                </p:cTn>
                              </p:par>
                            </p:childTnLst>
                          </p:cTn>
                        </p:par>
                        <p:par>
                          <p:cTn id="46" fill="hold">
                            <p:stCondLst>
                              <p:cond delay="2500"/>
                            </p:stCondLst>
                            <p:childTnLst>
                              <p:par>
                                <p:cTn id="47" presetID="2" presetClass="entr" presetSubtype="4"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 calcmode="lin" valueType="num">
                                      <p:cBhvr additive="base">
                                        <p:cTn id="49" dur="500" fill="hold"/>
                                        <p:tgtEl>
                                          <p:spTgt spid="79"/>
                                        </p:tgtEl>
                                        <p:attrNameLst>
                                          <p:attrName>ppt_x</p:attrName>
                                        </p:attrNameLst>
                                      </p:cBhvr>
                                      <p:tavLst>
                                        <p:tav tm="0">
                                          <p:val>
                                            <p:strVal val="#ppt_x"/>
                                          </p:val>
                                        </p:tav>
                                        <p:tav tm="100000">
                                          <p:val>
                                            <p:strVal val="#ppt_x"/>
                                          </p:val>
                                        </p:tav>
                                      </p:tavLst>
                                    </p:anim>
                                    <p:anim calcmode="lin" valueType="num">
                                      <p:cBhvr additive="base">
                                        <p:cTn id="50" dur="500" fill="hold"/>
                                        <p:tgtEl>
                                          <p:spTgt spid="79"/>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additive="base">
                                        <p:cTn id="53" dur="500" fill="hold"/>
                                        <p:tgtEl>
                                          <p:spTgt spid="80"/>
                                        </p:tgtEl>
                                        <p:attrNameLst>
                                          <p:attrName>ppt_x</p:attrName>
                                        </p:attrNameLst>
                                      </p:cBhvr>
                                      <p:tavLst>
                                        <p:tav tm="0">
                                          <p:val>
                                            <p:strVal val="#ppt_x"/>
                                          </p:val>
                                        </p:tav>
                                        <p:tav tm="100000">
                                          <p:val>
                                            <p:strVal val="#ppt_x"/>
                                          </p:val>
                                        </p:tav>
                                      </p:tavLst>
                                    </p:anim>
                                    <p:anim calcmode="lin" valueType="num">
                                      <p:cBhvr additive="base">
                                        <p:cTn id="54" dur="500" fill="hold"/>
                                        <p:tgtEl>
                                          <p:spTgt spid="80"/>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77"/>
                                        </p:tgtEl>
                                        <p:attrNameLst>
                                          <p:attrName>style.visibility</p:attrName>
                                        </p:attrNameLst>
                                      </p:cBhvr>
                                      <p:to>
                                        <p:strVal val="visible"/>
                                      </p:to>
                                    </p:set>
                                    <p:anim calcmode="lin" valueType="num">
                                      <p:cBhvr additive="base">
                                        <p:cTn id="57" dur="500" fill="hold"/>
                                        <p:tgtEl>
                                          <p:spTgt spid="77"/>
                                        </p:tgtEl>
                                        <p:attrNameLst>
                                          <p:attrName>ppt_x</p:attrName>
                                        </p:attrNameLst>
                                      </p:cBhvr>
                                      <p:tavLst>
                                        <p:tav tm="0">
                                          <p:val>
                                            <p:strVal val="#ppt_x"/>
                                          </p:val>
                                        </p:tav>
                                        <p:tav tm="100000">
                                          <p:val>
                                            <p:strVal val="#ppt_x"/>
                                          </p:val>
                                        </p:tav>
                                      </p:tavLst>
                                    </p:anim>
                                    <p:anim calcmode="lin" valueType="num">
                                      <p:cBhvr additive="base">
                                        <p:cTn id="58" dur="500" fill="hold"/>
                                        <p:tgtEl>
                                          <p:spTgt spid="7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78"/>
                                        </p:tgtEl>
                                        <p:attrNameLst>
                                          <p:attrName>style.visibility</p:attrName>
                                        </p:attrNameLst>
                                      </p:cBhvr>
                                      <p:to>
                                        <p:strVal val="visible"/>
                                      </p:to>
                                    </p:set>
                                    <p:anim calcmode="lin" valueType="num">
                                      <p:cBhvr additive="base">
                                        <p:cTn id="61" dur="500" fill="hold"/>
                                        <p:tgtEl>
                                          <p:spTgt spid="78"/>
                                        </p:tgtEl>
                                        <p:attrNameLst>
                                          <p:attrName>ppt_x</p:attrName>
                                        </p:attrNameLst>
                                      </p:cBhvr>
                                      <p:tavLst>
                                        <p:tav tm="0">
                                          <p:val>
                                            <p:strVal val="#ppt_x"/>
                                          </p:val>
                                        </p:tav>
                                        <p:tav tm="100000">
                                          <p:val>
                                            <p:strVal val="#ppt_x"/>
                                          </p:val>
                                        </p:tav>
                                      </p:tavLst>
                                    </p:anim>
                                    <p:anim calcmode="lin" valueType="num">
                                      <p:cBhvr additive="base">
                                        <p:cTn id="62" dur="500" fill="hold"/>
                                        <p:tgtEl>
                                          <p:spTgt spid="78"/>
                                        </p:tgtEl>
                                        <p:attrNameLst>
                                          <p:attrName>ppt_y</p:attrName>
                                        </p:attrNameLst>
                                      </p:cBhvr>
                                      <p:tavLst>
                                        <p:tav tm="0">
                                          <p:val>
                                            <p:strVal val="1+#ppt_h/2"/>
                                          </p:val>
                                        </p:tav>
                                        <p:tav tm="100000">
                                          <p:val>
                                            <p:strVal val="#ppt_y"/>
                                          </p:val>
                                        </p:tav>
                                      </p:tavLst>
                                    </p:anim>
                                  </p:childTnLst>
                                </p:cTn>
                              </p:par>
                            </p:childTnLst>
                          </p:cTn>
                        </p:par>
                        <p:par>
                          <p:cTn id="63" fill="hold">
                            <p:stCondLst>
                              <p:cond delay="3000"/>
                            </p:stCondLst>
                            <p:childTnLst>
                              <p:par>
                                <p:cTn id="64" presetID="22" presetClass="entr" presetSubtype="8" fill="hold" grpId="0" nodeType="after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wipe(left)">
                                      <p:cBhvr>
                                        <p:cTn id="66" dur="500"/>
                                        <p:tgtEl>
                                          <p:spTgt spid="8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500"/>
                                        <p:tgtEl>
                                          <p:spTgt spid="86"/>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wipe(left)">
                                      <p:cBhvr>
                                        <p:cTn id="72" dur="500"/>
                                        <p:tgtEl>
                                          <p:spTgt spid="87"/>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88"/>
                                        </p:tgtEl>
                                        <p:attrNameLst>
                                          <p:attrName>style.visibility</p:attrName>
                                        </p:attrNameLst>
                                      </p:cBhvr>
                                      <p:to>
                                        <p:strVal val="visible"/>
                                      </p:to>
                                    </p:set>
                                    <p:animEffect transition="in" filter="wipe(left)">
                                      <p:cBhvr>
                                        <p:cTn id="75" dur="500"/>
                                        <p:tgtEl>
                                          <p:spTgt spid="88"/>
                                        </p:tgtEl>
                                      </p:cBhvr>
                                    </p:animEffect>
                                  </p:childTnLst>
                                </p:cTn>
                              </p:par>
                            </p:childTnLst>
                          </p:cTn>
                        </p:par>
                        <p:par>
                          <p:cTn id="76" fill="hold">
                            <p:stCondLst>
                              <p:cond delay="3500"/>
                            </p:stCondLst>
                            <p:childTnLst>
                              <p:par>
                                <p:cTn id="77" presetID="2" presetClass="entr" presetSubtype="2" fill="hold" nodeType="afterEffect">
                                  <p:stCondLst>
                                    <p:cond delay="0"/>
                                  </p:stCondLst>
                                  <p:childTnLst>
                                    <p:set>
                                      <p:cBhvr>
                                        <p:cTn id="78" dur="1" fill="hold">
                                          <p:stCondLst>
                                            <p:cond delay="0"/>
                                          </p:stCondLst>
                                        </p:cTn>
                                        <p:tgtEl>
                                          <p:spTgt spid="89"/>
                                        </p:tgtEl>
                                        <p:attrNameLst>
                                          <p:attrName>style.visibility</p:attrName>
                                        </p:attrNameLst>
                                      </p:cBhvr>
                                      <p:to>
                                        <p:strVal val="visible"/>
                                      </p:to>
                                    </p:set>
                                    <p:anim calcmode="lin" valueType="num">
                                      <p:cBhvr additive="base">
                                        <p:cTn id="79" dur="500" fill="hold"/>
                                        <p:tgtEl>
                                          <p:spTgt spid="89"/>
                                        </p:tgtEl>
                                        <p:attrNameLst>
                                          <p:attrName>ppt_x</p:attrName>
                                        </p:attrNameLst>
                                      </p:cBhvr>
                                      <p:tavLst>
                                        <p:tav tm="0">
                                          <p:val>
                                            <p:strVal val="1+#ppt_w/2"/>
                                          </p:val>
                                        </p:tav>
                                        <p:tav tm="100000">
                                          <p:val>
                                            <p:strVal val="#ppt_x"/>
                                          </p:val>
                                        </p:tav>
                                      </p:tavLst>
                                    </p:anim>
                                    <p:anim calcmode="lin" valueType="num">
                                      <p:cBhvr additive="base">
                                        <p:cTn id="80" dur="500" fill="hold"/>
                                        <p:tgtEl>
                                          <p:spTgt spid="89"/>
                                        </p:tgtEl>
                                        <p:attrNameLst>
                                          <p:attrName>ppt_y</p:attrName>
                                        </p:attrNameLst>
                                      </p:cBhvr>
                                      <p:tavLst>
                                        <p:tav tm="0">
                                          <p:val>
                                            <p:strVal val="#ppt_y"/>
                                          </p:val>
                                        </p:tav>
                                        <p:tav tm="100000">
                                          <p:val>
                                            <p:strVal val="#ppt_y"/>
                                          </p:val>
                                        </p:tav>
                                      </p:tavLst>
                                    </p:anim>
                                  </p:childTnLst>
                                </p:cTn>
                              </p:par>
                              <p:par>
                                <p:cTn id="81" presetID="2" presetClass="entr" presetSubtype="2" fill="hold" nodeType="withEffect">
                                  <p:stCondLst>
                                    <p:cond delay="0"/>
                                  </p:stCondLst>
                                  <p:childTnLst>
                                    <p:set>
                                      <p:cBhvr>
                                        <p:cTn id="82" dur="1" fill="hold">
                                          <p:stCondLst>
                                            <p:cond delay="0"/>
                                          </p:stCondLst>
                                        </p:cTn>
                                        <p:tgtEl>
                                          <p:spTgt spid="93"/>
                                        </p:tgtEl>
                                        <p:attrNameLst>
                                          <p:attrName>style.visibility</p:attrName>
                                        </p:attrNameLst>
                                      </p:cBhvr>
                                      <p:to>
                                        <p:strVal val="visible"/>
                                      </p:to>
                                    </p:set>
                                    <p:anim calcmode="lin" valueType="num">
                                      <p:cBhvr additive="base">
                                        <p:cTn id="83" dur="500" fill="hold"/>
                                        <p:tgtEl>
                                          <p:spTgt spid="93"/>
                                        </p:tgtEl>
                                        <p:attrNameLst>
                                          <p:attrName>ppt_x</p:attrName>
                                        </p:attrNameLst>
                                      </p:cBhvr>
                                      <p:tavLst>
                                        <p:tav tm="0">
                                          <p:val>
                                            <p:strVal val="1+#ppt_w/2"/>
                                          </p:val>
                                        </p:tav>
                                        <p:tav tm="100000">
                                          <p:val>
                                            <p:strVal val="#ppt_x"/>
                                          </p:val>
                                        </p:tav>
                                      </p:tavLst>
                                    </p:anim>
                                    <p:anim calcmode="lin" valueType="num">
                                      <p:cBhvr additive="base">
                                        <p:cTn id="84" dur="500" fill="hold"/>
                                        <p:tgtEl>
                                          <p:spTgt spid="93"/>
                                        </p:tgtEl>
                                        <p:attrNameLst>
                                          <p:attrName>ppt_y</p:attrName>
                                        </p:attrNameLst>
                                      </p:cBhvr>
                                      <p:tavLst>
                                        <p:tav tm="0">
                                          <p:val>
                                            <p:strVal val="#ppt_y"/>
                                          </p:val>
                                        </p:tav>
                                        <p:tav tm="100000">
                                          <p:val>
                                            <p:strVal val="#ppt_y"/>
                                          </p:val>
                                        </p:tav>
                                      </p:tavLst>
                                    </p:anim>
                                  </p:childTnLst>
                                </p:cTn>
                              </p:par>
                              <p:par>
                                <p:cTn id="85" presetID="2" presetClass="entr" presetSubtype="2" fill="hold" nodeType="withEffect">
                                  <p:stCondLst>
                                    <p:cond delay="0"/>
                                  </p:stCondLst>
                                  <p:childTnLst>
                                    <p:set>
                                      <p:cBhvr>
                                        <p:cTn id="86" dur="1" fill="hold">
                                          <p:stCondLst>
                                            <p:cond delay="0"/>
                                          </p:stCondLst>
                                        </p:cTn>
                                        <p:tgtEl>
                                          <p:spTgt spid="97"/>
                                        </p:tgtEl>
                                        <p:attrNameLst>
                                          <p:attrName>style.visibility</p:attrName>
                                        </p:attrNameLst>
                                      </p:cBhvr>
                                      <p:to>
                                        <p:strVal val="visible"/>
                                      </p:to>
                                    </p:set>
                                    <p:anim calcmode="lin" valueType="num">
                                      <p:cBhvr additive="base">
                                        <p:cTn id="87" dur="500" fill="hold"/>
                                        <p:tgtEl>
                                          <p:spTgt spid="97"/>
                                        </p:tgtEl>
                                        <p:attrNameLst>
                                          <p:attrName>ppt_x</p:attrName>
                                        </p:attrNameLst>
                                      </p:cBhvr>
                                      <p:tavLst>
                                        <p:tav tm="0">
                                          <p:val>
                                            <p:strVal val="1+#ppt_w/2"/>
                                          </p:val>
                                        </p:tav>
                                        <p:tav tm="100000">
                                          <p:val>
                                            <p:strVal val="#ppt_x"/>
                                          </p:val>
                                        </p:tav>
                                      </p:tavLst>
                                    </p:anim>
                                    <p:anim calcmode="lin" valueType="num">
                                      <p:cBhvr additive="base">
                                        <p:cTn id="88" dur="500" fill="hold"/>
                                        <p:tgtEl>
                                          <p:spTgt spid="97"/>
                                        </p:tgtEl>
                                        <p:attrNameLst>
                                          <p:attrName>ppt_y</p:attrName>
                                        </p:attrNameLst>
                                      </p:cBhvr>
                                      <p:tavLst>
                                        <p:tav tm="0">
                                          <p:val>
                                            <p:strVal val="#ppt_y"/>
                                          </p:val>
                                        </p:tav>
                                        <p:tav tm="100000">
                                          <p:val>
                                            <p:strVal val="#ppt_y"/>
                                          </p:val>
                                        </p:tav>
                                      </p:tavLst>
                                    </p:anim>
                                  </p:childTnLst>
                                </p:cTn>
                              </p:par>
                              <p:par>
                                <p:cTn id="89" presetID="2" presetClass="entr" presetSubtype="2" fill="hold" nodeType="withEffect">
                                  <p:stCondLst>
                                    <p:cond delay="0"/>
                                  </p:stCondLst>
                                  <p:childTnLst>
                                    <p:set>
                                      <p:cBhvr>
                                        <p:cTn id="90" dur="1" fill="hold">
                                          <p:stCondLst>
                                            <p:cond delay="0"/>
                                          </p:stCondLst>
                                        </p:cTn>
                                        <p:tgtEl>
                                          <p:spTgt spid="101"/>
                                        </p:tgtEl>
                                        <p:attrNameLst>
                                          <p:attrName>style.visibility</p:attrName>
                                        </p:attrNameLst>
                                      </p:cBhvr>
                                      <p:to>
                                        <p:strVal val="visible"/>
                                      </p:to>
                                    </p:set>
                                    <p:anim calcmode="lin" valueType="num">
                                      <p:cBhvr additive="base">
                                        <p:cTn id="91" dur="500" fill="hold"/>
                                        <p:tgtEl>
                                          <p:spTgt spid="101"/>
                                        </p:tgtEl>
                                        <p:attrNameLst>
                                          <p:attrName>ppt_x</p:attrName>
                                        </p:attrNameLst>
                                      </p:cBhvr>
                                      <p:tavLst>
                                        <p:tav tm="0">
                                          <p:val>
                                            <p:strVal val="1+#ppt_w/2"/>
                                          </p:val>
                                        </p:tav>
                                        <p:tav tm="100000">
                                          <p:val>
                                            <p:strVal val="#ppt_x"/>
                                          </p:val>
                                        </p:tav>
                                      </p:tavLst>
                                    </p:anim>
                                    <p:anim calcmode="lin" valueType="num">
                                      <p:cBhvr additive="base">
                                        <p:cTn id="92" dur="500" fill="hold"/>
                                        <p:tgtEl>
                                          <p:spTgt spid="101"/>
                                        </p:tgtEl>
                                        <p:attrNameLst>
                                          <p:attrName>ppt_y</p:attrName>
                                        </p:attrNameLst>
                                      </p:cBhvr>
                                      <p:tavLst>
                                        <p:tav tm="0">
                                          <p:val>
                                            <p:strVal val="#ppt_y"/>
                                          </p:val>
                                        </p:tav>
                                        <p:tav tm="100000">
                                          <p:val>
                                            <p:strVal val="#ppt_y"/>
                                          </p:val>
                                        </p:tav>
                                      </p:tavLst>
                                    </p:anim>
                                  </p:childTnLst>
                                </p:cTn>
                              </p:par>
                            </p:childTnLst>
                          </p:cTn>
                        </p:par>
                        <p:par>
                          <p:cTn id="93" fill="hold">
                            <p:stCondLst>
                              <p:cond delay="4000"/>
                            </p:stCondLst>
                            <p:childTnLst>
                              <p:par>
                                <p:cTn id="94" presetID="22" presetClass="entr" presetSubtype="8"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left)">
                                      <p:cBhvr>
                                        <p:cTn id="96" dur="500"/>
                                        <p:tgtEl>
                                          <p:spTgt spid="6"/>
                                        </p:tgtEl>
                                      </p:cBhvr>
                                    </p:animEffect>
                                  </p:childTnLst>
                                </p:cTn>
                              </p:par>
                            </p:childTnLst>
                          </p:cTn>
                        </p:par>
                        <p:par>
                          <p:cTn id="97" fill="hold">
                            <p:stCondLst>
                              <p:cond delay="4500"/>
                            </p:stCondLst>
                            <p:childTnLst>
                              <p:par>
                                <p:cTn id="98" presetID="14" presetClass="entr" presetSubtype="10"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randombar(horizontal)">
                                      <p:cBhvr>
                                        <p:cTn id="100" dur="500"/>
                                        <p:tgtEl>
                                          <p:spTgt spid="44"/>
                                        </p:tgtEl>
                                      </p:cBhvr>
                                    </p:animEffect>
                                  </p:childTnLst>
                                </p:cTn>
                              </p:par>
                            </p:childTnLst>
                          </p:cTn>
                        </p:par>
                        <p:par>
                          <p:cTn id="101" fill="hold">
                            <p:stCondLst>
                              <p:cond delay="5000"/>
                            </p:stCondLst>
                            <p:childTnLst>
                              <p:par>
                                <p:cTn id="102" presetID="22" presetClass="entr" presetSubtype="8"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5500"/>
                            </p:stCondLst>
                            <p:childTnLst>
                              <p:par>
                                <p:cTn id="106" presetID="14" presetClass="entr" presetSubtype="1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randombar(horizontal)">
                                      <p:cBhvr>
                                        <p:cTn id="108" dur="500"/>
                                        <p:tgtEl>
                                          <p:spTgt spid="45"/>
                                        </p:tgtEl>
                                      </p:cBhvr>
                                    </p:animEffect>
                                  </p:childTnLst>
                                </p:cTn>
                              </p:par>
                            </p:childTnLst>
                          </p:cTn>
                        </p:par>
                        <p:par>
                          <p:cTn id="109" fill="hold">
                            <p:stCondLst>
                              <p:cond delay="6000"/>
                            </p:stCondLst>
                            <p:childTnLst>
                              <p:par>
                                <p:cTn id="110" presetID="22" presetClass="entr" presetSubtype="8" fill="hold" nodeType="after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wipe(left)">
                                      <p:cBhvr>
                                        <p:cTn id="112" dur="500"/>
                                        <p:tgtEl>
                                          <p:spTgt spid="28"/>
                                        </p:tgtEl>
                                      </p:cBhvr>
                                    </p:animEffect>
                                  </p:childTnLst>
                                </p:cTn>
                              </p:par>
                            </p:childTnLst>
                          </p:cTn>
                        </p:par>
                        <p:par>
                          <p:cTn id="113" fill="hold">
                            <p:stCondLst>
                              <p:cond delay="6500"/>
                            </p:stCondLst>
                            <p:childTnLst>
                              <p:par>
                                <p:cTn id="114" presetID="14" presetClass="entr" presetSubtype="10" fill="hold" grpId="0" nodeType="afterEffect">
                                  <p:stCondLst>
                                    <p:cond delay="0"/>
                                  </p:stCondLst>
                                  <p:childTnLst>
                                    <p:set>
                                      <p:cBhvr>
                                        <p:cTn id="115" dur="1" fill="hold">
                                          <p:stCondLst>
                                            <p:cond delay="0"/>
                                          </p:stCondLst>
                                        </p:cTn>
                                        <p:tgtEl>
                                          <p:spTgt spid="46"/>
                                        </p:tgtEl>
                                        <p:attrNameLst>
                                          <p:attrName>style.visibility</p:attrName>
                                        </p:attrNameLst>
                                      </p:cBhvr>
                                      <p:to>
                                        <p:strVal val="visible"/>
                                      </p:to>
                                    </p:set>
                                    <p:animEffect transition="in" filter="randombar(horizontal)">
                                      <p:cBhvr>
                                        <p:cTn id="116" dur="500"/>
                                        <p:tgtEl>
                                          <p:spTgt spid="46"/>
                                        </p:tgtEl>
                                      </p:cBhvr>
                                    </p:animEffect>
                                  </p:childTnLst>
                                </p:cTn>
                              </p:par>
                            </p:childTnLst>
                          </p:cTn>
                        </p:par>
                        <p:par>
                          <p:cTn id="117" fill="hold">
                            <p:stCondLst>
                              <p:cond delay="7000"/>
                            </p:stCondLst>
                            <p:childTnLst>
                              <p:par>
                                <p:cTn id="118" presetID="22" presetClass="entr" presetSubtype="8" fill="hold" nodeType="afterEffect">
                                  <p:stCondLst>
                                    <p:cond delay="0"/>
                                  </p:stCondLst>
                                  <p:childTnLst>
                                    <p:set>
                                      <p:cBhvr>
                                        <p:cTn id="119" dur="1" fill="hold">
                                          <p:stCondLst>
                                            <p:cond delay="0"/>
                                          </p:stCondLst>
                                        </p:cTn>
                                        <p:tgtEl>
                                          <p:spTgt spid="34"/>
                                        </p:tgtEl>
                                        <p:attrNameLst>
                                          <p:attrName>style.visibility</p:attrName>
                                        </p:attrNameLst>
                                      </p:cBhvr>
                                      <p:to>
                                        <p:strVal val="visible"/>
                                      </p:to>
                                    </p:set>
                                    <p:animEffect transition="in" filter="wipe(left)">
                                      <p:cBhvr>
                                        <p:cTn id="120" dur="500"/>
                                        <p:tgtEl>
                                          <p:spTgt spid="34"/>
                                        </p:tgtEl>
                                      </p:cBhvr>
                                    </p:animEffect>
                                  </p:childTnLst>
                                </p:cTn>
                              </p:par>
                            </p:childTnLst>
                          </p:cTn>
                        </p:par>
                        <p:par>
                          <p:cTn id="121" fill="hold">
                            <p:stCondLst>
                              <p:cond delay="7500"/>
                            </p:stCondLst>
                            <p:childTnLst>
                              <p:par>
                                <p:cTn id="122" presetID="14" presetClass="entr" presetSubtype="10" fill="hold" grpId="0" nodeType="afterEffect">
                                  <p:stCondLst>
                                    <p:cond delay="0"/>
                                  </p:stCondLst>
                                  <p:childTnLst>
                                    <p:set>
                                      <p:cBhvr>
                                        <p:cTn id="123" dur="1" fill="hold">
                                          <p:stCondLst>
                                            <p:cond delay="0"/>
                                          </p:stCondLst>
                                        </p:cTn>
                                        <p:tgtEl>
                                          <p:spTgt spid="47"/>
                                        </p:tgtEl>
                                        <p:attrNameLst>
                                          <p:attrName>style.visibility</p:attrName>
                                        </p:attrNameLst>
                                      </p:cBhvr>
                                      <p:to>
                                        <p:strVal val="visible"/>
                                      </p:to>
                                    </p:set>
                                    <p:animEffect transition="in" filter="randombar(horizontal)">
                                      <p:cBhvr>
                                        <p:cTn id="12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44" grpId="0"/>
      <p:bldP spid="45" grpId="0"/>
      <p:bldP spid="46" grpId="0"/>
      <p:bldP spid="47" grpId="0"/>
      <p:bldP spid="85" grpId="0"/>
      <p:bldP spid="86" grpId="0"/>
      <p:bldP spid="87" grpId="0"/>
      <p:bldP spid="8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5"/>
          <p:cNvSpPr>
            <a:spLocks noEditPoints="1"/>
          </p:cNvSpPr>
          <p:nvPr/>
        </p:nvSpPr>
        <p:spPr bwMode="auto">
          <a:xfrm>
            <a:off x="2985286" y="699542"/>
            <a:ext cx="3177001" cy="3300676"/>
          </a:xfrm>
          <a:custGeom>
            <a:avLst/>
            <a:gdLst>
              <a:gd name="T0" fmla="*/ 2614 w 3520"/>
              <a:gd name="T1" fmla="*/ 0 h 3078"/>
              <a:gd name="T2" fmla="*/ 3520 w 3520"/>
              <a:gd name="T3" fmla="*/ 1539 h 3078"/>
              <a:gd name="T4" fmla="*/ 2614 w 3520"/>
              <a:gd name="T5" fmla="*/ 3078 h 3078"/>
              <a:gd name="T6" fmla="*/ 906 w 3520"/>
              <a:gd name="T7" fmla="*/ 3078 h 3078"/>
              <a:gd name="T8" fmla="*/ 0 w 3520"/>
              <a:gd name="T9" fmla="*/ 1539 h 3078"/>
              <a:gd name="T10" fmla="*/ 906 w 3520"/>
              <a:gd name="T11" fmla="*/ 0 h 3078"/>
            </a:gdLst>
            <a:ahLst/>
            <a:cxnLst>
              <a:cxn ang="0">
                <a:pos x="T0" y="T1"/>
              </a:cxn>
              <a:cxn ang="0">
                <a:pos x="T2" y="T3"/>
              </a:cxn>
              <a:cxn ang="0">
                <a:pos x="T4" y="T5"/>
              </a:cxn>
              <a:cxn ang="0">
                <a:pos x="T6" y="T7"/>
              </a:cxn>
              <a:cxn ang="0">
                <a:pos x="T8" y="T9"/>
              </a:cxn>
              <a:cxn ang="0">
                <a:pos x="T10" y="T11"/>
              </a:cxn>
            </a:cxnLst>
            <a:rect l="0" t="0" r="r" b="b"/>
            <a:pathLst>
              <a:path w="3520" h="3078">
                <a:moveTo>
                  <a:pt x="2614" y="0"/>
                </a:moveTo>
                <a:cubicBezTo>
                  <a:pt x="3154" y="300"/>
                  <a:pt x="3520" y="877"/>
                  <a:pt x="3520" y="1539"/>
                </a:cubicBezTo>
                <a:cubicBezTo>
                  <a:pt x="3520" y="2201"/>
                  <a:pt x="3154" y="2778"/>
                  <a:pt x="2614" y="3078"/>
                </a:cubicBezTo>
                <a:moveTo>
                  <a:pt x="906" y="3078"/>
                </a:moveTo>
                <a:cubicBezTo>
                  <a:pt x="365" y="2778"/>
                  <a:pt x="0" y="2201"/>
                  <a:pt x="0" y="1539"/>
                </a:cubicBezTo>
                <a:cubicBezTo>
                  <a:pt x="0" y="877"/>
                  <a:pt x="365" y="300"/>
                  <a:pt x="906"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3" name="Freeform 26"/>
          <p:cNvSpPr>
            <a:spLocks noEditPoints="1"/>
          </p:cNvSpPr>
          <p:nvPr/>
        </p:nvSpPr>
        <p:spPr bwMode="auto">
          <a:xfrm>
            <a:off x="2689972" y="699542"/>
            <a:ext cx="3767628" cy="3300676"/>
          </a:xfrm>
          <a:custGeom>
            <a:avLst/>
            <a:gdLst>
              <a:gd name="T0" fmla="*/ 3496 w 4174"/>
              <a:gd name="T1" fmla="*/ 0 h 3078"/>
              <a:gd name="T2" fmla="*/ 4174 w 4174"/>
              <a:gd name="T3" fmla="*/ 1539 h 3078"/>
              <a:gd name="T4" fmla="*/ 3496 w 4174"/>
              <a:gd name="T5" fmla="*/ 3078 h 3078"/>
              <a:gd name="T6" fmla="*/ 677 w 4174"/>
              <a:gd name="T7" fmla="*/ 3078 h 3078"/>
              <a:gd name="T8" fmla="*/ 0 w 4174"/>
              <a:gd name="T9" fmla="*/ 1539 h 3078"/>
              <a:gd name="T10" fmla="*/ 677 w 4174"/>
              <a:gd name="T11" fmla="*/ 0 h 3078"/>
            </a:gdLst>
            <a:ahLst/>
            <a:cxnLst>
              <a:cxn ang="0">
                <a:pos x="T0" y="T1"/>
              </a:cxn>
              <a:cxn ang="0">
                <a:pos x="T2" y="T3"/>
              </a:cxn>
              <a:cxn ang="0">
                <a:pos x="T4" y="T5"/>
              </a:cxn>
              <a:cxn ang="0">
                <a:pos x="T6" y="T7"/>
              </a:cxn>
              <a:cxn ang="0">
                <a:pos x="T8" y="T9"/>
              </a:cxn>
              <a:cxn ang="0">
                <a:pos x="T10" y="T11"/>
              </a:cxn>
            </a:cxnLst>
            <a:rect l="0" t="0" r="r" b="b"/>
            <a:pathLst>
              <a:path w="4174" h="3078">
                <a:moveTo>
                  <a:pt x="3496" y="0"/>
                </a:moveTo>
                <a:cubicBezTo>
                  <a:pt x="3912" y="381"/>
                  <a:pt x="4174" y="930"/>
                  <a:pt x="4174" y="1539"/>
                </a:cubicBezTo>
                <a:cubicBezTo>
                  <a:pt x="4174" y="2148"/>
                  <a:pt x="3912" y="2697"/>
                  <a:pt x="3496" y="3078"/>
                </a:cubicBezTo>
                <a:moveTo>
                  <a:pt x="677" y="3078"/>
                </a:moveTo>
                <a:cubicBezTo>
                  <a:pt x="261" y="2697"/>
                  <a:pt x="0" y="2148"/>
                  <a:pt x="0" y="1539"/>
                </a:cubicBezTo>
                <a:cubicBezTo>
                  <a:pt x="0" y="930"/>
                  <a:pt x="261" y="381"/>
                  <a:pt x="67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4" name="Freeform 27"/>
          <p:cNvSpPr>
            <a:spLocks noEditPoints="1"/>
          </p:cNvSpPr>
          <p:nvPr/>
        </p:nvSpPr>
        <p:spPr bwMode="auto">
          <a:xfrm>
            <a:off x="2338692" y="699542"/>
            <a:ext cx="4467807" cy="3300676"/>
          </a:xfrm>
          <a:custGeom>
            <a:avLst/>
            <a:gdLst>
              <a:gd name="T0" fmla="*/ 4412 w 4949"/>
              <a:gd name="T1" fmla="*/ 0 h 3078"/>
              <a:gd name="T2" fmla="*/ 4949 w 4949"/>
              <a:gd name="T3" fmla="*/ 1539 h 3078"/>
              <a:gd name="T4" fmla="*/ 4412 w 4949"/>
              <a:gd name="T5" fmla="*/ 3078 h 3078"/>
              <a:gd name="T6" fmla="*/ 537 w 4949"/>
              <a:gd name="T7" fmla="*/ 3078 h 3078"/>
              <a:gd name="T8" fmla="*/ 0 w 4949"/>
              <a:gd name="T9" fmla="*/ 1539 h 3078"/>
              <a:gd name="T10" fmla="*/ 537 w 4949"/>
              <a:gd name="T11" fmla="*/ 0 h 3078"/>
            </a:gdLst>
            <a:ahLst/>
            <a:cxnLst>
              <a:cxn ang="0">
                <a:pos x="T0" y="T1"/>
              </a:cxn>
              <a:cxn ang="0">
                <a:pos x="T2" y="T3"/>
              </a:cxn>
              <a:cxn ang="0">
                <a:pos x="T4" y="T5"/>
              </a:cxn>
              <a:cxn ang="0">
                <a:pos x="T6" y="T7"/>
              </a:cxn>
              <a:cxn ang="0">
                <a:pos x="T8" y="T9"/>
              </a:cxn>
              <a:cxn ang="0">
                <a:pos x="T10" y="T11"/>
              </a:cxn>
            </a:cxnLst>
            <a:rect l="0" t="0" r="r" b="b"/>
            <a:pathLst>
              <a:path w="4949" h="3078">
                <a:moveTo>
                  <a:pt x="4412" y="0"/>
                </a:moveTo>
                <a:cubicBezTo>
                  <a:pt x="4748" y="422"/>
                  <a:pt x="4949" y="957"/>
                  <a:pt x="4949" y="1539"/>
                </a:cubicBezTo>
                <a:cubicBezTo>
                  <a:pt x="4949" y="2121"/>
                  <a:pt x="4748" y="2656"/>
                  <a:pt x="4412" y="3078"/>
                </a:cubicBezTo>
                <a:moveTo>
                  <a:pt x="537" y="3078"/>
                </a:moveTo>
                <a:cubicBezTo>
                  <a:pt x="201" y="2656"/>
                  <a:pt x="0" y="2121"/>
                  <a:pt x="0" y="1539"/>
                </a:cubicBezTo>
                <a:cubicBezTo>
                  <a:pt x="0" y="957"/>
                  <a:pt x="201" y="422"/>
                  <a:pt x="53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5" name="Freeform 28"/>
          <p:cNvSpPr>
            <a:spLocks noEditPoints="1"/>
          </p:cNvSpPr>
          <p:nvPr/>
        </p:nvSpPr>
        <p:spPr bwMode="auto">
          <a:xfrm>
            <a:off x="1924300" y="699542"/>
            <a:ext cx="5297781" cy="3300676"/>
          </a:xfrm>
          <a:custGeom>
            <a:avLst/>
            <a:gdLst>
              <a:gd name="T0" fmla="*/ 5433 w 5869"/>
              <a:gd name="T1" fmla="*/ 0 h 3078"/>
              <a:gd name="T2" fmla="*/ 5869 w 5869"/>
              <a:gd name="T3" fmla="*/ 1539 h 3078"/>
              <a:gd name="T4" fmla="*/ 5433 w 5869"/>
              <a:gd name="T5" fmla="*/ 3078 h 3078"/>
              <a:gd name="T6" fmla="*/ 436 w 5869"/>
              <a:gd name="T7" fmla="*/ 3078 h 3078"/>
              <a:gd name="T8" fmla="*/ 0 w 5869"/>
              <a:gd name="T9" fmla="*/ 1539 h 3078"/>
              <a:gd name="T10" fmla="*/ 436 w 5869"/>
              <a:gd name="T11" fmla="*/ 0 h 3078"/>
            </a:gdLst>
            <a:ahLst/>
            <a:cxnLst>
              <a:cxn ang="0">
                <a:pos x="T0" y="T1"/>
              </a:cxn>
              <a:cxn ang="0">
                <a:pos x="T2" y="T3"/>
              </a:cxn>
              <a:cxn ang="0">
                <a:pos x="T4" y="T5"/>
              </a:cxn>
              <a:cxn ang="0">
                <a:pos x="T6" y="T7"/>
              </a:cxn>
              <a:cxn ang="0">
                <a:pos x="T8" y="T9"/>
              </a:cxn>
              <a:cxn ang="0">
                <a:pos x="T10" y="T11"/>
              </a:cxn>
            </a:cxnLst>
            <a:rect l="0" t="0" r="r" b="b"/>
            <a:pathLst>
              <a:path w="5869" h="3078">
                <a:moveTo>
                  <a:pt x="5433" y="0"/>
                </a:moveTo>
                <a:cubicBezTo>
                  <a:pt x="5709" y="447"/>
                  <a:pt x="5869" y="974"/>
                  <a:pt x="5869" y="1539"/>
                </a:cubicBezTo>
                <a:cubicBezTo>
                  <a:pt x="5869" y="2103"/>
                  <a:pt x="5709" y="2631"/>
                  <a:pt x="5433" y="3078"/>
                </a:cubicBezTo>
                <a:moveTo>
                  <a:pt x="436" y="3078"/>
                </a:moveTo>
                <a:cubicBezTo>
                  <a:pt x="160" y="2631"/>
                  <a:pt x="0" y="2103"/>
                  <a:pt x="0" y="1539"/>
                </a:cubicBezTo>
                <a:cubicBezTo>
                  <a:pt x="0" y="974"/>
                  <a:pt x="160" y="447"/>
                  <a:pt x="436"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6" name="Freeform 29"/>
          <p:cNvSpPr>
            <a:spLocks noEditPoints="1"/>
          </p:cNvSpPr>
          <p:nvPr/>
        </p:nvSpPr>
        <p:spPr bwMode="auto">
          <a:xfrm>
            <a:off x="1432509" y="699542"/>
            <a:ext cx="6281365" cy="3300676"/>
          </a:xfrm>
          <a:custGeom>
            <a:avLst/>
            <a:gdLst>
              <a:gd name="T0" fmla="*/ 6600 w 6959"/>
              <a:gd name="T1" fmla="*/ 0 h 3078"/>
              <a:gd name="T2" fmla="*/ 6959 w 6959"/>
              <a:gd name="T3" fmla="*/ 1539 h 3078"/>
              <a:gd name="T4" fmla="*/ 6600 w 6959"/>
              <a:gd name="T5" fmla="*/ 3078 h 3078"/>
              <a:gd name="T6" fmla="*/ 359 w 6959"/>
              <a:gd name="T7" fmla="*/ 3078 h 3078"/>
              <a:gd name="T8" fmla="*/ 0 w 6959"/>
              <a:gd name="T9" fmla="*/ 1539 h 3078"/>
              <a:gd name="T10" fmla="*/ 359 w 6959"/>
              <a:gd name="T11" fmla="*/ 0 h 3078"/>
            </a:gdLst>
            <a:ahLst/>
            <a:cxnLst>
              <a:cxn ang="0">
                <a:pos x="T0" y="T1"/>
              </a:cxn>
              <a:cxn ang="0">
                <a:pos x="T2" y="T3"/>
              </a:cxn>
              <a:cxn ang="0">
                <a:pos x="T4" y="T5"/>
              </a:cxn>
              <a:cxn ang="0">
                <a:pos x="T6" y="T7"/>
              </a:cxn>
              <a:cxn ang="0">
                <a:pos x="T8" y="T9"/>
              </a:cxn>
              <a:cxn ang="0">
                <a:pos x="T10" y="T11"/>
              </a:cxn>
            </a:cxnLst>
            <a:rect l="0" t="0" r="r" b="b"/>
            <a:pathLst>
              <a:path w="6959" h="3078">
                <a:moveTo>
                  <a:pt x="6600" y="0"/>
                </a:moveTo>
                <a:cubicBezTo>
                  <a:pt x="6830" y="464"/>
                  <a:pt x="6959" y="986"/>
                  <a:pt x="6959" y="1539"/>
                </a:cubicBezTo>
                <a:cubicBezTo>
                  <a:pt x="6959" y="2092"/>
                  <a:pt x="6830" y="2614"/>
                  <a:pt x="6600" y="3078"/>
                </a:cubicBezTo>
                <a:moveTo>
                  <a:pt x="359" y="3078"/>
                </a:moveTo>
                <a:cubicBezTo>
                  <a:pt x="129" y="2614"/>
                  <a:pt x="0" y="2092"/>
                  <a:pt x="0" y="1539"/>
                </a:cubicBezTo>
                <a:cubicBezTo>
                  <a:pt x="0" y="986"/>
                  <a:pt x="129" y="464"/>
                  <a:pt x="359"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7" name="Freeform 30"/>
          <p:cNvSpPr>
            <a:spLocks noEditPoints="1"/>
          </p:cNvSpPr>
          <p:nvPr/>
        </p:nvSpPr>
        <p:spPr bwMode="auto">
          <a:xfrm>
            <a:off x="849027" y="699542"/>
            <a:ext cx="7448329" cy="3300676"/>
          </a:xfrm>
          <a:custGeom>
            <a:avLst/>
            <a:gdLst>
              <a:gd name="T0" fmla="*/ 7954 w 8251"/>
              <a:gd name="T1" fmla="*/ 0 h 3078"/>
              <a:gd name="T2" fmla="*/ 8251 w 8251"/>
              <a:gd name="T3" fmla="*/ 1539 h 3078"/>
              <a:gd name="T4" fmla="*/ 7954 w 8251"/>
              <a:gd name="T5" fmla="*/ 3078 h 3078"/>
              <a:gd name="T6" fmla="*/ 297 w 8251"/>
              <a:gd name="T7" fmla="*/ 3078 h 3078"/>
              <a:gd name="T8" fmla="*/ 0 w 8251"/>
              <a:gd name="T9" fmla="*/ 1539 h 3078"/>
              <a:gd name="T10" fmla="*/ 297 w 8251"/>
              <a:gd name="T11" fmla="*/ 0 h 3078"/>
            </a:gdLst>
            <a:ahLst/>
            <a:cxnLst>
              <a:cxn ang="0">
                <a:pos x="T0" y="T1"/>
              </a:cxn>
              <a:cxn ang="0">
                <a:pos x="T2" y="T3"/>
              </a:cxn>
              <a:cxn ang="0">
                <a:pos x="T4" y="T5"/>
              </a:cxn>
              <a:cxn ang="0">
                <a:pos x="T6" y="T7"/>
              </a:cxn>
              <a:cxn ang="0">
                <a:pos x="T8" y="T9"/>
              </a:cxn>
              <a:cxn ang="0">
                <a:pos x="T10" y="T11"/>
              </a:cxn>
            </a:cxnLst>
            <a:rect l="0" t="0" r="r" b="b"/>
            <a:pathLst>
              <a:path w="8251" h="3078">
                <a:moveTo>
                  <a:pt x="7954" y="0"/>
                </a:moveTo>
                <a:cubicBezTo>
                  <a:pt x="8146" y="475"/>
                  <a:pt x="8251" y="995"/>
                  <a:pt x="8251" y="1539"/>
                </a:cubicBezTo>
                <a:cubicBezTo>
                  <a:pt x="8251" y="2083"/>
                  <a:pt x="8146" y="2602"/>
                  <a:pt x="7954" y="3078"/>
                </a:cubicBezTo>
                <a:moveTo>
                  <a:pt x="297" y="3078"/>
                </a:moveTo>
                <a:cubicBezTo>
                  <a:pt x="106" y="2602"/>
                  <a:pt x="0" y="2083"/>
                  <a:pt x="0" y="1539"/>
                </a:cubicBezTo>
                <a:cubicBezTo>
                  <a:pt x="0" y="995"/>
                  <a:pt x="106" y="475"/>
                  <a:pt x="29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grpSp>
        <p:nvGrpSpPr>
          <p:cNvPr id="8" name="组合 7"/>
          <p:cNvGrpSpPr/>
          <p:nvPr/>
        </p:nvGrpSpPr>
        <p:grpSpPr>
          <a:xfrm>
            <a:off x="3707887" y="1438149"/>
            <a:ext cx="1728225" cy="1728000"/>
            <a:chOff x="1827622" y="1343919"/>
            <a:chExt cx="2304000" cy="2304000"/>
          </a:xfrm>
        </p:grpSpPr>
        <p:sp>
          <p:nvSpPr>
            <p:cNvPr id="9" name="椭圆 8"/>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10" name="椭圆 9"/>
            <p:cNvSpPr/>
            <p:nvPr/>
          </p:nvSpPr>
          <p:spPr>
            <a:xfrm>
              <a:off x="1877481" y="1393778"/>
              <a:ext cx="2204282" cy="2204283"/>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r>
                <a:rPr lang="zh-CN" altLang="en-US" sz="1400" b="1" dirty="0" smtClean="0">
                  <a:solidFill>
                    <a:srgbClr val="6C407D"/>
                  </a:solidFill>
                  <a:latin typeface="微软雅黑" panose="020B0503020204020204" pitchFamily="34" charset="-122"/>
                  <a:ea typeface="微软雅黑" panose="020B0503020204020204" pitchFamily="34" charset="-122"/>
                </a:rPr>
                <a:t>单击添加标题</a:t>
              </a:r>
              <a:endParaRPr lang="zh-CN" altLang="en-US" sz="1400" b="1" dirty="0">
                <a:solidFill>
                  <a:srgbClr val="6C407D"/>
                </a:solidFill>
                <a:latin typeface="微软雅黑" panose="020B0503020204020204" pitchFamily="34" charset="-122"/>
                <a:ea typeface="微软雅黑" panose="020B0503020204020204" pitchFamily="34" charset="-122"/>
              </a:endParaRPr>
            </a:p>
          </p:txBody>
        </p:sp>
      </p:grpSp>
      <p:sp>
        <p:nvSpPr>
          <p:cNvPr id="11" name="TextBox 26"/>
          <p:cNvSpPr txBox="1"/>
          <p:nvPr/>
        </p:nvSpPr>
        <p:spPr>
          <a:xfrm>
            <a:off x="3588552" y="3547418"/>
            <a:ext cx="1027882" cy="214949"/>
          </a:xfrm>
          <a:prstGeom prst="rect">
            <a:avLst/>
          </a:prstGeom>
          <a:noFill/>
        </p:spPr>
        <p:txBody>
          <a:bodyPr wrap="square" lIns="60469" tIns="30235" rIns="60469" bIns="30235"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rgbClr val="6C407D"/>
                </a:solidFill>
                <a:effectLst/>
                <a:uLnTx/>
                <a:uFillTx/>
                <a:latin typeface="微软雅黑" panose="020B0503020204020204" pitchFamily="34" charset="-122"/>
                <a:ea typeface="微软雅黑" panose="020B0503020204020204" pitchFamily="34" charset="-122"/>
              </a:rPr>
              <a:t>√ 添加小标题</a:t>
            </a:r>
            <a:endParaRPr kumimoji="0" lang="zh-CN" altLang="en-US" sz="1000" b="0" i="0" u="none" strike="noStrike" kern="0" cap="none" spc="0" normalizeH="0" baseline="0" noProof="0" dirty="0">
              <a:ln>
                <a:noFill/>
              </a:ln>
              <a:solidFill>
                <a:srgbClr val="6C407D"/>
              </a:solidFill>
              <a:effectLst/>
              <a:uLnTx/>
              <a:uFillTx/>
              <a:latin typeface="微软雅黑" panose="020B0503020204020204" pitchFamily="34" charset="-122"/>
              <a:ea typeface="微软雅黑" panose="020B0503020204020204" pitchFamily="34" charset="-122"/>
            </a:endParaRPr>
          </a:p>
        </p:txBody>
      </p:sp>
      <p:sp>
        <p:nvSpPr>
          <p:cNvPr id="12" name="TextBox 27"/>
          <p:cNvSpPr txBox="1"/>
          <p:nvPr/>
        </p:nvSpPr>
        <p:spPr>
          <a:xfrm>
            <a:off x="4666884" y="3547418"/>
            <a:ext cx="985236" cy="214949"/>
          </a:xfrm>
          <a:prstGeom prst="rect">
            <a:avLst/>
          </a:prstGeom>
          <a:noFill/>
        </p:spPr>
        <p:txBody>
          <a:bodyPr wrap="square" lIns="60469" tIns="30235" rIns="60469" bIns="30235" rtlCol="0">
            <a:spAutoFit/>
          </a:bodyPr>
          <a:lstStyle/>
          <a:p>
            <a:pPr lvl="0">
              <a:defRPr/>
            </a:pPr>
            <a:r>
              <a:rPr lang="zh-CN" altLang="en-US" sz="1000" kern="0" dirty="0">
                <a:solidFill>
                  <a:srgbClr val="6C407D"/>
                </a:solidFill>
                <a:latin typeface="微软雅黑" panose="020B0503020204020204" pitchFamily="34" charset="-122"/>
                <a:ea typeface="微软雅黑" panose="020B0503020204020204" pitchFamily="34" charset="-122"/>
              </a:rPr>
              <a:t>√添加小标题</a:t>
            </a:r>
            <a:endParaRPr lang="zh-CN" altLang="en-US" sz="1000" kern="0" dirty="0">
              <a:solidFill>
                <a:srgbClr val="6C407D"/>
              </a:solidFill>
              <a:latin typeface="微软雅黑" panose="020B0503020204020204" pitchFamily="34" charset="-122"/>
              <a:ea typeface="微软雅黑" panose="020B0503020204020204" pitchFamily="34" charset="-122"/>
            </a:endParaRPr>
          </a:p>
        </p:txBody>
      </p:sp>
      <p:sp>
        <p:nvSpPr>
          <p:cNvPr id="13" name="TextBox 28"/>
          <p:cNvSpPr txBox="1"/>
          <p:nvPr/>
        </p:nvSpPr>
        <p:spPr>
          <a:xfrm>
            <a:off x="3588552" y="3949363"/>
            <a:ext cx="1027882" cy="214949"/>
          </a:xfrm>
          <a:prstGeom prst="rect">
            <a:avLst/>
          </a:prstGeom>
          <a:noFill/>
        </p:spPr>
        <p:txBody>
          <a:bodyPr wrap="square" lIns="60469" tIns="30235" rIns="60469" bIns="30235" rtlCol="0">
            <a:spAutoFit/>
          </a:bodyPr>
          <a:lstStyle/>
          <a:p>
            <a:pPr lvl="0">
              <a:defRPr/>
            </a:pPr>
            <a:r>
              <a:rPr kumimoji="0" lang="zh-CN" altLang="en-US" sz="1000" b="0" i="0" u="none" strike="noStrike" kern="0" cap="none" spc="0" normalizeH="0" baseline="0" noProof="0" dirty="0" smtClean="0">
                <a:ln>
                  <a:noFill/>
                </a:ln>
                <a:solidFill>
                  <a:srgbClr val="6C407D"/>
                </a:solidFill>
                <a:effectLst/>
                <a:uLnTx/>
                <a:uFillTx/>
                <a:latin typeface="微软雅黑" panose="020B0503020204020204" pitchFamily="34" charset="-122"/>
                <a:ea typeface="微软雅黑" panose="020B0503020204020204" pitchFamily="34" charset="-122"/>
              </a:rPr>
              <a:t>√ 添加小标题</a:t>
            </a:r>
            <a:endParaRPr lang="zh-CN" altLang="en-US" sz="1000" kern="0" dirty="0">
              <a:solidFill>
                <a:srgbClr val="6C407D"/>
              </a:solidFill>
              <a:latin typeface="微软雅黑" panose="020B0503020204020204" pitchFamily="34" charset="-122"/>
              <a:ea typeface="微软雅黑" panose="020B0503020204020204" pitchFamily="34" charset="-122"/>
            </a:endParaRPr>
          </a:p>
        </p:txBody>
      </p:sp>
      <p:sp>
        <p:nvSpPr>
          <p:cNvPr id="14" name="TextBox 29"/>
          <p:cNvSpPr txBox="1"/>
          <p:nvPr/>
        </p:nvSpPr>
        <p:spPr>
          <a:xfrm>
            <a:off x="4666884" y="3949363"/>
            <a:ext cx="985236" cy="214949"/>
          </a:xfrm>
          <a:prstGeom prst="rect">
            <a:avLst/>
          </a:prstGeom>
          <a:noFill/>
        </p:spPr>
        <p:txBody>
          <a:bodyPr wrap="square" lIns="60469" tIns="30235" rIns="60469" bIns="30235" rtlCol="0">
            <a:spAutoFit/>
          </a:bodyPr>
          <a:lstStyle/>
          <a:p>
            <a:pPr lvl="0">
              <a:defRPr/>
            </a:pPr>
            <a:r>
              <a:rPr lang="zh-CN" altLang="en-US" sz="1000" kern="0" dirty="0">
                <a:solidFill>
                  <a:srgbClr val="6C407D"/>
                </a:solidFill>
                <a:latin typeface="微软雅黑" panose="020B0503020204020204" pitchFamily="34" charset="-122"/>
                <a:ea typeface="微软雅黑" panose="020B0503020204020204" pitchFamily="34" charset="-122"/>
              </a:rPr>
              <a:t>√添加小标题</a:t>
            </a:r>
            <a:endParaRPr lang="zh-CN" altLang="en-US" sz="1000" kern="0" dirty="0">
              <a:solidFill>
                <a:srgbClr val="6C407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4/3*#ppt_w"/>
                                          </p:val>
                                        </p:tav>
                                        <p:tav tm="100000">
                                          <p:val>
                                            <p:strVal val="#ppt_w"/>
                                          </p:val>
                                        </p:tav>
                                      </p:tavLst>
                                    </p:anim>
                                    <p:anim calcmode="lin" valueType="num">
                                      <p:cBhvr>
                                        <p:cTn id="8" dur="500" fill="hold"/>
                                        <p:tgtEl>
                                          <p:spTgt spid="8"/>
                                        </p:tgtEl>
                                        <p:attrNameLst>
                                          <p:attrName>ppt_h</p:attrName>
                                        </p:attrNameLst>
                                      </p:cBhvr>
                                      <p:tavLst>
                                        <p:tav tm="0">
                                          <p:val>
                                            <p:strVal val="4/3*#ppt_h"/>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500" fill="hold"/>
                                        <p:tgtEl>
                                          <p:spTgt spid="7"/>
                                        </p:tgtEl>
                                        <p:attrNameLst>
                                          <p:attrName>ppt_w</p:attrName>
                                        </p:attrNameLst>
                                      </p:cBhvr>
                                      <p:tavLst>
                                        <p:tav tm="0">
                                          <p:val>
                                            <p:fltVal val="0"/>
                                          </p:val>
                                        </p:tav>
                                        <p:tav tm="100000">
                                          <p:val>
                                            <p:strVal val="#ppt_w"/>
                                          </p:val>
                                        </p:tav>
                                      </p:tavLst>
                                    </p:anim>
                                    <p:anim calcmode="lin" valueType="num">
                                      <p:cBhvr>
                                        <p:cTn id="12" dur="1500" fill="hold"/>
                                        <p:tgtEl>
                                          <p:spTgt spid="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100"/>
                                  </p:stCondLst>
                                  <p:childTnLst>
                                    <p:set>
                                      <p:cBhvr>
                                        <p:cTn id="14" dur="1" fill="hold">
                                          <p:stCondLst>
                                            <p:cond delay="0"/>
                                          </p:stCondLst>
                                        </p:cTn>
                                        <p:tgtEl>
                                          <p:spTgt spid="6"/>
                                        </p:tgtEl>
                                        <p:attrNameLst>
                                          <p:attrName>style.visibility</p:attrName>
                                        </p:attrNameLst>
                                      </p:cBhvr>
                                      <p:to>
                                        <p:strVal val="visible"/>
                                      </p:to>
                                    </p:set>
                                    <p:anim calcmode="lin" valueType="num">
                                      <p:cBhvr>
                                        <p:cTn id="15" dur="1500" fill="hold"/>
                                        <p:tgtEl>
                                          <p:spTgt spid="6"/>
                                        </p:tgtEl>
                                        <p:attrNameLst>
                                          <p:attrName>ppt_w</p:attrName>
                                        </p:attrNameLst>
                                      </p:cBhvr>
                                      <p:tavLst>
                                        <p:tav tm="0">
                                          <p:val>
                                            <p:fltVal val="0"/>
                                          </p:val>
                                        </p:tav>
                                        <p:tav tm="100000">
                                          <p:val>
                                            <p:strVal val="#ppt_w"/>
                                          </p:val>
                                        </p:tav>
                                      </p:tavLst>
                                    </p:anim>
                                    <p:anim calcmode="lin" valueType="num">
                                      <p:cBhvr>
                                        <p:cTn id="16" dur="1500" fill="hold"/>
                                        <p:tgtEl>
                                          <p:spTgt spid="6"/>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200"/>
                                  </p:stCondLst>
                                  <p:childTnLst>
                                    <p:set>
                                      <p:cBhvr>
                                        <p:cTn id="18" dur="1" fill="hold">
                                          <p:stCondLst>
                                            <p:cond delay="0"/>
                                          </p:stCondLst>
                                        </p:cTn>
                                        <p:tgtEl>
                                          <p:spTgt spid="5"/>
                                        </p:tgtEl>
                                        <p:attrNameLst>
                                          <p:attrName>style.visibility</p:attrName>
                                        </p:attrNameLst>
                                      </p:cBhvr>
                                      <p:to>
                                        <p:strVal val="visible"/>
                                      </p:to>
                                    </p:set>
                                    <p:anim calcmode="lin" valueType="num">
                                      <p:cBhvr>
                                        <p:cTn id="19" dur="1500" fill="hold"/>
                                        <p:tgtEl>
                                          <p:spTgt spid="5"/>
                                        </p:tgtEl>
                                        <p:attrNameLst>
                                          <p:attrName>ppt_w</p:attrName>
                                        </p:attrNameLst>
                                      </p:cBhvr>
                                      <p:tavLst>
                                        <p:tav tm="0">
                                          <p:val>
                                            <p:fltVal val="0"/>
                                          </p:val>
                                        </p:tav>
                                        <p:tav tm="100000">
                                          <p:val>
                                            <p:strVal val="#ppt_w"/>
                                          </p:val>
                                        </p:tav>
                                      </p:tavLst>
                                    </p:anim>
                                    <p:anim calcmode="lin" valueType="num">
                                      <p:cBhvr>
                                        <p:cTn id="20" dur="1500" fill="hold"/>
                                        <p:tgtEl>
                                          <p:spTgt spid="5"/>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300"/>
                                  </p:stCondLst>
                                  <p:childTnLst>
                                    <p:set>
                                      <p:cBhvr>
                                        <p:cTn id="22" dur="1" fill="hold">
                                          <p:stCondLst>
                                            <p:cond delay="0"/>
                                          </p:stCondLst>
                                        </p:cTn>
                                        <p:tgtEl>
                                          <p:spTgt spid="4"/>
                                        </p:tgtEl>
                                        <p:attrNameLst>
                                          <p:attrName>style.visibility</p:attrName>
                                        </p:attrNameLst>
                                      </p:cBhvr>
                                      <p:to>
                                        <p:strVal val="visible"/>
                                      </p:to>
                                    </p:set>
                                    <p:anim calcmode="lin" valueType="num">
                                      <p:cBhvr>
                                        <p:cTn id="23" dur="1500" fill="hold"/>
                                        <p:tgtEl>
                                          <p:spTgt spid="4"/>
                                        </p:tgtEl>
                                        <p:attrNameLst>
                                          <p:attrName>ppt_w</p:attrName>
                                        </p:attrNameLst>
                                      </p:cBhvr>
                                      <p:tavLst>
                                        <p:tav tm="0">
                                          <p:val>
                                            <p:fltVal val="0"/>
                                          </p:val>
                                        </p:tav>
                                        <p:tav tm="100000">
                                          <p:val>
                                            <p:strVal val="#ppt_w"/>
                                          </p:val>
                                        </p:tav>
                                      </p:tavLst>
                                    </p:anim>
                                    <p:anim calcmode="lin" valueType="num">
                                      <p:cBhvr>
                                        <p:cTn id="24" dur="1500" fill="hold"/>
                                        <p:tgtEl>
                                          <p:spTgt spid="4"/>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400"/>
                                  </p:stCondLst>
                                  <p:childTnLst>
                                    <p:set>
                                      <p:cBhvr>
                                        <p:cTn id="26" dur="1" fill="hold">
                                          <p:stCondLst>
                                            <p:cond delay="0"/>
                                          </p:stCondLst>
                                        </p:cTn>
                                        <p:tgtEl>
                                          <p:spTgt spid="3"/>
                                        </p:tgtEl>
                                        <p:attrNameLst>
                                          <p:attrName>style.visibility</p:attrName>
                                        </p:attrNameLst>
                                      </p:cBhvr>
                                      <p:to>
                                        <p:strVal val="visible"/>
                                      </p:to>
                                    </p:set>
                                    <p:anim calcmode="lin" valueType="num">
                                      <p:cBhvr>
                                        <p:cTn id="27" dur="1500" fill="hold"/>
                                        <p:tgtEl>
                                          <p:spTgt spid="3"/>
                                        </p:tgtEl>
                                        <p:attrNameLst>
                                          <p:attrName>ppt_w</p:attrName>
                                        </p:attrNameLst>
                                      </p:cBhvr>
                                      <p:tavLst>
                                        <p:tav tm="0">
                                          <p:val>
                                            <p:fltVal val="0"/>
                                          </p:val>
                                        </p:tav>
                                        <p:tav tm="100000">
                                          <p:val>
                                            <p:strVal val="#ppt_w"/>
                                          </p:val>
                                        </p:tav>
                                      </p:tavLst>
                                    </p:anim>
                                    <p:anim calcmode="lin" valueType="num">
                                      <p:cBhvr>
                                        <p:cTn id="28" dur="1500" fill="hold"/>
                                        <p:tgtEl>
                                          <p:spTgt spid="3"/>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500"/>
                                  </p:stCondLst>
                                  <p:childTnLst>
                                    <p:set>
                                      <p:cBhvr>
                                        <p:cTn id="30" dur="1" fill="hold">
                                          <p:stCondLst>
                                            <p:cond delay="0"/>
                                          </p:stCondLst>
                                        </p:cTn>
                                        <p:tgtEl>
                                          <p:spTgt spid="2"/>
                                        </p:tgtEl>
                                        <p:attrNameLst>
                                          <p:attrName>style.visibility</p:attrName>
                                        </p:attrNameLst>
                                      </p:cBhvr>
                                      <p:to>
                                        <p:strVal val="visible"/>
                                      </p:to>
                                    </p:set>
                                    <p:anim calcmode="lin" valueType="num">
                                      <p:cBhvr>
                                        <p:cTn id="31" dur="1500" fill="hold"/>
                                        <p:tgtEl>
                                          <p:spTgt spid="2"/>
                                        </p:tgtEl>
                                        <p:attrNameLst>
                                          <p:attrName>ppt_w</p:attrName>
                                        </p:attrNameLst>
                                      </p:cBhvr>
                                      <p:tavLst>
                                        <p:tav tm="0">
                                          <p:val>
                                            <p:fltVal val="0"/>
                                          </p:val>
                                        </p:tav>
                                        <p:tav tm="100000">
                                          <p:val>
                                            <p:strVal val="#ppt_w"/>
                                          </p:val>
                                        </p:tav>
                                      </p:tavLst>
                                    </p:anim>
                                    <p:anim calcmode="lin" valueType="num">
                                      <p:cBhvr>
                                        <p:cTn id="32" dur="1500" fill="hold"/>
                                        <p:tgtEl>
                                          <p:spTgt spid="2"/>
                                        </p:tgtEl>
                                        <p:attrNameLst>
                                          <p:attrName>ppt_h</p:attrName>
                                        </p:attrNameLst>
                                      </p:cBhvr>
                                      <p:tavLst>
                                        <p:tav tm="0">
                                          <p:val>
                                            <p:fltVal val="0"/>
                                          </p:val>
                                        </p:tav>
                                        <p:tav tm="100000">
                                          <p:val>
                                            <p:strVal val="#ppt_h"/>
                                          </p:val>
                                        </p:tav>
                                      </p:tavLst>
                                    </p:anim>
                                  </p:childTnLst>
                                </p:cTn>
                              </p:par>
                            </p:childTnLst>
                          </p:cTn>
                        </p:par>
                        <p:par>
                          <p:cTn id="33" fill="hold">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smtClean="0">
                <a:solidFill>
                  <a:srgbClr val="6E4180"/>
                </a:solidFill>
                <a:latin typeface="微软雅黑" panose="020B0503020204020204" pitchFamily="34" charset="-122"/>
                <a:ea typeface="微软雅黑" panose="020B0503020204020204" pitchFamily="34" charset="-122"/>
              </a:rPr>
              <a:t>单击添加标题</a:t>
            </a:r>
            <a:endParaRPr lang="zh-CN" altLang="en-US" sz="1800" b="1" dirty="0">
              <a:solidFill>
                <a:srgbClr val="6E4180"/>
              </a:solidFill>
              <a:latin typeface="微软雅黑" panose="020B0503020204020204" pitchFamily="34" charset="-122"/>
              <a:ea typeface="微软雅黑" panose="020B0503020204020204" pitchFamily="34" charset="-122"/>
            </a:endParaRPr>
          </a:p>
        </p:txBody>
      </p:sp>
      <p:sp>
        <p:nvSpPr>
          <p:cNvPr id="3" name="圆角矩形 2"/>
          <p:cNvSpPr/>
          <p:nvPr/>
        </p:nvSpPr>
        <p:spPr>
          <a:xfrm>
            <a:off x="7161548" y="1188789"/>
            <a:ext cx="1116755" cy="2578297"/>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889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圆角矩形 4"/>
          <p:cNvSpPr/>
          <p:nvPr/>
        </p:nvSpPr>
        <p:spPr>
          <a:xfrm>
            <a:off x="7318652" y="1343058"/>
            <a:ext cx="816867" cy="2287678"/>
          </a:xfrm>
          <a:prstGeom prst="roundRect">
            <a:avLst>
              <a:gd name="adj" fmla="val 50000"/>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 name="文本框 32"/>
          <p:cNvSpPr txBox="1"/>
          <p:nvPr/>
        </p:nvSpPr>
        <p:spPr>
          <a:xfrm>
            <a:off x="7272006" y="1455272"/>
            <a:ext cx="895841" cy="415498"/>
          </a:xfrm>
          <a:prstGeom prst="rect">
            <a:avLst/>
          </a:prstGeom>
          <a:noFill/>
        </p:spPr>
        <p:txBody>
          <a:bodyPr wrap="square" rtlCol="0">
            <a:spAutoFit/>
          </a:bodyPr>
          <a:lstStyle/>
          <a:p>
            <a:pPr algn="ctr"/>
            <a:r>
              <a:rPr lang="en-US" altLang="zh-CN" sz="2100" dirty="0">
                <a:solidFill>
                  <a:srgbClr val="663A77"/>
                </a:solidFill>
                <a:latin typeface="Impact" panose="020B0806030902050204" pitchFamily="34" charset="0"/>
              </a:rPr>
              <a:t>90</a:t>
            </a:r>
            <a:r>
              <a:rPr lang="en-US" altLang="zh-CN" sz="1015" dirty="0">
                <a:solidFill>
                  <a:srgbClr val="663A77"/>
                </a:solidFill>
                <a:latin typeface="Impact" panose="020B0806030902050204" pitchFamily="34" charset="0"/>
              </a:rPr>
              <a:t>%</a:t>
            </a:r>
            <a:endParaRPr lang="zh-CN" altLang="en-US" sz="2100" dirty="0">
              <a:solidFill>
                <a:srgbClr val="663A77"/>
              </a:solidFill>
              <a:latin typeface="Impact" panose="020B0806030902050204" pitchFamily="34" charset="0"/>
            </a:endParaRPr>
          </a:p>
        </p:txBody>
      </p:sp>
      <p:sp>
        <p:nvSpPr>
          <p:cNvPr id="7" name="圆角矩形 6"/>
          <p:cNvSpPr/>
          <p:nvPr/>
        </p:nvSpPr>
        <p:spPr>
          <a:xfrm>
            <a:off x="5561831" y="1664452"/>
            <a:ext cx="1116755" cy="2101607"/>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889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a:off x="5718935" y="1821579"/>
            <a:ext cx="816867" cy="1809157"/>
          </a:xfrm>
          <a:prstGeom prst="roundRect">
            <a:avLst>
              <a:gd name="adj" fmla="val 50000"/>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 name="文本框 40"/>
          <p:cNvSpPr txBox="1"/>
          <p:nvPr/>
        </p:nvSpPr>
        <p:spPr>
          <a:xfrm>
            <a:off x="5672289" y="1912366"/>
            <a:ext cx="895841" cy="415498"/>
          </a:xfrm>
          <a:prstGeom prst="rect">
            <a:avLst/>
          </a:prstGeom>
          <a:noFill/>
        </p:spPr>
        <p:txBody>
          <a:bodyPr wrap="square" rtlCol="0">
            <a:spAutoFit/>
          </a:bodyPr>
          <a:lstStyle/>
          <a:p>
            <a:pPr algn="ctr"/>
            <a:r>
              <a:rPr lang="en-US" altLang="zh-CN" sz="2100" dirty="0">
                <a:solidFill>
                  <a:srgbClr val="00AF92"/>
                </a:solidFill>
                <a:latin typeface="Impact" panose="020B0806030902050204" pitchFamily="34" charset="0"/>
              </a:rPr>
              <a:t>70</a:t>
            </a:r>
            <a:r>
              <a:rPr lang="en-US" altLang="zh-CN" sz="1015" dirty="0">
                <a:solidFill>
                  <a:srgbClr val="00AF92"/>
                </a:solidFill>
                <a:latin typeface="Impact" panose="020B0806030902050204" pitchFamily="34" charset="0"/>
              </a:rPr>
              <a:t>%</a:t>
            </a:r>
            <a:endParaRPr lang="zh-CN" altLang="en-US" sz="2100" dirty="0">
              <a:solidFill>
                <a:srgbClr val="00AF92"/>
              </a:solidFill>
              <a:latin typeface="Impact" panose="020B0806030902050204" pitchFamily="34" charset="0"/>
            </a:endParaRPr>
          </a:p>
        </p:txBody>
      </p:sp>
      <p:sp>
        <p:nvSpPr>
          <p:cNvPr id="10" name="圆角矩形 9"/>
          <p:cNvSpPr/>
          <p:nvPr/>
        </p:nvSpPr>
        <p:spPr>
          <a:xfrm>
            <a:off x="3962116" y="850253"/>
            <a:ext cx="1116755" cy="2905813"/>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889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1" name="圆角矩形 10"/>
          <p:cNvSpPr/>
          <p:nvPr/>
        </p:nvSpPr>
        <p:spPr>
          <a:xfrm>
            <a:off x="4119220" y="975583"/>
            <a:ext cx="816867" cy="2655152"/>
          </a:xfrm>
          <a:prstGeom prst="roundRect">
            <a:avLst>
              <a:gd name="adj" fmla="val 44437"/>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2" name="文本框 47"/>
          <p:cNvSpPr txBox="1"/>
          <p:nvPr/>
        </p:nvSpPr>
        <p:spPr>
          <a:xfrm>
            <a:off x="4072574" y="1076741"/>
            <a:ext cx="895841" cy="415498"/>
          </a:xfrm>
          <a:prstGeom prst="rect">
            <a:avLst/>
          </a:prstGeom>
          <a:noFill/>
        </p:spPr>
        <p:txBody>
          <a:bodyPr wrap="square" rtlCol="0">
            <a:spAutoFit/>
          </a:bodyPr>
          <a:lstStyle/>
          <a:p>
            <a:pPr algn="ctr"/>
            <a:r>
              <a:rPr lang="en-US" altLang="zh-CN" sz="2100" dirty="0">
                <a:solidFill>
                  <a:srgbClr val="E87071"/>
                </a:solidFill>
                <a:latin typeface="Impact" panose="020B0806030902050204" pitchFamily="34" charset="0"/>
              </a:rPr>
              <a:t>100</a:t>
            </a:r>
            <a:r>
              <a:rPr lang="en-US" altLang="zh-CN" sz="1015" dirty="0">
                <a:solidFill>
                  <a:srgbClr val="E87071"/>
                </a:solidFill>
                <a:latin typeface="Impact" panose="020B0806030902050204" pitchFamily="34" charset="0"/>
              </a:rPr>
              <a:t>%</a:t>
            </a:r>
            <a:endParaRPr lang="zh-CN" altLang="en-US" sz="2100" dirty="0">
              <a:solidFill>
                <a:srgbClr val="E87071"/>
              </a:solidFill>
              <a:latin typeface="Impact" panose="020B0806030902050204" pitchFamily="34" charset="0"/>
            </a:endParaRPr>
          </a:p>
        </p:txBody>
      </p:sp>
      <p:sp>
        <p:nvSpPr>
          <p:cNvPr id="13" name="圆角矩形 12"/>
          <p:cNvSpPr/>
          <p:nvPr/>
        </p:nvSpPr>
        <p:spPr>
          <a:xfrm>
            <a:off x="2362399" y="1471615"/>
            <a:ext cx="1116755" cy="2285471"/>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889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 name="圆角矩形 13"/>
          <p:cNvSpPr/>
          <p:nvPr/>
        </p:nvSpPr>
        <p:spPr>
          <a:xfrm>
            <a:off x="2519503" y="1635883"/>
            <a:ext cx="816867" cy="1994852"/>
          </a:xfrm>
          <a:prstGeom prst="roundRect">
            <a:avLst>
              <a:gd name="adj" fmla="val 50000"/>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 name="文本框 54"/>
          <p:cNvSpPr txBox="1"/>
          <p:nvPr/>
        </p:nvSpPr>
        <p:spPr>
          <a:xfrm>
            <a:off x="2472857" y="1690961"/>
            <a:ext cx="895841" cy="415498"/>
          </a:xfrm>
          <a:prstGeom prst="rect">
            <a:avLst/>
          </a:prstGeom>
          <a:noFill/>
        </p:spPr>
        <p:txBody>
          <a:bodyPr wrap="square" rtlCol="0">
            <a:spAutoFit/>
          </a:bodyPr>
          <a:lstStyle/>
          <a:p>
            <a:pPr algn="ctr"/>
            <a:r>
              <a:rPr lang="en-US" altLang="zh-CN" sz="2100" dirty="0">
                <a:solidFill>
                  <a:srgbClr val="01ACBE"/>
                </a:solidFill>
                <a:latin typeface="Impact" panose="020B0806030902050204" pitchFamily="34" charset="0"/>
              </a:rPr>
              <a:t>80</a:t>
            </a:r>
            <a:r>
              <a:rPr lang="en-US" altLang="zh-CN" sz="1015" dirty="0">
                <a:solidFill>
                  <a:srgbClr val="01ACBE"/>
                </a:solidFill>
                <a:latin typeface="Impact" panose="020B0806030902050204" pitchFamily="34" charset="0"/>
              </a:rPr>
              <a:t>%</a:t>
            </a:r>
            <a:endParaRPr lang="zh-CN" altLang="en-US" sz="2100" dirty="0">
              <a:solidFill>
                <a:srgbClr val="01ACBE"/>
              </a:solidFill>
              <a:latin typeface="Impact" panose="020B0806030902050204" pitchFamily="34" charset="0"/>
            </a:endParaRPr>
          </a:p>
        </p:txBody>
      </p:sp>
      <p:sp>
        <p:nvSpPr>
          <p:cNvPr id="16" name="圆角矩形 15"/>
          <p:cNvSpPr/>
          <p:nvPr/>
        </p:nvSpPr>
        <p:spPr>
          <a:xfrm>
            <a:off x="762684" y="1188789"/>
            <a:ext cx="1116755" cy="2578297"/>
          </a:xfrm>
          <a:prstGeom prst="roundRect">
            <a:avLst>
              <a:gd name="adj" fmla="val 50000"/>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889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 name="圆角矩形 16"/>
          <p:cNvSpPr/>
          <p:nvPr/>
        </p:nvSpPr>
        <p:spPr>
          <a:xfrm>
            <a:off x="919788" y="1343058"/>
            <a:ext cx="816867" cy="2287678"/>
          </a:xfrm>
          <a:prstGeom prst="roundRect">
            <a:avLst>
              <a:gd name="adj" fmla="val 50000"/>
            </a:avLst>
          </a:prstGeom>
          <a:solidFill>
            <a:srgbClr val="ECECEC"/>
          </a:solidFill>
          <a:ln w="25400">
            <a:gradFill flip="none" rotWithShape="1">
              <a:gsLst>
                <a:gs pos="0">
                  <a:schemeClr val="bg1"/>
                </a:gs>
                <a:gs pos="100000">
                  <a:schemeClr val="bg1">
                    <a:lumMod val="75000"/>
                  </a:schemeClr>
                </a:gs>
              </a:gsLst>
              <a:lin ang="27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8" name="文本框 61"/>
          <p:cNvSpPr txBox="1"/>
          <p:nvPr/>
        </p:nvSpPr>
        <p:spPr>
          <a:xfrm>
            <a:off x="873142" y="1440988"/>
            <a:ext cx="895841" cy="415498"/>
          </a:xfrm>
          <a:prstGeom prst="rect">
            <a:avLst/>
          </a:prstGeom>
          <a:noFill/>
        </p:spPr>
        <p:txBody>
          <a:bodyPr wrap="square" rtlCol="0">
            <a:spAutoFit/>
          </a:bodyPr>
          <a:lstStyle/>
          <a:p>
            <a:pPr algn="ctr"/>
            <a:r>
              <a:rPr lang="en-US" altLang="zh-CN" sz="2100" dirty="0">
                <a:solidFill>
                  <a:srgbClr val="FFB850"/>
                </a:solidFill>
                <a:latin typeface="Impact" panose="020B0806030902050204" pitchFamily="34" charset="0"/>
              </a:rPr>
              <a:t>90</a:t>
            </a:r>
            <a:r>
              <a:rPr lang="en-US" altLang="zh-CN" sz="1015" dirty="0">
                <a:solidFill>
                  <a:srgbClr val="FFB850"/>
                </a:solidFill>
                <a:latin typeface="Impact" panose="020B0806030902050204" pitchFamily="34" charset="0"/>
              </a:rPr>
              <a:t>%</a:t>
            </a:r>
            <a:endParaRPr lang="zh-CN" altLang="en-US" sz="2100" dirty="0">
              <a:solidFill>
                <a:srgbClr val="FFB850"/>
              </a:solidFill>
              <a:latin typeface="Impact" panose="020B0806030902050204" pitchFamily="34" charset="0"/>
            </a:endParaRPr>
          </a:p>
        </p:txBody>
      </p:sp>
      <p:grpSp>
        <p:nvGrpSpPr>
          <p:cNvPr id="19" name="组合 18"/>
          <p:cNvGrpSpPr/>
          <p:nvPr/>
        </p:nvGrpSpPr>
        <p:grpSpPr>
          <a:xfrm>
            <a:off x="983140" y="2895117"/>
            <a:ext cx="690162" cy="680242"/>
            <a:chOff x="1310682" y="3861049"/>
            <a:chExt cx="920096" cy="907199"/>
          </a:xfrm>
        </p:grpSpPr>
        <p:sp>
          <p:nvSpPr>
            <p:cNvPr id="20" name="椭圆 19"/>
            <p:cNvSpPr/>
            <p:nvPr/>
          </p:nvSpPr>
          <p:spPr>
            <a:xfrm>
              <a:off x="1310682" y="3861049"/>
              <a:ext cx="920096" cy="907199"/>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21" name="组合 20"/>
            <p:cNvGrpSpPr/>
            <p:nvPr/>
          </p:nvGrpSpPr>
          <p:grpSpPr>
            <a:xfrm>
              <a:off x="1344549" y="3894442"/>
              <a:ext cx="852360" cy="840412"/>
              <a:chOff x="1344549" y="3893401"/>
              <a:chExt cx="852360" cy="814203"/>
            </a:xfrm>
          </p:grpSpPr>
          <p:sp>
            <p:nvSpPr>
              <p:cNvPr id="22" name="椭圆 21"/>
              <p:cNvSpPr/>
              <p:nvPr/>
            </p:nvSpPr>
            <p:spPr>
              <a:xfrm>
                <a:off x="1344549" y="3893401"/>
                <a:ext cx="852360" cy="814203"/>
              </a:xfrm>
              <a:prstGeom prst="ellips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23" name="Group 8"/>
              <p:cNvGrpSpPr>
                <a:grpSpLocks noChangeAspect="1"/>
              </p:cNvGrpSpPr>
              <p:nvPr/>
            </p:nvGrpSpPr>
            <p:grpSpPr bwMode="auto">
              <a:xfrm>
                <a:off x="1557997" y="4064238"/>
                <a:ext cx="421027" cy="454651"/>
                <a:chOff x="3437" y="2282"/>
                <a:chExt cx="679" cy="744"/>
              </a:xfrm>
              <a:solidFill>
                <a:schemeClr val="bg1"/>
              </a:solidFill>
            </p:grpSpPr>
            <p:sp>
              <p:nvSpPr>
                <p:cNvPr id="24"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5"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grpSp>
        <p:nvGrpSpPr>
          <p:cNvPr id="26" name="组合 25"/>
          <p:cNvGrpSpPr/>
          <p:nvPr/>
        </p:nvGrpSpPr>
        <p:grpSpPr>
          <a:xfrm>
            <a:off x="2582855" y="2895117"/>
            <a:ext cx="690162" cy="680242"/>
            <a:chOff x="3443358" y="3861049"/>
            <a:chExt cx="920096" cy="907199"/>
          </a:xfrm>
        </p:grpSpPr>
        <p:sp>
          <p:nvSpPr>
            <p:cNvPr id="27" name="椭圆 26"/>
            <p:cNvSpPr/>
            <p:nvPr/>
          </p:nvSpPr>
          <p:spPr>
            <a:xfrm>
              <a:off x="3443358" y="3861049"/>
              <a:ext cx="920096" cy="907199"/>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8" name="椭圆 27"/>
            <p:cNvSpPr/>
            <p:nvPr/>
          </p:nvSpPr>
          <p:spPr>
            <a:xfrm>
              <a:off x="3477225" y="3894442"/>
              <a:ext cx="852360" cy="840412"/>
            </a:xfrm>
            <a:prstGeom prst="ellips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29" name="Group 13"/>
            <p:cNvGrpSpPr>
              <a:grpSpLocks noChangeAspect="1"/>
            </p:cNvGrpSpPr>
            <p:nvPr/>
          </p:nvGrpSpPr>
          <p:grpSpPr bwMode="auto">
            <a:xfrm>
              <a:off x="3675268" y="4080591"/>
              <a:ext cx="461686" cy="475193"/>
              <a:chOff x="2426" y="2781"/>
              <a:chExt cx="593" cy="600"/>
            </a:xfrm>
            <a:solidFill>
              <a:schemeClr val="bg1"/>
            </a:solidFill>
          </p:grpSpPr>
          <p:sp>
            <p:nvSpPr>
              <p:cNvPr id="30"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1"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32" name="组合 31"/>
          <p:cNvGrpSpPr/>
          <p:nvPr/>
        </p:nvGrpSpPr>
        <p:grpSpPr>
          <a:xfrm>
            <a:off x="4182572" y="2895117"/>
            <a:ext cx="690162" cy="680242"/>
            <a:chOff x="5576036" y="3861049"/>
            <a:chExt cx="920096" cy="907199"/>
          </a:xfrm>
        </p:grpSpPr>
        <p:sp>
          <p:nvSpPr>
            <p:cNvPr id="33" name="椭圆 32"/>
            <p:cNvSpPr/>
            <p:nvPr/>
          </p:nvSpPr>
          <p:spPr>
            <a:xfrm>
              <a:off x="5576036" y="3861049"/>
              <a:ext cx="920096" cy="907199"/>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4" name="椭圆 33"/>
            <p:cNvSpPr/>
            <p:nvPr/>
          </p:nvSpPr>
          <p:spPr>
            <a:xfrm>
              <a:off x="5609903" y="3894442"/>
              <a:ext cx="852360" cy="840412"/>
            </a:xfrm>
            <a:prstGeom prst="ellips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35" name="Group 18"/>
            <p:cNvGrpSpPr>
              <a:grpSpLocks noChangeAspect="1"/>
            </p:cNvGrpSpPr>
            <p:nvPr/>
          </p:nvGrpSpPr>
          <p:grpSpPr bwMode="auto">
            <a:xfrm>
              <a:off x="5793235" y="4088980"/>
              <a:ext cx="479594" cy="454601"/>
              <a:chOff x="3802" y="2858"/>
              <a:chExt cx="616" cy="574"/>
            </a:xfrm>
            <a:solidFill>
              <a:schemeClr val="bg1"/>
            </a:solidFill>
          </p:grpSpPr>
          <p:sp>
            <p:nvSpPr>
              <p:cNvPr id="36"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7"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8"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9"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0"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41" name="组合 40"/>
          <p:cNvGrpSpPr/>
          <p:nvPr/>
        </p:nvGrpSpPr>
        <p:grpSpPr>
          <a:xfrm>
            <a:off x="5782286" y="2895117"/>
            <a:ext cx="690162" cy="680240"/>
            <a:chOff x="7708712" y="3861048"/>
            <a:chExt cx="920096" cy="907197"/>
          </a:xfrm>
        </p:grpSpPr>
        <p:sp>
          <p:nvSpPr>
            <p:cNvPr id="42" name="椭圆 41"/>
            <p:cNvSpPr/>
            <p:nvPr/>
          </p:nvSpPr>
          <p:spPr>
            <a:xfrm>
              <a:off x="7708712" y="3861048"/>
              <a:ext cx="920096" cy="907197"/>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3" name="椭圆 42"/>
            <p:cNvSpPr/>
            <p:nvPr/>
          </p:nvSpPr>
          <p:spPr>
            <a:xfrm>
              <a:off x="7742578" y="3894440"/>
              <a:ext cx="852360" cy="840413"/>
            </a:xfrm>
            <a:prstGeom prst="ellipse">
              <a:avLst/>
            </a:pr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44" name="Group 26"/>
            <p:cNvGrpSpPr>
              <a:grpSpLocks noChangeAspect="1"/>
            </p:cNvGrpSpPr>
            <p:nvPr/>
          </p:nvGrpSpPr>
          <p:grpSpPr bwMode="auto">
            <a:xfrm>
              <a:off x="7879441" y="4152182"/>
              <a:ext cx="620626" cy="312988"/>
              <a:chOff x="5676" y="2597"/>
              <a:chExt cx="1061" cy="526"/>
            </a:xfrm>
            <a:solidFill>
              <a:schemeClr val="bg1"/>
            </a:solidFill>
          </p:grpSpPr>
          <p:sp>
            <p:nvSpPr>
              <p:cNvPr id="45"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6"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7"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8"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9"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0"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1"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2"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3"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4"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5"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6"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7"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8"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9"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60" name="组合 59"/>
          <p:cNvGrpSpPr/>
          <p:nvPr/>
        </p:nvGrpSpPr>
        <p:grpSpPr>
          <a:xfrm>
            <a:off x="7382003" y="2895117"/>
            <a:ext cx="690162" cy="680242"/>
            <a:chOff x="9841390" y="3861049"/>
            <a:chExt cx="920096" cy="907199"/>
          </a:xfrm>
        </p:grpSpPr>
        <p:sp>
          <p:nvSpPr>
            <p:cNvPr id="61" name="椭圆 60"/>
            <p:cNvSpPr/>
            <p:nvPr/>
          </p:nvSpPr>
          <p:spPr>
            <a:xfrm>
              <a:off x="9841390" y="3861049"/>
              <a:ext cx="920096" cy="907199"/>
            </a:xfrm>
            <a:prstGeom prst="ellipse">
              <a:avLst/>
            </a:prstGeom>
            <a:noFill/>
            <a:ln w="95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2" name="椭圆 61"/>
            <p:cNvSpPr/>
            <p:nvPr/>
          </p:nvSpPr>
          <p:spPr>
            <a:xfrm>
              <a:off x="9875257" y="3894442"/>
              <a:ext cx="852360" cy="840412"/>
            </a:xfrm>
            <a:prstGeom prst="ellipse">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3" name="Freeform 108"/>
            <p:cNvSpPr>
              <a:spLocks noEditPoints="1"/>
            </p:cNvSpPr>
            <p:nvPr/>
          </p:nvSpPr>
          <p:spPr bwMode="auto">
            <a:xfrm>
              <a:off x="10063091" y="4074257"/>
              <a:ext cx="468085" cy="477872"/>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cxnSp>
        <p:nvCxnSpPr>
          <p:cNvPr id="64" name="直接连接符 63"/>
          <p:cNvCxnSpPr/>
          <p:nvPr/>
        </p:nvCxnSpPr>
        <p:spPr>
          <a:xfrm>
            <a:off x="711235" y="4047531"/>
            <a:ext cx="7643278"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5" name="文本框 128"/>
          <p:cNvSpPr txBox="1"/>
          <p:nvPr/>
        </p:nvSpPr>
        <p:spPr>
          <a:xfrm>
            <a:off x="974378" y="2329714"/>
            <a:ext cx="693368" cy="461665"/>
          </a:xfrm>
          <a:prstGeom prst="rect">
            <a:avLst/>
          </a:prstGeom>
          <a:noFill/>
        </p:spPr>
        <p:txBody>
          <a:bodyPr wrap="square" rtlCol="0">
            <a:spAutoFit/>
          </a:bodyPr>
          <a:lstStyle/>
          <a:p>
            <a:pPr algn="ctr"/>
            <a:r>
              <a:rPr lang="zh-CN" altLang="en-US" sz="1200" dirty="0">
                <a:solidFill>
                  <a:srgbClr val="EB9624"/>
                </a:solidFill>
                <a:latin typeface="+mn-ea"/>
              </a:rPr>
              <a:t>项目一</a:t>
            </a:r>
            <a:endParaRPr lang="en-US" altLang="zh-CN" sz="1200" dirty="0">
              <a:solidFill>
                <a:srgbClr val="EB9624"/>
              </a:solidFill>
              <a:latin typeface="+mn-ea"/>
            </a:endParaRPr>
          </a:p>
          <a:p>
            <a:pPr algn="ctr"/>
            <a:r>
              <a:rPr lang="zh-CN" altLang="en-US" sz="1200" dirty="0">
                <a:solidFill>
                  <a:srgbClr val="EB9624"/>
                </a:solidFill>
                <a:latin typeface="+mn-ea"/>
              </a:rPr>
              <a:t>名称</a:t>
            </a:r>
            <a:endParaRPr lang="zh-CN" altLang="en-US" sz="1200" dirty="0">
              <a:solidFill>
                <a:srgbClr val="EB9624"/>
              </a:solidFill>
              <a:latin typeface="+mn-ea"/>
            </a:endParaRPr>
          </a:p>
        </p:txBody>
      </p:sp>
      <p:sp>
        <p:nvSpPr>
          <p:cNvPr id="66" name="文本框 128"/>
          <p:cNvSpPr txBox="1"/>
          <p:nvPr/>
        </p:nvSpPr>
        <p:spPr>
          <a:xfrm>
            <a:off x="2574093" y="2329714"/>
            <a:ext cx="693368" cy="461665"/>
          </a:xfrm>
          <a:prstGeom prst="rect">
            <a:avLst/>
          </a:prstGeom>
          <a:noFill/>
        </p:spPr>
        <p:txBody>
          <a:bodyPr wrap="square" rtlCol="0">
            <a:spAutoFit/>
          </a:bodyPr>
          <a:lstStyle/>
          <a:p>
            <a:pPr algn="ctr"/>
            <a:r>
              <a:rPr lang="zh-CN" altLang="en-US" sz="1200" dirty="0">
                <a:solidFill>
                  <a:srgbClr val="EB9624"/>
                </a:solidFill>
                <a:latin typeface="+mn-ea"/>
              </a:rPr>
              <a:t>项目二</a:t>
            </a:r>
            <a:endParaRPr lang="en-US" altLang="zh-CN" sz="1200" dirty="0">
              <a:solidFill>
                <a:srgbClr val="EB9624"/>
              </a:solidFill>
              <a:latin typeface="+mn-ea"/>
            </a:endParaRPr>
          </a:p>
          <a:p>
            <a:pPr algn="ctr"/>
            <a:r>
              <a:rPr lang="zh-CN" altLang="en-US" sz="1200" dirty="0">
                <a:solidFill>
                  <a:srgbClr val="EB9624"/>
                </a:solidFill>
                <a:latin typeface="+mn-ea"/>
              </a:rPr>
              <a:t>名称</a:t>
            </a:r>
            <a:endParaRPr lang="zh-CN" altLang="en-US" sz="1200" dirty="0">
              <a:solidFill>
                <a:srgbClr val="EB9624"/>
              </a:solidFill>
              <a:latin typeface="+mn-ea"/>
            </a:endParaRPr>
          </a:p>
        </p:txBody>
      </p:sp>
      <p:sp>
        <p:nvSpPr>
          <p:cNvPr id="67" name="文本框 128"/>
          <p:cNvSpPr txBox="1"/>
          <p:nvPr/>
        </p:nvSpPr>
        <p:spPr>
          <a:xfrm>
            <a:off x="4173810" y="2329714"/>
            <a:ext cx="693368" cy="461665"/>
          </a:xfrm>
          <a:prstGeom prst="rect">
            <a:avLst/>
          </a:prstGeom>
          <a:noFill/>
        </p:spPr>
        <p:txBody>
          <a:bodyPr wrap="square" rtlCol="0">
            <a:spAutoFit/>
          </a:bodyPr>
          <a:lstStyle/>
          <a:p>
            <a:pPr algn="ctr"/>
            <a:r>
              <a:rPr lang="zh-CN" altLang="en-US" sz="1200" dirty="0">
                <a:solidFill>
                  <a:srgbClr val="EB9624"/>
                </a:solidFill>
                <a:latin typeface="+mn-ea"/>
              </a:rPr>
              <a:t>项目三</a:t>
            </a:r>
            <a:endParaRPr lang="en-US" altLang="zh-CN" sz="1200" dirty="0">
              <a:solidFill>
                <a:srgbClr val="EB9624"/>
              </a:solidFill>
              <a:latin typeface="+mn-ea"/>
            </a:endParaRPr>
          </a:p>
          <a:p>
            <a:pPr algn="ctr"/>
            <a:r>
              <a:rPr lang="zh-CN" altLang="en-US" sz="1200" dirty="0">
                <a:solidFill>
                  <a:srgbClr val="EB9624"/>
                </a:solidFill>
                <a:latin typeface="+mn-ea"/>
              </a:rPr>
              <a:t>名称</a:t>
            </a:r>
            <a:endParaRPr lang="zh-CN" altLang="en-US" sz="1200" dirty="0">
              <a:solidFill>
                <a:srgbClr val="EB9624"/>
              </a:solidFill>
              <a:latin typeface="+mn-ea"/>
            </a:endParaRPr>
          </a:p>
        </p:txBody>
      </p:sp>
      <p:sp>
        <p:nvSpPr>
          <p:cNvPr id="68" name="文本框 128"/>
          <p:cNvSpPr txBox="1"/>
          <p:nvPr/>
        </p:nvSpPr>
        <p:spPr>
          <a:xfrm>
            <a:off x="5773525" y="2329714"/>
            <a:ext cx="693368" cy="461665"/>
          </a:xfrm>
          <a:prstGeom prst="rect">
            <a:avLst/>
          </a:prstGeom>
          <a:noFill/>
        </p:spPr>
        <p:txBody>
          <a:bodyPr wrap="square" rtlCol="0">
            <a:spAutoFit/>
          </a:bodyPr>
          <a:lstStyle/>
          <a:p>
            <a:pPr algn="ctr"/>
            <a:r>
              <a:rPr lang="zh-CN" altLang="en-US" sz="1200" dirty="0">
                <a:solidFill>
                  <a:srgbClr val="EB9624"/>
                </a:solidFill>
                <a:latin typeface="+mn-ea"/>
              </a:rPr>
              <a:t>项目四</a:t>
            </a:r>
            <a:endParaRPr lang="en-US" altLang="zh-CN" sz="1200" dirty="0">
              <a:solidFill>
                <a:srgbClr val="EB9624"/>
              </a:solidFill>
              <a:latin typeface="+mn-ea"/>
            </a:endParaRPr>
          </a:p>
          <a:p>
            <a:pPr algn="ctr"/>
            <a:r>
              <a:rPr lang="zh-CN" altLang="en-US" sz="1200" dirty="0">
                <a:solidFill>
                  <a:srgbClr val="EB9624"/>
                </a:solidFill>
                <a:latin typeface="+mn-ea"/>
              </a:rPr>
              <a:t>名称</a:t>
            </a:r>
            <a:endParaRPr lang="zh-CN" altLang="en-US" sz="1200" dirty="0">
              <a:solidFill>
                <a:srgbClr val="EB9624"/>
              </a:solidFill>
              <a:latin typeface="+mn-ea"/>
            </a:endParaRPr>
          </a:p>
        </p:txBody>
      </p:sp>
      <p:sp>
        <p:nvSpPr>
          <p:cNvPr id="69" name="文本框 128"/>
          <p:cNvSpPr txBox="1"/>
          <p:nvPr/>
        </p:nvSpPr>
        <p:spPr>
          <a:xfrm>
            <a:off x="7373242" y="2329714"/>
            <a:ext cx="693368" cy="461665"/>
          </a:xfrm>
          <a:prstGeom prst="rect">
            <a:avLst/>
          </a:prstGeom>
          <a:noFill/>
        </p:spPr>
        <p:txBody>
          <a:bodyPr wrap="square" rtlCol="0">
            <a:spAutoFit/>
          </a:bodyPr>
          <a:lstStyle/>
          <a:p>
            <a:pPr algn="ctr"/>
            <a:r>
              <a:rPr lang="zh-CN" altLang="en-US" sz="1200" dirty="0">
                <a:solidFill>
                  <a:srgbClr val="EB9624"/>
                </a:solidFill>
                <a:latin typeface="+mn-ea"/>
              </a:rPr>
              <a:t>项目五</a:t>
            </a:r>
            <a:endParaRPr lang="en-US" altLang="zh-CN" sz="1200" dirty="0">
              <a:solidFill>
                <a:srgbClr val="EB9624"/>
              </a:solidFill>
              <a:latin typeface="+mn-ea"/>
            </a:endParaRPr>
          </a:p>
          <a:p>
            <a:pPr algn="ctr"/>
            <a:r>
              <a:rPr lang="zh-CN" altLang="en-US" sz="1200" dirty="0">
                <a:solidFill>
                  <a:srgbClr val="EB9624"/>
                </a:solidFill>
                <a:latin typeface="+mn-ea"/>
              </a:rPr>
              <a:t>名称</a:t>
            </a:r>
            <a:endParaRPr lang="zh-CN" altLang="en-US" sz="1200" dirty="0">
              <a:solidFill>
                <a:srgbClr val="EB9624"/>
              </a:solidFill>
              <a:latin typeface="+mn-ea"/>
            </a:endParaRPr>
          </a:p>
        </p:txBody>
      </p:sp>
      <p:sp>
        <p:nvSpPr>
          <p:cNvPr id="70" name="文本框 129"/>
          <p:cNvSpPr txBox="1"/>
          <p:nvPr/>
        </p:nvSpPr>
        <p:spPr>
          <a:xfrm>
            <a:off x="1587983" y="4197141"/>
            <a:ext cx="5950943" cy="507831"/>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点击添加文字说明详情介绍点击添加文字说明详情介绍点击添加文字说明详情介绍点击添加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0"/>
                                        <p:tgtEl>
                                          <p:spTgt spid="1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000"/>
                                        <p:tgtEl>
                                          <p:spTgt spid="3"/>
                                        </p:tgtEl>
                                      </p:cBhvr>
                                    </p:animEffect>
                                  </p:childTnLst>
                                </p:cTn>
                              </p:par>
                            </p:childTnLst>
                          </p:cTn>
                        </p:par>
                        <p:par>
                          <p:cTn id="24" fill="hold">
                            <p:stCondLst>
                              <p:cond delay="2500"/>
                            </p:stCondLst>
                            <p:childTnLst>
                              <p:par>
                                <p:cTn id="25" presetID="21" presetClass="entr" presetSubtype="1"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heel(1)">
                                      <p:cBhvr>
                                        <p:cTn id="27" dur="1500"/>
                                        <p:tgtEl>
                                          <p:spTgt spid="19"/>
                                        </p:tgtEl>
                                      </p:cBhvr>
                                    </p:animEffect>
                                  </p:childTnLst>
                                </p:cTn>
                              </p:par>
                              <p:par>
                                <p:cTn id="28" presetID="21" presetClass="entr" presetSubtype="1" fill="hold" nodeType="withEffect">
                                  <p:stCondLst>
                                    <p:cond delay="500"/>
                                  </p:stCondLst>
                                  <p:childTnLst>
                                    <p:set>
                                      <p:cBhvr>
                                        <p:cTn id="29" dur="1" fill="hold">
                                          <p:stCondLst>
                                            <p:cond delay="0"/>
                                          </p:stCondLst>
                                        </p:cTn>
                                        <p:tgtEl>
                                          <p:spTgt spid="26"/>
                                        </p:tgtEl>
                                        <p:attrNameLst>
                                          <p:attrName>style.visibility</p:attrName>
                                        </p:attrNameLst>
                                      </p:cBhvr>
                                      <p:to>
                                        <p:strVal val="visible"/>
                                      </p:to>
                                    </p:set>
                                    <p:animEffect transition="in" filter="wheel(1)">
                                      <p:cBhvr>
                                        <p:cTn id="30" dur="1500"/>
                                        <p:tgtEl>
                                          <p:spTgt spid="26"/>
                                        </p:tgtEl>
                                      </p:cBhvr>
                                    </p:animEffect>
                                  </p:childTnLst>
                                </p:cTn>
                              </p:par>
                              <p:par>
                                <p:cTn id="31" presetID="21" presetClass="entr" presetSubtype="1" fill="hold" nodeType="withEffect">
                                  <p:stCondLst>
                                    <p:cond delay="1000"/>
                                  </p:stCondLst>
                                  <p:childTnLst>
                                    <p:set>
                                      <p:cBhvr>
                                        <p:cTn id="32" dur="1" fill="hold">
                                          <p:stCondLst>
                                            <p:cond delay="0"/>
                                          </p:stCondLst>
                                        </p:cTn>
                                        <p:tgtEl>
                                          <p:spTgt spid="32"/>
                                        </p:tgtEl>
                                        <p:attrNameLst>
                                          <p:attrName>style.visibility</p:attrName>
                                        </p:attrNameLst>
                                      </p:cBhvr>
                                      <p:to>
                                        <p:strVal val="visible"/>
                                      </p:to>
                                    </p:set>
                                    <p:animEffect transition="in" filter="wheel(1)">
                                      <p:cBhvr>
                                        <p:cTn id="33" dur="1500"/>
                                        <p:tgtEl>
                                          <p:spTgt spid="32"/>
                                        </p:tgtEl>
                                      </p:cBhvr>
                                    </p:animEffect>
                                  </p:childTnLst>
                                </p:cTn>
                              </p:par>
                              <p:par>
                                <p:cTn id="34" presetID="21" presetClass="entr" presetSubtype="1" fill="hold" nodeType="withEffect">
                                  <p:stCondLst>
                                    <p:cond delay="1500"/>
                                  </p:stCondLst>
                                  <p:childTnLst>
                                    <p:set>
                                      <p:cBhvr>
                                        <p:cTn id="35" dur="1" fill="hold">
                                          <p:stCondLst>
                                            <p:cond delay="0"/>
                                          </p:stCondLst>
                                        </p:cTn>
                                        <p:tgtEl>
                                          <p:spTgt spid="41"/>
                                        </p:tgtEl>
                                        <p:attrNameLst>
                                          <p:attrName>style.visibility</p:attrName>
                                        </p:attrNameLst>
                                      </p:cBhvr>
                                      <p:to>
                                        <p:strVal val="visible"/>
                                      </p:to>
                                    </p:set>
                                    <p:animEffect transition="in" filter="wheel(1)">
                                      <p:cBhvr>
                                        <p:cTn id="36" dur="1500"/>
                                        <p:tgtEl>
                                          <p:spTgt spid="41"/>
                                        </p:tgtEl>
                                      </p:cBhvr>
                                    </p:animEffect>
                                  </p:childTnLst>
                                </p:cTn>
                              </p:par>
                              <p:par>
                                <p:cTn id="37" presetID="21" presetClass="entr" presetSubtype="1" fill="hold" nodeType="withEffect">
                                  <p:stCondLst>
                                    <p:cond delay="2000"/>
                                  </p:stCondLst>
                                  <p:childTnLst>
                                    <p:set>
                                      <p:cBhvr>
                                        <p:cTn id="38" dur="1" fill="hold">
                                          <p:stCondLst>
                                            <p:cond delay="0"/>
                                          </p:stCondLst>
                                        </p:cTn>
                                        <p:tgtEl>
                                          <p:spTgt spid="60"/>
                                        </p:tgtEl>
                                        <p:attrNameLst>
                                          <p:attrName>style.visibility</p:attrName>
                                        </p:attrNameLst>
                                      </p:cBhvr>
                                      <p:to>
                                        <p:strVal val="visible"/>
                                      </p:to>
                                    </p:set>
                                    <p:animEffect transition="in" filter="wheel(1)">
                                      <p:cBhvr>
                                        <p:cTn id="39" dur="1500"/>
                                        <p:tgtEl>
                                          <p:spTgt spid="60"/>
                                        </p:tgtEl>
                                      </p:cBhvr>
                                    </p:animEffect>
                                  </p:childTnLst>
                                </p:cTn>
                              </p:par>
                            </p:childTnLst>
                          </p:cTn>
                        </p:par>
                        <p:par>
                          <p:cTn id="40" fill="hold">
                            <p:stCondLst>
                              <p:cond delay="4000"/>
                            </p:stCondLst>
                            <p:childTnLst>
                              <p:par>
                                <p:cTn id="41" presetID="14" presetClass="entr" presetSubtype="10" fill="hold" grpId="0" nodeType="after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randombar(horizontal)">
                                      <p:cBhvr>
                                        <p:cTn id="43" dur="250"/>
                                        <p:tgtEl>
                                          <p:spTgt spid="65"/>
                                        </p:tgtEl>
                                      </p:cBhvr>
                                    </p:animEffect>
                                  </p:childTnLst>
                                </p:cTn>
                              </p:par>
                            </p:childTnLst>
                          </p:cTn>
                        </p:par>
                        <p:par>
                          <p:cTn id="44" fill="hold">
                            <p:stCondLst>
                              <p:cond delay="4500"/>
                            </p:stCondLst>
                            <p:childTnLst>
                              <p:par>
                                <p:cTn id="45" presetID="14" presetClass="entr" presetSubtype="10"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randombar(horizontal)">
                                      <p:cBhvr>
                                        <p:cTn id="47" dur="250"/>
                                        <p:tgtEl>
                                          <p:spTgt spid="66"/>
                                        </p:tgtEl>
                                      </p:cBhvr>
                                    </p:animEffect>
                                  </p:childTnLst>
                                </p:cTn>
                              </p:par>
                            </p:childTnLst>
                          </p:cTn>
                        </p:par>
                        <p:par>
                          <p:cTn id="48" fill="hold">
                            <p:stCondLst>
                              <p:cond delay="5000"/>
                            </p:stCondLst>
                            <p:childTnLst>
                              <p:par>
                                <p:cTn id="49" presetID="14" presetClass="entr" presetSubtype="10" fill="hold" grpId="0" nodeType="after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randombar(horizontal)">
                                      <p:cBhvr>
                                        <p:cTn id="51" dur="250"/>
                                        <p:tgtEl>
                                          <p:spTgt spid="67"/>
                                        </p:tgtEl>
                                      </p:cBhvr>
                                    </p:animEffect>
                                  </p:childTnLst>
                                </p:cTn>
                              </p:par>
                            </p:childTnLst>
                          </p:cTn>
                        </p:par>
                        <p:par>
                          <p:cTn id="52" fill="hold">
                            <p:stCondLst>
                              <p:cond delay="5500"/>
                            </p:stCondLst>
                            <p:childTnLst>
                              <p:par>
                                <p:cTn id="53" presetID="14" presetClass="entr" presetSubtype="10" fill="hold" grpId="0" nodeType="after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randombar(horizontal)">
                                      <p:cBhvr>
                                        <p:cTn id="55" dur="250"/>
                                        <p:tgtEl>
                                          <p:spTgt spid="68"/>
                                        </p:tgtEl>
                                      </p:cBhvr>
                                    </p:animEffect>
                                  </p:childTnLst>
                                </p:cTn>
                              </p:par>
                            </p:childTnLst>
                          </p:cTn>
                        </p:par>
                        <p:par>
                          <p:cTn id="56" fill="hold">
                            <p:stCondLst>
                              <p:cond delay="6000"/>
                            </p:stCondLst>
                            <p:childTnLst>
                              <p:par>
                                <p:cTn id="57" presetID="14" presetClass="entr" presetSubtype="10" fill="hold" grpId="0" nodeType="after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randombar(horizontal)">
                                      <p:cBhvr>
                                        <p:cTn id="59" dur="250"/>
                                        <p:tgtEl>
                                          <p:spTgt spid="69"/>
                                        </p:tgtEl>
                                      </p:cBhvr>
                                    </p:animEffect>
                                  </p:childTnLst>
                                </p:cTn>
                              </p:par>
                            </p:childTnLst>
                          </p:cTn>
                        </p:par>
                        <p:par>
                          <p:cTn id="60" fill="hold">
                            <p:stCondLst>
                              <p:cond delay="6500"/>
                            </p:stCondLst>
                            <p:childTnLst>
                              <p:par>
                                <p:cTn id="61" presetID="22" presetClass="entr" presetSubtype="4"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down)">
                                      <p:cBhvr>
                                        <p:cTn id="63" dur="1000"/>
                                        <p:tgtEl>
                                          <p:spTgt spid="17"/>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down)">
                                      <p:cBhvr>
                                        <p:cTn id="66" dur="1000"/>
                                        <p:tgtEl>
                                          <p:spTgt spid="14"/>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down)">
                                      <p:cBhvr>
                                        <p:cTn id="69" dur="1000"/>
                                        <p:tgtEl>
                                          <p:spTgt spid="11"/>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wipe(down)">
                                      <p:cBhvr>
                                        <p:cTn id="72" dur="1000"/>
                                        <p:tgtEl>
                                          <p:spTgt spid="8"/>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down)">
                                      <p:cBhvr>
                                        <p:cTn id="75" dur="1000"/>
                                        <p:tgtEl>
                                          <p:spTgt spid="5"/>
                                        </p:tgtEl>
                                      </p:cBhvr>
                                    </p:animEffect>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fade">
                                      <p:cBhvr>
                                        <p:cTn id="79" dur="1000"/>
                                        <p:tgtEl>
                                          <p:spTgt spid="6"/>
                                        </p:tgtEl>
                                      </p:cBhvr>
                                    </p:animEffect>
                                    <p:anim calcmode="lin" valueType="num">
                                      <p:cBhvr>
                                        <p:cTn id="80" dur="1000" fill="hold"/>
                                        <p:tgtEl>
                                          <p:spTgt spid="6"/>
                                        </p:tgtEl>
                                        <p:attrNameLst>
                                          <p:attrName>ppt_x</p:attrName>
                                        </p:attrNameLst>
                                      </p:cBhvr>
                                      <p:tavLst>
                                        <p:tav tm="0">
                                          <p:val>
                                            <p:strVal val="#ppt_x"/>
                                          </p:val>
                                        </p:tav>
                                        <p:tav tm="100000">
                                          <p:val>
                                            <p:strVal val="#ppt_x"/>
                                          </p:val>
                                        </p:tav>
                                      </p:tavLst>
                                    </p:anim>
                                    <p:anim calcmode="lin" valueType="num">
                                      <p:cBhvr>
                                        <p:cTn id="81" dur="1000" fill="hold"/>
                                        <p:tgtEl>
                                          <p:spTgt spid="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1000"/>
                                        <p:tgtEl>
                                          <p:spTgt spid="9"/>
                                        </p:tgtEl>
                                      </p:cBhvr>
                                    </p:animEffect>
                                    <p:anim calcmode="lin" valueType="num">
                                      <p:cBhvr>
                                        <p:cTn id="85" dur="1000" fill="hold"/>
                                        <p:tgtEl>
                                          <p:spTgt spid="9"/>
                                        </p:tgtEl>
                                        <p:attrNameLst>
                                          <p:attrName>ppt_x</p:attrName>
                                        </p:attrNameLst>
                                      </p:cBhvr>
                                      <p:tavLst>
                                        <p:tav tm="0">
                                          <p:val>
                                            <p:strVal val="#ppt_x"/>
                                          </p:val>
                                        </p:tav>
                                        <p:tav tm="100000">
                                          <p:val>
                                            <p:strVal val="#ppt_x"/>
                                          </p:val>
                                        </p:tav>
                                      </p:tavLst>
                                    </p:anim>
                                    <p:anim calcmode="lin" valueType="num">
                                      <p:cBhvr>
                                        <p:cTn id="86" dur="1000" fill="hold"/>
                                        <p:tgtEl>
                                          <p:spTgt spid="9"/>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fade">
                                      <p:cBhvr>
                                        <p:cTn id="89" dur="1000"/>
                                        <p:tgtEl>
                                          <p:spTgt spid="12"/>
                                        </p:tgtEl>
                                      </p:cBhvr>
                                    </p:animEffect>
                                    <p:anim calcmode="lin" valueType="num">
                                      <p:cBhvr>
                                        <p:cTn id="90" dur="1000" fill="hold"/>
                                        <p:tgtEl>
                                          <p:spTgt spid="12"/>
                                        </p:tgtEl>
                                        <p:attrNameLst>
                                          <p:attrName>ppt_x</p:attrName>
                                        </p:attrNameLst>
                                      </p:cBhvr>
                                      <p:tavLst>
                                        <p:tav tm="0">
                                          <p:val>
                                            <p:strVal val="#ppt_x"/>
                                          </p:val>
                                        </p:tav>
                                        <p:tav tm="100000">
                                          <p:val>
                                            <p:strVal val="#ppt_x"/>
                                          </p:val>
                                        </p:tav>
                                      </p:tavLst>
                                    </p:anim>
                                    <p:anim calcmode="lin" valueType="num">
                                      <p:cBhvr>
                                        <p:cTn id="91" dur="1000" fill="hold"/>
                                        <p:tgtEl>
                                          <p:spTgt spid="1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fade">
                                      <p:cBhvr>
                                        <p:cTn id="94" dur="1000"/>
                                        <p:tgtEl>
                                          <p:spTgt spid="15"/>
                                        </p:tgtEl>
                                      </p:cBhvr>
                                    </p:animEffect>
                                    <p:anim calcmode="lin" valueType="num">
                                      <p:cBhvr>
                                        <p:cTn id="95" dur="1000" fill="hold"/>
                                        <p:tgtEl>
                                          <p:spTgt spid="15"/>
                                        </p:tgtEl>
                                        <p:attrNameLst>
                                          <p:attrName>ppt_x</p:attrName>
                                        </p:attrNameLst>
                                      </p:cBhvr>
                                      <p:tavLst>
                                        <p:tav tm="0">
                                          <p:val>
                                            <p:strVal val="#ppt_x"/>
                                          </p:val>
                                        </p:tav>
                                        <p:tav tm="100000">
                                          <p:val>
                                            <p:strVal val="#ppt_x"/>
                                          </p:val>
                                        </p:tav>
                                      </p:tavLst>
                                    </p:anim>
                                    <p:anim calcmode="lin" valueType="num">
                                      <p:cBhvr>
                                        <p:cTn id="96" dur="1000" fill="hold"/>
                                        <p:tgtEl>
                                          <p:spTgt spid="15"/>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fade">
                                      <p:cBhvr>
                                        <p:cTn id="99" dur="1000"/>
                                        <p:tgtEl>
                                          <p:spTgt spid="18"/>
                                        </p:tgtEl>
                                      </p:cBhvr>
                                    </p:animEffect>
                                    <p:anim calcmode="lin" valueType="num">
                                      <p:cBhvr>
                                        <p:cTn id="100" dur="1000" fill="hold"/>
                                        <p:tgtEl>
                                          <p:spTgt spid="18"/>
                                        </p:tgtEl>
                                        <p:attrNameLst>
                                          <p:attrName>ppt_x</p:attrName>
                                        </p:attrNameLst>
                                      </p:cBhvr>
                                      <p:tavLst>
                                        <p:tav tm="0">
                                          <p:val>
                                            <p:strVal val="#ppt_x"/>
                                          </p:val>
                                        </p:tav>
                                        <p:tav tm="100000">
                                          <p:val>
                                            <p:strVal val="#ppt_x"/>
                                          </p:val>
                                        </p:tav>
                                      </p:tavLst>
                                    </p:anim>
                                    <p:anim calcmode="lin" valueType="num">
                                      <p:cBhvr>
                                        <p:cTn id="101" dur="1000" fill="hold"/>
                                        <p:tgtEl>
                                          <p:spTgt spid="18"/>
                                        </p:tgtEl>
                                        <p:attrNameLst>
                                          <p:attrName>ppt_y</p:attrName>
                                        </p:attrNameLst>
                                      </p:cBhvr>
                                      <p:tavLst>
                                        <p:tav tm="0">
                                          <p:val>
                                            <p:strVal val="#ppt_y+.1"/>
                                          </p:val>
                                        </p:tav>
                                        <p:tav tm="100000">
                                          <p:val>
                                            <p:strVal val="#ppt_y"/>
                                          </p:val>
                                        </p:tav>
                                      </p:tavLst>
                                    </p:anim>
                                  </p:childTnLst>
                                </p:cTn>
                              </p:par>
                            </p:childTnLst>
                          </p:cTn>
                        </p:par>
                        <p:par>
                          <p:cTn id="102" fill="hold">
                            <p:stCondLst>
                              <p:cond delay="8500"/>
                            </p:stCondLst>
                            <p:childTnLst>
                              <p:par>
                                <p:cTn id="103" presetID="16" presetClass="entr" presetSubtype="37" fill="hold"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barn(outVertical)">
                                      <p:cBhvr>
                                        <p:cTn id="105" dur="500"/>
                                        <p:tgtEl>
                                          <p:spTgt spid="64"/>
                                        </p:tgtEl>
                                      </p:cBhvr>
                                    </p:animEffect>
                                  </p:childTnLst>
                                </p:cTn>
                              </p:par>
                            </p:childTnLst>
                          </p:cTn>
                        </p:par>
                        <p:par>
                          <p:cTn id="106" fill="hold">
                            <p:stCondLst>
                              <p:cond delay="9000"/>
                            </p:stCondLst>
                            <p:childTnLst>
                              <p:par>
                                <p:cTn id="107" presetID="42" presetClass="entr" presetSubtype="0"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Effect transition="in" filter="fade">
                                      <p:cBhvr>
                                        <p:cTn id="109" dur="1000"/>
                                        <p:tgtEl>
                                          <p:spTgt spid="70"/>
                                        </p:tgtEl>
                                      </p:cBhvr>
                                    </p:animEffect>
                                    <p:anim calcmode="lin" valueType="num">
                                      <p:cBhvr>
                                        <p:cTn id="110" dur="1000" fill="hold"/>
                                        <p:tgtEl>
                                          <p:spTgt spid="70"/>
                                        </p:tgtEl>
                                        <p:attrNameLst>
                                          <p:attrName>ppt_x</p:attrName>
                                        </p:attrNameLst>
                                      </p:cBhvr>
                                      <p:tavLst>
                                        <p:tav tm="0">
                                          <p:val>
                                            <p:strVal val="#ppt_x"/>
                                          </p:val>
                                        </p:tav>
                                        <p:tav tm="100000">
                                          <p:val>
                                            <p:strVal val="#ppt_x"/>
                                          </p:val>
                                        </p:tav>
                                      </p:tavLst>
                                    </p:anim>
                                    <p:anim calcmode="lin" valueType="num">
                                      <p:cBhvr>
                                        <p:cTn id="111"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6" grpId="0"/>
      <p:bldP spid="7" grpId="0" animBg="1"/>
      <p:bldP spid="8" grpId="0" animBg="1"/>
      <p:bldP spid="9" grpId="0"/>
      <p:bldP spid="10" grpId="0" animBg="1"/>
      <p:bldP spid="11" grpId="0" animBg="1"/>
      <p:bldP spid="12" grpId="0"/>
      <p:bldP spid="13" grpId="0" animBg="1"/>
      <p:bldP spid="14" grpId="0" animBg="1"/>
      <p:bldP spid="15" grpId="0"/>
      <p:bldP spid="16" grpId="0" animBg="1"/>
      <p:bldP spid="17" grpId="0" animBg="1"/>
      <p:bldP spid="18" grpId="0"/>
      <p:bldP spid="65" grpId="0"/>
      <p:bldP spid="66" grpId="0"/>
      <p:bldP spid="67" grpId="0"/>
      <p:bldP spid="68" grpId="0"/>
      <p:bldP spid="69"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1259632" y="2306759"/>
            <a:ext cx="7147293" cy="2031271"/>
          </a:xfrm>
          <a:prstGeom prst="rect">
            <a:avLst/>
          </a:prstGeom>
          <a:noFill/>
        </p:spPr>
        <p:txBody>
          <a:bodyPr wrap="square" lIns="91386" tIns="45693" rIns="91386" bIns="45693" rtlCol="0">
            <a:spAutoFit/>
          </a:bodyPr>
          <a:lstStyle/>
          <a:p>
            <a:pPr>
              <a:lnSpc>
                <a:spcPct val="150000"/>
              </a:lnSpc>
            </a:pPr>
            <a:r>
              <a:rPr lang="zh-CN" altLang="en-US" sz="1400" dirty="0" smtClean="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        回顾</a:t>
            </a:r>
            <a:r>
              <a:rPr lang="zh-CN" altLang="en-US" sz="1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这一年的工作，在取得成绩的同时，我们也找到了工作中的不足和问题，主要反映于</a:t>
            </a:r>
            <a:r>
              <a:rPr lang="en-US" altLang="zh-CN" sz="1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及</a:t>
            </a:r>
            <a:r>
              <a:rPr lang="en-US" altLang="zh-CN" sz="1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xxx</a:t>
            </a:r>
            <a:r>
              <a:rPr lang="zh-CN" altLang="en-US" sz="1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的风格、定型还有待进一步探索，尤其是网上的公司产品库充分体现我们</a:t>
            </a:r>
            <a:r>
              <a:rPr lang="en-US" altLang="zh-CN" sz="1400" dirty="0" err="1">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xxxxx</a:t>
            </a:r>
            <a:r>
              <a:rPr lang="zh-CN" altLang="en-US" sz="1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和我们这个平台能为客户提供良好的商机和快捷方便的信息、导航的功能发挥。展望新的一年，我们将继续努力，力争各项工作更上一个新台阶。</a:t>
            </a:r>
            <a:r>
              <a:rPr lang="en-US" altLang="zh-CN" sz="1400" dirty="0" smtClean="0">
                <a:solidFill>
                  <a:srgbClr val="080808"/>
                </a:solidFill>
                <a:latin typeface="微软雅黑" panose="020B0503020204020204" pitchFamily="34" charset="-122"/>
                <a:ea typeface="微软雅黑" panose="020B0503020204020204" pitchFamily="34" charset="-122"/>
              </a:rPr>
              <a:t>2016</a:t>
            </a:r>
            <a:r>
              <a:rPr lang="zh-CN" altLang="en-US" sz="1400" dirty="0" smtClean="0">
                <a:solidFill>
                  <a:srgbClr val="080808"/>
                </a:solidFill>
                <a:latin typeface="微软雅黑" panose="020B0503020204020204" pitchFamily="34" charset="-122"/>
                <a:ea typeface="微软雅黑" panose="020B0503020204020204" pitchFamily="34" charset="-122"/>
              </a:rPr>
              <a:t>我</a:t>
            </a:r>
            <a:r>
              <a:rPr lang="zh-CN" altLang="en-US" sz="1400" dirty="0">
                <a:solidFill>
                  <a:srgbClr val="080808"/>
                </a:solidFill>
                <a:latin typeface="微软雅黑" panose="020B0503020204020204" pitchFamily="34" charset="-122"/>
                <a:ea typeface="微软雅黑" panose="020B0503020204020204" pitchFamily="34" charset="-122"/>
              </a:rPr>
              <a:t>们所向披靡，</a:t>
            </a:r>
            <a:r>
              <a:rPr lang="en-US" altLang="zh-CN" sz="1400" dirty="0" smtClean="0">
                <a:solidFill>
                  <a:srgbClr val="080808"/>
                </a:solidFill>
                <a:latin typeface="微软雅黑" panose="020B0503020204020204" pitchFamily="34" charset="-122"/>
                <a:ea typeface="微软雅黑" panose="020B0503020204020204" pitchFamily="34" charset="-122"/>
              </a:rPr>
              <a:t>2017</a:t>
            </a:r>
            <a:r>
              <a:rPr lang="zh-CN" altLang="en-US" sz="1400" dirty="0" smtClean="0">
                <a:solidFill>
                  <a:srgbClr val="080808"/>
                </a:solidFill>
                <a:latin typeface="微软雅黑" panose="020B0503020204020204" pitchFamily="34" charset="-122"/>
                <a:ea typeface="微软雅黑" panose="020B0503020204020204" pitchFamily="34" charset="-122"/>
              </a:rPr>
              <a:t>我</a:t>
            </a:r>
            <a:r>
              <a:rPr lang="zh-CN" altLang="en-US" sz="1400" dirty="0">
                <a:solidFill>
                  <a:srgbClr val="080808"/>
                </a:solidFill>
                <a:latin typeface="微软雅黑" panose="020B0503020204020204" pitchFamily="34" charset="-122"/>
                <a:ea typeface="微软雅黑" panose="020B0503020204020204" pitchFamily="34" charset="-122"/>
              </a:rPr>
              <a:t>们勇往直前！</a:t>
            </a:r>
            <a:endParaRPr lang="zh-CN" altLang="en-US" sz="1400" dirty="0">
              <a:solidFill>
                <a:srgbClr val="080808"/>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400" dirty="0">
              <a:solidFill>
                <a:prstClr val="black"/>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3140311" y="770251"/>
            <a:ext cx="1306135" cy="1269327"/>
            <a:chOff x="2132199" y="770251"/>
            <a:chExt cx="1306135" cy="1269327"/>
          </a:xfrm>
        </p:grpSpPr>
        <p:grpSp>
          <p:nvGrpSpPr>
            <p:cNvPr id="6" name="组合 5"/>
            <p:cNvGrpSpPr/>
            <p:nvPr/>
          </p:nvGrpSpPr>
          <p:grpSpPr>
            <a:xfrm>
              <a:off x="2132199" y="770251"/>
              <a:ext cx="1306135" cy="1269327"/>
              <a:chOff x="4345444" y="2542859"/>
              <a:chExt cx="1810550" cy="1811205"/>
            </a:xfrm>
          </p:grpSpPr>
          <p:grpSp>
            <p:nvGrpSpPr>
              <p:cNvPr id="8" name="组合 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0" name="同心圆 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11" name="椭圆 1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9" name="椭圆 8"/>
              <p:cNvSpPr/>
              <p:nvPr/>
            </p:nvSpPr>
            <p:spPr>
              <a:xfrm>
                <a:off x="4565570" y="2763062"/>
                <a:ext cx="1370298" cy="1370793"/>
              </a:xfrm>
              <a:prstGeom prst="ellipse">
                <a:avLst/>
              </a:prstGeom>
              <a:solidFill>
                <a:srgbClr val="F451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7" name="TextBox 11"/>
            <p:cNvSpPr txBox="1"/>
            <p:nvPr/>
          </p:nvSpPr>
          <p:spPr>
            <a:xfrm>
              <a:off x="2431244" y="1068589"/>
              <a:ext cx="950693" cy="784830"/>
            </a:xfrm>
            <a:prstGeom prst="rect">
              <a:avLst/>
            </a:prstGeom>
            <a:noFill/>
          </p:spPr>
          <p:txBody>
            <a:bodyPr wrap="square" rtlCol="0">
              <a:spAutoFit/>
            </a:bodyPr>
            <a:lstStyle/>
            <a:p>
              <a:r>
                <a:rPr lang="zh-CN" altLang="en-US" sz="4500" b="1" dirty="0">
                  <a:solidFill>
                    <a:prstClr val="white"/>
                  </a:solidFill>
                  <a:latin typeface="微软雅黑" panose="020B0503020204020204" pitchFamily="34" charset="-122"/>
                  <a:ea typeface="微软雅黑" panose="020B0503020204020204" pitchFamily="34" charset="-122"/>
                </a:rPr>
                <a:t>前 </a:t>
              </a:r>
              <a:endParaRPr lang="zh-CN" altLang="en-US" sz="4500" b="1" dirty="0">
                <a:solidFill>
                  <a:prstClr val="white"/>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790865" y="1603223"/>
            <a:ext cx="349446" cy="349446"/>
            <a:chOff x="304800" y="673100"/>
            <a:chExt cx="4000500" cy="4000500"/>
          </a:xfrm>
          <a:effectLst>
            <a:outerShdw blurRad="444500" dist="254000" dir="684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sp>
          <p:nvSpPr>
            <p:cNvPr id="14" name="椭圆 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grpSp>
      <p:grpSp>
        <p:nvGrpSpPr>
          <p:cNvPr id="15" name="组合 14"/>
          <p:cNvGrpSpPr/>
          <p:nvPr/>
        </p:nvGrpSpPr>
        <p:grpSpPr>
          <a:xfrm>
            <a:off x="6473219" y="1217239"/>
            <a:ext cx="156292" cy="156292"/>
            <a:chOff x="304800" y="673100"/>
            <a:chExt cx="4000500" cy="4000500"/>
          </a:xfrm>
          <a:effectLst>
            <a:outerShdw blurRad="444500" dist="254000" dir="684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grpSp>
      <p:grpSp>
        <p:nvGrpSpPr>
          <p:cNvPr id="18" name="组合 17"/>
          <p:cNvGrpSpPr/>
          <p:nvPr/>
        </p:nvGrpSpPr>
        <p:grpSpPr>
          <a:xfrm>
            <a:off x="6629511" y="1381787"/>
            <a:ext cx="208440" cy="208440"/>
            <a:chOff x="304800" y="673100"/>
            <a:chExt cx="4000500" cy="4000500"/>
          </a:xfrm>
          <a:effectLst>
            <a:outerShdw blurRad="444500" dist="254000" dir="684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grpSp>
      <p:sp>
        <p:nvSpPr>
          <p:cNvPr id="21" name="椭圆 20"/>
          <p:cNvSpPr/>
          <p:nvPr/>
        </p:nvSpPr>
        <p:spPr>
          <a:xfrm>
            <a:off x="7794388" y="4443265"/>
            <a:ext cx="500908" cy="500908"/>
          </a:xfrm>
          <a:prstGeom prst="ellipse">
            <a:avLst/>
          </a:prstGeom>
          <a:solidFill>
            <a:srgbClr val="00A7B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22" name="椭圆 21"/>
          <p:cNvSpPr/>
          <p:nvPr/>
        </p:nvSpPr>
        <p:spPr>
          <a:xfrm>
            <a:off x="8423305" y="3522698"/>
            <a:ext cx="274777" cy="274777"/>
          </a:xfrm>
          <a:prstGeom prst="ellipse">
            <a:avLst/>
          </a:prstGeom>
          <a:solidFill>
            <a:srgbClr val="FFA53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nvGrpSpPr>
          <p:cNvPr id="23" name="组合 22"/>
          <p:cNvGrpSpPr/>
          <p:nvPr/>
        </p:nvGrpSpPr>
        <p:grpSpPr>
          <a:xfrm>
            <a:off x="7183751" y="4762644"/>
            <a:ext cx="219777" cy="219777"/>
            <a:chOff x="304800" y="673100"/>
            <a:chExt cx="4000500" cy="4000500"/>
          </a:xfrm>
          <a:effectLst>
            <a:outerShdw blurRad="381000" dist="152400" dir="8100000" algn="tr" rotWithShape="0">
              <a:prstClr val="black">
                <a:alpha val="7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25" name="椭圆 2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grpSp>
        <p:nvGrpSpPr>
          <p:cNvPr id="26" name="组合 25"/>
          <p:cNvGrpSpPr/>
          <p:nvPr/>
        </p:nvGrpSpPr>
        <p:grpSpPr>
          <a:xfrm>
            <a:off x="2391037" y="769498"/>
            <a:ext cx="287919" cy="287919"/>
            <a:chOff x="304800" y="673100"/>
            <a:chExt cx="4000500" cy="4000500"/>
          </a:xfrm>
          <a:effectLst>
            <a:outerShdw blurRad="381000" dist="152400" dir="8100000" algn="tr" rotWithShape="0">
              <a:prstClr val="black">
                <a:alpha val="7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28" name="椭圆 2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grpSp>
        <p:nvGrpSpPr>
          <p:cNvPr id="29" name="组合 28"/>
          <p:cNvGrpSpPr/>
          <p:nvPr/>
        </p:nvGrpSpPr>
        <p:grpSpPr>
          <a:xfrm>
            <a:off x="8411685" y="4151249"/>
            <a:ext cx="408377" cy="408377"/>
            <a:chOff x="304800" y="673100"/>
            <a:chExt cx="4000500" cy="4000500"/>
          </a:xfrm>
          <a:effectLst>
            <a:outerShdw blurRad="317500" dist="1905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31" name="椭圆 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32" name="椭圆 31"/>
          <p:cNvSpPr/>
          <p:nvPr/>
        </p:nvSpPr>
        <p:spPr>
          <a:xfrm>
            <a:off x="6629511" y="4707644"/>
            <a:ext cx="274777" cy="274777"/>
          </a:xfrm>
          <a:prstGeom prst="ellipse">
            <a:avLst/>
          </a:prstGeom>
          <a:solidFill>
            <a:srgbClr val="6C407D"/>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33" name="椭圆 32"/>
          <p:cNvSpPr/>
          <p:nvPr/>
        </p:nvSpPr>
        <p:spPr>
          <a:xfrm>
            <a:off x="8585278" y="4984207"/>
            <a:ext cx="137389" cy="137389"/>
          </a:xfrm>
          <a:prstGeom prst="ellipse">
            <a:avLst/>
          </a:prstGeom>
          <a:solidFill>
            <a:srgbClr val="FFA53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nvGrpSpPr>
          <p:cNvPr id="34" name="组合 33"/>
          <p:cNvGrpSpPr/>
          <p:nvPr/>
        </p:nvGrpSpPr>
        <p:grpSpPr>
          <a:xfrm>
            <a:off x="4644008" y="770251"/>
            <a:ext cx="1306135" cy="1269327"/>
            <a:chOff x="2132199" y="770251"/>
            <a:chExt cx="1306135" cy="1269327"/>
          </a:xfrm>
        </p:grpSpPr>
        <p:grpSp>
          <p:nvGrpSpPr>
            <p:cNvPr id="35" name="组合 34"/>
            <p:cNvGrpSpPr/>
            <p:nvPr/>
          </p:nvGrpSpPr>
          <p:grpSpPr>
            <a:xfrm>
              <a:off x="2132199" y="770251"/>
              <a:ext cx="1306135" cy="1269327"/>
              <a:chOff x="4345444" y="2542859"/>
              <a:chExt cx="1810550" cy="1811205"/>
            </a:xfrm>
          </p:grpSpPr>
          <p:grpSp>
            <p:nvGrpSpPr>
              <p:cNvPr id="37" name="组合 3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9" name="同心圆 3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40" name="椭圆 3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38" name="椭圆 37"/>
              <p:cNvSpPr/>
              <p:nvPr/>
            </p:nvSpPr>
            <p:spPr>
              <a:xfrm>
                <a:off x="4565570" y="2763062"/>
                <a:ext cx="1370298" cy="1370793"/>
              </a:xfrm>
              <a:prstGeom prst="ellipse">
                <a:avLst/>
              </a:prstGeom>
              <a:solidFill>
                <a:srgbClr val="00A7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36" name="TextBox 11"/>
            <p:cNvSpPr txBox="1"/>
            <p:nvPr/>
          </p:nvSpPr>
          <p:spPr>
            <a:xfrm>
              <a:off x="2431244" y="1068589"/>
              <a:ext cx="950693" cy="784830"/>
            </a:xfrm>
            <a:prstGeom prst="rect">
              <a:avLst/>
            </a:prstGeom>
            <a:noFill/>
          </p:spPr>
          <p:txBody>
            <a:bodyPr wrap="square" rtlCol="0">
              <a:spAutoFit/>
            </a:bodyPr>
            <a:lstStyle/>
            <a:p>
              <a:r>
                <a:rPr lang="zh-CN" altLang="en-US" sz="4500" b="1" dirty="0" smtClean="0">
                  <a:solidFill>
                    <a:prstClr val="white"/>
                  </a:solidFill>
                  <a:latin typeface="微软雅黑" panose="020B0503020204020204" pitchFamily="34" charset="-122"/>
                  <a:ea typeface="微软雅黑" panose="020B0503020204020204" pitchFamily="34" charset="-122"/>
                </a:rPr>
                <a:t>言</a:t>
              </a:r>
              <a:endParaRPr lang="zh-CN" altLang="en-US" sz="4500" b="1"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35000" fill="hold" nodeType="withEffect" p14:presetBounceEnd="55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55000">
                                          <p:cBhvr additive="base">
                                            <p:cTn id="7" dur="2000" fill="hold"/>
                                            <p:tgtEl>
                                              <p:spTgt spid="12"/>
                                            </p:tgtEl>
                                            <p:attrNameLst>
                                              <p:attrName>ppt_x</p:attrName>
                                            </p:attrNameLst>
                                          </p:cBhvr>
                                          <p:tavLst>
                                            <p:tav tm="0">
                                              <p:val>
                                                <p:strVal val="1+#ppt_w/2"/>
                                              </p:val>
                                            </p:tav>
                                            <p:tav tm="100000">
                                              <p:val>
                                                <p:strVal val="#ppt_x"/>
                                              </p:val>
                                            </p:tav>
                                          </p:tavLst>
                                        </p:anim>
                                        <p:anim calcmode="lin" valueType="num" p14:bounceEnd="55000">
                                          <p:cBhvr additive="base">
                                            <p:cTn id="8" dur="20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2" accel="35000" fill="hold" nodeType="withEffect" p14:presetBounceEnd="55000">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14:bounceEnd="55000">
                                          <p:cBhvr additive="base">
                                            <p:cTn id="11" dur="2000" fill="hold"/>
                                            <p:tgtEl>
                                              <p:spTgt spid="15"/>
                                            </p:tgtEl>
                                            <p:attrNameLst>
                                              <p:attrName>ppt_x</p:attrName>
                                            </p:attrNameLst>
                                          </p:cBhvr>
                                          <p:tavLst>
                                            <p:tav tm="0">
                                              <p:val>
                                                <p:strVal val="1+#ppt_w/2"/>
                                              </p:val>
                                            </p:tav>
                                            <p:tav tm="100000">
                                              <p:val>
                                                <p:strVal val="#ppt_x"/>
                                              </p:val>
                                            </p:tav>
                                          </p:tavLst>
                                        </p:anim>
                                        <p:anim calcmode="lin" valueType="num" p14:bounceEnd="55000">
                                          <p:cBhvr additive="base">
                                            <p:cTn id="12" dur="2000" fill="hold"/>
                                            <p:tgtEl>
                                              <p:spTgt spid="15"/>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500" fill="hold"/>
                                            <p:tgtEl>
                                              <p:spTgt spid="34"/>
                                            </p:tgtEl>
                                            <p:attrNameLst>
                                              <p:attrName>ppt_w</p:attrName>
                                            </p:attrNameLst>
                                          </p:cBhvr>
                                          <p:tavLst>
                                            <p:tav tm="0">
                                              <p:val>
                                                <p:fltVal val="0"/>
                                              </p:val>
                                            </p:tav>
                                            <p:tav tm="100000">
                                              <p:val>
                                                <p:strVal val="#ppt_w"/>
                                              </p:val>
                                            </p:tav>
                                          </p:tavLst>
                                        </p:anim>
                                        <p:anim calcmode="lin" valueType="num">
                                          <p:cBhvr>
                                            <p:cTn id="21" dur="500" fill="hold"/>
                                            <p:tgtEl>
                                              <p:spTgt spid="34"/>
                                            </p:tgtEl>
                                            <p:attrNameLst>
                                              <p:attrName>ppt_h</p:attrName>
                                            </p:attrNameLst>
                                          </p:cBhvr>
                                          <p:tavLst>
                                            <p:tav tm="0">
                                              <p:val>
                                                <p:fltVal val="0"/>
                                              </p:val>
                                            </p:tav>
                                            <p:tav tm="100000">
                                              <p:val>
                                                <p:strVal val="#ppt_h"/>
                                              </p:val>
                                            </p:tav>
                                          </p:tavLst>
                                        </p:anim>
                                        <p:animEffect transition="in" filter="fade">
                                          <p:cBhvr>
                                            <p:cTn id="22" dur="500"/>
                                            <p:tgtEl>
                                              <p:spTgt spid="34"/>
                                            </p:tgtEl>
                                          </p:cBhvr>
                                        </p:animEffect>
                                      </p:childTnLst>
                                    </p:cTn>
                                  </p:par>
                                  <p:par>
                                    <p:cTn id="23" presetID="2" presetClass="entr" presetSubtype="3" accel="35000" fill="hold" nodeType="withEffect" p14:presetBounceEnd="55000">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14:bounceEnd="55000">
                                          <p:cBhvr additive="base">
                                            <p:cTn id="25" dur="2000" fill="hold"/>
                                            <p:tgtEl>
                                              <p:spTgt spid="18"/>
                                            </p:tgtEl>
                                            <p:attrNameLst>
                                              <p:attrName>ppt_x</p:attrName>
                                            </p:attrNameLst>
                                          </p:cBhvr>
                                          <p:tavLst>
                                            <p:tav tm="0">
                                              <p:val>
                                                <p:strVal val="1+#ppt_w/2"/>
                                              </p:val>
                                            </p:tav>
                                            <p:tav tm="100000">
                                              <p:val>
                                                <p:strVal val="#ppt_x"/>
                                              </p:val>
                                            </p:tav>
                                          </p:tavLst>
                                        </p:anim>
                                        <p:anim calcmode="lin" valueType="num" p14:bounceEnd="55000">
                                          <p:cBhvr additive="base">
                                            <p:cTn id="26" dur="2000" fill="hold"/>
                                            <p:tgtEl>
                                              <p:spTgt spid="18"/>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par>
                                    <p:cTn id="33" presetID="53" presetClass="entr" presetSubtype="16" fill="hold" grpId="0" nodeType="withEffect">
                                      <p:stCondLst>
                                        <p:cond delay="40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par>
                                    <p:cTn id="38" presetID="53" presetClass="entr" presetSubtype="16" fill="hold" nodeType="withEffect">
                                      <p:stCondLst>
                                        <p:cond delay="40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par>
                                    <p:cTn id="43" presetID="53" presetClass="entr" presetSubtype="16" fill="hold" nodeType="withEffect">
                                      <p:stCondLst>
                                        <p:cond delay="20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animEffect transition="in" filter="fade">
                                          <p:cBhvr>
                                            <p:cTn id="47" dur="500"/>
                                            <p:tgtEl>
                                              <p:spTgt spid="26"/>
                                            </p:tgtEl>
                                          </p:cBhvr>
                                        </p:animEffect>
                                      </p:childTnLst>
                                    </p:cTn>
                                  </p:par>
                                  <p:par>
                                    <p:cTn id="48" presetID="53" presetClass="entr" presetSubtype="16" fill="hold" nodeType="withEffect">
                                      <p:stCondLst>
                                        <p:cond delay="40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33"/>
                                            </p:tgtEl>
                                            <p:attrNameLst>
                                              <p:attrName>style.visibility</p:attrName>
                                            </p:attrNameLst>
                                          </p:cBhvr>
                                          <p:to>
                                            <p:strVal val="visible"/>
                                          </p:to>
                                        </p:set>
                                        <p:anim calcmode="lin" valueType="num">
                                          <p:cBhvr>
                                            <p:cTn id="60" dur="500" fill="hold"/>
                                            <p:tgtEl>
                                              <p:spTgt spid="33"/>
                                            </p:tgtEl>
                                            <p:attrNameLst>
                                              <p:attrName>ppt_w</p:attrName>
                                            </p:attrNameLst>
                                          </p:cBhvr>
                                          <p:tavLst>
                                            <p:tav tm="0">
                                              <p:val>
                                                <p:fltVal val="0"/>
                                              </p:val>
                                            </p:tav>
                                            <p:tav tm="100000">
                                              <p:val>
                                                <p:strVal val="#ppt_w"/>
                                              </p:val>
                                            </p:tav>
                                          </p:tavLst>
                                        </p:anim>
                                        <p:anim calcmode="lin" valueType="num">
                                          <p:cBhvr>
                                            <p:cTn id="61" dur="500" fill="hold"/>
                                            <p:tgtEl>
                                              <p:spTgt spid="33"/>
                                            </p:tgtEl>
                                            <p:attrNameLst>
                                              <p:attrName>ppt_h</p:attrName>
                                            </p:attrNameLst>
                                          </p:cBhvr>
                                          <p:tavLst>
                                            <p:tav tm="0">
                                              <p:val>
                                                <p:fltVal val="0"/>
                                              </p:val>
                                            </p:tav>
                                            <p:tav tm="100000">
                                              <p:val>
                                                <p:strVal val="#ppt_h"/>
                                              </p:val>
                                            </p:tav>
                                          </p:tavLst>
                                        </p:anim>
                                        <p:animEffect transition="in" filter="fade">
                                          <p:cBhvr>
                                            <p:cTn id="62" dur="500"/>
                                            <p:tgtEl>
                                              <p:spTgt spid="33"/>
                                            </p:tgtEl>
                                          </p:cBhvr>
                                        </p:animEffect>
                                      </p:childTnLst>
                                    </p:cTn>
                                  </p:par>
                                  <p:par>
                                    <p:cTn id="63" presetID="22" presetClass="entr" presetSubtype="4" fill="hold" grpId="0" nodeType="withEffect">
                                      <p:stCondLst>
                                        <p:cond delay="0"/>
                                      </p:stCondLst>
                                      <p:iterate type="lt">
                                        <p:tmPct val="10000"/>
                                      </p:iterate>
                                      <p:childTnLst>
                                        <p:set>
                                          <p:cBhvr>
                                            <p:cTn id="64" dur="1" fill="hold">
                                              <p:stCondLst>
                                                <p:cond delay="0"/>
                                              </p:stCondLst>
                                            </p:cTn>
                                            <p:tgtEl>
                                              <p:spTgt spid="4"/>
                                            </p:tgtEl>
                                            <p:attrNameLst>
                                              <p:attrName>style.visibility</p:attrName>
                                            </p:attrNameLst>
                                          </p:cBhvr>
                                          <p:to>
                                            <p:strVal val="visible"/>
                                          </p:to>
                                        </p:set>
                                        <p:animEffect transition="in" filter="wipe(down)">
                                          <p:cBhvr>
                                            <p:cTn id="6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animBg="1"/>
          <p:bldP spid="22" grpId="0" animBg="1"/>
          <p:bldP spid="32" grpId="0" animBg="1"/>
          <p:bldP spid="3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35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1+#ppt_w/2"/>
                                              </p:val>
                                            </p:tav>
                                            <p:tav tm="100000">
                                              <p:val>
                                                <p:strVal val="#ppt_x"/>
                                              </p:val>
                                            </p:tav>
                                          </p:tavLst>
                                        </p:anim>
                                        <p:anim calcmode="lin" valueType="num">
                                          <p:cBhvr additive="base">
                                            <p:cTn id="8" dur="20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2" accel="3500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2000" fill="hold"/>
                                            <p:tgtEl>
                                              <p:spTgt spid="15"/>
                                            </p:tgtEl>
                                            <p:attrNameLst>
                                              <p:attrName>ppt_x</p:attrName>
                                            </p:attrNameLst>
                                          </p:cBhvr>
                                          <p:tavLst>
                                            <p:tav tm="0">
                                              <p:val>
                                                <p:strVal val="1+#ppt_w/2"/>
                                              </p:val>
                                            </p:tav>
                                            <p:tav tm="100000">
                                              <p:val>
                                                <p:strVal val="#ppt_x"/>
                                              </p:val>
                                            </p:tav>
                                          </p:tavLst>
                                        </p:anim>
                                        <p:anim calcmode="lin" valueType="num">
                                          <p:cBhvr additive="base">
                                            <p:cTn id="12" dur="2000" fill="hold"/>
                                            <p:tgtEl>
                                              <p:spTgt spid="15"/>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500" fill="hold"/>
                                            <p:tgtEl>
                                              <p:spTgt spid="34"/>
                                            </p:tgtEl>
                                            <p:attrNameLst>
                                              <p:attrName>ppt_w</p:attrName>
                                            </p:attrNameLst>
                                          </p:cBhvr>
                                          <p:tavLst>
                                            <p:tav tm="0">
                                              <p:val>
                                                <p:fltVal val="0"/>
                                              </p:val>
                                            </p:tav>
                                            <p:tav tm="100000">
                                              <p:val>
                                                <p:strVal val="#ppt_w"/>
                                              </p:val>
                                            </p:tav>
                                          </p:tavLst>
                                        </p:anim>
                                        <p:anim calcmode="lin" valueType="num">
                                          <p:cBhvr>
                                            <p:cTn id="21" dur="500" fill="hold"/>
                                            <p:tgtEl>
                                              <p:spTgt spid="34"/>
                                            </p:tgtEl>
                                            <p:attrNameLst>
                                              <p:attrName>ppt_h</p:attrName>
                                            </p:attrNameLst>
                                          </p:cBhvr>
                                          <p:tavLst>
                                            <p:tav tm="0">
                                              <p:val>
                                                <p:fltVal val="0"/>
                                              </p:val>
                                            </p:tav>
                                            <p:tav tm="100000">
                                              <p:val>
                                                <p:strVal val="#ppt_h"/>
                                              </p:val>
                                            </p:tav>
                                          </p:tavLst>
                                        </p:anim>
                                        <p:animEffect transition="in" filter="fade">
                                          <p:cBhvr>
                                            <p:cTn id="22" dur="500"/>
                                            <p:tgtEl>
                                              <p:spTgt spid="34"/>
                                            </p:tgtEl>
                                          </p:cBhvr>
                                        </p:animEffect>
                                      </p:childTnLst>
                                    </p:cTn>
                                  </p:par>
                                  <p:par>
                                    <p:cTn id="23" presetID="2" presetClass="entr" presetSubtype="3" accel="3500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2000" fill="hold"/>
                                            <p:tgtEl>
                                              <p:spTgt spid="18"/>
                                            </p:tgtEl>
                                            <p:attrNameLst>
                                              <p:attrName>ppt_x</p:attrName>
                                            </p:attrNameLst>
                                          </p:cBhvr>
                                          <p:tavLst>
                                            <p:tav tm="0">
                                              <p:val>
                                                <p:strVal val="1+#ppt_w/2"/>
                                              </p:val>
                                            </p:tav>
                                            <p:tav tm="100000">
                                              <p:val>
                                                <p:strVal val="#ppt_x"/>
                                              </p:val>
                                            </p:tav>
                                          </p:tavLst>
                                        </p:anim>
                                        <p:anim calcmode="lin" valueType="num">
                                          <p:cBhvr additive="base">
                                            <p:cTn id="26" dur="2000" fill="hold"/>
                                            <p:tgtEl>
                                              <p:spTgt spid="18"/>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par>
                                    <p:cTn id="33" presetID="53" presetClass="entr" presetSubtype="16" fill="hold" grpId="0" nodeType="withEffect">
                                      <p:stCondLst>
                                        <p:cond delay="40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par>
                                    <p:cTn id="38" presetID="53" presetClass="entr" presetSubtype="16" fill="hold" nodeType="withEffect">
                                      <p:stCondLst>
                                        <p:cond delay="40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par>
                                    <p:cTn id="43" presetID="53" presetClass="entr" presetSubtype="16" fill="hold" nodeType="withEffect">
                                      <p:stCondLst>
                                        <p:cond delay="20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animEffect transition="in" filter="fade">
                                          <p:cBhvr>
                                            <p:cTn id="47" dur="500"/>
                                            <p:tgtEl>
                                              <p:spTgt spid="26"/>
                                            </p:tgtEl>
                                          </p:cBhvr>
                                        </p:animEffect>
                                      </p:childTnLst>
                                    </p:cTn>
                                  </p:par>
                                  <p:par>
                                    <p:cTn id="48" presetID="53" presetClass="entr" presetSubtype="16" fill="hold" nodeType="withEffect">
                                      <p:stCondLst>
                                        <p:cond delay="40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33"/>
                                            </p:tgtEl>
                                            <p:attrNameLst>
                                              <p:attrName>style.visibility</p:attrName>
                                            </p:attrNameLst>
                                          </p:cBhvr>
                                          <p:to>
                                            <p:strVal val="visible"/>
                                          </p:to>
                                        </p:set>
                                        <p:anim calcmode="lin" valueType="num">
                                          <p:cBhvr>
                                            <p:cTn id="60" dur="500" fill="hold"/>
                                            <p:tgtEl>
                                              <p:spTgt spid="33"/>
                                            </p:tgtEl>
                                            <p:attrNameLst>
                                              <p:attrName>ppt_w</p:attrName>
                                            </p:attrNameLst>
                                          </p:cBhvr>
                                          <p:tavLst>
                                            <p:tav tm="0">
                                              <p:val>
                                                <p:fltVal val="0"/>
                                              </p:val>
                                            </p:tav>
                                            <p:tav tm="100000">
                                              <p:val>
                                                <p:strVal val="#ppt_w"/>
                                              </p:val>
                                            </p:tav>
                                          </p:tavLst>
                                        </p:anim>
                                        <p:anim calcmode="lin" valueType="num">
                                          <p:cBhvr>
                                            <p:cTn id="61" dur="500" fill="hold"/>
                                            <p:tgtEl>
                                              <p:spTgt spid="33"/>
                                            </p:tgtEl>
                                            <p:attrNameLst>
                                              <p:attrName>ppt_h</p:attrName>
                                            </p:attrNameLst>
                                          </p:cBhvr>
                                          <p:tavLst>
                                            <p:tav tm="0">
                                              <p:val>
                                                <p:fltVal val="0"/>
                                              </p:val>
                                            </p:tav>
                                            <p:tav tm="100000">
                                              <p:val>
                                                <p:strVal val="#ppt_h"/>
                                              </p:val>
                                            </p:tav>
                                          </p:tavLst>
                                        </p:anim>
                                        <p:animEffect transition="in" filter="fade">
                                          <p:cBhvr>
                                            <p:cTn id="62" dur="500"/>
                                            <p:tgtEl>
                                              <p:spTgt spid="33"/>
                                            </p:tgtEl>
                                          </p:cBhvr>
                                        </p:animEffect>
                                      </p:childTnLst>
                                    </p:cTn>
                                  </p:par>
                                  <p:par>
                                    <p:cTn id="63" presetID="22" presetClass="entr" presetSubtype="4" fill="hold" grpId="0" nodeType="withEffect">
                                      <p:stCondLst>
                                        <p:cond delay="0"/>
                                      </p:stCondLst>
                                      <p:iterate type="lt">
                                        <p:tmPct val="10000"/>
                                      </p:iterate>
                                      <p:childTnLst>
                                        <p:set>
                                          <p:cBhvr>
                                            <p:cTn id="64" dur="1" fill="hold">
                                              <p:stCondLst>
                                                <p:cond delay="0"/>
                                              </p:stCondLst>
                                            </p:cTn>
                                            <p:tgtEl>
                                              <p:spTgt spid="4"/>
                                            </p:tgtEl>
                                            <p:attrNameLst>
                                              <p:attrName>style.visibility</p:attrName>
                                            </p:attrNameLst>
                                          </p:cBhvr>
                                          <p:to>
                                            <p:strVal val="visible"/>
                                          </p:to>
                                        </p:set>
                                        <p:animEffect transition="in" filter="wipe(down)">
                                          <p:cBhvr>
                                            <p:cTn id="6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animBg="1"/>
          <p:bldP spid="22" grpId="0" animBg="1"/>
          <p:bldP spid="32" grpId="0" animBg="1"/>
          <p:bldP spid="33"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smtClean="0">
                <a:solidFill>
                  <a:srgbClr val="6E4180"/>
                </a:solidFill>
                <a:latin typeface="微软雅黑" panose="020B0503020204020204" pitchFamily="34" charset="-122"/>
                <a:ea typeface="微软雅黑" panose="020B0503020204020204" pitchFamily="34" charset="-122"/>
              </a:rPr>
              <a:t>单击添加标题</a:t>
            </a:r>
            <a:endParaRPr lang="zh-CN" altLang="en-US" sz="1800" b="1" dirty="0">
              <a:solidFill>
                <a:srgbClr val="6E4180"/>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66683" y="937903"/>
            <a:ext cx="1275182" cy="1276356"/>
            <a:chOff x="3288482" y="1250827"/>
            <a:chExt cx="1700022" cy="1702202"/>
          </a:xfrm>
        </p:grpSpPr>
        <p:grpSp>
          <p:nvGrpSpPr>
            <p:cNvPr id="5" name="组合 4"/>
            <p:cNvGrpSpPr/>
            <p:nvPr/>
          </p:nvGrpSpPr>
          <p:grpSpPr>
            <a:xfrm>
              <a:off x="3288482" y="1250827"/>
              <a:ext cx="1700022" cy="1702202"/>
              <a:chOff x="661303" y="454074"/>
              <a:chExt cx="2476499" cy="2479675"/>
            </a:xfrm>
          </p:grpSpPr>
          <p:sp>
            <p:nvSpPr>
              <p:cNvPr id="8" name="Freeform 67"/>
              <p:cNvSpPr/>
              <p:nvPr/>
            </p:nvSpPr>
            <p:spPr bwMode="auto">
              <a:xfrm>
                <a:off x="661303" y="454074"/>
                <a:ext cx="2476499" cy="2479675"/>
              </a:xfrm>
              <a:custGeom>
                <a:avLst/>
                <a:gdLst>
                  <a:gd name="T0" fmla="*/ 657 w 657"/>
                  <a:gd name="T1" fmla="*/ 329 h 658"/>
                  <a:gd name="T2" fmla="*/ 657 w 657"/>
                  <a:gd name="T3" fmla="*/ 658 h 658"/>
                  <a:gd name="T4" fmla="*/ 329 w 657"/>
                  <a:gd name="T5" fmla="*/ 658 h 658"/>
                  <a:gd name="T6" fmla="*/ 0 w 657"/>
                  <a:gd name="T7" fmla="*/ 329 h 658"/>
                  <a:gd name="T8" fmla="*/ 329 w 657"/>
                  <a:gd name="T9" fmla="*/ 0 h 658"/>
                  <a:gd name="T10" fmla="*/ 657 w 657"/>
                  <a:gd name="T11" fmla="*/ 329 h 658"/>
                </a:gdLst>
                <a:ahLst/>
                <a:cxnLst>
                  <a:cxn ang="0">
                    <a:pos x="T0" y="T1"/>
                  </a:cxn>
                  <a:cxn ang="0">
                    <a:pos x="T2" y="T3"/>
                  </a:cxn>
                  <a:cxn ang="0">
                    <a:pos x="T4" y="T5"/>
                  </a:cxn>
                  <a:cxn ang="0">
                    <a:pos x="T6" y="T7"/>
                  </a:cxn>
                  <a:cxn ang="0">
                    <a:pos x="T8" y="T9"/>
                  </a:cxn>
                  <a:cxn ang="0">
                    <a:pos x="T10" y="T11"/>
                  </a:cxn>
                </a:cxnLst>
                <a:rect l="0" t="0" r="r" b="b"/>
                <a:pathLst>
                  <a:path w="657" h="658">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adFill>
                <a:gsLst>
                  <a:gs pos="69000">
                    <a:srgbClr val="CCCCCC"/>
                  </a:gs>
                  <a:gs pos="49000">
                    <a:schemeClr val="bg1"/>
                  </a:gs>
                  <a:gs pos="33000">
                    <a:schemeClr val="bg1">
                      <a:lumMod val="85000"/>
                    </a:schemeClr>
                  </a:gs>
                  <a:gs pos="16000">
                    <a:schemeClr val="bg1"/>
                  </a:gs>
                  <a:gs pos="91000">
                    <a:schemeClr val="bg1"/>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9" name="Freeform 72"/>
              <p:cNvSpPr/>
              <p:nvPr/>
            </p:nvSpPr>
            <p:spPr bwMode="auto">
              <a:xfrm>
                <a:off x="742769" y="536624"/>
                <a:ext cx="2362200" cy="2365375"/>
              </a:xfrm>
              <a:custGeom>
                <a:avLst/>
                <a:gdLst>
                  <a:gd name="T0" fmla="*/ 627 w 627"/>
                  <a:gd name="T1" fmla="*/ 314 h 628"/>
                  <a:gd name="T2" fmla="*/ 627 w 627"/>
                  <a:gd name="T3" fmla="*/ 628 h 628"/>
                  <a:gd name="T4" fmla="*/ 313 w 627"/>
                  <a:gd name="T5" fmla="*/ 628 h 628"/>
                  <a:gd name="T6" fmla="*/ 0 w 627"/>
                  <a:gd name="T7" fmla="*/ 314 h 628"/>
                  <a:gd name="T8" fmla="*/ 313 w 627"/>
                  <a:gd name="T9" fmla="*/ 0 h 628"/>
                  <a:gd name="T10" fmla="*/ 627 w 627"/>
                  <a:gd name="T11" fmla="*/ 314 h 628"/>
                </a:gdLst>
                <a:ahLst/>
                <a:cxnLst>
                  <a:cxn ang="0">
                    <a:pos x="T0" y="T1"/>
                  </a:cxn>
                  <a:cxn ang="0">
                    <a:pos x="T2" y="T3"/>
                  </a:cxn>
                  <a:cxn ang="0">
                    <a:pos x="T4" y="T5"/>
                  </a:cxn>
                  <a:cxn ang="0">
                    <a:pos x="T6" y="T7"/>
                  </a:cxn>
                  <a:cxn ang="0">
                    <a:pos x="T8" y="T9"/>
                  </a:cxn>
                  <a:cxn ang="0">
                    <a:pos x="T10" y="T11"/>
                  </a:cxn>
                </a:cxnLst>
                <a:rect l="0" t="0" r="r" b="b"/>
                <a:pathLst>
                  <a:path w="627" h="628">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solidFill>
                <a:srgbClr val="FFB850"/>
              </a:solidFill>
              <a:ln w="25400">
                <a:gradFill flip="none" rotWithShape="1">
                  <a:gsLst>
                    <a:gs pos="0">
                      <a:schemeClr val="bg1">
                        <a:lumMod val="65000"/>
                      </a:schemeClr>
                    </a:gs>
                    <a:gs pos="100000">
                      <a:schemeClr val="bg1"/>
                    </a:gs>
                  </a:gsLst>
                  <a:lin ang="2700000" scaled="1"/>
                  <a:tileRect/>
                </a:gradFill>
                <a:round/>
              </a:ln>
              <a:effectLst>
                <a:innerShdw blurRad="114300" dist="50800" dir="13500000">
                  <a:prstClr val="black">
                    <a:alpha val="50000"/>
                  </a:prstClr>
                </a:inn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6" name="Freeform 96"/>
            <p:cNvSpPr>
              <a:spLocks noEditPoints="1"/>
            </p:cNvSpPr>
            <p:nvPr/>
          </p:nvSpPr>
          <p:spPr bwMode="auto">
            <a:xfrm>
              <a:off x="4080842" y="1672552"/>
              <a:ext cx="300774" cy="326926"/>
            </a:xfrm>
            <a:custGeom>
              <a:avLst/>
              <a:gdLst>
                <a:gd name="T0" fmla="*/ 34 w 114"/>
                <a:gd name="T1" fmla="*/ 58 h 124"/>
                <a:gd name="T2" fmla="*/ 7 w 114"/>
                <a:gd name="T3" fmla="*/ 57 h 124"/>
                <a:gd name="T4" fmla="*/ 9 w 114"/>
                <a:gd name="T5" fmla="*/ 108 h 124"/>
                <a:gd name="T6" fmla="*/ 37 w 114"/>
                <a:gd name="T7" fmla="*/ 112 h 124"/>
                <a:gd name="T8" fmla="*/ 34 w 114"/>
                <a:gd name="T9" fmla="*/ 58 h 124"/>
                <a:gd name="T10" fmla="*/ 113 w 114"/>
                <a:gd name="T11" fmla="*/ 73 h 124"/>
                <a:gd name="T12" fmla="*/ 107 w 114"/>
                <a:gd name="T13" fmla="*/ 66 h 124"/>
                <a:gd name="T14" fmla="*/ 112 w 114"/>
                <a:gd name="T15" fmla="*/ 59 h 124"/>
                <a:gd name="T16" fmla="*/ 85 w 114"/>
                <a:gd name="T17" fmla="*/ 48 h 124"/>
                <a:gd name="T18" fmla="*/ 80 w 114"/>
                <a:gd name="T19" fmla="*/ 39 h 124"/>
                <a:gd name="T20" fmla="*/ 96 w 114"/>
                <a:gd name="T21" fmla="*/ 21 h 124"/>
                <a:gd name="T22" fmla="*/ 90 w 114"/>
                <a:gd name="T23" fmla="*/ 4 h 124"/>
                <a:gd name="T24" fmla="*/ 58 w 114"/>
                <a:gd name="T25" fmla="*/ 35 h 124"/>
                <a:gd name="T26" fmla="*/ 39 w 114"/>
                <a:gd name="T27" fmla="*/ 59 h 124"/>
                <a:gd name="T28" fmla="*/ 42 w 114"/>
                <a:gd name="T29" fmla="*/ 111 h 124"/>
                <a:gd name="T30" fmla="*/ 91 w 114"/>
                <a:gd name="T31" fmla="*/ 119 h 124"/>
                <a:gd name="T32" fmla="*/ 103 w 114"/>
                <a:gd name="T33" fmla="*/ 108 h 124"/>
                <a:gd name="T34" fmla="*/ 100 w 114"/>
                <a:gd name="T35" fmla="*/ 101 h 124"/>
                <a:gd name="T36" fmla="*/ 109 w 114"/>
                <a:gd name="T37" fmla="*/ 93 h 124"/>
                <a:gd name="T38" fmla="*/ 106 w 114"/>
                <a:gd name="T39" fmla="*/ 83 h 124"/>
                <a:gd name="T40" fmla="*/ 113 w 114"/>
                <a:gd name="T41"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124">
                  <a:moveTo>
                    <a:pt x="34" y="58"/>
                  </a:moveTo>
                  <a:cubicBezTo>
                    <a:pt x="24" y="54"/>
                    <a:pt x="7" y="57"/>
                    <a:pt x="7" y="57"/>
                  </a:cubicBezTo>
                  <a:cubicBezTo>
                    <a:pt x="0" y="78"/>
                    <a:pt x="9" y="108"/>
                    <a:pt x="9" y="108"/>
                  </a:cubicBezTo>
                  <a:cubicBezTo>
                    <a:pt x="20" y="117"/>
                    <a:pt x="37" y="112"/>
                    <a:pt x="37" y="112"/>
                  </a:cubicBezTo>
                  <a:cubicBezTo>
                    <a:pt x="31" y="95"/>
                    <a:pt x="34" y="58"/>
                    <a:pt x="34" y="58"/>
                  </a:cubicBezTo>
                  <a:close/>
                  <a:moveTo>
                    <a:pt x="113" y="73"/>
                  </a:moveTo>
                  <a:cubicBezTo>
                    <a:pt x="114" y="66"/>
                    <a:pt x="107" y="66"/>
                    <a:pt x="107" y="66"/>
                  </a:cubicBezTo>
                  <a:cubicBezTo>
                    <a:pt x="113" y="66"/>
                    <a:pt x="112" y="59"/>
                    <a:pt x="112" y="59"/>
                  </a:cubicBezTo>
                  <a:cubicBezTo>
                    <a:pt x="110" y="43"/>
                    <a:pt x="95" y="50"/>
                    <a:pt x="85" y="48"/>
                  </a:cubicBezTo>
                  <a:cubicBezTo>
                    <a:pt x="76" y="46"/>
                    <a:pt x="80" y="39"/>
                    <a:pt x="80" y="39"/>
                  </a:cubicBezTo>
                  <a:cubicBezTo>
                    <a:pt x="92" y="31"/>
                    <a:pt x="96" y="21"/>
                    <a:pt x="96" y="21"/>
                  </a:cubicBezTo>
                  <a:cubicBezTo>
                    <a:pt x="101" y="0"/>
                    <a:pt x="90" y="4"/>
                    <a:pt x="90" y="4"/>
                  </a:cubicBezTo>
                  <a:cubicBezTo>
                    <a:pt x="87" y="10"/>
                    <a:pt x="66" y="30"/>
                    <a:pt x="58" y="35"/>
                  </a:cubicBezTo>
                  <a:cubicBezTo>
                    <a:pt x="48" y="42"/>
                    <a:pt x="39" y="59"/>
                    <a:pt x="39" y="59"/>
                  </a:cubicBezTo>
                  <a:cubicBezTo>
                    <a:pt x="35" y="78"/>
                    <a:pt x="42" y="111"/>
                    <a:pt x="42" y="111"/>
                  </a:cubicBezTo>
                  <a:cubicBezTo>
                    <a:pt x="63" y="124"/>
                    <a:pt x="91" y="119"/>
                    <a:pt x="91" y="119"/>
                  </a:cubicBezTo>
                  <a:cubicBezTo>
                    <a:pt x="102" y="117"/>
                    <a:pt x="103" y="108"/>
                    <a:pt x="103" y="108"/>
                  </a:cubicBezTo>
                  <a:cubicBezTo>
                    <a:pt x="105" y="102"/>
                    <a:pt x="100" y="101"/>
                    <a:pt x="100" y="101"/>
                  </a:cubicBezTo>
                  <a:cubicBezTo>
                    <a:pt x="108" y="102"/>
                    <a:pt x="109" y="93"/>
                    <a:pt x="109" y="93"/>
                  </a:cubicBezTo>
                  <a:cubicBezTo>
                    <a:pt x="112" y="84"/>
                    <a:pt x="106" y="83"/>
                    <a:pt x="106" y="83"/>
                  </a:cubicBezTo>
                  <a:cubicBezTo>
                    <a:pt x="112" y="84"/>
                    <a:pt x="113" y="73"/>
                    <a:pt x="113" y="7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 name="文本框 180"/>
            <p:cNvSpPr txBox="1"/>
            <p:nvPr/>
          </p:nvSpPr>
          <p:spPr>
            <a:xfrm>
              <a:off x="3567850" y="2139967"/>
              <a:ext cx="1328580" cy="331022"/>
            </a:xfrm>
            <a:prstGeom prst="rect">
              <a:avLst/>
            </a:prstGeom>
            <a:noFill/>
          </p:spPr>
          <p:txBody>
            <a:bodyPr wrap="square" rtlCol="0">
              <a:spAutoFit/>
            </a:bodyPr>
            <a:lstStyle/>
            <a:p>
              <a:pPr algn="ctr"/>
              <a:r>
                <a:rPr lang="zh-CN" altLang="en-US" sz="1015" dirty="0">
                  <a:solidFill>
                    <a:prstClr val="white"/>
                  </a:solidFill>
                  <a:latin typeface="微软雅黑" panose="020B0503020204020204" pitchFamily="34" charset="-122"/>
                  <a:ea typeface="微软雅黑" panose="020B0503020204020204" pitchFamily="34" charset="-122"/>
                </a:rPr>
                <a:t>添加标题</a:t>
              </a:r>
              <a:endParaRPr lang="zh-CN" altLang="en-US" sz="1015" dirty="0">
                <a:solidFill>
                  <a:prstClr val="white"/>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5403326" y="937903"/>
            <a:ext cx="1275182" cy="1276356"/>
            <a:chOff x="7203496" y="1250827"/>
            <a:chExt cx="1700022" cy="1702202"/>
          </a:xfrm>
        </p:grpSpPr>
        <p:grpSp>
          <p:nvGrpSpPr>
            <p:cNvPr id="11" name="组合 10"/>
            <p:cNvGrpSpPr/>
            <p:nvPr/>
          </p:nvGrpSpPr>
          <p:grpSpPr>
            <a:xfrm flipH="1">
              <a:off x="7203496" y="1250827"/>
              <a:ext cx="1700022" cy="1702202"/>
              <a:chOff x="661303" y="454074"/>
              <a:chExt cx="2476499" cy="2479675"/>
            </a:xfrm>
          </p:grpSpPr>
          <p:sp>
            <p:nvSpPr>
              <p:cNvPr id="14" name="Freeform 67"/>
              <p:cNvSpPr/>
              <p:nvPr/>
            </p:nvSpPr>
            <p:spPr bwMode="auto">
              <a:xfrm>
                <a:off x="661303" y="454074"/>
                <a:ext cx="2476499" cy="2479675"/>
              </a:xfrm>
              <a:custGeom>
                <a:avLst/>
                <a:gdLst>
                  <a:gd name="T0" fmla="*/ 657 w 657"/>
                  <a:gd name="T1" fmla="*/ 329 h 658"/>
                  <a:gd name="T2" fmla="*/ 657 w 657"/>
                  <a:gd name="T3" fmla="*/ 658 h 658"/>
                  <a:gd name="T4" fmla="*/ 329 w 657"/>
                  <a:gd name="T5" fmla="*/ 658 h 658"/>
                  <a:gd name="T6" fmla="*/ 0 w 657"/>
                  <a:gd name="T7" fmla="*/ 329 h 658"/>
                  <a:gd name="T8" fmla="*/ 329 w 657"/>
                  <a:gd name="T9" fmla="*/ 0 h 658"/>
                  <a:gd name="T10" fmla="*/ 657 w 657"/>
                  <a:gd name="T11" fmla="*/ 329 h 658"/>
                </a:gdLst>
                <a:ahLst/>
                <a:cxnLst>
                  <a:cxn ang="0">
                    <a:pos x="T0" y="T1"/>
                  </a:cxn>
                  <a:cxn ang="0">
                    <a:pos x="T2" y="T3"/>
                  </a:cxn>
                  <a:cxn ang="0">
                    <a:pos x="T4" y="T5"/>
                  </a:cxn>
                  <a:cxn ang="0">
                    <a:pos x="T6" y="T7"/>
                  </a:cxn>
                  <a:cxn ang="0">
                    <a:pos x="T8" y="T9"/>
                  </a:cxn>
                  <a:cxn ang="0">
                    <a:pos x="T10" y="T11"/>
                  </a:cxn>
                </a:cxnLst>
                <a:rect l="0" t="0" r="r" b="b"/>
                <a:pathLst>
                  <a:path w="657" h="658">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adFill>
                <a:gsLst>
                  <a:gs pos="69000">
                    <a:srgbClr val="CCCCCC"/>
                  </a:gs>
                  <a:gs pos="49000">
                    <a:schemeClr val="bg1"/>
                  </a:gs>
                  <a:gs pos="33000">
                    <a:schemeClr val="bg1">
                      <a:lumMod val="85000"/>
                    </a:schemeClr>
                  </a:gs>
                  <a:gs pos="16000">
                    <a:schemeClr val="bg1"/>
                  </a:gs>
                  <a:gs pos="91000">
                    <a:schemeClr val="bg1"/>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5" name="Freeform 72"/>
              <p:cNvSpPr/>
              <p:nvPr/>
            </p:nvSpPr>
            <p:spPr bwMode="auto">
              <a:xfrm>
                <a:off x="742769" y="536624"/>
                <a:ext cx="2362200" cy="2365375"/>
              </a:xfrm>
              <a:custGeom>
                <a:avLst/>
                <a:gdLst>
                  <a:gd name="T0" fmla="*/ 627 w 627"/>
                  <a:gd name="T1" fmla="*/ 314 h 628"/>
                  <a:gd name="T2" fmla="*/ 627 w 627"/>
                  <a:gd name="T3" fmla="*/ 628 h 628"/>
                  <a:gd name="T4" fmla="*/ 313 w 627"/>
                  <a:gd name="T5" fmla="*/ 628 h 628"/>
                  <a:gd name="T6" fmla="*/ 0 w 627"/>
                  <a:gd name="T7" fmla="*/ 314 h 628"/>
                  <a:gd name="T8" fmla="*/ 313 w 627"/>
                  <a:gd name="T9" fmla="*/ 0 h 628"/>
                  <a:gd name="T10" fmla="*/ 627 w 627"/>
                  <a:gd name="T11" fmla="*/ 314 h 628"/>
                </a:gdLst>
                <a:ahLst/>
                <a:cxnLst>
                  <a:cxn ang="0">
                    <a:pos x="T0" y="T1"/>
                  </a:cxn>
                  <a:cxn ang="0">
                    <a:pos x="T2" y="T3"/>
                  </a:cxn>
                  <a:cxn ang="0">
                    <a:pos x="T4" y="T5"/>
                  </a:cxn>
                  <a:cxn ang="0">
                    <a:pos x="T6" y="T7"/>
                  </a:cxn>
                  <a:cxn ang="0">
                    <a:pos x="T8" y="T9"/>
                  </a:cxn>
                  <a:cxn ang="0">
                    <a:pos x="T10" y="T11"/>
                  </a:cxn>
                </a:cxnLst>
                <a:rect l="0" t="0" r="r" b="b"/>
                <a:pathLst>
                  <a:path w="627" h="628">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solidFill>
                <a:srgbClr val="01ACBE"/>
              </a:solidFill>
              <a:ln w="25400">
                <a:gradFill flip="none" rotWithShape="1">
                  <a:gsLst>
                    <a:gs pos="0">
                      <a:schemeClr val="bg1">
                        <a:lumMod val="65000"/>
                      </a:schemeClr>
                    </a:gs>
                    <a:gs pos="100000">
                      <a:schemeClr val="bg1"/>
                    </a:gs>
                  </a:gsLst>
                  <a:lin ang="8100000" scaled="0"/>
                  <a:tileRect/>
                </a:gradFill>
                <a:round/>
              </a:ln>
              <a:effectLst>
                <a:innerShdw blurRad="101600" dist="50800" dir="18900000">
                  <a:prstClr val="black">
                    <a:alpha val="50000"/>
                  </a:prstClr>
                </a:inn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12" name="Freeform 100"/>
            <p:cNvSpPr>
              <a:spLocks noEditPoints="1"/>
            </p:cNvSpPr>
            <p:nvPr/>
          </p:nvSpPr>
          <p:spPr bwMode="auto">
            <a:xfrm>
              <a:off x="7805318" y="1676366"/>
              <a:ext cx="297504" cy="319299"/>
            </a:xfrm>
            <a:custGeom>
              <a:avLst/>
              <a:gdLst>
                <a:gd name="T0" fmla="*/ 46 w 112"/>
                <a:gd name="T1" fmla="*/ 29 h 121"/>
                <a:gd name="T2" fmla="*/ 63 w 112"/>
                <a:gd name="T3" fmla="*/ 53 h 121"/>
                <a:gd name="T4" fmla="*/ 93 w 112"/>
                <a:gd name="T5" fmla="*/ 22 h 121"/>
                <a:gd name="T6" fmla="*/ 101 w 112"/>
                <a:gd name="T7" fmla="*/ 31 h 121"/>
                <a:gd name="T8" fmla="*/ 107 w 112"/>
                <a:gd name="T9" fmla="*/ 15 h 121"/>
                <a:gd name="T10" fmla="*/ 112 w 112"/>
                <a:gd name="T11" fmla="*/ 0 h 121"/>
                <a:gd name="T12" fmla="*/ 80 w 112"/>
                <a:gd name="T13" fmla="*/ 6 h 121"/>
                <a:gd name="T14" fmla="*/ 87 w 112"/>
                <a:gd name="T15" fmla="*/ 15 h 121"/>
                <a:gd name="T16" fmla="*/ 64 w 112"/>
                <a:gd name="T17" fmla="*/ 39 h 121"/>
                <a:gd name="T18" fmla="*/ 47 w 112"/>
                <a:gd name="T19" fmla="*/ 16 h 121"/>
                <a:gd name="T20" fmla="*/ 1 w 112"/>
                <a:gd name="T21" fmla="*/ 58 h 121"/>
                <a:gd name="T22" fmla="*/ 7 w 112"/>
                <a:gd name="T23" fmla="*/ 64 h 121"/>
                <a:gd name="T24" fmla="*/ 46 w 112"/>
                <a:gd name="T25" fmla="*/ 29 h 121"/>
                <a:gd name="T26" fmla="*/ 24 w 112"/>
                <a:gd name="T27" fmla="*/ 67 h 121"/>
                <a:gd name="T28" fmla="*/ 7 w 112"/>
                <a:gd name="T29" fmla="*/ 67 h 121"/>
                <a:gd name="T30" fmla="*/ 0 w 112"/>
                <a:gd name="T31" fmla="*/ 74 h 121"/>
                <a:gd name="T32" fmla="*/ 0 w 112"/>
                <a:gd name="T33" fmla="*/ 113 h 121"/>
                <a:gd name="T34" fmla="*/ 7 w 112"/>
                <a:gd name="T35" fmla="*/ 121 h 121"/>
                <a:gd name="T36" fmla="*/ 24 w 112"/>
                <a:gd name="T37" fmla="*/ 121 h 121"/>
                <a:gd name="T38" fmla="*/ 31 w 112"/>
                <a:gd name="T39" fmla="*/ 113 h 121"/>
                <a:gd name="T40" fmla="*/ 31 w 112"/>
                <a:gd name="T41" fmla="*/ 74 h 121"/>
                <a:gd name="T42" fmla="*/ 24 w 112"/>
                <a:gd name="T43" fmla="*/ 67 h 121"/>
                <a:gd name="T44" fmla="*/ 64 w 112"/>
                <a:gd name="T45" fmla="*/ 56 h 121"/>
                <a:gd name="T46" fmla="*/ 47 w 112"/>
                <a:gd name="T47" fmla="*/ 56 h 121"/>
                <a:gd name="T48" fmla="*/ 40 w 112"/>
                <a:gd name="T49" fmla="*/ 63 h 121"/>
                <a:gd name="T50" fmla="*/ 40 w 112"/>
                <a:gd name="T51" fmla="*/ 113 h 121"/>
                <a:gd name="T52" fmla="*/ 47 w 112"/>
                <a:gd name="T53" fmla="*/ 121 h 121"/>
                <a:gd name="T54" fmla="*/ 64 w 112"/>
                <a:gd name="T55" fmla="*/ 121 h 121"/>
                <a:gd name="T56" fmla="*/ 71 w 112"/>
                <a:gd name="T57" fmla="*/ 113 h 121"/>
                <a:gd name="T58" fmla="*/ 71 w 112"/>
                <a:gd name="T59" fmla="*/ 63 h 121"/>
                <a:gd name="T60" fmla="*/ 64 w 112"/>
                <a:gd name="T61" fmla="*/ 56 h 121"/>
                <a:gd name="T62" fmla="*/ 103 w 112"/>
                <a:gd name="T63" fmla="*/ 41 h 121"/>
                <a:gd name="T64" fmla="*/ 87 w 112"/>
                <a:gd name="T65" fmla="*/ 41 h 121"/>
                <a:gd name="T66" fmla="*/ 79 w 112"/>
                <a:gd name="T67" fmla="*/ 48 h 121"/>
                <a:gd name="T68" fmla="*/ 79 w 112"/>
                <a:gd name="T69" fmla="*/ 113 h 121"/>
                <a:gd name="T70" fmla="*/ 87 w 112"/>
                <a:gd name="T71" fmla="*/ 121 h 121"/>
                <a:gd name="T72" fmla="*/ 103 w 112"/>
                <a:gd name="T73" fmla="*/ 121 h 121"/>
                <a:gd name="T74" fmla="*/ 111 w 112"/>
                <a:gd name="T75" fmla="*/ 113 h 121"/>
                <a:gd name="T76" fmla="*/ 111 w 112"/>
                <a:gd name="T77" fmla="*/ 48 h 121"/>
                <a:gd name="T78" fmla="*/ 103 w 112"/>
                <a:gd name="T79" fmla="*/ 4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 h="121">
                  <a:moveTo>
                    <a:pt x="46" y="29"/>
                  </a:moveTo>
                  <a:cubicBezTo>
                    <a:pt x="63" y="53"/>
                    <a:pt x="63" y="53"/>
                    <a:pt x="63" y="53"/>
                  </a:cubicBezTo>
                  <a:cubicBezTo>
                    <a:pt x="93" y="22"/>
                    <a:pt x="93" y="22"/>
                    <a:pt x="93" y="22"/>
                  </a:cubicBezTo>
                  <a:cubicBezTo>
                    <a:pt x="101" y="31"/>
                    <a:pt x="101" y="31"/>
                    <a:pt x="101" y="31"/>
                  </a:cubicBezTo>
                  <a:cubicBezTo>
                    <a:pt x="107" y="15"/>
                    <a:pt x="107" y="15"/>
                    <a:pt x="107" y="15"/>
                  </a:cubicBezTo>
                  <a:cubicBezTo>
                    <a:pt x="112" y="0"/>
                    <a:pt x="112" y="0"/>
                    <a:pt x="112" y="0"/>
                  </a:cubicBezTo>
                  <a:cubicBezTo>
                    <a:pt x="80" y="6"/>
                    <a:pt x="80" y="6"/>
                    <a:pt x="80" y="6"/>
                  </a:cubicBezTo>
                  <a:cubicBezTo>
                    <a:pt x="87" y="15"/>
                    <a:pt x="87" y="15"/>
                    <a:pt x="87" y="15"/>
                  </a:cubicBezTo>
                  <a:cubicBezTo>
                    <a:pt x="64" y="39"/>
                    <a:pt x="64" y="39"/>
                    <a:pt x="64" y="39"/>
                  </a:cubicBezTo>
                  <a:cubicBezTo>
                    <a:pt x="47" y="16"/>
                    <a:pt x="47" y="16"/>
                    <a:pt x="47" y="16"/>
                  </a:cubicBezTo>
                  <a:cubicBezTo>
                    <a:pt x="1" y="58"/>
                    <a:pt x="1" y="58"/>
                    <a:pt x="1" y="58"/>
                  </a:cubicBezTo>
                  <a:cubicBezTo>
                    <a:pt x="7" y="64"/>
                    <a:pt x="7" y="64"/>
                    <a:pt x="7" y="64"/>
                  </a:cubicBezTo>
                  <a:lnTo>
                    <a:pt x="46" y="29"/>
                  </a:lnTo>
                  <a:close/>
                  <a:moveTo>
                    <a:pt x="24" y="67"/>
                  </a:moveTo>
                  <a:cubicBezTo>
                    <a:pt x="7" y="67"/>
                    <a:pt x="7" y="67"/>
                    <a:pt x="7" y="67"/>
                  </a:cubicBezTo>
                  <a:cubicBezTo>
                    <a:pt x="3" y="67"/>
                    <a:pt x="0" y="70"/>
                    <a:pt x="0" y="74"/>
                  </a:cubicBezTo>
                  <a:cubicBezTo>
                    <a:pt x="0" y="113"/>
                    <a:pt x="0" y="113"/>
                    <a:pt x="0" y="113"/>
                  </a:cubicBezTo>
                  <a:cubicBezTo>
                    <a:pt x="0" y="117"/>
                    <a:pt x="3" y="121"/>
                    <a:pt x="7" y="121"/>
                  </a:cubicBezTo>
                  <a:cubicBezTo>
                    <a:pt x="24" y="121"/>
                    <a:pt x="24" y="121"/>
                    <a:pt x="24" y="121"/>
                  </a:cubicBezTo>
                  <a:cubicBezTo>
                    <a:pt x="28" y="121"/>
                    <a:pt x="31" y="117"/>
                    <a:pt x="31" y="113"/>
                  </a:cubicBezTo>
                  <a:cubicBezTo>
                    <a:pt x="31" y="74"/>
                    <a:pt x="31" y="74"/>
                    <a:pt x="31" y="74"/>
                  </a:cubicBezTo>
                  <a:cubicBezTo>
                    <a:pt x="31" y="70"/>
                    <a:pt x="28" y="67"/>
                    <a:pt x="24" y="67"/>
                  </a:cubicBezTo>
                  <a:close/>
                  <a:moveTo>
                    <a:pt x="64" y="56"/>
                  </a:moveTo>
                  <a:cubicBezTo>
                    <a:pt x="47" y="56"/>
                    <a:pt x="47" y="56"/>
                    <a:pt x="47" y="56"/>
                  </a:cubicBezTo>
                  <a:cubicBezTo>
                    <a:pt x="43" y="56"/>
                    <a:pt x="40" y="59"/>
                    <a:pt x="40" y="63"/>
                  </a:cubicBezTo>
                  <a:cubicBezTo>
                    <a:pt x="40" y="113"/>
                    <a:pt x="40" y="113"/>
                    <a:pt x="40" y="113"/>
                  </a:cubicBezTo>
                  <a:cubicBezTo>
                    <a:pt x="40" y="117"/>
                    <a:pt x="43" y="121"/>
                    <a:pt x="47" y="121"/>
                  </a:cubicBezTo>
                  <a:cubicBezTo>
                    <a:pt x="64" y="121"/>
                    <a:pt x="64" y="121"/>
                    <a:pt x="64" y="121"/>
                  </a:cubicBezTo>
                  <a:cubicBezTo>
                    <a:pt x="68" y="121"/>
                    <a:pt x="71" y="117"/>
                    <a:pt x="71" y="113"/>
                  </a:cubicBezTo>
                  <a:cubicBezTo>
                    <a:pt x="71" y="63"/>
                    <a:pt x="71" y="63"/>
                    <a:pt x="71" y="63"/>
                  </a:cubicBezTo>
                  <a:cubicBezTo>
                    <a:pt x="71" y="59"/>
                    <a:pt x="68" y="56"/>
                    <a:pt x="64" y="56"/>
                  </a:cubicBezTo>
                  <a:close/>
                  <a:moveTo>
                    <a:pt x="103" y="41"/>
                  </a:moveTo>
                  <a:cubicBezTo>
                    <a:pt x="87" y="41"/>
                    <a:pt x="87" y="41"/>
                    <a:pt x="87" y="41"/>
                  </a:cubicBezTo>
                  <a:cubicBezTo>
                    <a:pt x="83" y="41"/>
                    <a:pt x="79" y="44"/>
                    <a:pt x="79" y="48"/>
                  </a:cubicBezTo>
                  <a:cubicBezTo>
                    <a:pt x="79" y="113"/>
                    <a:pt x="79" y="113"/>
                    <a:pt x="79" y="113"/>
                  </a:cubicBezTo>
                  <a:cubicBezTo>
                    <a:pt x="79" y="117"/>
                    <a:pt x="83" y="121"/>
                    <a:pt x="87" y="121"/>
                  </a:cubicBezTo>
                  <a:cubicBezTo>
                    <a:pt x="103" y="121"/>
                    <a:pt x="103" y="121"/>
                    <a:pt x="103" y="121"/>
                  </a:cubicBezTo>
                  <a:cubicBezTo>
                    <a:pt x="107" y="121"/>
                    <a:pt x="111" y="117"/>
                    <a:pt x="111" y="113"/>
                  </a:cubicBezTo>
                  <a:cubicBezTo>
                    <a:pt x="111" y="48"/>
                    <a:pt x="111" y="48"/>
                    <a:pt x="111" y="48"/>
                  </a:cubicBezTo>
                  <a:cubicBezTo>
                    <a:pt x="111" y="44"/>
                    <a:pt x="107" y="41"/>
                    <a:pt x="103"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3" name="文本框 182"/>
            <p:cNvSpPr txBox="1"/>
            <p:nvPr/>
          </p:nvSpPr>
          <p:spPr>
            <a:xfrm>
              <a:off x="7360090" y="2139967"/>
              <a:ext cx="1328580" cy="331022"/>
            </a:xfrm>
            <a:prstGeom prst="rect">
              <a:avLst/>
            </a:prstGeom>
            <a:noFill/>
          </p:spPr>
          <p:txBody>
            <a:bodyPr wrap="square" rtlCol="0">
              <a:spAutoFit/>
            </a:bodyPr>
            <a:lstStyle/>
            <a:p>
              <a:pPr algn="ctr"/>
              <a:r>
                <a:rPr lang="zh-CN" altLang="en-US" sz="1015" dirty="0">
                  <a:solidFill>
                    <a:prstClr val="white"/>
                  </a:solidFill>
                  <a:latin typeface="微软雅黑" panose="020B0503020204020204" pitchFamily="34" charset="-122"/>
                  <a:ea typeface="微软雅黑" panose="020B0503020204020204" pitchFamily="34" charset="-122"/>
                </a:rPr>
                <a:t>添加标题</a:t>
              </a:r>
              <a:endParaRPr lang="zh-CN" altLang="en-US" sz="1015" dirty="0">
                <a:solidFill>
                  <a:prstClr val="white"/>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123696" y="1083746"/>
            <a:ext cx="2951861" cy="3554627"/>
            <a:chOff x="4164384" y="1445329"/>
            <a:chExt cx="3935303" cy="4740600"/>
          </a:xfrm>
        </p:grpSpPr>
        <p:sp>
          <p:nvSpPr>
            <p:cNvPr id="17" name="Freeform 48"/>
            <p:cNvSpPr>
              <a:spLocks noEditPoints="1"/>
            </p:cNvSpPr>
            <p:nvPr/>
          </p:nvSpPr>
          <p:spPr bwMode="auto">
            <a:xfrm>
              <a:off x="5727736" y="1445329"/>
              <a:ext cx="808600" cy="879435"/>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nvGrpSpPr>
            <p:cNvPr id="18" name="组合 17"/>
            <p:cNvGrpSpPr/>
            <p:nvPr/>
          </p:nvGrpSpPr>
          <p:grpSpPr>
            <a:xfrm>
              <a:off x="4164384" y="2107274"/>
              <a:ext cx="3935303" cy="4078655"/>
              <a:chOff x="4164384" y="2107274"/>
              <a:chExt cx="3935303" cy="4078655"/>
            </a:xfrm>
          </p:grpSpPr>
          <p:grpSp>
            <p:nvGrpSpPr>
              <p:cNvPr id="19" name="组合 18"/>
              <p:cNvGrpSpPr/>
              <p:nvPr/>
            </p:nvGrpSpPr>
            <p:grpSpPr>
              <a:xfrm>
                <a:off x="4164384" y="2107274"/>
                <a:ext cx="3935303" cy="4078655"/>
                <a:chOff x="3302629" y="735900"/>
                <a:chExt cx="5732734" cy="5941562"/>
              </a:xfrm>
            </p:grpSpPr>
            <p:sp>
              <p:nvSpPr>
                <p:cNvPr id="24" name="弦形 23"/>
                <p:cNvSpPr/>
                <p:nvPr/>
              </p:nvSpPr>
              <p:spPr>
                <a:xfrm rot="2525344" flipH="1">
                  <a:off x="4346167" y="3082040"/>
                  <a:ext cx="3571370" cy="3595422"/>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5" name="弦形 24"/>
                <p:cNvSpPr/>
                <p:nvPr/>
              </p:nvSpPr>
              <p:spPr>
                <a:xfrm rot="16976604" flipH="1">
                  <a:off x="5451967" y="1049275"/>
                  <a:ext cx="3571370" cy="3595422"/>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6" name="弦形 25"/>
                <p:cNvSpPr/>
                <p:nvPr/>
              </p:nvSpPr>
              <p:spPr>
                <a:xfrm rot="4623396">
                  <a:off x="3314655" y="1086714"/>
                  <a:ext cx="3571370" cy="3595422"/>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27" name="组合 26"/>
                <p:cNvGrpSpPr/>
                <p:nvPr/>
              </p:nvGrpSpPr>
              <p:grpSpPr>
                <a:xfrm rot="7260000" flipH="1">
                  <a:off x="5471647" y="4895962"/>
                  <a:ext cx="1289050" cy="1952626"/>
                  <a:chOff x="2820709" y="1379509"/>
                  <a:chExt cx="1289050" cy="1952626"/>
                </a:xfrm>
              </p:grpSpPr>
              <p:sp>
                <p:nvSpPr>
                  <p:cNvPr id="62" name="Freeform 34"/>
                  <p:cNvSpPr/>
                  <p:nvPr/>
                </p:nvSpPr>
                <p:spPr bwMode="auto">
                  <a:xfrm>
                    <a:off x="2820709" y="3117822"/>
                    <a:ext cx="339725" cy="214313"/>
                  </a:xfrm>
                  <a:custGeom>
                    <a:avLst/>
                    <a:gdLst>
                      <a:gd name="T0" fmla="*/ 59 w 90"/>
                      <a:gd name="T1" fmla="*/ 57 h 57"/>
                      <a:gd name="T2" fmla="*/ 0 w 90"/>
                      <a:gd name="T3" fmla="*/ 8 h 57"/>
                      <a:gd name="T4" fmla="*/ 90 w 90"/>
                      <a:gd name="T5" fmla="*/ 3 h 57"/>
                      <a:gd name="T6" fmla="*/ 59 w 90"/>
                      <a:gd name="T7" fmla="*/ 57 h 57"/>
                    </a:gdLst>
                    <a:ahLst/>
                    <a:cxnLst>
                      <a:cxn ang="0">
                        <a:pos x="T0" y="T1"/>
                      </a:cxn>
                      <a:cxn ang="0">
                        <a:pos x="T2" y="T3"/>
                      </a:cxn>
                      <a:cxn ang="0">
                        <a:pos x="T4" y="T5"/>
                      </a:cxn>
                      <a:cxn ang="0">
                        <a:pos x="T6" y="T7"/>
                      </a:cxn>
                    </a:cxnLst>
                    <a:rect l="0" t="0" r="r" b="b"/>
                    <a:pathLst>
                      <a:path w="90" h="57">
                        <a:moveTo>
                          <a:pt x="59" y="57"/>
                        </a:moveTo>
                        <a:cubicBezTo>
                          <a:pt x="59" y="57"/>
                          <a:pt x="12" y="36"/>
                          <a:pt x="0" y="8"/>
                        </a:cubicBezTo>
                        <a:cubicBezTo>
                          <a:pt x="0" y="8"/>
                          <a:pt x="38" y="0"/>
                          <a:pt x="90" y="3"/>
                        </a:cubicBezTo>
                        <a:lnTo>
                          <a:pt x="59" y="57"/>
                        </a:lnTo>
                        <a:close/>
                      </a:path>
                    </a:pathLst>
                  </a:custGeom>
                  <a:gradFill>
                    <a:gsLst>
                      <a:gs pos="0">
                        <a:srgbClr val="CECECE"/>
                      </a:gs>
                      <a:gs pos="100000">
                        <a:schemeClr val="bg1">
                          <a:lumMod val="50000"/>
                        </a:schemeClr>
                      </a:gs>
                    </a:gsLst>
                    <a:lin ang="168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63" name="Freeform 35"/>
                  <p:cNvSpPr/>
                  <p:nvPr/>
                </p:nvSpPr>
                <p:spPr bwMode="auto">
                  <a:xfrm>
                    <a:off x="3833534" y="1379509"/>
                    <a:ext cx="276225" cy="320675"/>
                  </a:xfrm>
                  <a:custGeom>
                    <a:avLst/>
                    <a:gdLst>
                      <a:gd name="T0" fmla="*/ 72 w 73"/>
                      <a:gd name="T1" fmla="*/ 31 h 85"/>
                      <a:gd name="T2" fmla="*/ 0 w 73"/>
                      <a:gd name="T3" fmla="*/ 5 h 85"/>
                      <a:gd name="T4" fmla="*/ 41 w 73"/>
                      <a:gd name="T5" fmla="*/ 85 h 85"/>
                      <a:gd name="T6" fmla="*/ 72 w 73"/>
                      <a:gd name="T7" fmla="*/ 31 h 85"/>
                    </a:gdLst>
                    <a:ahLst/>
                    <a:cxnLst>
                      <a:cxn ang="0">
                        <a:pos x="T0" y="T1"/>
                      </a:cxn>
                      <a:cxn ang="0">
                        <a:pos x="T2" y="T3"/>
                      </a:cxn>
                      <a:cxn ang="0">
                        <a:pos x="T4" y="T5"/>
                      </a:cxn>
                      <a:cxn ang="0">
                        <a:pos x="T6" y="T7"/>
                      </a:cxn>
                    </a:cxnLst>
                    <a:rect l="0" t="0" r="r" b="b"/>
                    <a:pathLst>
                      <a:path w="73" h="85">
                        <a:moveTo>
                          <a:pt x="72" y="31"/>
                        </a:moveTo>
                        <a:cubicBezTo>
                          <a:pt x="73" y="31"/>
                          <a:pt x="31" y="0"/>
                          <a:pt x="0" y="5"/>
                        </a:cubicBezTo>
                        <a:cubicBezTo>
                          <a:pt x="0" y="5"/>
                          <a:pt x="12" y="41"/>
                          <a:pt x="41" y="85"/>
                        </a:cubicBezTo>
                        <a:lnTo>
                          <a:pt x="72" y="31"/>
                        </a:lnTo>
                        <a:close/>
                      </a:path>
                    </a:pathLst>
                  </a:custGeom>
                  <a:gradFill>
                    <a:gsLst>
                      <a:gs pos="0">
                        <a:srgbClr val="BDBDBD"/>
                      </a:gs>
                      <a:gs pos="100000">
                        <a:schemeClr val="bg1">
                          <a:lumMod val="50000"/>
                        </a:schemeClr>
                      </a:gs>
                    </a:gsLst>
                    <a:lin ang="72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28" name="组合 27"/>
                <p:cNvGrpSpPr/>
                <p:nvPr/>
              </p:nvGrpSpPr>
              <p:grpSpPr>
                <a:xfrm flipH="1">
                  <a:off x="7509779" y="1389035"/>
                  <a:ext cx="1289050" cy="1952626"/>
                  <a:chOff x="2820709" y="1379509"/>
                  <a:chExt cx="1289050" cy="1952626"/>
                </a:xfrm>
              </p:grpSpPr>
              <p:sp>
                <p:nvSpPr>
                  <p:cNvPr id="60" name="Freeform 34"/>
                  <p:cNvSpPr/>
                  <p:nvPr/>
                </p:nvSpPr>
                <p:spPr bwMode="auto">
                  <a:xfrm>
                    <a:off x="2820709" y="3117822"/>
                    <a:ext cx="339725" cy="214313"/>
                  </a:xfrm>
                  <a:custGeom>
                    <a:avLst/>
                    <a:gdLst>
                      <a:gd name="T0" fmla="*/ 59 w 90"/>
                      <a:gd name="T1" fmla="*/ 57 h 57"/>
                      <a:gd name="T2" fmla="*/ 0 w 90"/>
                      <a:gd name="T3" fmla="*/ 8 h 57"/>
                      <a:gd name="T4" fmla="*/ 90 w 90"/>
                      <a:gd name="T5" fmla="*/ 3 h 57"/>
                      <a:gd name="T6" fmla="*/ 59 w 90"/>
                      <a:gd name="T7" fmla="*/ 57 h 57"/>
                    </a:gdLst>
                    <a:ahLst/>
                    <a:cxnLst>
                      <a:cxn ang="0">
                        <a:pos x="T0" y="T1"/>
                      </a:cxn>
                      <a:cxn ang="0">
                        <a:pos x="T2" y="T3"/>
                      </a:cxn>
                      <a:cxn ang="0">
                        <a:pos x="T4" y="T5"/>
                      </a:cxn>
                      <a:cxn ang="0">
                        <a:pos x="T6" y="T7"/>
                      </a:cxn>
                    </a:cxnLst>
                    <a:rect l="0" t="0" r="r" b="b"/>
                    <a:pathLst>
                      <a:path w="90" h="57">
                        <a:moveTo>
                          <a:pt x="59" y="57"/>
                        </a:moveTo>
                        <a:cubicBezTo>
                          <a:pt x="59" y="57"/>
                          <a:pt x="12" y="36"/>
                          <a:pt x="0" y="8"/>
                        </a:cubicBezTo>
                        <a:cubicBezTo>
                          <a:pt x="0" y="8"/>
                          <a:pt x="38" y="0"/>
                          <a:pt x="90" y="3"/>
                        </a:cubicBezTo>
                        <a:lnTo>
                          <a:pt x="59" y="57"/>
                        </a:lnTo>
                        <a:close/>
                      </a:path>
                    </a:pathLst>
                  </a:custGeom>
                  <a:gradFill>
                    <a:gsLst>
                      <a:gs pos="0">
                        <a:srgbClr val="CECECE"/>
                      </a:gs>
                      <a:gs pos="100000">
                        <a:schemeClr val="bg1">
                          <a:lumMod val="50000"/>
                        </a:schemeClr>
                      </a:gs>
                    </a:gsLst>
                    <a:lin ang="168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61" name="Freeform 35"/>
                  <p:cNvSpPr/>
                  <p:nvPr/>
                </p:nvSpPr>
                <p:spPr bwMode="auto">
                  <a:xfrm>
                    <a:off x="3833534" y="1379509"/>
                    <a:ext cx="276225" cy="320675"/>
                  </a:xfrm>
                  <a:custGeom>
                    <a:avLst/>
                    <a:gdLst>
                      <a:gd name="T0" fmla="*/ 72 w 73"/>
                      <a:gd name="T1" fmla="*/ 31 h 85"/>
                      <a:gd name="T2" fmla="*/ 0 w 73"/>
                      <a:gd name="T3" fmla="*/ 5 h 85"/>
                      <a:gd name="T4" fmla="*/ 41 w 73"/>
                      <a:gd name="T5" fmla="*/ 85 h 85"/>
                      <a:gd name="T6" fmla="*/ 72 w 73"/>
                      <a:gd name="T7" fmla="*/ 31 h 85"/>
                    </a:gdLst>
                    <a:ahLst/>
                    <a:cxnLst>
                      <a:cxn ang="0">
                        <a:pos x="T0" y="T1"/>
                      </a:cxn>
                      <a:cxn ang="0">
                        <a:pos x="T2" y="T3"/>
                      </a:cxn>
                      <a:cxn ang="0">
                        <a:pos x="T4" y="T5"/>
                      </a:cxn>
                      <a:cxn ang="0">
                        <a:pos x="T6" y="T7"/>
                      </a:cxn>
                    </a:cxnLst>
                    <a:rect l="0" t="0" r="r" b="b"/>
                    <a:pathLst>
                      <a:path w="73" h="85">
                        <a:moveTo>
                          <a:pt x="72" y="31"/>
                        </a:moveTo>
                        <a:cubicBezTo>
                          <a:pt x="73" y="31"/>
                          <a:pt x="31" y="0"/>
                          <a:pt x="0" y="5"/>
                        </a:cubicBezTo>
                        <a:cubicBezTo>
                          <a:pt x="0" y="5"/>
                          <a:pt x="12" y="41"/>
                          <a:pt x="41" y="85"/>
                        </a:cubicBezTo>
                        <a:lnTo>
                          <a:pt x="72" y="31"/>
                        </a:lnTo>
                        <a:close/>
                      </a:path>
                    </a:pathLst>
                  </a:custGeom>
                  <a:gradFill>
                    <a:gsLst>
                      <a:gs pos="0">
                        <a:srgbClr val="BDBDBD"/>
                      </a:gs>
                      <a:gs pos="100000">
                        <a:schemeClr val="bg1">
                          <a:lumMod val="50000"/>
                        </a:schemeClr>
                      </a:gs>
                    </a:gsLst>
                    <a:lin ang="72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29" name="组合 28"/>
                <p:cNvGrpSpPr/>
                <p:nvPr/>
              </p:nvGrpSpPr>
              <p:grpSpPr>
                <a:xfrm>
                  <a:off x="3478428" y="1379509"/>
                  <a:ext cx="1289050" cy="1952626"/>
                  <a:chOff x="2820709" y="1379509"/>
                  <a:chExt cx="1289050" cy="1952626"/>
                </a:xfrm>
              </p:grpSpPr>
              <p:sp>
                <p:nvSpPr>
                  <p:cNvPr id="58" name="Freeform 34"/>
                  <p:cNvSpPr/>
                  <p:nvPr/>
                </p:nvSpPr>
                <p:spPr bwMode="auto">
                  <a:xfrm>
                    <a:off x="2820709" y="3117822"/>
                    <a:ext cx="339725" cy="214313"/>
                  </a:xfrm>
                  <a:custGeom>
                    <a:avLst/>
                    <a:gdLst>
                      <a:gd name="T0" fmla="*/ 59 w 90"/>
                      <a:gd name="T1" fmla="*/ 57 h 57"/>
                      <a:gd name="T2" fmla="*/ 0 w 90"/>
                      <a:gd name="T3" fmla="*/ 8 h 57"/>
                      <a:gd name="T4" fmla="*/ 90 w 90"/>
                      <a:gd name="T5" fmla="*/ 3 h 57"/>
                      <a:gd name="T6" fmla="*/ 59 w 90"/>
                      <a:gd name="T7" fmla="*/ 57 h 57"/>
                    </a:gdLst>
                    <a:ahLst/>
                    <a:cxnLst>
                      <a:cxn ang="0">
                        <a:pos x="T0" y="T1"/>
                      </a:cxn>
                      <a:cxn ang="0">
                        <a:pos x="T2" y="T3"/>
                      </a:cxn>
                      <a:cxn ang="0">
                        <a:pos x="T4" y="T5"/>
                      </a:cxn>
                      <a:cxn ang="0">
                        <a:pos x="T6" y="T7"/>
                      </a:cxn>
                    </a:cxnLst>
                    <a:rect l="0" t="0" r="r" b="b"/>
                    <a:pathLst>
                      <a:path w="90" h="57">
                        <a:moveTo>
                          <a:pt x="59" y="57"/>
                        </a:moveTo>
                        <a:cubicBezTo>
                          <a:pt x="59" y="57"/>
                          <a:pt x="12" y="36"/>
                          <a:pt x="0" y="8"/>
                        </a:cubicBezTo>
                        <a:cubicBezTo>
                          <a:pt x="0" y="8"/>
                          <a:pt x="38" y="0"/>
                          <a:pt x="90" y="3"/>
                        </a:cubicBezTo>
                        <a:lnTo>
                          <a:pt x="59" y="57"/>
                        </a:lnTo>
                        <a:close/>
                      </a:path>
                    </a:pathLst>
                  </a:custGeom>
                  <a:gradFill>
                    <a:gsLst>
                      <a:gs pos="0">
                        <a:srgbClr val="CECECE"/>
                      </a:gs>
                      <a:gs pos="100000">
                        <a:schemeClr val="bg1">
                          <a:lumMod val="50000"/>
                        </a:schemeClr>
                      </a:gs>
                    </a:gsLst>
                    <a:lin ang="168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59" name="Freeform 35"/>
                  <p:cNvSpPr/>
                  <p:nvPr/>
                </p:nvSpPr>
                <p:spPr bwMode="auto">
                  <a:xfrm>
                    <a:off x="3833534" y="1379509"/>
                    <a:ext cx="276225" cy="320675"/>
                  </a:xfrm>
                  <a:custGeom>
                    <a:avLst/>
                    <a:gdLst>
                      <a:gd name="T0" fmla="*/ 72 w 73"/>
                      <a:gd name="T1" fmla="*/ 31 h 85"/>
                      <a:gd name="T2" fmla="*/ 0 w 73"/>
                      <a:gd name="T3" fmla="*/ 5 h 85"/>
                      <a:gd name="T4" fmla="*/ 41 w 73"/>
                      <a:gd name="T5" fmla="*/ 85 h 85"/>
                      <a:gd name="T6" fmla="*/ 72 w 73"/>
                      <a:gd name="T7" fmla="*/ 31 h 85"/>
                    </a:gdLst>
                    <a:ahLst/>
                    <a:cxnLst>
                      <a:cxn ang="0">
                        <a:pos x="T0" y="T1"/>
                      </a:cxn>
                      <a:cxn ang="0">
                        <a:pos x="T2" y="T3"/>
                      </a:cxn>
                      <a:cxn ang="0">
                        <a:pos x="T4" y="T5"/>
                      </a:cxn>
                      <a:cxn ang="0">
                        <a:pos x="T6" y="T7"/>
                      </a:cxn>
                    </a:cxnLst>
                    <a:rect l="0" t="0" r="r" b="b"/>
                    <a:pathLst>
                      <a:path w="73" h="85">
                        <a:moveTo>
                          <a:pt x="72" y="31"/>
                        </a:moveTo>
                        <a:cubicBezTo>
                          <a:pt x="73" y="31"/>
                          <a:pt x="31" y="0"/>
                          <a:pt x="0" y="5"/>
                        </a:cubicBezTo>
                        <a:cubicBezTo>
                          <a:pt x="0" y="5"/>
                          <a:pt x="12" y="41"/>
                          <a:pt x="41" y="85"/>
                        </a:cubicBezTo>
                        <a:lnTo>
                          <a:pt x="72" y="31"/>
                        </a:lnTo>
                        <a:close/>
                      </a:path>
                    </a:pathLst>
                  </a:custGeom>
                  <a:gradFill>
                    <a:gsLst>
                      <a:gs pos="0">
                        <a:srgbClr val="BDBDBD"/>
                      </a:gs>
                      <a:gs pos="100000">
                        <a:schemeClr val="bg1">
                          <a:lumMod val="50000"/>
                        </a:schemeClr>
                      </a:gs>
                    </a:gsLst>
                    <a:lin ang="72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30" name="Group 4"/>
                <p:cNvGrpSpPr>
                  <a:grpSpLocks noChangeAspect="1"/>
                </p:cNvGrpSpPr>
                <p:nvPr/>
              </p:nvGrpSpPr>
              <p:grpSpPr bwMode="auto">
                <a:xfrm>
                  <a:off x="3406468" y="932993"/>
                  <a:ext cx="5454650" cy="4897438"/>
                  <a:chOff x="2121" y="617"/>
                  <a:chExt cx="3436" cy="3085"/>
                </a:xfrm>
                <a:gradFill>
                  <a:gsLst>
                    <a:gs pos="100000">
                      <a:srgbClr val="FDFDFD"/>
                    </a:gs>
                    <a:gs pos="0">
                      <a:schemeClr val="bg1">
                        <a:lumMod val="75000"/>
                      </a:schemeClr>
                    </a:gs>
                  </a:gsLst>
                  <a:lin ang="2700000" scaled="1"/>
                </a:gradFill>
                <a:effectLst>
                  <a:outerShdw blurRad="254000" dist="101600" dir="2700000" algn="tl" rotWithShape="0">
                    <a:prstClr val="black">
                      <a:alpha val="40000"/>
                    </a:prstClr>
                  </a:outerShdw>
                </a:effectLst>
              </p:grpSpPr>
              <p:sp>
                <p:nvSpPr>
                  <p:cNvPr id="56" name="Freeform 5"/>
                  <p:cNvSpPr/>
                  <p:nvPr/>
                </p:nvSpPr>
                <p:spPr bwMode="auto">
                  <a:xfrm>
                    <a:off x="2128" y="622"/>
                    <a:ext cx="3419" cy="3076"/>
                  </a:xfrm>
                  <a:custGeom>
                    <a:avLst/>
                    <a:gdLst>
                      <a:gd name="T0" fmla="*/ 9 w 1444"/>
                      <a:gd name="T1" fmla="*/ 761 h 1299"/>
                      <a:gd name="T2" fmla="*/ 369 w 1444"/>
                      <a:gd name="T3" fmla="*/ 1121 h 1299"/>
                      <a:gd name="T4" fmla="*/ 322 w 1444"/>
                      <a:gd name="T5" fmla="*/ 1299 h 1299"/>
                      <a:gd name="T6" fmla="*/ 1116 w 1444"/>
                      <a:gd name="T7" fmla="*/ 1299 h 1299"/>
                      <a:gd name="T8" fmla="*/ 1069 w 1444"/>
                      <a:gd name="T9" fmla="*/ 1121 h 1299"/>
                      <a:gd name="T10" fmla="*/ 1430 w 1444"/>
                      <a:gd name="T11" fmla="*/ 761 h 1299"/>
                      <a:gd name="T12" fmla="*/ 1444 w 1444"/>
                      <a:gd name="T13" fmla="*/ 761 h 1299"/>
                      <a:gd name="T14" fmla="*/ 1149 w 1444"/>
                      <a:gd name="T15" fmla="*/ 248 h 1299"/>
                      <a:gd name="T16" fmla="*/ 725 w 1444"/>
                      <a:gd name="T17" fmla="*/ 0 h 1299"/>
                      <a:gd name="T18" fmla="*/ 719 w 1444"/>
                      <a:gd name="T19" fmla="*/ 0 h 1299"/>
                      <a:gd name="T20" fmla="*/ 295 w 1444"/>
                      <a:gd name="T21" fmla="*/ 248 h 1299"/>
                      <a:gd name="T22" fmla="*/ 0 w 1444"/>
                      <a:gd name="T23" fmla="*/ 761 h 1299"/>
                      <a:gd name="T24" fmla="*/ 9 w 1444"/>
                      <a:gd name="T25" fmla="*/ 761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4" h="1299">
                        <a:moveTo>
                          <a:pt x="9" y="761"/>
                        </a:moveTo>
                        <a:cubicBezTo>
                          <a:pt x="208" y="761"/>
                          <a:pt x="369" y="922"/>
                          <a:pt x="369" y="1121"/>
                        </a:cubicBezTo>
                        <a:cubicBezTo>
                          <a:pt x="369" y="1186"/>
                          <a:pt x="352" y="1247"/>
                          <a:pt x="322" y="1299"/>
                        </a:cubicBezTo>
                        <a:cubicBezTo>
                          <a:pt x="1116" y="1299"/>
                          <a:pt x="1116" y="1299"/>
                          <a:pt x="1116" y="1299"/>
                        </a:cubicBezTo>
                        <a:cubicBezTo>
                          <a:pt x="1086" y="1247"/>
                          <a:pt x="1069" y="1186"/>
                          <a:pt x="1069" y="1121"/>
                        </a:cubicBezTo>
                        <a:cubicBezTo>
                          <a:pt x="1069" y="922"/>
                          <a:pt x="1231" y="761"/>
                          <a:pt x="1430" y="761"/>
                        </a:cubicBezTo>
                        <a:cubicBezTo>
                          <a:pt x="1434" y="761"/>
                          <a:pt x="1439" y="761"/>
                          <a:pt x="1444" y="761"/>
                        </a:cubicBezTo>
                        <a:cubicBezTo>
                          <a:pt x="1149" y="248"/>
                          <a:pt x="1149" y="248"/>
                          <a:pt x="1149" y="248"/>
                        </a:cubicBezTo>
                        <a:cubicBezTo>
                          <a:pt x="1061" y="94"/>
                          <a:pt x="900" y="0"/>
                          <a:pt x="725" y="0"/>
                        </a:cubicBezTo>
                        <a:cubicBezTo>
                          <a:pt x="719" y="0"/>
                          <a:pt x="719" y="0"/>
                          <a:pt x="719" y="0"/>
                        </a:cubicBezTo>
                        <a:cubicBezTo>
                          <a:pt x="544" y="0"/>
                          <a:pt x="383" y="94"/>
                          <a:pt x="295" y="248"/>
                        </a:cubicBezTo>
                        <a:cubicBezTo>
                          <a:pt x="0" y="761"/>
                          <a:pt x="0" y="761"/>
                          <a:pt x="0" y="761"/>
                        </a:cubicBezTo>
                        <a:cubicBezTo>
                          <a:pt x="3" y="761"/>
                          <a:pt x="6" y="761"/>
                          <a:pt x="9" y="761"/>
                        </a:cubicBezTo>
                        <a:close/>
                      </a:path>
                    </a:pathLst>
                  </a:custGeom>
                  <a:grpFill/>
                  <a:ln w="19050">
                    <a:gradFill flip="none" rotWithShape="1">
                      <a:gsLst>
                        <a:gs pos="0">
                          <a:schemeClr val="bg1"/>
                        </a:gs>
                        <a:gs pos="100000">
                          <a:schemeClr val="bg1">
                            <a:lumMod val="75000"/>
                          </a:schemeClr>
                        </a:gs>
                      </a:gsLst>
                      <a:lin ang="2700000" scaled="1"/>
                      <a:tileRect/>
                    </a:gradFill>
                    <a:round/>
                  </a:ln>
                </p:spPr>
                <p:txBody>
                  <a:bodyPr vert="horz" wrap="square" lIns="68580" tIns="34290" rIns="68580" bIns="34290" numCol="1" anchor="t" anchorCtr="0" compatLnSpc="1"/>
                  <a:lstStyle/>
                  <a:p>
                    <a:endParaRPr lang="zh-CN" altLang="en-US" sz="1015">
                      <a:solidFill>
                        <a:prstClr val="black"/>
                      </a:solidFill>
                    </a:endParaRPr>
                  </a:p>
                </p:txBody>
              </p:sp>
              <p:sp>
                <p:nvSpPr>
                  <p:cNvPr id="57" name="Freeform 6"/>
                  <p:cNvSpPr>
                    <a:spLocks noEditPoints="1"/>
                  </p:cNvSpPr>
                  <p:nvPr/>
                </p:nvSpPr>
                <p:spPr bwMode="auto">
                  <a:xfrm>
                    <a:off x="2121" y="617"/>
                    <a:ext cx="3436" cy="3085"/>
                  </a:xfrm>
                  <a:custGeom>
                    <a:avLst/>
                    <a:gdLst>
                      <a:gd name="T0" fmla="*/ 1123 w 1451"/>
                      <a:gd name="T1" fmla="*/ 1303 h 1303"/>
                      <a:gd name="T2" fmla="*/ 322 w 1451"/>
                      <a:gd name="T3" fmla="*/ 1303 h 1303"/>
                      <a:gd name="T4" fmla="*/ 323 w 1451"/>
                      <a:gd name="T5" fmla="*/ 1300 h 1303"/>
                      <a:gd name="T6" fmla="*/ 370 w 1451"/>
                      <a:gd name="T7" fmla="*/ 1123 h 1303"/>
                      <a:gd name="T8" fmla="*/ 12 w 1451"/>
                      <a:gd name="T9" fmla="*/ 765 h 1303"/>
                      <a:gd name="T10" fmla="*/ 3 w 1451"/>
                      <a:gd name="T11" fmla="*/ 765 h 1303"/>
                      <a:gd name="T12" fmla="*/ 0 w 1451"/>
                      <a:gd name="T13" fmla="*/ 765 h 1303"/>
                      <a:gd name="T14" fmla="*/ 296 w 1451"/>
                      <a:gd name="T15" fmla="*/ 249 h 1303"/>
                      <a:gd name="T16" fmla="*/ 722 w 1451"/>
                      <a:gd name="T17" fmla="*/ 0 h 1303"/>
                      <a:gd name="T18" fmla="*/ 728 w 1451"/>
                      <a:gd name="T19" fmla="*/ 0 h 1303"/>
                      <a:gd name="T20" fmla="*/ 1154 w 1451"/>
                      <a:gd name="T21" fmla="*/ 249 h 1303"/>
                      <a:gd name="T22" fmla="*/ 1451 w 1451"/>
                      <a:gd name="T23" fmla="*/ 765 h 1303"/>
                      <a:gd name="T24" fmla="*/ 1447 w 1451"/>
                      <a:gd name="T25" fmla="*/ 765 h 1303"/>
                      <a:gd name="T26" fmla="*/ 1433 w 1451"/>
                      <a:gd name="T27" fmla="*/ 765 h 1303"/>
                      <a:gd name="T28" fmla="*/ 1074 w 1451"/>
                      <a:gd name="T29" fmla="*/ 1123 h 1303"/>
                      <a:gd name="T30" fmla="*/ 1121 w 1451"/>
                      <a:gd name="T31" fmla="*/ 1300 h 1303"/>
                      <a:gd name="T32" fmla="*/ 1123 w 1451"/>
                      <a:gd name="T33" fmla="*/ 1303 h 1303"/>
                      <a:gd name="T34" fmla="*/ 328 w 1451"/>
                      <a:gd name="T35" fmla="*/ 1299 h 1303"/>
                      <a:gd name="T36" fmla="*/ 1116 w 1451"/>
                      <a:gd name="T37" fmla="*/ 1299 h 1303"/>
                      <a:gd name="T38" fmla="*/ 1070 w 1451"/>
                      <a:gd name="T39" fmla="*/ 1123 h 1303"/>
                      <a:gd name="T40" fmla="*/ 1433 w 1451"/>
                      <a:gd name="T41" fmla="*/ 761 h 1303"/>
                      <a:gd name="T42" fmla="*/ 1444 w 1451"/>
                      <a:gd name="T43" fmla="*/ 761 h 1303"/>
                      <a:gd name="T44" fmla="*/ 1151 w 1451"/>
                      <a:gd name="T45" fmla="*/ 251 h 1303"/>
                      <a:gd name="T46" fmla="*/ 728 w 1451"/>
                      <a:gd name="T47" fmla="*/ 4 h 1303"/>
                      <a:gd name="T48" fmla="*/ 722 w 1451"/>
                      <a:gd name="T49" fmla="*/ 4 h 1303"/>
                      <a:gd name="T50" fmla="*/ 299 w 1451"/>
                      <a:gd name="T51" fmla="*/ 251 h 1303"/>
                      <a:gd name="T52" fmla="*/ 6 w 1451"/>
                      <a:gd name="T53" fmla="*/ 761 h 1303"/>
                      <a:gd name="T54" fmla="*/ 12 w 1451"/>
                      <a:gd name="T55" fmla="*/ 761 h 1303"/>
                      <a:gd name="T56" fmla="*/ 374 w 1451"/>
                      <a:gd name="T57" fmla="*/ 1123 h 1303"/>
                      <a:gd name="T58" fmla="*/ 328 w 1451"/>
                      <a:gd name="T59" fmla="*/ 1299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1" h="1303">
                        <a:moveTo>
                          <a:pt x="1123" y="1303"/>
                        </a:moveTo>
                        <a:cubicBezTo>
                          <a:pt x="322" y="1303"/>
                          <a:pt x="322" y="1303"/>
                          <a:pt x="322" y="1303"/>
                        </a:cubicBezTo>
                        <a:cubicBezTo>
                          <a:pt x="323" y="1300"/>
                          <a:pt x="323" y="1300"/>
                          <a:pt x="323" y="1300"/>
                        </a:cubicBezTo>
                        <a:cubicBezTo>
                          <a:pt x="354" y="1247"/>
                          <a:pt x="370" y="1185"/>
                          <a:pt x="370" y="1123"/>
                        </a:cubicBezTo>
                        <a:cubicBezTo>
                          <a:pt x="370" y="925"/>
                          <a:pt x="210" y="765"/>
                          <a:pt x="12" y="765"/>
                        </a:cubicBezTo>
                        <a:cubicBezTo>
                          <a:pt x="9" y="765"/>
                          <a:pt x="6" y="765"/>
                          <a:pt x="3" y="765"/>
                        </a:cubicBezTo>
                        <a:cubicBezTo>
                          <a:pt x="0" y="765"/>
                          <a:pt x="0" y="765"/>
                          <a:pt x="0" y="765"/>
                        </a:cubicBezTo>
                        <a:cubicBezTo>
                          <a:pt x="296" y="249"/>
                          <a:pt x="296" y="249"/>
                          <a:pt x="296" y="249"/>
                        </a:cubicBezTo>
                        <a:cubicBezTo>
                          <a:pt x="384" y="95"/>
                          <a:pt x="547" y="0"/>
                          <a:pt x="722" y="0"/>
                        </a:cubicBezTo>
                        <a:cubicBezTo>
                          <a:pt x="728" y="0"/>
                          <a:pt x="728" y="0"/>
                          <a:pt x="728" y="0"/>
                        </a:cubicBezTo>
                        <a:cubicBezTo>
                          <a:pt x="903" y="0"/>
                          <a:pt x="1066" y="95"/>
                          <a:pt x="1154" y="249"/>
                        </a:cubicBezTo>
                        <a:cubicBezTo>
                          <a:pt x="1451" y="765"/>
                          <a:pt x="1451" y="765"/>
                          <a:pt x="1451" y="765"/>
                        </a:cubicBezTo>
                        <a:cubicBezTo>
                          <a:pt x="1447" y="765"/>
                          <a:pt x="1447" y="765"/>
                          <a:pt x="1447" y="765"/>
                        </a:cubicBezTo>
                        <a:cubicBezTo>
                          <a:pt x="1442" y="765"/>
                          <a:pt x="1437" y="765"/>
                          <a:pt x="1433" y="765"/>
                        </a:cubicBezTo>
                        <a:cubicBezTo>
                          <a:pt x="1235" y="765"/>
                          <a:pt x="1074" y="925"/>
                          <a:pt x="1074" y="1123"/>
                        </a:cubicBezTo>
                        <a:cubicBezTo>
                          <a:pt x="1074" y="1185"/>
                          <a:pt x="1090" y="1247"/>
                          <a:pt x="1121" y="1300"/>
                        </a:cubicBezTo>
                        <a:lnTo>
                          <a:pt x="1123" y="1303"/>
                        </a:lnTo>
                        <a:close/>
                        <a:moveTo>
                          <a:pt x="328" y="1299"/>
                        </a:moveTo>
                        <a:cubicBezTo>
                          <a:pt x="1116" y="1299"/>
                          <a:pt x="1116" y="1299"/>
                          <a:pt x="1116" y="1299"/>
                        </a:cubicBezTo>
                        <a:cubicBezTo>
                          <a:pt x="1086" y="1246"/>
                          <a:pt x="1070" y="1185"/>
                          <a:pt x="1070" y="1123"/>
                        </a:cubicBezTo>
                        <a:cubicBezTo>
                          <a:pt x="1070" y="923"/>
                          <a:pt x="1233" y="761"/>
                          <a:pt x="1433" y="761"/>
                        </a:cubicBezTo>
                        <a:cubicBezTo>
                          <a:pt x="1436" y="761"/>
                          <a:pt x="1440" y="761"/>
                          <a:pt x="1444" y="761"/>
                        </a:cubicBezTo>
                        <a:cubicBezTo>
                          <a:pt x="1151" y="251"/>
                          <a:pt x="1151" y="251"/>
                          <a:pt x="1151" y="251"/>
                        </a:cubicBezTo>
                        <a:cubicBezTo>
                          <a:pt x="1063" y="98"/>
                          <a:pt x="901" y="4"/>
                          <a:pt x="728" y="4"/>
                        </a:cubicBezTo>
                        <a:cubicBezTo>
                          <a:pt x="722" y="4"/>
                          <a:pt x="722" y="4"/>
                          <a:pt x="722" y="4"/>
                        </a:cubicBezTo>
                        <a:cubicBezTo>
                          <a:pt x="549" y="4"/>
                          <a:pt x="387" y="98"/>
                          <a:pt x="299" y="251"/>
                        </a:cubicBezTo>
                        <a:cubicBezTo>
                          <a:pt x="6" y="761"/>
                          <a:pt x="6" y="761"/>
                          <a:pt x="6" y="761"/>
                        </a:cubicBezTo>
                        <a:cubicBezTo>
                          <a:pt x="8" y="761"/>
                          <a:pt x="10" y="761"/>
                          <a:pt x="12" y="761"/>
                        </a:cubicBezTo>
                        <a:cubicBezTo>
                          <a:pt x="212" y="761"/>
                          <a:pt x="374" y="923"/>
                          <a:pt x="374" y="1123"/>
                        </a:cubicBezTo>
                        <a:cubicBezTo>
                          <a:pt x="374" y="1185"/>
                          <a:pt x="358" y="1246"/>
                          <a:pt x="328" y="1299"/>
                        </a:cubicBezTo>
                        <a:close/>
                      </a:path>
                    </a:pathLst>
                  </a:custGeom>
                  <a:grpFill/>
                  <a:ln w="19050">
                    <a:gradFill flip="none" rotWithShape="1">
                      <a:gsLst>
                        <a:gs pos="0">
                          <a:schemeClr val="bg1"/>
                        </a:gs>
                        <a:gs pos="100000">
                          <a:schemeClr val="bg1">
                            <a:lumMod val="75000"/>
                          </a:schemeClr>
                        </a:gs>
                      </a:gsLst>
                      <a:lin ang="2700000" scaled="1"/>
                      <a:tileRect/>
                    </a:gradFill>
                    <a:round/>
                  </a:ln>
                </p:spPr>
                <p:txBody>
                  <a:bodyPr vert="horz" wrap="square" lIns="68580" tIns="34290" rIns="68580" bIns="34290" numCol="1" anchor="t" anchorCtr="0" compatLnSpc="1"/>
                  <a:lstStyle/>
                  <a:p>
                    <a:endParaRPr lang="zh-CN" altLang="en-US" sz="1015">
                      <a:solidFill>
                        <a:prstClr val="black"/>
                      </a:solidFill>
                    </a:endParaRPr>
                  </a:p>
                </p:txBody>
              </p:sp>
            </p:grpSp>
            <p:sp>
              <p:nvSpPr>
                <p:cNvPr id="31" name="弦形 30"/>
                <p:cNvSpPr/>
                <p:nvPr/>
              </p:nvSpPr>
              <p:spPr>
                <a:xfrm rot="20385432">
                  <a:off x="3330883" y="1656813"/>
                  <a:ext cx="3385036" cy="1825204"/>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2" name="Freeform 10"/>
                <p:cNvSpPr/>
                <p:nvPr/>
              </p:nvSpPr>
              <p:spPr bwMode="auto">
                <a:xfrm>
                  <a:off x="5152718" y="2700230"/>
                  <a:ext cx="1957388" cy="1663700"/>
                </a:xfrm>
                <a:custGeom>
                  <a:avLst/>
                  <a:gdLst>
                    <a:gd name="T0" fmla="*/ 293 w 1233"/>
                    <a:gd name="T1" fmla="*/ 1048 h 1048"/>
                    <a:gd name="T2" fmla="*/ 0 w 1233"/>
                    <a:gd name="T3" fmla="*/ 554 h 1048"/>
                    <a:gd name="T4" fmla="*/ 321 w 1233"/>
                    <a:gd name="T5" fmla="*/ 0 h 1048"/>
                    <a:gd name="T6" fmla="*/ 913 w 1233"/>
                    <a:gd name="T7" fmla="*/ 0 h 1048"/>
                    <a:gd name="T8" fmla="*/ 1233 w 1233"/>
                    <a:gd name="T9" fmla="*/ 554 h 1048"/>
                    <a:gd name="T10" fmla="*/ 934 w 1233"/>
                    <a:gd name="T11" fmla="*/ 1048 h 1048"/>
                    <a:gd name="T12" fmla="*/ 293 w 1233"/>
                    <a:gd name="T13" fmla="*/ 1048 h 1048"/>
                  </a:gdLst>
                  <a:ahLst/>
                  <a:cxnLst>
                    <a:cxn ang="0">
                      <a:pos x="T0" y="T1"/>
                    </a:cxn>
                    <a:cxn ang="0">
                      <a:pos x="T2" y="T3"/>
                    </a:cxn>
                    <a:cxn ang="0">
                      <a:pos x="T4" y="T5"/>
                    </a:cxn>
                    <a:cxn ang="0">
                      <a:pos x="T6" y="T7"/>
                    </a:cxn>
                    <a:cxn ang="0">
                      <a:pos x="T8" y="T9"/>
                    </a:cxn>
                    <a:cxn ang="0">
                      <a:pos x="T10" y="T11"/>
                    </a:cxn>
                    <a:cxn ang="0">
                      <a:pos x="T12" y="T13"/>
                    </a:cxn>
                  </a:cxnLst>
                  <a:rect l="0" t="0" r="r" b="b"/>
                  <a:pathLst>
                    <a:path w="1233" h="1048">
                      <a:moveTo>
                        <a:pt x="293" y="1048"/>
                      </a:moveTo>
                      <a:lnTo>
                        <a:pt x="0" y="554"/>
                      </a:lnTo>
                      <a:lnTo>
                        <a:pt x="321" y="0"/>
                      </a:lnTo>
                      <a:lnTo>
                        <a:pt x="913" y="0"/>
                      </a:lnTo>
                      <a:lnTo>
                        <a:pt x="1233" y="554"/>
                      </a:lnTo>
                      <a:lnTo>
                        <a:pt x="934" y="1048"/>
                      </a:lnTo>
                      <a:lnTo>
                        <a:pt x="293" y="1048"/>
                      </a:lnTo>
                      <a:close/>
                    </a:path>
                  </a:pathLst>
                </a:custGeom>
                <a:gradFill>
                  <a:gsLst>
                    <a:gs pos="0">
                      <a:schemeClr val="bg1">
                        <a:lumMod val="100000"/>
                      </a:schemeClr>
                    </a:gs>
                    <a:gs pos="100000">
                      <a:schemeClr val="bg1">
                        <a:lumMod val="80000"/>
                      </a:schemeClr>
                    </a:gs>
                  </a:gsLst>
                  <a:lin ang="2700000" scaled="1"/>
                </a:gradFill>
                <a:ln w="76200">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nvGrpSpPr>
                <p:cNvPr id="33" name="组合 32"/>
                <p:cNvGrpSpPr/>
                <p:nvPr/>
              </p:nvGrpSpPr>
              <p:grpSpPr>
                <a:xfrm>
                  <a:off x="3453726" y="1402715"/>
                  <a:ext cx="2260181" cy="2114550"/>
                  <a:chOff x="2815057" y="1402715"/>
                  <a:chExt cx="2260181" cy="2114550"/>
                </a:xfrm>
              </p:grpSpPr>
              <p:sp>
                <p:nvSpPr>
                  <p:cNvPr id="53" name="Freeform 14"/>
                  <p:cNvSpPr/>
                  <p:nvPr/>
                </p:nvSpPr>
                <p:spPr bwMode="auto">
                  <a:xfrm>
                    <a:off x="2829560" y="1402715"/>
                    <a:ext cx="2230438" cy="2114550"/>
                  </a:xfrm>
                  <a:custGeom>
                    <a:avLst/>
                    <a:gdLst>
                      <a:gd name="T0" fmla="*/ 592 w 592"/>
                      <a:gd name="T1" fmla="*/ 385 h 561"/>
                      <a:gd name="T2" fmla="*/ 490 w 592"/>
                      <a:gd name="T3" fmla="*/ 561 h 561"/>
                      <a:gd name="T4" fmla="*/ 0 w 592"/>
                      <a:gd name="T5" fmla="*/ 465 h 561"/>
                      <a:gd name="T6" fmla="*/ 269 w 592"/>
                      <a:gd name="T7" fmla="*/ 0 h 561"/>
                      <a:gd name="T8" fmla="*/ 592 w 592"/>
                      <a:gd name="T9" fmla="*/ 385 h 561"/>
                    </a:gdLst>
                    <a:ahLst/>
                    <a:cxnLst>
                      <a:cxn ang="0">
                        <a:pos x="T0" y="T1"/>
                      </a:cxn>
                      <a:cxn ang="0">
                        <a:pos x="T2" y="T3"/>
                      </a:cxn>
                      <a:cxn ang="0">
                        <a:pos x="T4" y="T5"/>
                      </a:cxn>
                      <a:cxn ang="0">
                        <a:pos x="T6" y="T7"/>
                      </a:cxn>
                      <a:cxn ang="0">
                        <a:pos x="T8" y="T9"/>
                      </a:cxn>
                    </a:cxnLst>
                    <a:rect l="0" t="0" r="r" b="b"/>
                    <a:pathLst>
                      <a:path w="592" h="561">
                        <a:moveTo>
                          <a:pt x="592" y="385"/>
                        </a:moveTo>
                        <a:cubicBezTo>
                          <a:pt x="490" y="561"/>
                          <a:pt x="490" y="561"/>
                          <a:pt x="490" y="561"/>
                        </a:cubicBezTo>
                        <a:cubicBezTo>
                          <a:pt x="313" y="481"/>
                          <a:pt x="146" y="447"/>
                          <a:pt x="0" y="465"/>
                        </a:cubicBezTo>
                        <a:cubicBezTo>
                          <a:pt x="269" y="0"/>
                          <a:pt x="269" y="0"/>
                          <a:pt x="269" y="0"/>
                        </a:cubicBezTo>
                        <a:cubicBezTo>
                          <a:pt x="325" y="136"/>
                          <a:pt x="434" y="271"/>
                          <a:pt x="592" y="385"/>
                        </a:cubicBezTo>
                        <a:close/>
                      </a:path>
                    </a:pathLst>
                  </a:custGeom>
                  <a:gradFill>
                    <a:gsLst>
                      <a:gs pos="72000">
                        <a:srgbClr val="DDDDDD">
                          <a:lumMod val="96000"/>
                          <a:lumOff val="4000"/>
                        </a:srgbClr>
                      </a:gs>
                      <a:gs pos="15000">
                        <a:schemeClr val="bg1">
                          <a:lumMod val="75000"/>
                        </a:schemeClr>
                      </a:gs>
                      <a:gs pos="0">
                        <a:schemeClr val="bg1">
                          <a:lumMod val="75000"/>
                        </a:schemeClr>
                      </a:gs>
                      <a:gs pos="44000">
                        <a:schemeClr val="bg1">
                          <a:lumMod val="98000"/>
                        </a:schemeClr>
                      </a:gs>
                      <a:gs pos="100000">
                        <a:schemeClr val="bg1">
                          <a:lumMod val="75000"/>
                        </a:schemeClr>
                      </a:gs>
                    </a:gsLst>
                    <a:lin ang="2040000" scaled="0"/>
                  </a:gradFill>
                  <a:ln>
                    <a:no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54" name="Freeform 26"/>
                  <p:cNvSpPr/>
                  <p:nvPr/>
                </p:nvSpPr>
                <p:spPr bwMode="auto">
                  <a:xfrm>
                    <a:off x="2815057" y="3110334"/>
                    <a:ext cx="1852613" cy="404812"/>
                  </a:xfrm>
                  <a:custGeom>
                    <a:avLst/>
                    <a:gdLst>
                      <a:gd name="T0" fmla="*/ 491 w 491"/>
                      <a:gd name="T1" fmla="*/ 105 h 105"/>
                      <a:gd name="T2" fmla="*/ 470 w 491"/>
                      <a:gd name="T3" fmla="*/ 97 h 105"/>
                      <a:gd name="T4" fmla="*/ 447 w 491"/>
                      <a:gd name="T5" fmla="*/ 88 h 105"/>
                      <a:gd name="T6" fmla="*/ 417 w 491"/>
                      <a:gd name="T7" fmla="*/ 77 h 105"/>
                      <a:gd name="T8" fmla="*/ 399 w 491"/>
                      <a:gd name="T9" fmla="*/ 71 h 105"/>
                      <a:gd name="T10" fmla="*/ 381 w 491"/>
                      <a:gd name="T11" fmla="*/ 64 h 105"/>
                      <a:gd name="T12" fmla="*/ 361 w 491"/>
                      <a:gd name="T13" fmla="*/ 58 h 105"/>
                      <a:gd name="T14" fmla="*/ 340 w 491"/>
                      <a:gd name="T15" fmla="*/ 52 h 105"/>
                      <a:gd name="T16" fmla="*/ 296 w 491"/>
                      <a:gd name="T17" fmla="*/ 39 h 105"/>
                      <a:gd name="T18" fmla="*/ 273 w 491"/>
                      <a:gd name="T19" fmla="*/ 33 h 105"/>
                      <a:gd name="T20" fmla="*/ 250 w 491"/>
                      <a:gd name="T21" fmla="*/ 28 h 105"/>
                      <a:gd name="T22" fmla="*/ 227 w 491"/>
                      <a:gd name="T23" fmla="*/ 23 h 105"/>
                      <a:gd name="T24" fmla="*/ 204 w 491"/>
                      <a:gd name="T25" fmla="*/ 19 h 105"/>
                      <a:gd name="T26" fmla="*/ 159 w 491"/>
                      <a:gd name="T27" fmla="*/ 13 h 105"/>
                      <a:gd name="T28" fmla="*/ 117 w 491"/>
                      <a:gd name="T29" fmla="*/ 8 h 105"/>
                      <a:gd name="T30" fmla="*/ 97 w 491"/>
                      <a:gd name="T31" fmla="*/ 7 h 105"/>
                      <a:gd name="T32" fmla="*/ 79 w 491"/>
                      <a:gd name="T33" fmla="*/ 7 h 105"/>
                      <a:gd name="T34" fmla="*/ 47 w 491"/>
                      <a:gd name="T35" fmla="*/ 7 h 105"/>
                      <a:gd name="T36" fmla="*/ 22 w 491"/>
                      <a:gd name="T37" fmla="*/ 7 h 105"/>
                      <a:gd name="T38" fmla="*/ 0 w 491"/>
                      <a:gd name="T39" fmla="*/ 9 h 105"/>
                      <a:gd name="T40" fmla="*/ 22 w 491"/>
                      <a:gd name="T41" fmla="*/ 5 h 105"/>
                      <a:gd name="T42" fmla="*/ 47 w 491"/>
                      <a:gd name="T43" fmla="*/ 3 h 105"/>
                      <a:gd name="T44" fmla="*/ 79 w 491"/>
                      <a:gd name="T45" fmla="*/ 1 h 105"/>
                      <a:gd name="T46" fmla="*/ 98 w 491"/>
                      <a:gd name="T47" fmla="*/ 1 h 105"/>
                      <a:gd name="T48" fmla="*/ 118 w 491"/>
                      <a:gd name="T49" fmla="*/ 1 h 105"/>
                      <a:gd name="T50" fmla="*/ 139 w 491"/>
                      <a:gd name="T51" fmla="*/ 2 h 105"/>
                      <a:gd name="T52" fmla="*/ 160 w 491"/>
                      <a:gd name="T53" fmla="*/ 4 h 105"/>
                      <a:gd name="T54" fmla="*/ 183 w 491"/>
                      <a:gd name="T55" fmla="*/ 6 h 105"/>
                      <a:gd name="T56" fmla="*/ 206 w 491"/>
                      <a:gd name="T57" fmla="*/ 10 h 105"/>
                      <a:gd name="T58" fmla="*/ 229 w 491"/>
                      <a:gd name="T59" fmla="*/ 14 h 105"/>
                      <a:gd name="T60" fmla="*/ 253 w 491"/>
                      <a:gd name="T61" fmla="*/ 18 h 105"/>
                      <a:gd name="T62" fmla="*/ 276 w 491"/>
                      <a:gd name="T63" fmla="*/ 24 h 105"/>
                      <a:gd name="T64" fmla="*/ 299 w 491"/>
                      <a:gd name="T65" fmla="*/ 30 h 105"/>
                      <a:gd name="T66" fmla="*/ 343 w 491"/>
                      <a:gd name="T67" fmla="*/ 43 h 105"/>
                      <a:gd name="T68" fmla="*/ 363 w 491"/>
                      <a:gd name="T69" fmla="*/ 50 h 105"/>
                      <a:gd name="T70" fmla="*/ 383 w 491"/>
                      <a:gd name="T71" fmla="*/ 57 h 105"/>
                      <a:gd name="T72" fmla="*/ 419 w 491"/>
                      <a:gd name="T73" fmla="*/ 71 h 105"/>
                      <a:gd name="T74" fmla="*/ 448 w 491"/>
                      <a:gd name="T75" fmla="*/ 84 h 105"/>
                      <a:gd name="T76" fmla="*/ 471 w 491"/>
                      <a:gd name="T77" fmla="*/ 95 h 105"/>
                      <a:gd name="T78" fmla="*/ 491 w 491"/>
                      <a:gd name="T7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1" h="105">
                        <a:moveTo>
                          <a:pt x="491" y="105"/>
                        </a:moveTo>
                        <a:cubicBezTo>
                          <a:pt x="491" y="105"/>
                          <a:pt x="483" y="102"/>
                          <a:pt x="470" y="97"/>
                        </a:cubicBezTo>
                        <a:cubicBezTo>
                          <a:pt x="464" y="94"/>
                          <a:pt x="456" y="91"/>
                          <a:pt x="447" y="88"/>
                        </a:cubicBezTo>
                        <a:cubicBezTo>
                          <a:pt x="438" y="85"/>
                          <a:pt x="428" y="81"/>
                          <a:pt x="417" y="77"/>
                        </a:cubicBezTo>
                        <a:cubicBezTo>
                          <a:pt x="411" y="75"/>
                          <a:pt x="405" y="73"/>
                          <a:pt x="399" y="71"/>
                        </a:cubicBezTo>
                        <a:cubicBezTo>
                          <a:pt x="393" y="69"/>
                          <a:pt x="387" y="66"/>
                          <a:pt x="381" y="64"/>
                        </a:cubicBezTo>
                        <a:cubicBezTo>
                          <a:pt x="374" y="62"/>
                          <a:pt x="367" y="60"/>
                          <a:pt x="361" y="58"/>
                        </a:cubicBezTo>
                        <a:cubicBezTo>
                          <a:pt x="354" y="56"/>
                          <a:pt x="347" y="54"/>
                          <a:pt x="340" y="52"/>
                        </a:cubicBezTo>
                        <a:cubicBezTo>
                          <a:pt x="326" y="47"/>
                          <a:pt x="311" y="43"/>
                          <a:pt x="296" y="39"/>
                        </a:cubicBezTo>
                        <a:cubicBezTo>
                          <a:pt x="289" y="37"/>
                          <a:pt x="281" y="35"/>
                          <a:pt x="273" y="33"/>
                        </a:cubicBezTo>
                        <a:cubicBezTo>
                          <a:pt x="266" y="32"/>
                          <a:pt x="258" y="30"/>
                          <a:pt x="250" y="28"/>
                        </a:cubicBezTo>
                        <a:cubicBezTo>
                          <a:pt x="243" y="27"/>
                          <a:pt x="235" y="25"/>
                          <a:pt x="227" y="23"/>
                        </a:cubicBezTo>
                        <a:cubicBezTo>
                          <a:pt x="220" y="22"/>
                          <a:pt x="212" y="21"/>
                          <a:pt x="204" y="19"/>
                        </a:cubicBezTo>
                        <a:cubicBezTo>
                          <a:pt x="189" y="17"/>
                          <a:pt x="174" y="14"/>
                          <a:pt x="159" y="13"/>
                        </a:cubicBezTo>
                        <a:cubicBezTo>
                          <a:pt x="145" y="11"/>
                          <a:pt x="131" y="10"/>
                          <a:pt x="117" y="8"/>
                        </a:cubicBezTo>
                        <a:cubicBezTo>
                          <a:pt x="110" y="8"/>
                          <a:pt x="104" y="8"/>
                          <a:pt x="97" y="7"/>
                        </a:cubicBezTo>
                        <a:cubicBezTo>
                          <a:pt x="91" y="7"/>
                          <a:pt x="85" y="7"/>
                          <a:pt x="79" y="7"/>
                        </a:cubicBezTo>
                        <a:cubicBezTo>
                          <a:pt x="67" y="7"/>
                          <a:pt x="56" y="6"/>
                          <a:pt x="47" y="7"/>
                        </a:cubicBezTo>
                        <a:cubicBezTo>
                          <a:pt x="37" y="7"/>
                          <a:pt x="29" y="7"/>
                          <a:pt x="22" y="7"/>
                        </a:cubicBezTo>
                        <a:cubicBezTo>
                          <a:pt x="8" y="8"/>
                          <a:pt x="0" y="9"/>
                          <a:pt x="0" y="9"/>
                        </a:cubicBezTo>
                        <a:cubicBezTo>
                          <a:pt x="0" y="9"/>
                          <a:pt x="8" y="7"/>
                          <a:pt x="22" y="5"/>
                        </a:cubicBezTo>
                        <a:cubicBezTo>
                          <a:pt x="29" y="4"/>
                          <a:pt x="37" y="4"/>
                          <a:pt x="47" y="3"/>
                        </a:cubicBezTo>
                        <a:cubicBezTo>
                          <a:pt x="56" y="2"/>
                          <a:pt x="67" y="1"/>
                          <a:pt x="79" y="1"/>
                        </a:cubicBezTo>
                        <a:cubicBezTo>
                          <a:pt x="85" y="0"/>
                          <a:pt x="91" y="1"/>
                          <a:pt x="98" y="1"/>
                        </a:cubicBezTo>
                        <a:cubicBezTo>
                          <a:pt x="104" y="1"/>
                          <a:pt x="111" y="1"/>
                          <a:pt x="118" y="1"/>
                        </a:cubicBezTo>
                        <a:cubicBezTo>
                          <a:pt x="124" y="1"/>
                          <a:pt x="131" y="2"/>
                          <a:pt x="139" y="2"/>
                        </a:cubicBezTo>
                        <a:cubicBezTo>
                          <a:pt x="146" y="2"/>
                          <a:pt x="153" y="3"/>
                          <a:pt x="160" y="4"/>
                        </a:cubicBezTo>
                        <a:cubicBezTo>
                          <a:pt x="168" y="4"/>
                          <a:pt x="175" y="5"/>
                          <a:pt x="183" y="6"/>
                        </a:cubicBezTo>
                        <a:cubicBezTo>
                          <a:pt x="191" y="7"/>
                          <a:pt x="198" y="8"/>
                          <a:pt x="206" y="10"/>
                        </a:cubicBezTo>
                        <a:cubicBezTo>
                          <a:pt x="214" y="11"/>
                          <a:pt x="221" y="12"/>
                          <a:pt x="229" y="14"/>
                        </a:cubicBezTo>
                        <a:cubicBezTo>
                          <a:pt x="237" y="15"/>
                          <a:pt x="245" y="17"/>
                          <a:pt x="253" y="18"/>
                        </a:cubicBezTo>
                        <a:cubicBezTo>
                          <a:pt x="260" y="20"/>
                          <a:pt x="268" y="22"/>
                          <a:pt x="276" y="24"/>
                        </a:cubicBezTo>
                        <a:cubicBezTo>
                          <a:pt x="283" y="26"/>
                          <a:pt x="291" y="28"/>
                          <a:pt x="299" y="30"/>
                        </a:cubicBezTo>
                        <a:cubicBezTo>
                          <a:pt x="314" y="34"/>
                          <a:pt x="328" y="38"/>
                          <a:pt x="343" y="43"/>
                        </a:cubicBezTo>
                        <a:cubicBezTo>
                          <a:pt x="350" y="45"/>
                          <a:pt x="357" y="48"/>
                          <a:pt x="363" y="50"/>
                        </a:cubicBezTo>
                        <a:cubicBezTo>
                          <a:pt x="370" y="52"/>
                          <a:pt x="377" y="55"/>
                          <a:pt x="383" y="57"/>
                        </a:cubicBezTo>
                        <a:cubicBezTo>
                          <a:pt x="396" y="62"/>
                          <a:pt x="408" y="67"/>
                          <a:pt x="419" y="71"/>
                        </a:cubicBezTo>
                        <a:cubicBezTo>
                          <a:pt x="430" y="76"/>
                          <a:pt x="440" y="80"/>
                          <a:pt x="448" y="84"/>
                        </a:cubicBezTo>
                        <a:cubicBezTo>
                          <a:pt x="457" y="88"/>
                          <a:pt x="465" y="92"/>
                          <a:pt x="471" y="95"/>
                        </a:cubicBezTo>
                        <a:cubicBezTo>
                          <a:pt x="483" y="101"/>
                          <a:pt x="491" y="105"/>
                          <a:pt x="491" y="105"/>
                        </a:cubicBezTo>
                        <a:close/>
                      </a:path>
                    </a:pathLst>
                  </a:custGeom>
                  <a:gradFill>
                    <a:gsLst>
                      <a:gs pos="0">
                        <a:schemeClr val="bg1">
                          <a:lumMod val="81000"/>
                        </a:schemeClr>
                      </a:gs>
                      <a:gs pos="65000">
                        <a:srgbClr val="EFEFEF">
                          <a:lumMod val="99000"/>
                        </a:srgbClr>
                      </a:gs>
                      <a:gs pos="35000">
                        <a:schemeClr val="bg1">
                          <a:lumMod val="96000"/>
                          <a:lumOff val="4000"/>
                        </a:schemeClr>
                      </a:gs>
                      <a:gs pos="100000">
                        <a:schemeClr val="bg1">
                          <a:lumMod val="89000"/>
                        </a:schemeClr>
                      </a:gs>
                    </a:gsLst>
                    <a:lin ang="24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55" name="Freeform 30"/>
                  <p:cNvSpPr/>
                  <p:nvPr/>
                </p:nvSpPr>
                <p:spPr bwMode="auto">
                  <a:xfrm>
                    <a:off x="3848100" y="1414464"/>
                    <a:ext cx="1227138" cy="1450975"/>
                  </a:xfrm>
                  <a:custGeom>
                    <a:avLst/>
                    <a:gdLst>
                      <a:gd name="T0" fmla="*/ 0 w 324"/>
                      <a:gd name="T1" fmla="*/ 0 h 384"/>
                      <a:gd name="T2" fmla="*/ 10 w 324"/>
                      <a:gd name="T3" fmla="*/ 19 h 384"/>
                      <a:gd name="T4" fmla="*/ 22 w 324"/>
                      <a:gd name="T5" fmla="*/ 41 h 384"/>
                      <a:gd name="T6" fmla="*/ 38 w 324"/>
                      <a:gd name="T7" fmla="*/ 70 h 384"/>
                      <a:gd name="T8" fmla="*/ 47 w 324"/>
                      <a:gd name="T9" fmla="*/ 85 h 384"/>
                      <a:gd name="T10" fmla="*/ 58 w 324"/>
                      <a:gd name="T11" fmla="*/ 102 h 384"/>
                      <a:gd name="T12" fmla="*/ 82 w 324"/>
                      <a:gd name="T13" fmla="*/ 137 h 384"/>
                      <a:gd name="T14" fmla="*/ 110 w 324"/>
                      <a:gd name="T15" fmla="*/ 174 h 384"/>
                      <a:gd name="T16" fmla="*/ 140 w 324"/>
                      <a:gd name="T17" fmla="*/ 210 h 384"/>
                      <a:gd name="T18" fmla="*/ 171 w 324"/>
                      <a:gd name="T19" fmla="*/ 246 h 384"/>
                      <a:gd name="T20" fmla="*/ 203 w 324"/>
                      <a:gd name="T21" fmla="*/ 278 h 384"/>
                      <a:gd name="T22" fmla="*/ 219 w 324"/>
                      <a:gd name="T23" fmla="*/ 293 h 384"/>
                      <a:gd name="T24" fmla="*/ 234 w 324"/>
                      <a:gd name="T25" fmla="*/ 308 h 384"/>
                      <a:gd name="T26" fmla="*/ 249 w 324"/>
                      <a:gd name="T27" fmla="*/ 321 h 384"/>
                      <a:gd name="T28" fmla="*/ 263 w 324"/>
                      <a:gd name="T29" fmla="*/ 333 h 384"/>
                      <a:gd name="T30" fmla="*/ 276 w 324"/>
                      <a:gd name="T31" fmla="*/ 344 h 384"/>
                      <a:gd name="T32" fmla="*/ 288 w 324"/>
                      <a:gd name="T33" fmla="*/ 354 h 384"/>
                      <a:gd name="T34" fmla="*/ 307 w 324"/>
                      <a:gd name="T35" fmla="*/ 370 h 384"/>
                      <a:gd name="T36" fmla="*/ 324 w 324"/>
                      <a:gd name="T37" fmla="*/ 384 h 384"/>
                      <a:gd name="T38" fmla="*/ 306 w 324"/>
                      <a:gd name="T39" fmla="*/ 372 h 384"/>
                      <a:gd name="T40" fmla="*/ 285 w 324"/>
                      <a:gd name="T41" fmla="*/ 357 h 384"/>
                      <a:gd name="T42" fmla="*/ 259 w 324"/>
                      <a:gd name="T43" fmla="*/ 338 h 384"/>
                      <a:gd name="T44" fmla="*/ 229 w 324"/>
                      <a:gd name="T45" fmla="*/ 313 h 384"/>
                      <a:gd name="T46" fmla="*/ 213 w 324"/>
                      <a:gd name="T47" fmla="*/ 300 h 384"/>
                      <a:gd name="T48" fmla="*/ 197 w 324"/>
                      <a:gd name="T49" fmla="*/ 285 h 384"/>
                      <a:gd name="T50" fmla="*/ 164 w 324"/>
                      <a:gd name="T51" fmla="*/ 252 h 384"/>
                      <a:gd name="T52" fmla="*/ 132 w 324"/>
                      <a:gd name="T53" fmla="*/ 217 h 384"/>
                      <a:gd name="T54" fmla="*/ 102 w 324"/>
                      <a:gd name="T55" fmla="*/ 180 h 384"/>
                      <a:gd name="T56" fmla="*/ 88 w 324"/>
                      <a:gd name="T57" fmla="*/ 161 h 384"/>
                      <a:gd name="T58" fmla="*/ 75 w 324"/>
                      <a:gd name="T59" fmla="*/ 143 h 384"/>
                      <a:gd name="T60" fmla="*/ 63 w 324"/>
                      <a:gd name="T61" fmla="*/ 124 h 384"/>
                      <a:gd name="T62" fmla="*/ 52 w 324"/>
                      <a:gd name="T63" fmla="*/ 106 h 384"/>
                      <a:gd name="T64" fmla="*/ 42 w 324"/>
                      <a:gd name="T65" fmla="*/ 89 h 384"/>
                      <a:gd name="T66" fmla="*/ 33 w 324"/>
                      <a:gd name="T67" fmla="*/ 72 h 384"/>
                      <a:gd name="T68" fmla="*/ 18 w 324"/>
                      <a:gd name="T69" fmla="*/ 43 h 384"/>
                      <a:gd name="T70" fmla="*/ 8 w 324"/>
                      <a:gd name="T71" fmla="*/ 20 h 384"/>
                      <a:gd name="T72" fmla="*/ 0 w 324"/>
                      <a:gd name="T73"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4" h="384">
                        <a:moveTo>
                          <a:pt x="0" y="0"/>
                        </a:moveTo>
                        <a:cubicBezTo>
                          <a:pt x="0" y="0"/>
                          <a:pt x="4" y="7"/>
                          <a:pt x="10" y="19"/>
                        </a:cubicBezTo>
                        <a:cubicBezTo>
                          <a:pt x="13" y="25"/>
                          <a:pt x="17" y="33"/>
                          <a:pt x="22" y="41"/>
                        </a:cubicBezTo>
                        <a:cubicBezTo>
                          <a:pt x="26" y="50"/>
                          <a:pt x="32" y="59"/>
                          <a:pt x="38" y="70"/>
                        </a:cubicBezTo>
                        <a:cubicBezTo>
                          <a:pt x="41" y="75"/>
                          <a:pt x="44" y="80"/>
                          <a:pt x="47" y="85"/>
                        </a:cubicBezTo>
                        <a:cubicBezTo>
                          <a:pt x="51" y="91"/>
                          <a:pt x="54" y="97"/>
                          <a:pt x="58" y="102"/>
                        </a:cubicBezTo>
                        <a:cubicBezTo>
                          <a:pt x="65" y="114"/>
                          <a:pt x="73" y="125"/>
                          <a:pt x="82" y="137"/>
                        </a:cubicBezTo>
                        <a:cubicBezTo>
                          <a:pt x="90" y="150"/>
                          <a:pt x="100" y="162"/>
                          <a:pt x="110" y="174"/>
                        </a:cubicBezTo>
                        <a:cubicBezTo>
                          <a:pt x="119" y="186"/>
                          <a:pt x="129" y="199"/>
                          <a:pt x="140" y="210"/>
                        </a:cubicBezTo>
                        <a:cubicBezTo>
                          <a:pt x="150" y="223"/>
                          <a:pt x="161" y="234"/>
                          <a:pt x="171" y="246"/>
                        </a:cubicBezTo>
                        <a:cubicBezTo>
                          <a:pt x="182" y="257"/>
                          <a:pt x="192" y="268"/>
                          <a:pt x="203" y="278"/>
                        </a:cubicBezTo>
                        <a:cubicBezTo>
                          <a:pt x="209" y="283"/>
                          <a:pt x="214" y="288"/>
                          <a:pt x="219" y="293"/>
                        </a:cubicBezTo>
                        <a:cubicBezTo>
                          <a:pt x="224" y="298"/>
                          <a:pt x="229" y="303"/>
                          <a:pt x="234" y="308"/>
                        </a:cubicBezTo>
                        <a:cubicBezTo>
                          <a:pt x="239" y="312"/>
                          <a:pt x="244" y="317"/>
                          <a:pt x="249" y="321"/>
                        </a:cubicBezTo>
                        <a:cubicBezTo>
                          <a:pt x="254" y="325"/>
                          <a:pt x="259" y="329"/>
                          <a:pt x="263" y="333"/>
                        </a:cubicBezTo>
                        <a:cubicBezTo>
                          <a:pt x="267" y="337"/>
                          <a:pt x="272" y="341"/>
                          <a:pt x="276" y="344"/>
                        </a:cubicBezTo>
                        <a:cubicBezTo>
                          <a:pt x="280" y="348"/>
                          <a:pt x="284" y="351"/>
                          <a:pt x="288" y="354"/>
                        </a:cubicBezTo>
                        <a:cubicBezTo>
                          <a:pt x="295" y="361"/>
                          <a:pt x="302" y="366"/>
                          <a:pt x="307" y="370"/>
                        </a:cubicBezTo>
                        <a:cubicBezTo>
                          <a:pt x="318" y="379"/>
                          <a:pt x="324" y="384"/>
                          <a:pt x="324" y="384"/>
                        </a:cubicBezTo>
                        <a:cubicBezTo>
                          <a:pt x="324" y="384"/>
                          <a:pt x="318" y="380"/>
                          <a:pt x="306" y="372"/>
                        </a:cubicBezTo>
                        <a:cubicBezTo>
                          <a:pt x="300" y="368"/>
                          <a:pt x="293" y="363"/>
                          <a:pt x="285" y="357"/>
                        </a:cubicBezTo>
                        <a:cubicBezTo>
                          <a:pt x="278" y="352"/>
                          <a:pt x="269" y="345"/>
                          <a:pt x="259" y="338"/>
                        </a:cubicBezTo>
                        <a:cubicBezTo>
                          <a:pt x="250" y="330"/>
                          <a:pt x="240" y="322"/>
                          <a:pt x="229" y="313"/>
                        </a:cubicBezTo>
                        <a:cubicBezTo>
                          <a:pt x="224" y="309"/>
                          <a:pt x="219" y="304"/>
                          <a:pt x="213" y="300"/>
                        </a:cubicBezTo>
                        <a:cubicBezTo>
                          <a:pt x="208" y="295"/>
                          <a:pt x="203" y="290"/>
                          <a:pt x="197" y="285"/>
                        </a:cubicBezTo>
                        <a:cubicBezTo>
                          <a:pt x="186" y="275"/>
                          <a:pt x="175" y="263"/>
                          <a:pt x="164" y="252"/>
                        </a:cubicBezTo>
                        <a:cubicBezTo>
                          <a:pt x="153" y="241"/>
                          <a:pt x="142" y="229"/>
                          <a:pt x="132" y="217"/>
                        </a:cubicBezTo>
                        <a:cubicBezTo>
                          <a:pt x="121" y="205"/>
                          <a:pt x="112" y="192"/>
                          <a:pt x="102" y="180"/>
                        </a:cubicBezTo>
                        <a:cubicBezTo>
                          <a:pt x="97" y="174"/>
                          <a:pt x="92" y="167"/>
                          <a:pt x="88" y="161"/>
                        </a:cubicBezTo>
                        <a:cubicBezTo>
                          <a:pt x="83" y="155"/>
                          <a:pt x="79" y="149"/>
                          <a:pt x="75" y="143"/>
                        </a:cubicBezTo>
                        <a:cubicBezTo>
                          <a:pt x="71" y="136"/>
                          <a:pt x="66" y="130"/>
                          <a:pt x="63" y="124"/>
                        </a:cubicBezTo>
                        <a:cubicBezTo>
                          <a:pt x="59" y="118"/>
                          <a:pt x="55" y="112"/>
                          <a:pt x="52" y="106"/>
                        </a:cubicBezTo>
                        <a:cubicBezTo>
                          <a:pt x="48" y="100"/>
                          <a:pt x="45" y="94"/>
                          <a:pt x="42" y="89"/>
                        </a:cubicBezTo>
                        <a:cubicBezTo>
                          <a:pt x="38" y="83"/>
                          <a:pt x="35" y="78"/>
                          <a:pt x="33" y="72"/>
                        </a:cubicBezTo>
                        <a:cubicBezTo>
                          <a:pt x="27" y="62"/>
                          <a:pt x="22" y="52"/>
                          <a:pt x="18" y="43"/>
                        </a:cubicBezTo>
                        <a:cubicBezTo>
                          <a:pt x="14" y="34"/>
                          <a:pt x="11" y="26"/>
                          <a:pt x="8" y="20"/>
                        </a:cubicBezTo>
                        <a:cubicBezTo>
                          <a:pt x="3" y="7"/>
                          <a:pt x="0" y="0"/>
                          <a:pt x="0" y="0"/>
                        </a:cubicBezTo>
                        <a:close/>
                      </a:path>
                    </a:pathLst>
                  </a:custGeom>
                  <a:gradFill>
                    <a:gsLst>
                      <a:gs pos="72000">
                        <a:srgbClr val="DDDDDD">
                          <a:lumMod val="92000"/>
                          <a:lumOff val="8000"/>
                        </a:srgbClr>
                      </a:gs>
                      <a:gs pos="0">
                        <a:schemeClr val="bg1">
                          <a:lumMod val="79000"/>
                        </a:schemeClr>
                      </a:gs>
                      <a:gs pos="35000">
                        <a:schemeClr val="bg1">
                          <a:lumMod val="99000"/>
                          <a:lumOff val="1000"/>
                        </a:schemeClr>
                      </a:gs>
                      <a:gs pos="100000">
                        <a:schemeClr val="bg1">
                          <a:lumMod val="92000"/>
                        </a:schemeClr>
                      </a:gs>
                    </a:gsLst>
                    <a:lin ang="18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grpSp>
            <p:sp>
              <p:nvSpPr>
                <p:cNvPr id="34" name="弦形 33"/>
                <p:cNvSpPr/>
                <p:nvPr/>
              </p:nvSpPr>
              <p:spPr>
                <a:xfrm rot="18713148">
                  <a:off x="6264863" y="1605737"/>
                  <a:ext cx="3418916" cy="1679242"/>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5" name="弦形 34"/>
                <p:cNvSpPr/>
                <p:nvPr/>
              </p:nvSpPr>
              <p:spPr>
                <a:xfrm rot="13306308">
                  <a:off x="4066477" y="3923858"/>
                  <a:ext cx="3418916" cy="1679242"/>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36" name="组合 35"/>
                <p:cNvGrpSpPr/>
                <p:nvPr/>
              </p:nvGrpSpPr>
              <p:grpSpPr>
                <a:xfrm flipH="1">
                  <a:off x="6559014" y="1412241"/>
                  <a:ext cx="2260181" cy="2114550"/>
                  <a:chOff x="2815057" y="1402715"/>
                  <a:chExt cx="2260181" cy="2114550"/>
                </a:xfrm>
              </p:grpSpPr>
              <p:sp>
                <p:nvSpPr>
                  <p:cNvPr id="50" name="Freeform 14"/>
                  <p:cNvSpPr/>
                  <p:nvPr/>
                </p:nvSpPr>
                <p:spPr bwMode="auto">
                  <a:xfrm>
                    <a:off x="2829560" y="1402715"/>
                    <a:ext cx="2230438" cy="2114550"/>
                  </a:xfrm>
                  <a:custGeom>
                    <a:avLst/>
                    <a:gdLst>
                      <a:gd name="T0" fmla="*/ 592 w 592"/>
                      <a:gd name="T1" fmla="*/ 385 h 561"/>
                      <a:gd name="T2" fmla="*/ 490 w 592"/>
                      <a:gd name="T3" fmla="*/ 561 h 561"/>
                      <a:gd name="T4" fmla="*/ 0 w 592"/>
                      <a:gd name="T5" fmla="*/ 465 h 561"/>
                      <a:gd name="T6" fmla="*/ 269 w 592"/>
                      <a:gd name="T7" fmla="*/ 0 h 561"/>
                      <a:gd name="T8" fmla="*/ 592 w 592"/>
                      <a:gd name="T9" fmla="*/ 385 h 561"/>
                    </a:gdLst>
                    <a:ahLst/>
                    <a:cxnLst>
                      <a:cxn ang="0">
                        <a:pos x="T0" y="T1"/>
                      </a:cxn>
                      <a:cxn ang="0">
                        <a:pos x="T2" y="T3"/>
                      </a:cxn>
                      <a:cxn ang="0">
                        <a:pos x="T4" y="T5"/>
                      </a:cxn>
                      <a:cxn ang="0">
                        <a:pos x="T6" y="T7"/>
                      </a:cxn>
                      <a:cxn ang="0">
                        <a:pos x="T8" y="T9"/>
                      </a:cxn>
                    </a:cxnLst>
                    <a:rect l="0" t="0" r="r" b="b"/>
                    <a:pathLst>
                      <a:path w="592" h="561">
                        <a:moveTo>
                          <a:pt x="592" y="385"/>
                        </a:moveTo>
                        <a:cubicBezTo>
                          <a:pt x="490" y="561"/>
                          <a:pt x="490" y="561"/>
                          <a:pt x="490" y="561"/>
                        </a:cubicBezTo>
                        <a:cubicBezTo>
                          <a:pt x="313" y="481"/>
                          <a:pt x="146" y="447"/>
                          <a:pt x="0" y="465"/>
                        </a:cubicBezTo>
                        <a:cubicBezTo>
                          <a:pt x="269" y="0"/>
                          <a:pt x="269" y="0"/>
                          <a:pt x="269" y="0"/>
                        </a:cubicBezTo>
                        <a:cubicBezTo>
                          <a:pt x="325" y="136"/>
                          <a:pt x="434" y="271"/>
                          <a:pt x="592" y="385"/>
                        </a:cubicBezTo>
                        <a:close/>
                      </a:path>
                    </a:pathLst>
                  </a:custGeom>
                  <a:gradFill>
                    <a:gsLst>
                      <a:gs pos="72000">
                        <a:srgbClr val="DDDDDD">
                          <a:lumMod val="96000"/>
                          <a:lumOff val="4000"/>
                        </a:srgbClr>
                      </a:gs>
                      <a:gs pos="15000">
                        <a:schemeClr val="bg1">
                          <a:lumMod val="75000"/>
                        </a:schemeClr>
                      </a:gs>
                      <a:gs pos="0">
                        <a:schemeClr val="bg1">
                          <a:lumMod val="75000"/>
                        </a:schemeClr>
                      </a:gs>
                      <a:gs pos="44000">
                        <a:schemeClr val="bg1">
                          <a:lumMod val="98000"/>
                        </a:schemeClr>
                      </a:gs>
                      <a:gs pos="100000">
                        <a:schemeClr val="bg1">
                          <a:lumMod val="75000"/>
                        </a:schemeClr>
                      </a:gs>
                    </a:gsLst>
                    <a:lin ang="2040000" scaled="0"/>
                  </a:gradFill>
                  <a:ln>
                    <a:no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51" name="Freeform 26"/>
                  <p:cNvSpPr/>
                  <p:nvPr/>
                </p:nvSpPr>
                <p:spPr bwMode="auto">
                  <a:xfrm>
                    <a:off x="2815057" y="3110334"/>
                    <a:ext cx="1852613" cy="404812"/>
                  </a:xfrm>
                  <a:custGeom>
                    <a:avLst/>
                    <a:gdLst>
                      <a:gd name="T0" fmla="*/ 491 w 491"/>
                      <a:gd name="T1" fmla="*/ 105 h 105"/>
                      <a:gd name="T2" fmla="*/ 470 w 491"/>
                      <a:gd name="T3" fmla="*/ 97 h 105"/>
                      <a:gd name="T4" fmla="*/ 447 w 491"/>
                      <a:gd name="T5" fmla="*/ 88 h 105"/>
                      <a:gd name="T6" fmla="*/ 417 w 491"/>
                      <a:gd name="T7" fmla="*/ 77 h 105"/>
                      <a:gd name="T8" fmla="*/ 399 w 491"/>
                      <a:gd name="T9" fmla="*/ 71 h 105"/>
                      <a:gd name="T10" fmla="*/ 381 w 491"/>
                      <a:gd name="T11" fmla="*/ 64 h 105"/>
                      <a:gd name="T12" fmla="*/ 361 w 491"/>
                      <a:gd name="T13" fmla="*/ 58 h 105"/>
                      <a:gd name="T14" fmla="*/ 340 w 491"/>
                      <a:gd name="T15" fmla="*/ 52 h 105"/>
                      <a:gd name="T16" fmla="*/ 296 w 491"/>
                      <a:gd name="T17" fmla="*/ 39 h 105"/>
                      <a:gd name="T18" fmla="*/ 273 w 491"/>
                      <a:gd name="T19" fmla="*/ 33 h 105"/>
                      <a:gd name="T20" fmla="*/ 250 w 491"/>
                      <a:gd name="T21" fmla="*/ 28 h 105"/>
                      <a:gd name="T22" fmla="*/ 227 w 491"/>
                      <a:gd name="T23" fmla="*/ 23 h 105"/>
                      <a:gd name="T24" fmla="*/ 204 w 491"/>
                      <a:gd name="T25" fmla="*/ 19 h 105"/>
                      <a:gd name="T26" fmla="*/ 159 w 491"/>
                      <a:gd name="T27" fmla="*/ 13 h 105"/>
                      <a:gd name="T28" fmla="*/ 117 w 491"/>
                      <a:gd name="T29" fmla="*/ 8 h 105"/>
                      <a:gd name="T30" fmla="*/ 97 w 491"/>
                      <a:gd name="T31" fmla="*/ 7 h 105"/>
                      <a:gd name="T32" fmla="*/ 79 w 491"/>
                      <a:gd name="T33" fmla="*/ 7 h 105"/>
                      <a:gd name="T34" fmla="*/ 47 w 491"/>
                      <a:gd name="T35" fmla="*/ 7 h 105"/>
                      <a:gd name="T36" fmla="*/ 22 w 491"/>
                      <a:gd name="T37" fmla="*/ 7 h 105"/>
                      <a:gd name="T38" fmla="*/ 0 w 491"/>
                      <a:gd name="T39" fmla="*/ 9 h 105"/>
                      <a:gd name="T40" fmla="*/ 22 w 491"/>
                      <a:gd name="T41" fmla="*/ 5 h 105"/>
                      <a:gd name="T42" fmla="*/ 47 w 491"/>
                      <a:gd name="T43" fmla="*/ 3 h 105"/>
                      <a:gd name="T44" fmla="*/ 79 w 491"/>
                      <a:gd name="T45" fmla="*/ 1 h 105"/>
                      <a:gd name="T46" fmla="*/ 98 w 491"/>
                      <a:gd name="T47" fmla="*/ 1 h 105"/>
                      <a:gd name="T48" fmla="*/ 118 w 491"/>
                      <a:gd name="T49" fmla="*/ 1 h 105"/>
                      <a:gd name="T50" fmla="*/ 139 w 491"/>
                      <a:gd name="T51" fmla="*/ 2 h 105"/>
                      <a:gd name="T52" fmla="*/ 160 w 491"/>
                      <a:gd name="T53" fmla="*/ 4 h 105"/>
                      <a:gd name="T54" fmla="*/ 183 w 491"/>
                      <a:gd name="T55" fmla="*/ 6 h 105"/>
                      <a:gd name="T56" fmla="*/ 206 w 491"/>
                      <a:gd name="T57" fmla="*/ 10 h 105"/>
                      <a:gd name="T58" fmla="*/ 229 w 491"/>
                      <a:gd name="T59" fmla="*/ 14 h 105"/>
                      <a:gd name="T60" fmla="*/ 253 w 491"/>
                      <a:gd name="T61" fmla="*/ 18 h 105"/>
                      <a:gd name="T62" fmla="*/ 276 w 491"/>
                      <a:gd name="T63" fmla="*/ 24 h 105"/>
                      <a:gd name="T64" fmla="*/ 299 w 491"/>
                      <a:gd name="T65" fmla="*/ 30 h 105"/>
                      <a:gd name="T66" fmla="*/ 343 w 491"/>
                      <a:gd name="T67" fmla="*/ 43 h 105"/>
                      <a:gd name="T68" fmla="*/ 363 w 491"/>
                      <a:gd name="T69" fmla="*/ 50 h 105"/>
                      <a:gd name="T70" fmla="*/ 383 w 491"/>
                      <a:gd name="T71" fmla="*/ 57 h 105"/>
                      <a:gd name="T72" fmla="*/ 419 w 491"/>
                      <a:gd name="T73" fmla="*/ 71 h 105"/>
                      <a:gd name="T74" fmla="*/ 448 w 491"/>
                      <a:gd name="T75" fmla="*/ 84 h 105"/>
                      <a:gd name="T76" fmla="*/ 471 w 491"/>
                      <a:gd name="T77" fmla="*/ 95 h 105"/>
                      <a:gd name="T78" fmla="*/ 491 w 491"/>
                      <a:gd name="T7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1" h="105">
                        <a:moveTo>
                          <a:pt x="491" y="105"/>
                        </a:moveTo>
                        <a:cubicBezTo>
                          <a:pt x="491" y="105"/>
                          <a:pt x="483" y="102"/>
                          <a:pt x="470" y="97"/>
                        </a:cubicBezTo>
                        <a:cubicBezTo>
                          <a:pt x="464" y="94"/>
                          <a:pt x="456" y="91"/>
                          <a:pt x="447" y="88"/>
                        </a:cubicBezTo>
                        <a:cubicBezTo>
                          <a:pt x="438" y="85"/>
                          <a:pt x="428" y="81"/>
                          <a:pt x="417" y="77"/>
                        </a:cubicBezTo>
                        <a:cubicBezTo>
                          <a:pt x="411" y="75"/>
                          <a:pt x="405" y="73"/>
                          <a:pt x="399" y="71"/>
                        </a:cubicBezTo>
                        <a:cubicBezTo>
                          <a:pt x="393" y="69"/>
                          <a:pt x="387" y="66"/>
                          <a:pt x="381" y="64"/>
                        </a:cubicBezTo>
                        <a:cubicBezTo>
                          <a:pt x="374" y="62"/>
                          <a:pt x="367" y="60"/>
                          <a:pt x="361" y="58"/>
                        </a:cubicBezTo>
                        <a:cubicBezTo>
                          <a:pt x="354" y="56"/>
                          <a:pt x="347" y="54"/>
                          <a:pt x="340" y="52"/>
                        </a:cubicBezTo>
                        <a:cubicBezTo>
                          <a:pt x="326" y="47"/>
                          <a:pt x="311" y="43"/>
                          <a:pt x="296" y="39"/>
                        </a:cubicBezTo>
                        <a:cubicBezTo>
                          <a:pt x="289" y="37"/>
                          <a:pt x="281" y="35"/>
                          <a:pt x="273" y="33"/>
                        </a:cubicBezTo>
                        <a:cubicBezTo>
                          <a:pt x="266" y="32"/>
                          <a:pt x="258" y="30"/>
                          <a:pt x="250" y="28"/>
                        </a:cubicBezTo>
                        <a:cubicBezTo>
                          <a:pt x="243" y="27"/>
                          <a:pt x="235" y="25"/>
                          <a:pt x="227" y="23"/>
                        </a:cubicBezTo>
                        <a:cubicBezTo>
                          <a:pt x="220" y="22"/>
                          <a:pt x="212" y="21"/>
                          <a:pt x="204" y="19"/>
                        </a:cubicBezTo>
                        <a:cubicBezTo>
                          <a:pt x="189" y="17"/>
                          <a:pt x="174" y="14"/>
                          <a:pt x="159" y="13"/>
                        </a:cubicBezTo>
                        <a:cubicBezTo>
                          <a:pt x="145" y="11"/>
                          <a:pt x="131" y="10"/>
                          <a:pt x="117" y="8"/>
                        </a:cubicBezTo>
                        <a:cubicBezTo>
                          <a:pt x="110" y="8"/>
                          <a:pt x="104" y="8"/>
                          <a:pt x="97" y="7"/>
                        </a:cubicBezTo>
                        <a:cubicBezTo>
                          <a:pt x="91" y="7"/>
                          <a:pt x="85" y="7"/>
                          <a:pt x="79" y="7"/>
                        </a:cubicBezTo>
                        <a:cubicBezTo>
                          <a:pt x="67" y="7"/>
                          <a:pt x="56" y="6"/>
                          <a:pt x="47" y="7"/>
                        </a:cubicBezTo>
                        <a:cubicBezTo>
                          <a:pt x="37" y="7"/>
                          <a:pt x="29" y="7"/>
                          <a:pt x="22" y="7"/>
                        </a:cubicBezTo>
                        <a:cubicBezTo>
                          <a:pt x="8" y="8"/>
                          <a:pt x="0" y="9"/>
                          <a:pt x="0" y="9"/>
                        </a:cubicBezTo>
                        <a:cubicBezTo>
                          <a:pt x="0" y="9"/>
                          <a:pt x="8" y="7"/>
                          <a:pt x="22" y="5"/>
                        </a:cubicBezTo>
                        <a:cubicBezTo>
                          <a:pt x="29" y="4"/>
                          <a:pt x="37" y="4"/>
                          <a:pt x="47" y="3"/>
                        </a:cubicBezTo>
                        <a:cubicBezTo>
                          <a:pt x="56" y="2"/>
                          <a:pt x="67" y="1"/>
                          <a:pt x="79" y="1"/>
                        </a:cubicBezTo>
                        <a:cubicBezTo>
                          <a:pt x="85" y="0"/>
                          <a:pt x="91" y="1"/>
                          <a:pt x="98" y="1"/>
                        </a:cubicBezTo>
                        <a:cubicBezTo>
                          <a:pt x="104" y="1"/>
                          <a:pt x="111" y="1"/>
                          <a:pt x="118" y="1"/>
                        </a:cubicBezTo>
                        <a:cubicBezTo>
                          <a:pt x="124" y="1"/>
                          <a:pt x="131" y="2"/>
                          <a:pt x="139" y="2"/>
                        </a:cubicBezTo>
                        <a:cubicBezTo>
                          <a:pt x="146" y="2"/>
                          <a:pt x="153" y="3"/>
                          <a:pt x="160" y="4"/>
                        </a:cubicBezTo>
                        <a:cubicBezTo>
                          <a:pt x="168" y="4"/>
                          <a:pt x="175" y="5"/>
                          <a:pt x="183" y="6"/>
                        </a:cubicBezTo>
                        <a:cubicBezTo>
                          <a:pt x="191" y="7"/>
                          <a:pt x="198" y="8"/>
                          <a:pt x="206" y="10"/>
                        </a:cubicBezTo>
                        <a:cubicBezTo>
                          <a:pt x="214" y="11"/>
                          <a:pt x="221" y="12"/>
                          <a:pt x="229" y="14"/>
                        </a:cubicBezTo>
                        <a:cubicBezTo>
                          <a:pt x="237" y="15"/>
                          <a:pt x="245" y="17"/>
                          <a:pt x="253" y="18"/>
                        </a:cubicBezTo>
                        <a:cubicBezTo>
                          <a:pt x="260" y="20"/>
                          <a:pt x="268" y="22"/>
                          <a:pt x="276" y="24"/>
                        </a:cubicBezTo>
                        <a:cubicBezTo>
                          <a:pt x="283" y="26"/>
                          <a:pt x="291" y="28"/>
                          <a:pt x="299" y="30"/>
                        </a:cubicBezTo>
                        <a:cubicBezTo>
                          <a:pt x="314" y="34"/>
                          <a:pt x="328" y="38"/>
                          <a:pt x="343" y="43"/>
                        </a:cubicBezTo>
                        <a:cubicBezTo>
                          <a:pt x="350" y="45"/>
                          <a:pt x="357" y="48"/>
                          <a:pt x="363" y="50"/>
                        </a:cubicBezTo>
                        <a:cubicBezTo>
                          <a:pt x="370" y="52"/>
                          <a:pt x="377" y="55"/>
                          <a:pt x="383" y="57"/>
                        </a:cubicBezTo>
                        <a:cubicBezTo>
                          <a:pt x="396" y="62"/>
                          <a:pt x="408" y="67"/>
                          <a:pt x="419" y="71"/>
                        </a:cubicBezTo>
                        <a:cubicBezTo>
                          <a:pt x="430" y="76"/>
                          <a:pt x="440" y="80"/>
                          <a:pt x="448" y="84"/>
                        </a:cubicBezTo>
                        <a:cubicBezTo>
                          <a:pt x="457" y="88"/>
                          <a:pt x="465" y="92"/>
                          <a:pt x="471" y="95"/>
                        </a:cubicBezTo>
                        <a:cubicBezTo>
                          <a:pt x="483" y="101"/>
                          <a:pt x="491" y="105"/>
                          <a:pt x="491" y="105"/>
                        </a:cubicBezTo>
                        <a:close/>
                      </a:path>
                    </a:pathLst>
                  </a:custGeom>
                  <a:gradFill>
                    <a:gsLst>
                      <a:gs pos="0">
                        <a:schemeClr val="bg1">
                          <a:lumMod val="81000"/>
                        </a:schemeClr>
                      </a:gs>
                      <a:gs pos="65000">
                        <a:srgbClr val="EFEFEF">
                          <a:lumMod val="99000"/>
                        </a:srgbClr>
                      </a:gs>
                      <a:gs pos="35000">
                        <a:schemeClr val="bg1">
                          <a:lumMod val="96000"/>
                          <a:lumOff val="4000"/>
                        </a:schemeClr>
                      </a:gs>
                      <a:gs pos="100000">
                        <a:schemeClr val="bg1">
                          <a:lumMod val="89000"/>
                        </a:schemeClr>
                      </a:gs>
                    </a:gsLst>
                    <a:lin ang="24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52" name="Freeform 30"/>
                  <p:cNvSpPr/>
                  <p:nvPr/>
                </p:nvSpPr>
                <p:spPr bwMode="auto">
                  <a:xfrm>
                    <a:off x="3848100" y="1414464"/>
                    <a:ext cx="1227138" cy="1450975"/>
                  </a:xfrm>
                  <a:custGeom>
                    <a:avLst/>
                    <a:gdLst>
                      <a:gd name="T0" fmla="*/ 0 w 324"/>
                      <a:gd name="T1" fmla="*/ 0 h 384"/>
                      <a:gd name="T2" fmla="*/ 10 w 324"/>
                      <a:gd name="T3" fmla="*/ 19 h 384"/>
                      <a:gd name="T4" fmla="*/ 22 w 324"/>
                      <a:gd name="T5" fmla="*/ 41 h 384"/>
                      <a:gd name="T6" fmla="*/ 38 w 324"/>
                      <a:gd name="T7" fmla="*/ 70 h 384"/>
                      <a:gd name="T8" fmla="*/ 47 w 324"/>
                      <a:gd name="T9" fmla="*/ 85 h 384"/>
                      <a:gd name="T10" fmla="*/ 58 w 324"/>
                      <a:gd name="T11" fmla="*/ 102 h 384"/>
                      <a:gd name="T12" fmla="*/ 82 w 324"/>
                      <a:gd name="T13" fmla="*/ 137 h 384"/>
                      <a:gd name="T14" fmla="*/ 110 w 324"/>
                      <a:gd name="T15" fmla="*/ 174 h 384"/>
                      <a:gd name="T16" fmla="*/ 140 w 324"/>
                      <a:gd name="T17" fmla="*/ 210 h 384"/>
                      <a:gd name="T18" fmla="*/ 171 w 324"/>
                      <a:gd name="T19" fmla="*/ 246 h 384"/>
                      <a:gd name="T20" fmla="*/ 203 w 324"/>
                      <a:gd name="T21" fmla="*/ 278 h 384"/>
                      <a:gd name="T22" fmla="*/ 219 w 324"/>
                      <a:gd name="T23" fmla="*/ 293 h 384"/>
                      <a:gd name="T24" fmla="*/ 234 w 324"/>
                      <a:gd name="T25" fmla="*/ 308 h 384"/>
                      <a:gd name="T26" fmla="*/ 249 w 324"/>
                      <a:gd name="T27" fmla="*/ 321 h 384"/>
                      <a:gd name="T28" fmla="*/ 263 w 324"/>
                      <a:gd name="T29" fmla="*/ 333 h 384"/>
                      <a:gd name="T30" fmla="*/ 276 w 324"/>
                      <a:gd name="T31" fmla="*/ 344 h 384"/>
                      <a:gd name="T32" fmla="*/ 288 w 324"/>
                      <a:gd name="T33" fmla="*/ 354 h 384"/>
                      <a:gd name="T34" fmla="*/ 307 w 324"/>
                      <a:gd name="T35" fmla="*/ 370 h 384"/>
                      <a:gd name="T36" fmla="*/ 324 w 324"/>
                      <a:gd name="T37" fmla="*/ 384 h 384"/>
                      <a:gd name="T38" fmla="*/ 306 w 324"/>
                      <a:gd name="T39" fmla="*/ 372 h 384"/>
                      <a:gd name="T40" fmla="*/ 285 w 324"/>
                      <a:gd name="T41" fmla="*/ 357 h 384"/>
                      <a:gd name="T42" fmla="*/ 259 w 324"/>
                      <a:gd name="T43" fmla="*/ 338 h 384"/>
                      <a:gd name="T44" fmla="*/ 229 w 324"/>
                      <a:gd name="T45" fmla="*/ 313 h 384"/>
                      <a:gd name="T46" fmla="*/ 213 w 324"/>
                      <a:gd name="T47" fmla="*/ 300 h 384"/>
                      <a:gd name="T48" fmla="*/ 197 w 324"/>
                      <a:gd name="T49" fmla="*/ 285 h 384"/>
                      <a:gd name="T50" fmla="*/ 164 w 324"/>
                      <a:gd name="T51" fmla="*/ 252 h 384"/>
                      <a:gd name="T52" fmla="*/ 132 w 324"/>
                      <a:gd name="T53" fmla="*/ 217 h 384"/>
                      <a:gd name="T54" fmla="*/ 102 w 324"/>
                      <a:gd name="T55" fmla="*/ 180 h 384"/>
                      <a:gd name="T56" fmla="*/ 88 w 324"/>
                      <a:gd name="T57" fmla="*/ 161 h 384"/>
                      <a:gd name="T58" fmla="*/ 75 w 324"/>
                      <a:gd name="T59" fmla="*/ 143 h 384"/>
                      <a:gd name="T60" fmla="*/ 63 w 324"/>
                      <a:gd name="T61" fmla="*/ 124 h 384"/>
                      <a:gd name="T62" fmla="*/ 52 w 324"/>
                      <a:gd name="T63" fmla="*/ 106 h 384"/>
                      <a:gd name="T64" fmla="*/ 42 w 324"/>
                      <a:gd name="T65" fmla="*/ 89 h 384"/>
                      <a:gd name="T66" fmla="*/ 33 w 324"/>
                      <a:gd name="T67" fmla="*/ 72 h 384"/>
                      <a:gd name="T68" fmla="*/ 18 w 324"/>
                      <a:gd name="T69" fmla="*/ 43 h 384"/>
                      <a:gd name="T70" fmla="*/ 8 w 324"/>
                      <a:gd name="T71" fmla="*/ 20 h 384"/>
                      <a:gd name="T72" fmla="*/ 0 w 324"/>
                      <a:gd name="T73"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4" h="384">
                        <a:moveTo>
                          <a:pt x="0" y="0"/>
                        </a:moveTo>
                        <a:cubicBezTo>
                          <a:pt x="0" y="0"/>
                          <a:pt x="4" y="7"/>
                          <a:pt x="10" y="19"/>
                        </a:cubicBezTo>
                        <a:cubicBezTo>
                          <a:pt x="13" y="25"/>
                          <a:pt x="17" y="33"/>
                          <a:pt x="22" y="41"/>
                        </a:cubicBezTo>
                        <a:cubicBezTo>
                          <a:pt x="26" y="50"/>
                          <a:pt x="32" y="59"/>
                          <a:pt x="38" y="70"/>
                        </a:cubicBezTo>
                        <a:cubicBezTo>
                          <a:pt x="41" y="75"/>
                          <a:pt x="44" y="80"/>
                          <a:pt x="47" y="85"/>
                        </a:cubicBezTo>
                        <a:cubicBezTo>
                          <a:pt x="51" y="91"/>
                          <a:pt x="54" y="97"/>
                          <a:pt x="58" y="102"/>
                        </a:cubicBezTo>
                        <a:cubicBezTo>
                          <a:pt x="65" y="114"/>
                          <a:pt x="73" y="125"/>
                          <a:pt x="82" y="137"/>
                        </a:cubicBezTo>
                        <a:cubicBezTo>
                          <a:pt x="90" y="150"/>
                          <a:pt x="100" y="162"/>
                          <a:pt x="110" y="174"/>
                        </a:cubicBezTo>
                        <a:cubicBezTo>
                          <a:pt x="119" y="186"/>
                          <a:pt x="129" y="199"/>
                          <a:pt x="140" y="210"/>
                        </a:cubicBezTo>
                        <a:cubicBezTo>
                          <a:pt x="150" y="223"/>
                          <a:pt x="161" y="234"/>
                          <a:pt x="171" y="246"/>
                        </a:cubicBezTo>
                        <a:cubicBezTo>
                          <a:pt x="182" y="257"/>
                          <a:pt x="192" y="268"/>
                          <a:pt x="203" y="278"/>
                        </a:cubicBezTo>
                        <a:cubicBezTo>
                          <a:pt x="209" y="283"/>
                          <a:pt x="214" y="288"/>
                          <a:pt x="219" y="293"/>
                        </a:cubicBezTo>
                        <a:cubicBezTo>
                          <a:pt x="224" y="298"/>
                          <a:pt x="229" y="303"/>
                          <a:pt x="234" y="308"/>
                        </a:cubicBezTo>
                        <a:cubicBezTo>
                          <a:pt x="239" y="312"/>
                          <a:pt x="244" y="317"/>
                          <a:pt x="249" y="321"/>
                        </a:cubicBezTo>
                        <a:cubicBezTo>
                          <a:pt x="254" y="325"/>
                          <a:pt x="259" y="329"/>
                          <a:pt x="263" y="333"/>
                        </a:cubicBezTo>
                        <a:cubicBezTo>
                          <a:pt x="267" y="337"/>
                          <a:pt x="272" y="341"/>
                          <a:pt x="276" y="344"/>
                        </a:cubicBezTo>
                        <a:cubicBezTo>
                          <a:pt x="280" y="348"/>
                          <a:pt x="284" y="351"/>
                          <a:pt x="288" y="354"/>
                        </a:cubicBezTo>
                        <a:cubicBezTo>
                          <a:pt x="295" y="361"/>
                          <a:pt x="302" y="366"/>
                          <a:pt x="307" y="370"/>
                        </a:cubicBezTo>
                        <a:cubicBezTo>
                          <a:pt x="318" y="379"/>
                          <a:pt x="324" y="384"/>
                          <a:pt x="324" y="384"/>
                        </a:cubicBezTo>
                        <a:cubicBezTo>
                          <a:pt x="324" y="384"/>
                          <a:pt x="318" y="380"/>
                          <a:pt x="306" y="372"/>
                        </a:cubicBezTo>
                        <a:cubicBezTo>
                          <a:pt x="300" y="368"/>
                          <a:pt x="293" y="363"/>
                          <a:pt x="285" y="357"/>
                        </a:cubicBezTo>
                        <a:cubicBezTo>
                          <a:pt x="278" y="352"/>
                          <a:pt x="269" y="345"/>
                          <a:pt x="259" y="338"/>
                        </a:cubicBezTo>
                        <a:cubicBezTo>
                          <a:pt x="250" y="330"/>
                          <a:pt x="240" y="322"/>
                          <a:pt x="229" y="313"/>
                        </a:cubicBezTo>
                        <a:cubicBezTo>
                          <a:pt x="224" y="309"/>
                          <a:pt x="219" y="304"/>
                          <a:pt x="213" y="300"/>
                        </a:cubicBezTo>
                        <a:cubicBezTo>
                          <a:pt x="208" y="295"/>
                          <a:pt x="203" y="290"/>
                          <a:pt x="197" y="285"/>
                        </a:cubicBezTo>
                        <a:cubicBezTo>
                          <a:pt x="186" y="275"/>
                          <a:pt x="175" y="263"/>
                          <a:pt x="164" y="252"/>
                        </a:cubicBezTo>
                        <a:cubicBezTo>
                          <a:pt x="153" y="241"/>
                          <a:pt x="142" y="229"/>
                          <a:pt x="132" y="217"/>
                        </a:cubicBezTo>
                        <a:cubicBezTo>
                          <a:pt x="121" y="205"/>
                          <a:pt x="112" y="192"/>
                          <a:pt x="102" y="180"/>
                        </a:cubicBezTo>
                        <a:cubicBezTo>
                          <a:pt x="97" y="174"/>
                          <a:pt x="92" y="167"/>
                          <a:pt x="88" y="161"/>
                        </a:cubicBezTo>
                        <a:cubicBezTo>
                          <a:pt x="83" y="155"/>
                          <a:pt x="79" y="149"/>
                          <a:pt x="75" y="143"/>
                        </a:cubicBezTo>
                        <a:cubicBezTo>
                          <a:pt x="71" y="136"/>
                          <a:pt x="66" y="130"/>
                          <a:pt x="63" y="124"/>
                        </a:cubicBezTo>
                        <a:cubicBezTo>
                          <a:pt x="59" y="118"/>
                          <a:pt x="55" y="112"/>
                          <a:pt x="52" y="106"/>
                        </a:cubicBezTo>
                        <a:cubicBezTo>
                          <a:pt x="48" y="100"/>
                          <a:pt x="45" y="94"/>
                          <a:pt x="42" y="89"/>
                        </a:cubicBezTo>
                        <a:cubicBezTo>
                          <a:pt x="38" y="83"/>
                          <a:pt x="35" y="78"/>
                          <a:pt x="33" y="72"/>
                        </a:cubicBezTo>
                        <a:cubicBezTo>
                          <a:pt x="27" y="62"/>
                          <a:pt x="22" y="52"/>
                          <a:pt x="18" y="43"/>
                        </a:cubicBezTo>
                        <a:cubicBezTo>
                          <a:pt x="14" y="34"/>
                          <a:pt x="11" y="26"/>
                          <a:pt x="8" y="20"/>
                        </a:cubicBezTo>
                        <a:cubicBezTo>
                          <a:pt x="3" y="7"/>
                          <a:pt x="0" y="0"/>
                          <a:pt x="0" y="0"/>
                        </a:cubicBezTo>
                        <a:close/>
                      </a:path>
                    </a:pathLst>
                  </a:custGeom>
                  <a:gradFill>
                    <a:gsLst>
                      <a:gs pos="72000">
                        <a:srgbClr val="DDDDDD">
                          <a:lumMod val="92000"/>
                          <a:lumOff val="8000"/>
                        </a:srgbClr>
                      </a:gs>
                      <a:gs pos="0">
                        <a:schemeClr val="bg1">
                          <a:lumMod val="79000"/>
                        </a:schemeClr>
                      </a:gs>
                      <a:gs pos="35000">
                        <a:schemeClr val="bg1">
                          <a:lumMod val="99000"/>
                          <a:lumOff val="1000"/>
                        </a:schemeClr>
                      </a:gs>
                      <a:gs pos="100000">
                        <a:schemeClr val="bg1">
                          <a:lumMod val="92000"/>
                        </a:schemeClr>
                      </a:gs>
                    </a:gsLst>
                    <a:lin ang="18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37" name="组合 36"/>
                <p:cNvGrpSpPr/>
                <p:nvPr/>
              </p:nvGrpSpPr>
              <p:grpSpPr>
                <a:xfrm rot="14400000">
                  <a:off x="4846123" y="4365834"/>
                  <a:ext cx="2260181" cy="2114550"/>
                  <a:chOff x="2815057" y="1402715"/>
                  <a:chExt cx="2260181" cy="2114550"/>
                </a:xfrm>
              </p:grpSpPr>
              <p:sp>
                <p:nvSpPr>
                  <p:cNvPr id="47" name="Freeform 14"/>
                  <p:cNvSpPr/>
                  <p:nvPr/>
                </p:nvSpPr>
                <p:spPr bwMode="auto">
                  <a:xfrm>
                    <a:off x="2829560" y="1402715"/>
                    <a:ext cx="2230438" cy="2114550"/>
                  </a:xfrm>
                  <a:custGeom>
                    <a:avLst/>
                    <a:gdLst>
                      <a:gd name="T0" fmla="*/ 592 w 592"/>
                      <a:gd name="T1" fmla="*/ 385 h 561"/>
                      <a:gd name="T2" fmla="*/ 490 w 592"/>
                      <a:gd name="T3" fmla="*/ 561 h 561"/>
                      <a:gd name="T4" fmla="*/ 0 w 592"/>
                      <a:gd name="T5" fmla="*/ 465 h 561"/>
                      <a:gd name="T6" fmla="*/ 269 w 592"/>
                      <a:gd name="T7" fmla="*/ 0 h 561"/>
                      <a:gd name="T8" fmla="*/ 592 w 592"/>
                      <a:gd name="T9" fmla="*/ 385 h 561"/>
                    </a:gdLst>
                    <a:ahLst/>
                    <a:cxnLst>
                      <a:cxn ang="0">
                        <a:pos x="T0" y="T1"/>
                      </a:cxn>
                      <a:cxn ang="0">
                        <a:pos x="T2" y="T3"/>
                      </a:cxn>
                      <a:cxn ang="0">
                        <a:pos x="T4" y="T5"/>
                      </a:cxn>
                      <a:cxn ang="0">
                        <a:pos x="T6" y="T7"/>
                      </a:cxn>
                      <a:cxn ang="0">
                        <a:pos x="T8" y="T9"/>
                      </a:cxn>
                    </a:cxnLst>
                    <a:rect l="0" t="0" r="r" b="b"/>
                    <a:pathLst>
                      <a:path w="592" h="561">
                        <a:moveTo>
                          <a:pt x="592" y="385"/>
                        </a:moveTo>
                        <a:cubicBezTo>
                          <a:pt x="490" y="561"/>
                          <a:pt x="490" y="561"/>
                          <a:pt x="490" y="561"/>
                        </a:cubicBezTo>
                        <a:cubicBezTo>
                          <a:pt x="313" y="481"/>
                          <a:pt x="146" y="447"/>
                          <a:pt x="0" y="465"/>
                        </a:cubicBezTo>
                        <a:cubicBezTo>
                          <a:pt x="269" y="0"/>
                          <a:pt x="269" y="0"/>
                          <a:pt x="269" y="0"/>
                        </a:cubicBezTo>
                        <a:cubicBezTo>
                          <a:pt x="325" y="136"/>
                          <a:pt x="434" y="271"/>
                          <a:pt x="592" y="385"/>
                        </a:cubicBezTo>
                        <a:close/>
                      </a:path>
                    </a:pathLst>
                  </a:custGeom>
                  <a:gradFill>
                    <a:gsLst>
                      <a:gs pos="72000">
                        <a:srgbClr val="DDDDDD">
                          <a:lumMod val="96000"/>
                          <a:lumOff val="4000"/>
                        </a:srgbClr>
                      </a:gs>
                      <a:gs pos="15000">
                        <a:schemeClr val="bg1">
                          <a:lumMod val="75000"/>
                        </a:schemeClr>
                      </a:gs>
                      <a:gs pos="0">
                        <a:schemeClr val="bg1">
                          <a:lumMod val="75000"/>
                        </a:schemeClr>
                      </a:gs>
                      <a:gs pos="44000">
                        <a:schemeClr val="bg1">
                          <a:lumMod val="98000"/>
                        </a:schemeClr>
                      </a:gs>
                      <a:gs pos="100000">
                        <a:schemeClr val="bg1">
                          <a:lumMod val="75000"/>
                        </a:schemeClr>
                      </a:gs>
                    </a:gsLst>
                    <a:lin ang="1860000" scaled="0"/>
                  </a:gradFill>
                  <a:ln>
                    <a:no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48" name="Freeform 26"/>
                  <p:cNvSpPr/>
                  <p:nvPr/>
                </p:nvSpPr>
                <p:spPr bwMode="auto">
                  <a:xfrm>
                    <a:off x="2815057" y="3110334"/>
                    <a:ext cx="1852613" cy="404812"/>
                  </a:xfrm>
                  <a:custGeom>
                    <a:avLst/>
                    <a:gdLst>
                      <a:gd name="T0" fmla="*/ 491 w 491"/>
                      <a:gd name="T1" fmla="*/ 105 h 105"/>
                      <a:gd name="T2" fmla="*/ 470 w 491"/>
                      <a:gd name="T3" fmla="*/ 97 h 105"/>
                      <a:gd name="T4" fmla="*/ 447 w 491"/>
                      <a:gd name="T5" fmla="*/ 88 h 105"/>
                      <a:gd name="T6" fmla="*/ 417 w 491"/>
                      <a:gd name="T7" fmla="*/ 77 h 105"/>
                      <a:gd name="T8" fmla="*/ 399 w 491"/>
                      <a:gd name="T9" fmla="*/ 71 h 105"/>
                      <a:gd name="T10" fmla="*/ 381 w 491"/>
                      <a:gd name="T11" fmla="*/ 64 h 105"/>
                      <a:gd name="T12" fmla="*/ 361 w 491"/>
                      <a:gd name="T13" fmla="*/ 58 h 105"/>
                      <a:gd name="T14" fmla="*/ 340 w 491"/>
                      <a:gd name="T15" fmla="*/ 52 h 105"/>
                      <a:gd name="T16" fmla="*/ 296 w 491"/>
                      <a:gd name="T17" fmla="*/ 39 h 105"/>
                      <a:gd name="T18" fmla="*/ 273 w 491"/>
                      <a:gd name="T19" fmla="*/ 33 h 105"/>
                      <a:gd name="T20" fmla="*/ 250 w 491"/>
                      <a:gd name="T21" fmla="*/ 28 h 105"/>
                      <a:gd name="T22" fmla="*/ 227 w 491"/>
                      <a:gd name="T23" fmla="*/ 23 h 105"/>
                      <a:gd name="T24" fmla="*/ 204 w 491"/>
                      <a:gd name="T25" fmla="*/ 19 h 105"/>
                      <a:gd name="T26" fmla="*/ 159 w 491"/>
                      <a:gd name="T27" fmla="*/ 13 h 105"/>
                      <a:gd name="T28" fmla="*/ 117 w 491"/>
                      <a:gd name="T29" fmla="*/ 8 h 105"/>
                      <a:gd name="T30" fmla="*/ 97 w 491"/>
                      <a:gd name="T31" fmla="*/ 7 h 105"/>
                      <a:gd name="T32" fmla="*/ 79 w 491"/>
                      <a:gd name="T33" fmla="*/ 7 h 105"/>
                      <a:gd name="T34" fmla="*/ 47 w 491"/>
                      <a:gd name="T35" fmla="*/ 7 h 105"/>
                      <a:gd name="T36" fmla="*/ 22 w 491"/>
                      <a:gd name="T37" fmla="*/ 7 h 105"/>
                      <a:gd name="T38" fmla="*/ 0 w 491"/>
                      <a:gd name="T39" fmla="*/ 9 h 105"/>
                      <a:gd name="T40" fmla="*/ 22 w 491"/>
                      <a:gd name="T41" fmla="*/ 5 h 105"/>
                      <a:gd name="T42" fmla="*/ 47 w 491"/>
                      <a:gd name="T43" fmla="*/ 3 h 105"/>
                      <a:gd name="T44" fmla="*/ 79 w 491"/>
                      <a:gd name="T45" fmla="*/ 1 h 105"/>
                      <a:gd name="T46" fmla="*/ 98 w 491"/>
                      <a:gd name="T47" fmla="*/ 1 h 105"/>
                      <a:gd name="T48" fmla="*/ 118 w 491"/>
                      <a:gd name="T49" fmla="*/ 1 h 105"/>
                      <a:gd name="T50" fmla="*/ 139 w 491"/>
                      <a:gd name="T51" fmla="*/ 2 h 105"/>
                      <a:gd name="T52" fmla="*/ 160 w 491"/>
                      <a:gd name="T53" fmla="*/ 4 h 105"/>
                      <a:gd name="T54" fmla="*/ 183 w 491"/>
                      <a:gd name="T55" fmla="*/ 6 h 105"/>
                      <a:gd name="T56" fmla="*/ 206 w 491"/>
                      <a:gd name="T57" fmla="*/ 10 h 105"/>
                      <a:gd name="T58" fmla="*/ 229 w 491"/>
                      <a:gd name="T59" fmla="*/ 14 h 105"/>
                      <a:gd name="T60" fmla="*/ 253 w 491"/>
                      <a:gd name="T61" fmla="*/ 18 h 105"/>
                      <a:gd name="T62" fmla="*/ 276 w 491"/>
                      <a:gd name="T63" fmla="*/ 24 h 105"/>
                      <a:gd name="T64" fmla="*/ 299 w 491"/>
                      <a:gd name="T65" fmla="*/ 30 h 105"/>
                      <a:gd name="T66" fmla="*/ 343 w 491"/>
                      <a:gd name="T67" fmla="*/ 43 h 105"/>
                      <a:gd name="T68" fmla="*/ 363 w 491"/>
                      <a:gd name="T69" fmla="*/ 50 h 105"/>
                      <a:gd name="T70" fmla="*/ 383 w 491"/>
                      <a:gd name="T71" fmla="*/ 57 h 105"/>
                      <a:gd name="T72" fmla="*/ 419 w 491"/>
                      <a:gd name="T73" fmla="*/ 71 h 105"/>
                      <a:gd name="T74" fmla="*/ 448 w 491"/>
                      <a:gd name="T75" fmla="*/ 84 h 105"/>
                      <a:gd name="T76" fmla="*/ 471 w 491"/>
                      <a:gd name="T77" fmla="*/ 95 h 105"/>
                      <a:gd name="T78" fmla="*/ 491 w 491"/>
                      <a:gd name="T7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1" h="105">
                        <a:moveTo>
                          <a:pt x="491" y="105"/>
                        </a:moveTo>
                        <a:cubicBezTo>
                          <a:pt x="491" y="105"/>
                          <a:pt x="483" y="102"/>
                          <a:pt x="470" y="97"/>
                        </a:cubicBezTo>
                        <a:cubicBezTo>
                          <a:pt x="464" y="94"/>
                          <a:pt x="456" y="91"/>
                          <a:pt x="447" y="88"/>
                        </a:cubicBezTo>
                        <a:cubicBezTo>
                          <a:pt x="438" y="85"/>
                          <a:pt x="428" y="81"/>
                          <a:pt x="417" y="77"/>
                        </a:cubicBezTo>
                        <a:cubicBezTo>
                          <a:pt x="411" y="75"/>
                          <a:pt x="405" y="73"/>
                          <a:pt x="399" y="71"/>
                        </a:cubicBezTo>
                        <a:cubicBezTo>
                          <a:pt x="393" y="69"/>
                          <a:pt x="387" y="66"/>
                          <a:pt x="381" y="64"/>
                        </a:cubicBezTo>
                        <a:cubicBezTo>
                          <a:pt x="374" y="62"/>
                          <a:pt x="367" y="60"/>
                          <a:pt x="361" y="58"/>
                        </a:cubicBezTo>
                        <a:cubicBezTo>
                          <a:pt x="354" y="56"/>
                          <a:pt x="347" y="54"/>
                          <a:pt x="340" y="52"/>
                        </a:cubicBezTo>
                        <a:cubicBezTo>
                          <a:pt x="326" y="47"/>
                          <a:pt x="311" y="43"/>
                          <a:pt x="296" y="39"/>
                        </a:cubicBezTo>
                        <a:cubicBezTo>
                          <a:pt x="289" y="37"/>
                          <a:pt x="281" y="35"/>
                          <a:pt x="273" y="33"/>
                        </a:cubicBezTo>
                        <a:cubicBezTo>
                          <a:pt x="266" y="32"/>
                          <a:pt x="258" y="30"/>
                          <a:pt x="250" y="28"/>
                        </a:cubicBezTo>
                        <a:cubicBezTo>
                          <a:pt x="243" y="27"/>
                          <a:pt x="235" y="25"/>
                          <a:pt x="227" y="23"/>
                        </a:cubicBezTo>
                        <a:cubicBezTo>
                          <a:pt x="220" y="22"/>
                          <a:pt x="212" y="21"/>
                          <a:pt x="204" y="19"/>
                        </a:cubicBezTo>
                        <a:cubicBezTo>
                          <a:pt x="189" y="17"/>
                          <a:pt x="174" y="14"/>
                          <a:pt x="159" y="13"/>
                        </a:cubicBezTo>
                        <a:cubicBezTo>
                          <a:pt x="145" y="11"/>
                          <a:pt x="131" y="10"/>
                          <a:pt x="117" y="8"/>
                        </a:cubicBezTo>
                        <a:cubicBezTo>
                          <a:pt x="110" y="8"/>
                          <a:pt x="104" y="8"/>
                          <a:pt x="97" y="7"/>
                        </a:cubicBezTo>
                        <a:cubicBezTo>
                          <a:pt x="91" y="7"/>
                          <a:pt x="85" y="7"/>
                          <a:pt x="79" y="7"/>
                        </a:cubicBezTo>
                        <a:cubicBezTo>
                          <a:pt x="67" y="7"/>
                          <a:pt x="56" y="6"/>
                          <a:pt x="47" y="7"/>
                        </a:cubicBezTo>
                        <a:cubicBezTo>
                          <a:pt x="37" y="7"/>
                          <a:pt x="29" y="7"/>
                          <a:pt x="22" y="7"/>
                        </a:cubicBezTo>
                        <a:cubicBezTo>
                          <a:pt x="8" y="8"/>
                          <a:pt x="0" y="9"/>
                          <a:pt x="0" y="9"/>
                        </a:cubicBezTo>
                        <a:cubicBezTo>
                          <a:pt x="0" y="9"/>
                          <a:pt x="8" y="7"/>
                          <a:pt x="22" y="5"/>
                        </a:cubicBezTo>
                        <a:cubicBezTo>
                          <a:pt x="29" y="4"/>
                          <a:pt x="37" y="4"/>
                          <a:pt x="47" y="3"/>
                        </a:cubicBezTo>
                        <a:cubicBezTo>
                          <a:pt x="56" y="2"/>
                          <a:pt x="67" y="1"/>
                          <a:pt x="79" y="1"/>
                        </a:cubicBezTo>
                        <a:cubicBezTo>
                          <a:pt x="85" y="0"/>
                          <a:pt x="91" y="1"/>
                          <a:pt x="98" y="1"/>
                        </a:cubicBezTo>
                        <a:cubicBezTo>
                          <a:pt x="104" y="1"/>
                          <a:pt x="111" y="1"/>
                          <a:pt x="118" y="1"/>
                        </a:cubicBezTo>
                        <a:cubicBezTo>
                          <a:pt x="124" y="1"/>
                          <a:pt x="131" y="2"/>
                          <a:pt x="139" y="2"/>
                        </a:cubicBezTo>
                        <a:cubicBezTo>
                          <a:pt x="146" y="2"/>
                          <a:pt x="153" y="3"/>
                          <a:pt x="160" y="4"/>
                        </a:cubicBezTo>
                        <a:cubicBezTo>
                          <a:pt x="168" y="4"/>
                          <a:pt x="175" y="5"/>
                          <a:pt x="183" y="6"/>
                        </a:cubicBezTo>
                        <a:cubicBezTo>
                          <a:pt x="191" y="7"/>
                          <a:pt x="198" y="8"/>
                          <a:pt x="206" y="10"/>
                        </a:cubicBezTo>
                        <a:cubicBezTo>
                          <a:pt x="214" y="11"/>
                          <a:pt x="221" y="12"/>
                          <a:pt x="229" y="14"/>
                        </a:cubicBezTo>
                        <a:cubicBezTo>
                          <a:pt x="237" y="15"/>
                          <a:pt x="245" y="17"/>
                          <a:pt x="253" y="18"/>
                        </a:cubicBezTo>
                        <a:cubicBezTo>
                          <a:pt x="260" y="20"/>
                          <a:pt x="268" y="22"/>
                          <a:pt x="276" y="24"/>
                        </a:cubicBezTo>
                        <a:cubicBezTo>
                          <a:pt x="283" y="26"/>
                          <a:pt x="291" y="28"/>
                          <a:pt x="299" y="30"/>
                        </a:cubicBezTo>
                        <a:cubicBezTo>
                          <a:pt x="314" y="34"/>
                          <a:pt x="328" y="38"/>
                          <a:pt x="343" y="43"/>
                        </a:cubicBezTo>
                        <a:cubicBezTo>
                          <a:pt x="350" y="45"/>
                          <a:pt x="357" y="48"/>
                          <a:pt x="363" y="50"/>
                        </a:cubicBezTo>
                        <a:cubicBezTo>
                          <a:pt x="370" y="52"/>
                          <a:pt x="377" y="55"/>
                          <a:pt x="383" y="57"/>
                        </a:cubicBezTo>
                        <a:cubicBezTo>
                          <a:pt x="396" y="62"/>
                          <a:pt x="408" y="67"/>
                          <a:pt x="419" y="71"/>
                        </a:cubicBezTo>
                        <a:cubicBezTo>
                          <a:pt x="430" y="76"/>
                          <a:pt x="440" y="80"/>
                          <a:pt x="448" y="84"/>
                        </a:cubicBezTo>
                        <a:cubicBezTo>
                          <a:pt x="457" y="88"/>
                          <a:pt x="465" y="92"/>
                          <a:pt x="471" y="95"/>
                        </a:cubicBezTo>
                        <a:cubicBezTo>
                          <a:pt x="483" y="101"/>
                          <a:pt x="491" y="105"/>
                          <a:pt x="491" y="105"/>
                        </a:cubicBezTo>
                        <a:close/>
                      </a:path>
                    </a:pathLst>
                  </a:custGeom>
                  <a:gradFill>
                    <a:gsLst>
                      <a:gs pos="0">
                        <a:schemeClr val="bg1">
                          <a:lumMod val="81000"/>
                        </a:schemeClr>
                      </a:gs>
                      <a:gs pos="65000">
                        <a:srgbClr val="EFEFEF">
                          <a:lumMod val="99000"/>
                        </a:srgbClr>
                      </a:gs>
                      <a:gs pos="35000">
                        <a:schemeClr val="bg1">
                          <a:lumMod val="96000"/>
                          <a:lumOff val="4000"/>
                        </a:schemeClr>
                      </a:gs>
                      <a:gs pos="100000">
                        <a:schemeClr val="bg1">
                          <a:lumMod val="89000"/>
                        </a:schemeClr>
                      </a:gs>
                    </a:gsLst>
                    <a:lin ang="24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49" name="Freeform 30"/>
                  <p:cNvSpPr/>
                  <p:nvPr/>
                </p:nvSpPr>
                <p:spPr bwMode="auto">
                  <a:xfrm>
                    <a:off x="3848100" y="1414464"/>
                    <a:ext cx="1227138" cy="1450975"/>
                  </a:xfrm>
                  <a:custGeom>
                    <a:avLst/>
                    <a:gdLst>
                      <a:gd name="T0" fmla="*/ 0 w 324"/>
                      <a:gd name="T1" fmla="*/ 0 h 384"/>
                      <a:gd name="T2" fmla="*/ 10 w 324"/>
                      <a:gd name="T3" fmla="*/ 19 h 384"/>
                      <a:gd name="T4" fmla="*/ 22 w 324"/>
                      <a:gd name="T5" fmla="*/ 41 h 384"/>
                      <a:gd name="T6" fmla="*/ 38 w 324"/>
                      <a:gd name="T7" fmla="*/ 70 h 384"/>
                      <a:gd name="T8" fmla="*/ 47 w 324"/>
                      <a:gd name="T9" fmla="*/ 85 h 384"/>
                      <a:gd name="T10" fmla="*/ 58 w 324"/>
                      <a:gd name="T11" fmla="*/ 102 h 384"/>
                      <a:gd name="T12" fmla="*/ 82 w 324"/>
                      <a:gd name="T13" fmla="*/ 137 h 384"/>
                      <a:gd name="T14" fmla="*/ 110 w 324"/>
                      <a:gd name="T15" fmla="*/ 174 h 384"/>
                      <a:gd name="T16" fmla="*/ 140 w 324"/>
                      <a:gd name="T17" fmla="*/ 210 h 384"/>
                      <a:gd name="T18" fmla="*/ 171 w 324"/>
                      <a:gd name="T19" fmla="*/ 246 h 384"/>
                      <a:gd name="T20" fmla="*/ 203 w 324"/>
                      <a:gd name="T21" fmla="*/ 278 h 384"/>
                      <a:gd name="T22" fmla="*/ 219 w 324"/>
                      <a:gd name="T23" fmla="*/ 293 h 384"/>
                      <a:gd name="T24" fmla="*/ 234 w 324"/>
                      <a:gd name="T25" fmla="*/ 308 h 384"/>
                      <a:gd name="T26" fmla="*/ 249 w 324"/>
                      <a:gd name="T27" fmla="*/ 321 h 384"/>
                      <a:gd name="T28" fmla="*/ 263 w 324"/>
                      <a:gd name="T29" fmla="*/ 333 h 384"/>
                      <a:gd name="T30" fmla="*/ 276 w 324"/>
                      <a:gd name="T31" fmla="*/ 344 h 384"/>
                      <a:gd name="T32" fmla="*/ 288 w 324"/>
                      <a:gd name="T33" fmla="*/ 354 h 384"/>
                      <a:gd name="T34" fmla="*/ 307 w 324"/>
                      <a:gd name="T35" fmla="*/ 370 h 384"/>
                      <a:gd name="T36" fmla="*/ 324 w 324"/>
                      <a:gd name="T37" fmla="*/ 384 h 384"/>
                      <a:gd name="T38" fmla="*/ 306 w 324"/>
                      <a:gd name="T39" fmla="*/ 372 h 384"/>
                      <a:gd name="T40" fmla="*/ 285 w 324"/>
                      <a:gd name="T41" fmla="*/ 357 h 384"/>
                      <a:gd name="T42" fmla="*/ 259 w 324"/>
                      <a:gd name="T43" fmla="*/ 338 h 384"/>
                      <a:gd name="T44" fmla="*/ 229 w 324"/>
                      <a:gd name="T45" fmla="*/ 313 h 384"/>
                      <a:gd name="T46" fmla="*/ 213 w 324"/>
                      <a:gd name="T47" fmla="*/ 300 h 384"/>
                      <a:gd name="T48" fmla="*/ 197 w 324"/>
                      <a:gd name="T49" fmla="*/ 285 h 384"/>
                      <a:gd name="T50" fmla="*/ 164 w 324"/>
                      <a:gd name="T51" fmla="*/ 252 h 384"/>
                      <a:gd name="T52" fmla="*/ 132 w 324"/>
                      <a:gd name="T53" fmla="*/ 217 h 384"/>
                      <a:gd name="T54" fmla="*/ 102 w 324"/>
                      <a:gd name="T55" fmla="*/ 180 h 384"/>
                      <a:gd name="T56" fmla="*/ 88 w 324"/>
                      <a:gd name="T57" fmla="*/ 161 h 384"/>
                      <a:gd name="T58" fmla="*/ 75 w 324"/>
                      <a:gd name="T59" fmla="*/ 143 h 384"/>
                      <a:gd name="T60" fmla="*/ 63 w 324"/>
                      <a:gd name="T61" fmla="*/ 124 h 384"/>
                      <a:gd name="T62" fmla="*/ 52 w 324"/>
                      <a:gd name="T63" fmla="*/ 106 h 384"/>
                      <a:gd name="T64" fmla="*/ 42 w 324"/>
                      <a:gd name="T65" fmla="*/ 89 h 384"/>
                      <a:gd name="T66" fmla="*/ 33 w 324"/>
                      <a:gd name="T67" fmla="*/ 72 h 384"/>
                      <a:gd name="T68" fmla="*/ 18 w 324"/>
                      <a:gd name="T69" fmla="*/ 43 h 384"/>
                      <a:gd name="T70" fmla="*/ 8 w 324"/>
                      <a:gd name="T71" fmla="*/ 20 h 384"/>
                      <a:gd name="T72" fmla="*/ 0 w 324"/>
                      <a:gd name="T73"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4" h="384">
                        <a:moveTo>
                          <a:pt x="0" y="0"/>
                        </a:moveTo>
                        <a:cubicBezTo>
                          <a:pt x="0" y="0"/>
                          <a:pt x="4" y="7"/>
                          <a:pt x="10" y="19"/>
                        </a:cubicBezTo>
                        <a:cubicBezTo>
                          <a:pt x="13" y="25"/>
                          <a:pt x="17" y="33"/>
                          <a:pt x="22" y="41"/>
                        </a:cubicBezTo>
                        <a:cubicBezTo>
                          <a:pt x="26" y="50"/>
                          <a:pt x="32" y="59"/>
                          <a:pt x="38" y="70"/>
                        </a:cubicBezTo>
                        <a:cubicBezTo>
                          <a:pt x="41" y="75"/>
                          <a:pt x="44" y="80"/>
                          <a:pt x="47" y="85"/>
                        </a:cubicBezTo>
                        <a:cubicBezTo>
                          <a:pt x="51" y="91"/>
                          <a:pt x="54" y="97"/>
                          <a:pt x="58" y="102"/>
                        </a:cubicBezTo>
                        <a:cubicBezTo>
                          <a:pt x="65" y="114"/>
                          <a:pt x="73" y="125"/>
                          <a:pt x="82" y="137"/>
                        </a:cubicBezTo>
                        <a:cubicBezTo>
                          <a:pt x="90" y="150"/>
                          <a:pt x="100" y="162"/>
                          <a:pt x="110" y="174"/>
                        </a:cubicBezTo>
                        <a:cubicBezTo>
                          <a:pt x="119" y="186"/>
                          <a:pt x="129" y="199"/>
                          <a:pt x="140" y="210"/>
                        </a:cubicBezTo>
                        <a:cubicBezTo>
                          <a:pt x="150" y="223"/>
                          <a:pt x="161" y="234"/>
                          <a:pt x="171" y="246"/>
                        </a:cubicBezTo>
                        <a:cubicBezTo>
                          <a:pt x="182" y="257"/>
                          <a:pt x="192" y="268"/>
                          <a:pt x="203" y="278"/>
                        </a:cubicBezTo>
                        <a:cubicBezTo>
                          <a:pt x="209" y="283"/>
                          <a:pt x="214" y="288"/>
                          <a:pt x="219" y="293"/>
                        </a:cubicBezTo>
                        <a:cubicBezTo>
                          <a:pt x="224" y="298"/>
                          <a:pt x="229" y="303"/>
                          <a:pt x="234" y="308"/>
                        </a:cubicBezTo>
                        <a:cubicBezTo>
                          <a:pt x="239" y="312"/>
                          <a:pt x="244" y="317"/>
                          <a:pt x="249" y="321"/>
                        </a:cubicBezTo>
                        <a:cubicBezTo>
                          <a:pt x="254" y="325"/>
                          <a:pt x="259" y="329"/>
                          <a:pt x="263" y="333"/>
                        </a:cubicBezTo>
                        <a:cubicBezTo>
                          <a:pt x="267" y="337"/>
                          <a:pt x="272" y="341"/>
                          <a:pt x="276" y="344"/>
                        </a:cubicBezTo>
                        <a:cubicBezTo>
                          <a:pt x="280" y="348"/>
                          <a:pt x="284" y="351"/>
                          <a:pt x="288" y="354"/>
                        </a:cubicBezTo>
                        <a:cubicBezTo>
                          <a:pt x="295" y="361"/>
                          <a:pt x="302" y="366"/>
                          <a:pt x="307" y="370"/>
                        </a:cubicBezTo>
                        <a:cubicBezTo>
                          <a:pt x="318" y="379"/>
                          <a:pt x="324" y="384"/>
                          <a:pt x="324" y="384"/>
                        </a:cubicBezTo>
                        <a:cubicBezTo>
                          <a:pt x="324" y="384"/>
                          <a:pt x="318" y="380"/>
                          <a:pt x="306" y="372"/>
                        </a:cubicBezTo>
                        <a:cubicBezTo>
                          <a:pt x="300" y="368"/>
                          <a:pt x="293" y="363"/>
                          <a:pt x="285" y="357"/>
                        </a:cubicBezTo>
                        <a:cubicBezTo>
                          <a:pt x="278" y="352"/>
                          <a:pt x="269" y="345"/>
                          <a:pt x="259" y="338"/>
                        </a:cubicBezTo>
                        <a:cubicBezTo>
                          <a:pt x="250" y="330"/>
                          <a:pt x="240" y="322"/>
                          <a:pt x="229" y="313"/>
                        </a:cubicBezTo>
                        <a:cubicBezTo>
                          <a:pt x="224" y="309"/>
                          <a:pt x="219" y="304"/>
                          <a:pt x="213" y="300"/>
                        </a:cubicBezTo>
                        <a:cubicBezTo>
                          <a:pt x="208" y="295"/>
                          <a:pt x="203" y="290"/>
                          <a:pt x="197" y="285"/>
                        </a:cubicBezTo>
                        <a:cubicBezTo>
                          <a:pt x="186" y="275"/>
                          <a:pt x="175" y="263"/>
                          <a:pt x="164" y="252"/>
                        </a:cubicBezTo>
                        <a:cubicBezTo>
                          <a:pt x="153" y="241"/>
                          <a:pt x="142" y="229"/>
                          <a:pt x="132" y="217"/>
                        </a:cubicBezTo>
                        <a:cubicBezTo>
                          <a:pt x="121" y="205"/>
                          <a:pt x="112" y="192"/>
                          <a:pt x="102" y="180"/>
                        </a:cubicBezTo>
                        <a:cubicBezTo>
                          <a:pt x="97" y="174"/>
                          <a:pt x="92" y="167"/>
                          <a:pt x="88" y="161"/>
                        </a:cubicBezTo>
                        <a:cubicBezTo>
                          <a:pt x="83" y="155"/>
                          <a:pt x="79" y="149"/>
                          <a:pt x="75" y="143"/>
                        </a:cubicBezTo>
                        <a:cubicBezTo>
                          <a:pt x="71" y="136"/>
                          <a:pt x="66" y="130"/>
                          <a:pt x="63" y="124"/>
                        </a:cubicBezTo>
                        <a:cubicBezTo>
                          <a:pt x="59" y="118"/>
                          <a:pt x="55" y="112"/>
                          <a:pt x="52" y="106"/>
                        </a:cubicBezTo>
                        <a:cubicBezTo>
                          <a:pt x="48" y="100"/>
                          <a:pt x="45" y="94"/>
                          <a:pt x="42" y="89"/>
                        </a:cubicBezTo>
                        <a:cubicBezTo>
                          <a:pt x="38" y="83"/>
                          <a:pt x="35" y="78"/>
                          <a:pt x="33" y="72"/>
                        </a:cubicBezTo>
                        <a:cubicBezTo>
                          <a:pt x="27" y="62"/>
                          <a:pt x="22" y="52"/>
                          <a:pt x="18" y="43"/>
                        </a:cubicBezTo>
                        <a:cubicBezTo>
                          <a:pt x="14" y="34"/>
                          <a:pt x="11" y="26"/>
                          <a:pt x="8" y="20"/>
                        </a:cubicBezTo>
                        <a:cubicBezTo>
                          <a:pt x="3" y="7"/>
                          <a:pt x="0" y="0"/>
                          <a:pt x="0" y="0"/>
                        </a:cubicBezTo>
                        <a:close/>
                      </a:path>
                    </a:pathLst>
                  </a:custGeom>
                  <a:gradFill>
                    <a:gsLst>
                      <a:gs pos="72000">
                        <a:srgbClr val="DDDDDD">
                          <a:lumMod val="92000"/>
                          <a:lumOff val="8000"/>
                        </a:srgbClr>
                      </a:gs>
                      <a:gs pos="0">
                        <a:schemeClr val="bg1">
                          <a:lumMod val="79000"/>
                        </a:schemeClr>
                      </a:gs>
                      <a:gs pos="35000">
                        <a:schemeClr val="bg1">
                          <a:lumMod val="99000"/>
                          <a:lumOff val="1000"/>
                        </a:schemeClr>
                      </a:gs>
                      <a:gs pos="100000">
                        <a:schemeClr val="bg1">
                          <a:lumMod val="92000"/>
                        </a:schemeClr>
                      </a:gs>
                    </a:gsLst>
                    <a:lin ang="18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38" name="组合 37"/>
                <p:cNvGrpSpPr/>
                <p:nvPr/>
              </p:nvGrpSpPr>
              <p:grpSpPr>
                <a:xfrm>
                  <a:off x="5146674" y="2706825"/>
                  <a:ext cx="573273" cy="881611"/>
                  <a:chOff x="4455614" y="2706825"/>
                  <a:chExt cx="573273" cy="881611"/>
                </a:xfrm>
              </p:grpSpPr>
              <p:sp>
                <p:nvSpPr>
                  <p:cNvPr id="45" name="Freeform 39"/>
                  <p:cNvSpPr/>
                  <p:nvPr/>
                </p:nvSpPr>
                <p:spPr bwMode="auto">
                  <a:xfrm>
                    <a:off x="4455614" y="3475723"/>
                    <a:ext cx="157163" cy="112713"/>
                  </a:xfrm>
                  <a:custGeom>
                    <a:avLst/>
                    <a:gdLst>
                      <a:gd name="T0" fmla="*/ 39 w 39"/>
                      <a:gd name="T1" fmla="*/ 10 h 27"/>
                      <a:gd name="T2" fmla="*/ 0 w 39"/>
                      <a:gd name="T3" fmla="*/ 26 h 27"/>
                      <a:gd name="T4" fmla="*/ 15 w 39"/>
                      <a:gd name="T5" fmla="*/ 0 h 27"/>
                      <a:gd name="T6" fmla="*/ 39 w 39"/>
                      <a:gd name="T7" fmla="*/ 10 h 27"/>
                    </a:gdLst>
                    <a:ah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46" name="Freeform 39"/>
                  <p:cNvSpPr/>
                  <p:nvPr/>
                </p:nvSpPr>
                <p:spPr bwMode="auto">
                  <a:xfrm rot="3597006" flipV="1">
                    <a:off x="4893949" y="2729050"/>
                    <a:ext cx="157163" cy="112713"/>
                  </a:xfrm>
                  <a:custGeom>
                    <a:avLst/>
                    <a:gdLst>
                      <a:gd name="T0" fmla="*/ 39 w 39"/>
                      <a:gd name="T1" fmla="*/ 10 h 27"/>
                      <a:gd name="T2" fmla="*/ 0 w 39"/>
                      <a:gd name="T3" fmla="*/ 26 h 27"/>
                      <a:gd name="T4" fmla="*/ 15 w 39"/>
                      <a:gd name="T5" fmla="*/ 0 h 27"/>
                      <a:gd name="T6" fmla="*/ 39 w 39"/>
                      <a:gd name="T7" fmla="*/ 10 h 27"/>
                    </a:gdLst>
                    <a:ah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39" name="组合 38"/>
                <p:cNvGrpSpPr/>
                <p:nvPr/>
              </p:nvGrpSpPr>
              <p:grpSpPr>
                <a:xfrm flipH="1">
                  <a:off x="6546854" y="2710728"/>
                  <a:ext cx="573273" cy="881611"/>
                  <a:chOff x="4455614" y="2706825"/>
                  <a:chExt cx="573273" cy="881611"/>
                </a:xfrm>
              </p:grpSpPr>
              <p:sp>
                <p:nvSpPr>
                  <p:cNvPr id="43" name="Freeform 39"/>
                  <p:cNvSpPr/>
                  <p:nvPr/>
                </p:nvSpPr>
                <p:spPr bwMode="auto">
                  <a:xfrm>
                    <a:off x="4455614" y="3475723"/>
                    <a:ext cx="157163" cy="112713"/>
                  </a:xfrm>
                  <a:custGeom>
                    <a:avLst/>
                    <a:gdLst>
                      <a:gd name="T0" fmla="*/ 39 w 39"/>
                      <a:gd name="T1" fmla="*/ 10 h 27"/>
                      <a:gd name="T2" fmla="*/ 0 w 39"/>
                      <a:gd name="T3" fmla="*/ 26 h 27"/>
                      <a:gd name="T4" fmla="*/ 15 w 39"/>
                      <a:gd name="T5" fmla="*/ 0 h 27"/>
                      <a:gd name="T6" fmla="*/ 39 w 39"/>
                      <a:gd name="T7" fmla="*/ 10 h 27"/>
                    </a:gdLst>
                    <a:ah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44" name="Freeform 39"/>
                  <p:cNvSpPr/>
                  <p:nvPr/>
                </p:nvSpPr>
                <p:spPr bwMode="auto">
                  <a:xfrm rot="3597006" flipV="1">
                    <a:off x="4893949" y="2729050"/>
                    <a:ext cx="157163" cy="112713"/>
                  </a:xfrm>
                  <a:custGeom>
                    <a:avLst/>
                    <a:gdLst>
                      <a:gd name="T0" fmla="*/ 39 w 39"/>
                      <a:gd name="T1" fmla="*/ 10 h 27"/>
                      <a:gd name="T2" fmla="*/ 0 w 39"/>
                      <a:gd name="T3" fmla="*/ 26 h 27"/>
                      <a:gd name="T4" fmla="*/ 15 w 39"/>
                      <a:gd name="T5" fmla="*/ 0 h 27"/>
                      <a:gd name="T6" fmla="*/ 39 w 39"/>
                      <a:gd name="T7" fmla="*/ 10 h 27"/>
                    </a:gdLst>
                    <a:ah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40" name="组合 39"/>
                <p:cNvGrpSpPr/>
                <p:nvPr/>
              </p:nvGrpSpPr>
              <p:grpSpPr>
                <a:xfrm rot="7200000" flipH="1">
                  <a:off x="5853056" y="3898235"/>
                  <a:ext cx="573273" cy="881611"/>
                  <a:chOff x="4455614" y="2706825"/>
                  <a:chExt cx="573273" cy="881611"/>
                </a:xfrm>
              </p:grpSpPr>
              <p:sp>
                <p:nvSpPr>
                  <p:cNvPr id="41" name="Freeform 39"/>
                  <p:cNvSpPr/>
                  <p:nvPr/>
                </p:nvSpPr>
                <p:spPr bwMode="auto">
                  <a:xfrm>
                    <a:off x="4455614" y="3475723"/>
                    <a:ext cx="157163" cy="112713"/>
                  </a:xfrm>
                  <a:custGeom>
                    <a:avLst/>
                    <a:gdLst>
                      <a:gd name="T0" fmla="*/ 39 w 39"/>
                      <a:gd name="T1" fmla="*/ 10 h 27"/>
                      <a:gd name="T2" fmla="*/ 0 w 39"/>
                      <a:gd name="T3" fmla="*/ 26 h 27"/>
                      <a:gd name="T4" fmla="*/ 15 w 39"/>
                      <a:gd name="T5" fmla="*/ 0 h 27"/>
                      <a:gd name="T6" fmla="*/ 39 w 39"/>
                      <a:gd name="T7" fmla="*/ 10 h 27"/>
                    </a:gdLst>
                    <a:ah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42" name="Freeform 39"/>
                  <p:cNvSpPr/>
                  <p:nvPr/>
                </p:nvSpPr>
                <p:spPr bwMode="auto">
                  <a:xfrm rot="3597006" flipV="1">
                    <a:off x="4893949" y="2729050"/>
                    <a:ext cx="157163" cy="112713"/>
                  </a:xfrm>
                  <a:custGeom>
                    <a:avLst/>
                    <a:gdLst>
                      <a:gd name="T0" fmla="*/ 39 w 39"/>
                      <a:gd name="T1" fmla="*/ 10 h 27"/>
                      <a:gd name="T2" fmla="*/ 0 w 39"/>
                      <a:gd name="T3" fmla="*/ 26 h 27"/>
                      <a:gd name="T4" fmla="*/ 15 w 39"/>
                      <a:gd name="T5" fmla="*/ 0 h 27"/>
                      <a:gd name="T6" fmla="*/ 39 w 39"/>
                      <a:gd name="T7" fmla="*/ 10 h 27"/>
                    </a:gdLst>
                    <a:ah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sp>
            <p:nvSpPr>
              <p:cNvPr id="20" name="Freeform 76"/>
              <p:cNvSpPr>
                <a:spLocks noEditPoints="1"/>
              </p:cNvSpPr>
              <p:nvPr/>
            </p:nvSpPr>
            <p:spPr bwMode="auto">
              <a:xfrm>
                <a:off x="5946778" y="3775361"/>
                <a:ext cx="370518" cy="501288"/>
              </a:xfrm>
              <a:custGeom>
                <a:avLst/>
                <a:gdLst>
                  <a:gd name="T0" fmla="*/ 51 w 141"/>
                  <a:gd name="T1" fmla="*/ 186 h 192"/>
                  <a:gd name="T2" fmla="*/ 60 w 141"/>
                  <a:gd name="T3" fmla="*/ 185 h 192"/>
                  <a:gd name="T4" fmla="*/ 60 w 141"/>
                  <a:gd name="T5" fmla="*/ 185 h 192"/>
                  <a:gd name="T6" fmla="*/ 71 w 141"/>
                  <a:gd name="T7" fmla="*/ 192 h 192"/>
                  <a:gd name="T8" fmla="*/ 81 w 141"/>
                  <a:gd name="T9" fmla="*/ 182 h 192"/>
                  <a:gd name="T10" fmla="*/ 81 w 141"/>
                  <a:gd name="T11" fmla="*/ 182 h 192"/>
                  <a:gd name="T12" fmla="*/ 90 w 141"/>
                  <a:gd name="T13" fmla="*/ 181 h 192"/>
                  <a:gd name="T14" fmla="*/ 96 w 141"/>
                  <a:gd name="T15" fmla="*/ 172 h 192"/>
                  <a:gd name="T16" fmla="*/ 45 w 141"/>
                  <a:gd name="T17" fmla="*/ 179 h 192"/>
                  <a:gd name="T18" fmla="*/ 51 w 141"/>
                  <a:gd name="T19" fmla="*/ 186 h 192"/>
                  <a:gd name="T20" fmla="*/ 95 w 141"/>
                  <a:gd name="T21" fmla="*/ 160 h 192"/>
                  <a:gd name="T22" fmla="*/ 46 w 141"/>
                  <a:gd name="T23" fmla="*/ 166 h 192"/>
                  <a:gd name="T24" fmla="*/ 42 w 141"/>
                  <a:gd name="T25" fmla="*/ 171 h 192"/>
                  <a:gd name="T26" fmla="*/ 46 w 141"/>
                  <a:gd name="T27" fmla="*/ 175 h 192"/>
                  <a:gd name="T28" fmla="*/ 95 w 141"/>
                  <a:gd name="T29" fmla="*/ 169 h 192"/>
                  <a:gd name="T30" fmla="*/ 99 w 141"/>
                  <a:gd name="T31" fmla="*/ 164 h 192"/>
                  <a:gd name="T32" fmla="*/ 95 w 141"/>
                  <a:gd name="T33" fmla="*/ 160 h 192"/>
                  <a:gd name="T34" fmla="*/ 98 w 141"/>
                  <a:gd name="T35" fmla="*/ 146 h 192"/>
                  <a:gd name="T36" fmla="*/ 43 w 141"/>
                  <a:gd name="T37" fmla="*/ 153 h 192"/>
                  <a:gd name="T38" fmla="*/ 40 w 141"/>
                  <a:gd name="T39" fmla="*/ 158 h 192"/>
                  <a:gd name="T40" fmla="*/ 43 w 141"/>
                  <a:gd name="T41" fmla="*/ 163 h 192"/>
                  <a:gd name="T42" fmla="*/ 98 w 141"/>
                  <a:gd name="T43" fmla="*/ 156 h 192"/>
                  <a:gd name="T44" fmla="*/ 101 w 141"/>
                  <a:gd name="T45" fmla="*/ 150 h 192"/>
                  <a:gd name="T46" fmla="*/ 98 w 141"/>
                  <a:gd name="T47" fmla="*/ 146 h 192"/>
                  <a:gd name="T48" fmla="*/ 71 w 141"/>
                  <a:gd name="T49" fmla="*/ 0 h 192"/>
                  <a:gd name="T50" fmla="*/ 0 w 141"/>
                  <a:gd name="T51" fmla="*/ 71 h 192"/>
                  <a:gd name="T52" fmla="*/ 42 w 141"/>
                  <a:gd name="T53" fmla="*/ 136 h 192"/>
                  <a:gd name="T54" fmla="*/ 42 w 141"/>
                  <a:gd name="T55" fmla="*/ 148 h 192"/>
                  <a:gd name="T56" fmla="*/ 99 w 141"/>
                  <a:gd name="T57" fmla="*/ 141 h 192"/>
                  <a:gd name="T58" fmla="*/ 99 w 141"/>
                  <a:gd name="T59" fmla="*/ 136 h 192"/>
                  <a:gd name="T60" fmla="*/ 141 w 141"/>
                  <a:gd name="T61" fmla="*/ 71 h 192"/>
                  <a:gd name="T62" fmla="*/ 71 w 141"/>
                  <a:gd name="T63" fmla="*/ 0 h 192"/>
                  <a:gd name="T64" fmla="*/ 126 w 141"/>
                  <a:gd name="T65" fmla="*/ 79 h 192"/>
                  <a:gd name="T66" fmla="*/ 121 w 141"/>
                  <a:gd name="T67" fmla="*/ 73 h 192"/>
                  <a:gd name="T68" fmla="*/ 68 w 141"/>
                  <a:gd name="T69" fmla="*/ 20 h 192"/>
                  <a:gd name="T70" fmla="*/ 62 w 141"/>
                  <a:gd name="T71" fmla="*/ 15 h 192"/>
                  <a:gd name="T72" fmla="*/ 68 w 141"/>
                  <a:gd name="T73" fmla="*/ 9 h 192"/>
                  <a:gd name="T74" fmla="*/ 132 w 141"/>
                  <a:gd name="T75" fmla="*/ 73 h 192"/>
                  <a:gd name="T76" fmla="*/ 126 w 141"/>
                  <a:gd name="T77" fmla="*/ 7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 h="192">
                    <a:moveTo>
                      <a:pt x="51" y="186"/>
                    </a:moveTo>
                    <a:cubicBezTo>
                      <a:pt x="60" y="185"/>
                      <a:pt x="60" y="185"/>
                      <a:pt x="60" y="185"/>
                    </a:cubicBezTo>
                    <a:cubicBezTo>
                      <a:pt x="60" y="185"/>
                      <a:pt x="60" y="185"/>
                      <a:pt x="60" y="185"/>
                    </a:cubicBezTo>
                    <a:cubicBezTo>
                      <a:pt x="60" y="188"/>
                      <a:pt x="65" y="192"/>
                      <a:pt x="71" y="192"/>
                    </a:cubicBezTo>
                    <a:cubicBezTo>
                      <a:pt x="76" y="191"/>
                      <a:pt x="81" y="185"/>
                      <a:pt x="81" y="182"/>
                    </a:cubicBezTo>
                    <a:cubicBezTo>
                      <a:pt x="81" y="182"/>
                      <a:pt x="81" y="182"/>
                      <a:pt x="81" y="182"/>
                    </a:cubicBezTo>
                    <a:cubicBezTo>
                      <a:pt x="90" y="181"/>
                      <a:pt x="90" y="181"/>
                      <a:pt x="90" y="181"/>
                    </a:cubicBezTo>
                    <a:cubicBezTo>
                      <a:pt x="92" y="181"/>
                      <a:pt x="96" y="175"/>
                      <a:pt x="96" y="172"/>
                    </a:cubicBezTo>
                    <a:cubicBezTo>
                      <a:pt x="45" y="179"/>
                      <a:pt x="45" y="179"/>
                      <a:pt x="45" y="179"/>
                    </a:cubicBezTo>
                    <a:cubicBezTo>
                      <a:pt x="45" y="182"/>
                      <a:pt x="49" y="186"/>
                      <a:pt x="51" y="186"/>
                    </a:cubicBezTo>
                    <a:close/>
                    <a:moveTo>
                      <a:pt x="95" y="160"/>
                    </a:moveTo>
                    <a:cubicBezTo>
                      <a:pt x="46" y="166"/>
                      <a:pt x="46" y="166"/>
                      <a:pt x="46" y="166"/>
                    </a:cubicBezTo>
                    <a:cubicBezTo>
                      <a:pt x="44" y="166"/>
                      <a:pt x="42" y="168"/>
                      <a:pt x="42" y="171"/>
                    </a:cubicBezTo>
                    <a:cubicBezTo>
                      <a:pt x="42" y="173"/>
                      <a:pt x="44" y="175"/>
                      <a:pt x="46" y="175"/>
                    </a:cubicBezTo>
                    <a:cubicBezTo>
                      <a:pt x="95" y="169"/>
                      <a:pt x="95" y="169"/>
                      <a:pt x="95" y="169"/>
                    </a:cubicBezTo>
                    <a:cubicBezTo>
                      <a:pt x="97" y="168"/>
                      <a:pt x="99" y="166"/>
                      <a:pt x="99" y="164"/>
                    </a:cubicBezTo>
                    <a:cubicBezTo>
                      <a:pt x="99" y="161"/>
                      <a:pt x="97" y="159"/>
                      <a:pt x="95" y="160"/>
                    </a:cubicBezTo>
                    <a:close/>
                    <a:moveTo>
                      <a:pt x="98" y="146"/>
                    </a:moveTo>
                    <a:cubicBezTo>
                      <a:pt x="43" y="153"/>
                      <a:pt x="43" y="153"/>
                      <a:pt x="43" y="153"/>
                    </a:cubicBezTo>
                    <a:cubicBezTo>
                      <a:pt x="41" y="153"/>
                      <a:pt x="40" y="155"/>
                      <a:pt x="40" y="158"/>
                    </a:cubicBezTo>
                    <a:cubicBezTo>
                      <a:pt x="40" y="161"/>
                      <a:pt x="41" y="163"/>
                      <a:pt x="43" y="163"/>
                    </a:cubicBezTo>
                    <a:cubicBezTo>
                      <a:pt x="98" y="156"/>
                      <a:pt x="98" y="156"/>
                      <a:pt x="98" y="156"/>
                    </a:cubicBezTo>
                    <a:cubicBezTo>
                      <a:pt x="100" y="155"/>
                      <a:pt x="101" y="153"/>
                      <a:pt x="101" y="150"/>
                    </a:cubicBezTo>
                    <a:cubicBezTo>
                      <a:pt x="101" y="148"/>
                      <a:pt x="100" y="146"/>
                      <a:pt x="98" y="146"/>
                    </a:cubicBezTo>
                    <a:close/>
                    <a:moveTo>
                      <a:pt x="71" y="0"/>
                    </a:moveTo>
                    <a:cubicBezTo>
                      <a:pt x="31" y="0"/>
                      <a:pt x="0" y="32"/>
                      <a:pt x="0" y="71"/>
                    </a:cubicBezTo>
                    <a:cubicBezTo>
                      <a:pt x="0" y="100"/>
                      <a:pt x="17" y="125"/>
                      <a:pt x="42" y="136"/>
                    </a:cubicBezTo>
                    <a:cubicBezTo>
                      <a:pt x="42" y="148"/>
                      <a:pt x="42" y="148"/>
                      <a:pt x="42" y="148"/>
                    </a:cubicBezTo>
                    <a:cubicBezTo>
                      <a:pt x="99" y="141"/>
                      <a:pt x="99" y="141"/>
                      <a:pt x="99" y="141"/>
                    </a:cubicBezTo>
                    <a:cubicBezTo>
                      <a:pt x="99" y="136"/>
                      <a:pt x="99" y="136"/>
                      <a:pt x="99" y="136"/>
                    </a:cubicBezTo>
                    <a:cubicBezTo>
                      <a:pt x="124" y="125"/>
                      <a:pt x="141" y="100"/>
                      <a:pt x="141" y="71"/>
                    </a:cubicBezTo>
                    <a:cubicBezTo>
                      <a:pt x="141" y="32"/>
                      <a:pt x="110" y="0"/>
                      <a:pt x="71" y="0"/>
                    </a:cubicBezTo>
                    <a:close/>
                    <a:moveTo>
                      <a:pt x="126" y="79"/>
                    </a:moveTo>
                    <a:cubicBezTo>
                      <a:pt x="123" y="79"/>
                      <a:pt x="121" y="76"/>
                      <a:pt x="121" y="73"/>
                    </a:cubicBezTo>
                    <a:cubicBezTo>
                      <a:pt x="121" y="44"/>
                      <a:pt x="97" y="20"/>
                      <a:pt x="68" y="20"/>
                    </a:cubicBezTo>
                    <a:cubicBezTo>
                      <a:pt x="65" y="20"/>
                      <a:pt x="62" y="18"/>
                      <a:pt x="62" y="15"/>
                    </a:cubicBezTo>
                    <a:cubicBezTo>
                      <a:pt x="62" y="12"/>
                      <a:pt x="65" y="9"/>
                      <a:pt x="68" y="9"/>
                    </a:cubicBezTo>
                    <a:cubicBezTo>
                      <a:pt x="103" y="9"/>
                      <a:pt x="132" y="38"/>
                      <a:pt x="132" y="73"/>
                    </a:cubicBezTo>
                    <a:cubicBezTo>
                      <a:pt x="132" y="76"/>
                      <a:pt x="130" y="79"/>
                      <a:pt x="126" y="79"/>
                    </a:cubicBezTo>
                    <a:close/>
                  </a:path>
                </a:pathLst>
              </a:custGeom>
              <a:solidFill>
                <a:schemeClr val="bg1">
                  <a:lumMod val="65000"/>
                </a:schemeClr>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21" name="Freeform 84"/>
              <p:cNvSpPr>
                <a:spLocks noEditPoints="1"/>
              </p:cNvSpPr>
              <p:nvPr/>
            </p:nvSpPr>
            <p:spPr bwMode="auto">
              <a:xfrm>
                <a:off x="4930194" y="3306490"/>
                <a:ext cx="270260" cy="268081"/>
              </a:xfrm>
              <a:custGeom>
                <a:avLst/>
                <a:gdLst>
                  <a:gd name="T0" fmla="*/ 98 w 102"/>
                  <a:gd name="T1" fmla="*/ 0 h 101"/>
                  <a:gd name="T2" fmla="*/ 86 w 102"/>
                  <a:gd name="T3" fmla="*/ 0 h 101"/>
                  <a:gd name="T4" fmla="*/ 84 w 102"/>
                  <a:gd name="T5" fmla="*/ 1 h 101"/>
                  <a:gd name="T6" fmla="*/ 40 w 102"/>
                  <a:gd name="T7" fmla="*/ 39 h 101"/>
                  <a:gd name="T8" fmla="*/ 32 w 102"/>
                  <a:gd name="T9" fmla="*/ 38 h 101"/>
                  <a:gd name="T10" fmla="*/ 0 w 102"/>
                  <a:gd name="T11" fmla="*/ 70 h 101"/>
                  <a:gd name="T12" fmla="*/ 32 w 102"/>
                  <a:gd name="T13" fmla="*/ 101 h 101"/>
                  <a:gd name="T14" fmla="*/ 64 w 102"/>
                  <a:gd name="T15" fmla="*/ 70 h 101"/>
                  <a:gd name="T16" fmla="*/ 61 w 102"/>
                  <a:gd name="T17" fmla="*/ 58 h 101"/>
                  <a:gd name="T18" fmla="*/ 72 w 102"/>
                  <a:gd name="T19" fmla="*/ 54 h 101"/>
                  <a:gd name="T20" fmla="*/ 74 w 102"/>
                  <a:gd name="T21" fmla="*/ 51 h 101"/>
                  <a:gd name="T22" fmla="*/ 74 w 102"/>
                  <a:gd name="T23" fmla="*/ 39 h 101"/>
                  <a:gd name="T24" fmla="*/ 86 w 102"/>
                  <a:gd name="T25" fmla="*/ 38 h 101"/>
                  <a:gd name="T26" fmla="*/ 89 w 102"/>
                  <a:gd name="T27" fmla="*/ 35 h 101"/>
                  <a:gd name="T28" fmla="*/ 90 w 102"/>
                  <a:gd name="T29" fmla="*/ 21 h 101"/>
                  <a:gd name="T30" fmla="*/ 99 w 102"/>
                  <a:gd name="T31" fmla="*/ 19 h 101"/>
                  <a:gd name="T32" fmla="*/ 102 w 102"/>
                  <a:gd name="T33" fmla="*/ 16 h 101"/>
                  <a:gd name="T34" fmla="*/ 102 w 102"/>
                  <a:gd name="T35" fmla="*/ 3 h 101"/>
                  <a:gd name="T36" fmla="*/ 98 w 102"/>
                  <a:gd name="T37" fmla="*/ 0 h 101"/>
                  <a:gd name="T38" fmla="*/ 22 w 102"/>
                  <a:gd name="T39" fmla="*/ 70 h 101"/>
                  <a:gd name="T40" fmla="*/ 31 w 102"/>
                  <a:gd name="T41" fmla="*/ 75 h 101"/>
                  <a:gd name="T42" fmla="*/ 32 w 102"/>
                  <a:gd name="T43" fmla="*/ 79 h 101"/>
                  <a:gd name="T44" fmla="*/ 22 w 102"/>
                  <a:gd name="T45" fmla="*/ 89 h 101"/>
                  <a:gd name="T46" fmla="*/ 13 w 102"/>
                  <a:gd name="T47" fmla="*/ 79 h 101"/>
                  <a:gd name="T48" fmla="*/ 22 w 102"/>
                  <a:gd name="T49" fmla="*/ 7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01">
                    <a:moveTo>
                      <a:pt x="98" y="0"/>
                    </a:moveTo>
                    <a:cubicBezTo>
                      <a:pt x="86" y="0"/>
                      <a:pt x="86" y="0"/>
                      <a:pt x="86" y="0"/>
                    </a:cubicBezTo>
                    <a:cubicBezTo>
                      <a:pt x="85" y="0"/>
                      <a:pt x="84" y="0"/>
                      <a:pt x="84" y="1"/>
                    </a:cubicBezTo>
                    <a:cubicBezTo>
                      <a:pt x="40" y="39"/>
                      <a:pt x="40" y="39"/>
                      <a:pt x="40" y="39"/>
                    </a:cubicBezTo>
                    <a:cubicBezTo>
                      <a:pt x="38" y="39"/>
                      <a:pt x="34" y="38"/>
                      <a:pt x="32" y="38"/>
                    </a:cubicBezTo>
                    <a:cubicBezTo>
                      <a:pt x="14" y="38"/>
                      <a:pt x="0" y="52"/>
                      <a:pt x="0" y="70"/>
                    </a:cubicBezTo>
                    <a:cubicBezTo>
                      <a:pt x="0" y="87"/>
                      <a:pt x="14" y="101"/>
                      <a:pt x="32" y="101"/>
                    </a:cubicBezTo>
                    <a:cubicBezTo>
                      <a:pt x="49" y="101"/>
                      <a:pt x="64" y="87"/>
                      <a:pt x="64" y="70"/>
                    </a:cubicBezTo>
                    <a:cubicBezTo>
                      <a:pt x="64" y="64"/>
                      <a:pt x="63" y="61"/>
                      <a:pt x="61" y="58"/>
                    </a:cubicBezTo>
                    <a:cubicBezTo>
                      <a:pt x="72" y="54"/>
                      <a:pt x="72" y="54"/>
                      <a:pt x="72" y="54"/>
                    </a:cubicBezTo>
                    <a:cubicBezTo>
                      <a:pt x="74" y="54"/>
                      <a:pt x="74" y="53"/>
                      <a:pt x="74" y="51"/>
                    </a:cubicBezTo>
                    <a:cubicBezTo>
                      <a:pt x="74" y="39"/>
                      <a:pt x="74" y="39"/>
                      <a:pt x="74" y="39"/>
                    </a:cubicBezTo>
                    <a:cubicBezTo>
                      <a:pt x="86" y="38"/>
                      <a:pt x="86" y="38"/>
                      <a:pt x="86" y="38"/>
                    </a:cubicBezTo>
                    <a:cubicBezTo>
                      <a:pt x="88" y="38"/>
                      <a:pt x="89" y="37"/>
                      <a:pt x="89" y="35"/>
                    </a:cubicBezTo>
                    <a:cubicBezTo>
                      <a:pt x="90" y="21"/>
                      <a:pt x="90" y="21"/>
                      <a:pt x="90" y="21"/>
                    </a:cubicBezTo>
                    <a:cubicBezTo>
                      <a:pt x="99" y="19"/>
                      <a:pt x="99" y="19"/>
                      <a:pt x="99" y="19"/>
                    </a:cubicBezTo>
                    <a:cubicBezTo>
                      <a:pt x="101" y="19"/>
                      <a:pt x="102" y="17"/>
                      <a:pt x="102" y="16"/>
                    </a:cubicBezTo>
                    <a:cubicBezTo>
                      <a:pt x="102" y="3"/>
                      <a:pt x="102" y="3"/>
                      <a:pt x="102" y="3"/>
                    </a:cubicBezTo>
                    <a:cubicBezTo>
                      <a:pt x="102" y="1"/>
                      <a:pt x="100" y="0"/>
                      <a:pt x="98" y="0"/>
                    </a:cubicBezTo>
                    <a:moveTo>
                      <a:pt x="22" y="70"/>
                    </a:moveTo>
                    <a:cubicBezTo>
                      <a:pt x="26" y="70"/>
                      <a:pt x="29" y="72"/>
                      <a:pt x="31" y="75"/>
                    </a:cubicBezTo>
                    <a:cubicBezTo>
                      <a:pt x="32" y="76"/>
                      <a:pt x="32" y="78"/>
                      <a:pt x="32" y="79"/>
                    </a:cubicBezTo>
                    <a:cubicBezTo>
                      <a:pt x="32" y="84"/>
                      <a:pt x="28" y="89"/>
                      <a:pt x="22" y="89"/>
                    </a:cubicBezTo>
                    <a:cubicBezTo>
                      <a:pt x="17" y="89"/>
                      <a:pt x="13" y="84"/>
                      <a:pt x="13" y="79"/>
                    </a:cubicBezTo>
                    <a:cubicBezTo>
                      <a:pt x="13" y="74"/>
                      <a:pt x="17" y="70"/>
                      <a:pt x="22" y="7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2" name="Freeform 88"/>
              <p:cNvSpPr>
                <a:spLocks noEditPoints="1"/>
              </p:cNvSpPr>
              <p:nvPr/>
            </p:nvSpPr>
            <p:spPr bwMode="auto">
              <a:xfrm>
                <a:off x="7005851" y="3277709"/>
                <a:ext cx="247376" cy="326927"/>
              </a:xfrm>
              <a:custGeom>
                <a:avLst/>
                <a:gdLst>
                  <a:gd name="T0" fmla="*/ 48 w 93"/>
                  <a:gd name="T1" fmla="*/ 67 h 124"/>
                  <a:gd name="T2" fmla="*/ 47 w 93"/>
                  <a:gd name="T3" fmla="*/ 64 h 124"/>
                  <a:gd name="T4" fmla="*/ 44 w 93"/>
                  <a:gd name="T5" fmla="*/ 65 h 124"/>
                  <a:gd name="T6" fmla="*/ 44 w 93"/>
                  <a:gd name="T7" fmla="*/ 61 h 124"/>
                  <a:gd name="T8" fmla="*/ 40 w 93"/>
                  <a:gd name="T9" fmla="*/ 62 h 124"/>
                  <a:gd name="T10" fmla="*/ 38 w 93"/>
                  <a:gd name="T11" fmla="*/ 70 h 124"/>
                  <a:gd name="T12" fmla="*/ 40 w 93"/>
                  <a:gd name="T13" fmla="*/ 72 h 124"/>
                  <a:gd name="T14" fmla="*/ 48 w 93"/>
                  <a:gd name="T15" fmla="*/ 67 h 124"/>
                  <a:gd name="T16" fmla="*/ 38 w 93"/>
                  <a:gd name="T17" fmla="*/ 71 h 124"/>
                  <a:gd name="T18" fmla="*/ 36 w 93"/>
                  <a:gd name="T19" fmla="*/ 75 h 124"/>
                  <a:gd name="T20" fmla="*/ 40 w 93"/>
                  <a:gd name="T21" fmla="*/ 73 h 124"/>
                  <a:gd name="T22" fmla="*/ 38 w 93"/>
                  <a:gd name="T23" fmla="*/ 71 h 124"/>
                  <a:gd name="T24" fmla="*/ 68 w 93"/>
                  <a:gd name="T25" fmla="*/ 110 h 124"/>
                  <a:gd name="T26" fmla="*/ 12 w 93"/>
                  <a:gd name="T27" fmla="*/ 110 h 124"/>
                  <a:gd name="T28" fmla="*/ 12 w 93"/>
                  <a:gd name="T29" fmla="*/ 33 h 124"/>
                  <a:gd name="T30" fmla="*/ 55 w 93"/>
                  <a:gd name="T31" fmla="*/ 33 h 124"/>
                  <a:gd name="T32" fmla="*/ 65 w 93"/>
                  <a:gd name="T33" fmla="*/ 19 h 124"/>
                  <a:gd name="T34" fmla="*/ 12 w 93"/>
                  <a:gd name="T35" fmla="*/ 19 h 124"/>
                  <a:gd name="T36" fmla="*/ 0 w 93"/>
                  <a:gd name="T37" fmla="*/ 30 h 124"/>
                  <a:gd name="T38" fmla="*/ 0 w 93"/>
                  <a:gd name="T39" fmla="*/ 113 h 124"/>
                  <a:gd name="T40" fmla="*/ 12 w 93"/>
                  <a:gd name="T41" fmla="*/ 124 h 124"/>
                  <a:gd name="T42" fmla="*/ 67 w 93"/>
                  <a:gd name="T43" fmla="*/ 124 h 124"/>
                  <a:gd name="T44" fmla="*/ 79 w 93"/>
                  <a:gd name="T45" fmla="*/ 113 h 124"/>
                  <a:gd name="T46" fmla="*/ 79 w 93"/>
                  <a:gd name="T47" fmla="*/ 33 h 124"/>
                  <a:gd name="T48" fmla="*/ 68 w 93"/>
                  <a:gd name="T49" fmla="*/ 49 h 124"/>
                  <a:gd name="T50" fmla="*/ 68 w 93"/>
                  <a:gd name="T51" fmla="*/ 110 h 124"/>
                  <a:gd name="T52" fmla="*/ 77 w 93"/>
                  <a:gd name="T53" fmla="*/ 11 h 124"/>
                  <a:gd name="T54" fmla="*/ 85 w 93"/>
                  <a:gd name="T55" fmla="*/ 16 h 124"/>
                  <a:gd name="T56" fmla="*/ 86 w 93"/>
                  <a:gd name="T57" fmla="*/ 14 h 124"/>
                  <a:gd name="T58" fmla="*/ 79 w 93"/>
                  <a:gd name="T59" fmla="*/ 9 h 124"/>
                  <a:gd name="T60" fmla="*/ 77 w 93"/>
                  <a:gd name="T61" fmla="*/ 11 h 124"/>
                  <a:gd name="T62" fmla="*/ 85 w 93"/>
                  <a:gd name="T63" fmla="*/ 0 h 124"/>
                  <a:gd name="T64" fmla="*/ 82 w 93"/>
                  <a:gd name="T65" fmla="*/ 4 h 124"/>
                  <a:gd name="T66" fmla="*/ 90 w 93"/>
                  <a:gd name="T67" fmla="*/ 9 h 124"/>
                  <a:gd name="T68" fmla="*/ 93 w 93"/>
                  <a:gd name="T69" fmla="*/ 5 h 124"/>
                  <a:gd name="T70" fmla="*/ 85 w 93"/>
                  <a:gd name="T71" fmla="*/ 0 h 124"/>
                  <a:gd name="T72" fmla="*/ 41 w 93"/>
                  <a:gd name="T73" fmla="*/ 61 h 124"/>
                  <a:gd name="T74" fmla="*/ 44 w 93"/>
                  <a:gd name="T75" fmla="*/ 61 h 124"/>
                  <a:gd name="T76" fmla="*/ 44 w 93"/>
                  <a:gd name="T77" fmla="*/ 64 h 124"/>
                  <a:gd name="T78" fmla="*/ 48 w 93"/>
                  <a:gd name="T79" fmla="*/ 64 h 124"/>
                  <a:gd name="T80" fmla="*/ 48 w 93"/>
                  <a:gd name="T81" fmla="*/ 67 h 124"/>
                  <a:gd name="T82" fmla="*/ 84 w 93"/>
                  <a:gd name="T83" fmla="*/ 17 h 124"/>
                  <a:gd name="T84" fmla="*/ 76 w 93"/>
                  <a:gd name="T85" fmla="*/ 12 h 124"/>
                  <a:gd name="T86" fmla="*/ 41 w 93"/>
                  <a:gd name="T87" fmla="*/ 61 h 124"/>
                  <a:gd name="T88" fmla="*/ 79 w 93"/>
                  <a:gd name="T89" fmla="*/ 8 h 124"/>
                  <a:gd name="T90" fmla="*/ 87 w 93"/>
                  <a:gd name="T91" fmla="*/ 13 h 124"/>
                  <a:gd name="T92" fmla="*/ 89 w 93"/>
                  <a:gd name="T93" fmla="*/ 10 h 124"/>
                  <a:gd name="T94" fmla="*/ 82 w 93"/>
                  <a:gd name="T95" fmla="*/ 4 h 124"/>
                  <a:gd name="T96" fmla="*/ 79 w 93"/>
                  <a:gd name="T97" fmla="*/ 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3" h="124">
                    <a:moveTo>
                      <a:pt x="48" y="67"/>
                    </a:moveTo>
                    <a:cubicBezTo>
                      <a:pt x="47" y="64"/>
                      <a:pt x="47" y="64"/>
                      <a:pt x="47" y="64"/>
                    </a:cubicBezTo>
                    <a:cubicBezTo>
                      <a:pt x="44" y="65"/>
                      <a:pt x="44" y="65"/>
                      <a:pt x="44" y="65"/>
                    </a:cubicBezTo>
                    <a:cubicBezTo>
                      <a:pt x="44" y="61"/>
                      <a:pt x="44" y="61"/>
                      <a:pt x="44" y="61"/>
                    </a:cubicBezTo>
                    <a:cubicBezTo>
                      <a:pt x="40" y="62"/>
                      <a:pt x="40" y="62"/>
                      <a:pt x="40" y="62"/>
                    </a:cubicBezTo>
                    <a:cubicBezTo>
                      <a:pt x="38" y="70"/>
                      <a:pt x="38" y="70"/>
                      <a:pt x="38" y="70"/>
                    </a:cubicBezTo>
                    <a:cubicBezTo>
                      <a:pt x="39" y="71"/>
                      <a:pt x="40" y="71"/>
                      <a:pt x="40" y="72"/>
                    </a:cubicBezTo>
                    <a:lnTo>
                      <a:pt x="48" y="67"/>
                    </a:lnTo>
                    <a:close/>
                    <a:moveTo>
                      <a:pt x="38" y="71"/>
                    </a:moveTo>
                    <a:cubicBezTo>
                      <a:pt x="36" y="75"/>
                      <a:pt x="36" y="75"/>
                      <a:pt x="36" y="75"/>
                    </a:cubicBezTo>
                    <a:cubicBezTo>
                      <a:pt x="40" y="73"/>
                      <a:pt x="40" y="73"/>
                      <a:pt x="40" y="73"/>
                    </a:cubicBezTo>
                    <a:cubicBezTo>
                      <a:pt x="39" y="72"/>
                      <a:pt x="39" y="71"/>
                      <a:pt x="38" y="71"/>
                    </a:cubicBezTo>
                    <a:close/>
                    <a:moveTo>
                      <a:pt x="68" y="110"/>
                    </a:moveTo>
                    <a:cubicBezTo>
                      <a:pt x="12" y="110"/>
                      <a:pt x="12" y="110"/>
                      <a:pt x="12" y="110"/>
                    </a:cubicBezTo>
                    <a:cubicBezTo>
                      <a:pt x="12" y="33"/>
                      <a:pt x="12" y="33"/>
                      <a:pt x="12" y="33"/>
                    </a:cubicBezTo>
                    <a:cubicBezTo>
                      <a:pt x="55" y="33"/>
                      <a:pt x="55" y="33"/>
                      <a:pt x="55" y="33"/>
                    </a:cubicBezTo>
                    <a:cubicBezTo>
                      <a:pt x="65" y="19"/>
                      <a:pt x="65" y="19"/>
                      <a:pt x="65" y="19"/>
                    </a:cubicBezTo>
                    <a:cubicBezTo>
                      <a:pt x="12" y="19"/>
                      <a:pt x="12" y="19"/>
                      <a:pt x="12" y="19"/>
                    </a:cubicBezTo>
                    <a:cubicBezTo>
                      <a:pt x="6" y="19"/>
                      <a:pt x="0" y="24"/>
                      <a:pt x="0" y="30"/>
                    </a:cubicBezTo>
                    <a:cubicBezTo>
                      <a:pt x="0" y="113"/>
                      <a:pt x="0" y="113"/>
                      <a:pt x="0" y="113"/>
                    </a:cubicBezTo>
                    <a:cubicBezTo>
                      <a:pt x="0" y="119"/>
                      <a:pt x="6" y="124"/>
                      <a:pt x="12" y="124"/>
                    </a:cubicBezTo>
                    <a:cubicBezTo>
                      <a:pt x="67" y="124"/>
                      <a:pt x="67" y="124"/>
                      <a:pt x="67" y="124"/>
                    </a:cubicBezTo>
                    <a:cubicBezTo>
                      <a:pt x="74" y="124"/>
                      <a:pt x="79" y="119"/>
                      <a:pt x="79" y="113"/>
                    </a:cubicBezTo>
                    <a:cubicBezTo>
                      <a:pt x="79" y="33"/>
                      <a:pt x="79" y="33"/>
                      <a:pt x="79" y="33"/>
                    </a:cubicBezTo>
                    <a:cubicBezTo>
                      <a:pt x="68" y="49"/>
                      <a:pt x="68" y="49"/>
                      <a:pt x="68" y="49"/>
                    </a:cubicBezTo>
                    <a:lnTo>
                      <a:pt x="68" y="110"/>
                    </a:lnTo>
                    <a:close/>
                    <a:moveTo>
                      <a:pt x="77" y="11"/>
                    </a:moveTo>
                    <a:cubicBezTo>
                      <a:pt x="85" y="16"/>
                      <a:pt x="85" y="16"/>
                      <a:pt x="85" y="16"/>
                    </a:cubicBezTo>
                    <a:cubicBezTo>
                      <a:pt x="86" y="14"/>
                      <a:pt x="86" y="14"/>
                      <a:pt x="86" y="14"/>
                    </a:cubicBezTo>
                    <a:cubicBezTo>
                      <a:pt x="79" y="9"/>
                      <a:pt x="79" y="9"/>
                      <a:pt x="79" y="9"/>
                    </a:cubicBezTo>
                    <a:lnTo>
                      <a:pt x="77" y="11"/>
                    </a:lnTo>
                    <a:close/>
                    <a:moveTo>
                      <a:pt x="85" y="0"/>
                    </a:moveTo>
                    <a:cubicBezTo>
                      <a:pt x="82" y="4"/>
                      <a:pt x="82" y="4"/>
                      <a:pt x="82" y="4"/>
                    </a:cubicBezTo>
                    <a:cubicBezTo>
                      <a:pt x="90" y="9"/>
                      <a:pt x="90" y="9"/>
                      <a:pt x="90" y="9"/>
                    </a:cubicBezTo>
                    <a:cubicBezTo>
                      <a:pt x="93" y="5"/>
                      <a:pt x="93" y="5"/>
                      <a:pt x="93" y="5"/>
                    </a:cubicBezTo>
                    <a:lnTo>
                      <a:pt x="85" y="0"/>
                    </a:lnTo>
                    <a:close/>
                    <a:moveTo>
                      <a:pt x="41" y="61"/>
                    </a:moveTo>
                    <a:cubicBezTo>
                      <a:pt x="44" y="61"/>
                      <a:pt x="44" y="61"/>
                      <a:pt x="44" y="61"/>
                    </a:cubicBezTo>
                    <a:cubicBezTo>
                      <a:pt x="44" y="64"/>
                      <a:pt x="44" y="64"/>
                      <a:pt x="44" y="64"/>
                    </a:cubicBezTo>
                    <a:cubicBezTo>
                      <a:pt x="48" y="64"/>
                      <a:pt x="48" y="64"/>
                      <a:pt x="48" y="64"/>
                    </a:cubicBezTo>
                    <a:cubicBezTo>
                      <a:pt x="48" y="67"/>
                      <a:pt x="48" y="67"/>
                      <a:pt x="48" y="67"/>
                    </a:cubicBezTo>
                    <a:cubicBezTo>
                      <a:pt x="84" y="17"/>
                      <a:pt x="84" y="17"/>
                      <a:pt x="84" y="17"/>
                    </a:cubicBezTo>
                    <a:cubicBezTo>
                      <a:pt x="76" y="12"/>
                      <a:pt x="76" y="12"/>
                      <a:pt x="76" y="12"/>
                    </a:cubicBezTo>
                    <a:lnTo>
                      <a:pt x="41" y="61"/>
                    </a:lnTo>
                    <a:close/>
                    <a:moveTo>
                      <a:pt x="79" y="8"/>
                    </a:moveTo>
                    <a:cubicBezTo>
                      <a:pt x="87" y="13"/>
                      <a:pt x="87" y="13"/>
                      <a:pt x="87" y="13"/>
                    </a:cubicBezTo>
                    <a:cubicBezTo>
                      <a:pt x="89" y="10"/>
                      <a:pt x="89" y="10"/>
                      <a:pt x="89" y="10"/>
                    </a:cubicBezTo>
                    <a:cubicBezTo>
                      <a:pt x="82" y="4"/>
                      <a:pt x="82" y="4"/>
                      <a:pt x="82" y="4"/>
                    </a:cubicBezTo>
                    <a:lnTo>
                      <a:pt x="79" y="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3" name="Freeform 92"/>
              <p:cNvSpPr>
                <a:spLocks noEditPoints="1"/>
              </p:cNvSpPr>
              <p:nvPr/>
            </p:nvSpPr>
            <p:spPr bwMode="auto">
              <a:xfrm>
                <a:off x="6033956" y="4887922"/>
                <a:ext cx="192887" cy="396673"/>
              </a:xfrm>
              <a:custGeom>
                <a:avLst/>
                <a:gdLst>
                  <a:gd name="T0" fmla="*/ 33 w 72"/>
                  <a:gd name="T1" fmla="*/ 50 h 151"/>
                  <a:gd name="T2" fmla="*/ 33 w 72"/>
                  <a:gd name="T3" fmla="*/ 48 h 151"/>
                  <a:gd name="T4" fmla="*/ 24 w 72"/>
                  <a:gd name="T5" fmla="*/ 49 h 151"/>
                  <a:gd name="T6" fmla="*/ 62 w 72"/>
                  <a:gd name="T7" fmla="*/ 3 h 151"/>
                  <a:gd name="T8" fmla="*/ 28 w 72"/>
                  <a:gd name="T9" fmla="*/ 2 h 151"/>
                  <a:gd name="T10" fmla="*/ 25 w 72"/>
                  <a:gd name="T11" fmla="*/ 3 h 151"/>
                  <a:gd name="T12" fmla="*/ 61 w 72"/>
                  <a:gd name="T13" fmla="*/ 7 h 151"/>
                  <a:gd name="T14" fmla="*/ 49 w 72"/>
                  <a:gd name="T15" fmla="*/ 28 h 151"/>
                  <a:gd name="T16" fmla="*/ 28 w 72"/>
                  <a:gd name="T17" fmla="*/ 42 h 151"/>
                  <a:gd name="T18" fmla="*/ 24 w 72"/>
                  <a:gd name="T19" fmla="*/ 43 h 151"/>
                  <a:gd name="T20" fmla="*/ 33 w 72"/>
                  <a:gd name="T21" fmla="*/ 45 h 151"/>
                  <a:gd name="T22" fmla="*/ 33 w 72"/>
                  <a:gd name="T23" fmla="*/ 42 h 151"/>
                  <a:gd name="T24" fmla="*/ 35 w 72"/>
                  <a:gd name="T25" fmla="*/ 34 h 151"/>
                  <a:gd name="T26" fmla="*/ 70 w 72"/>
                  <a:gd name="T27" fmla="*/ 19 h 151"/>
                  <a:gd name="T28" fmla="*/ 25 w 72"/>
                  <a:gd name="T29" fmla="*/ 47 h 151"/>
                  <a:gd name="T30" fmla="*/ 34 w 72"/>
                  <a:gd name="T31" fmla="*/ 46 h 151"/>
                  <a:gd name="T32" fmla="*/ 25 w 72"/>
                  <a:gd name="T33" fmla="*/ 45 h 151"/>
                  <a:gd name="T34" fmla="*/ 25 w 72"/>
                  <a:gd name="T35" fmla="*/ 47 h 151"/>
                  <a:gd name="T36" fmla="*/ 31 w 72"/>
                  <a:gd name="T37" fmla="*/ 94 h 151"/>
                  <a:gd name="T38" fmla="*/ 51 w 72"/>
                  <a:gd name="T39" fmla="*/ 59 h 151"/>
                  <a:gd name="T40" fmla="*/ 31 w 72"/>
                  <a:gd name="T41" fmla="*/ 63 h 151"/>
                  <a:gd name="T42" fmla="*/ 31 w 72"/>
                  <a:gd name="T43" fmla="*/ 83 h 151"/>
                  <a:gd name="T44" fmla="*/ 33 w 72"/>
                  <a:gd name="T45" fmla="*/ 53 h 151"/>
                  <a:gd name="T46" fmla="*/ 33 w 72"/>
                  <a:gd name="T47" fmla="*/ 51 h 151"/>
                  <a:gd name="T48" fmla="*/ 24 w 72"/>
                  <a:gd name="T49" fmla="*/ 52 h 151"/>
                  <a:gd name="T50" fmla="*/ 54 w 72"/>
                  <a:gd name="T51" fmla="*/ 62 h 151"/>
                  <a:gd name="T52" fmla="*/ 4 w 72"/>
                  <a:gd name="T53" fmla="*/ 62 h 151"/>
                  <a:gd name="T54" fmla="*/ 0 w 72"/>
                  <a:gd name="T55" fmla="*/ 65 h 151"/>
                  <a:gd name="T56" fmla="*/ 29 w 72"/>
                  <a:gd name="T57" fmla="*/ 151 h 151"/>
                  <a:gd name="T58" fmla="*/ 58 w 72"/>
                  <a:gd name="T59" fmla="*/ 65 h 151"/>
                  <a:gd name="T60" fmla="*/ 54 w 72"/>
                  <a:gd name="T61" fmla="*/ 62 h 151"/>
                  <a:gd name="T62" fmla="*/ 27 w 72"/>
                  <a:gd name="T63" fmla="*/ 83 h 151"/>
                  <a:gd name="T64" fmla="*/ 27 w 72"/>
                  <a:gd name="T65" fmla="*/ 63 h 151"/>
                  <a:gd name="T66" fmla="*/ 7 w 72"/>
                  <a:gd name="T67" fmla="*/ 59 h 151"/>
                  <a:gd name="T68" fmla="*/ 27 w 72"/>
                  <a:gd name="T69" fmla="*/ 9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151">
                    <a:moveTo>
                      <a:pt x="25" y="50"/>
                    </a:moveTo>
                    <a:cubicBezTo>
                      <a:pt x="33" y="50"/>
                      <a:pt x="33" y="50"/>
                      <a:pt x="33" y="50"/>
                    </a:cubicBezTo>
                    <a:cubicBezTo>
                      <a:pt x="33" y="50"/>
                      <a:pt x="34" y="50"/>
                      <a:pt x="34" y="49"/>
                    </a:cubicBezTo>
                    <a:cubicBezTo>
                      <a:pt x="34" y="49"/>
                      <a:pt x="33" y="48"/>
                      <a:pt x="33" y="48"/>
                    </a:cubicBezTo>
                    <a:cubicBezTo>
                      <a:pt x="25" y="48"/>
                      <a:pt x="25" y="48"/>
                      <a:pt x="25" y="48"/>
                    </a:cubicBezTo>
                    <a:cubicBezTo>
                      <a:pt x="25" y="48"/>
                      <a:pt x="24" y="49"/>
                      <a:pt x="24" y="49"/>
                    </a:cubicBezTo>
                    <a:cubicBezTo>
                      <a:pt x="24" y="50"/>
                      <a:pt x="25" y="50"/>
                      <a:pt x="25" y="50"/>
                    </a:cubicBezTo>
                    <a:close/>
                    <a:moveTo>
                      <a:pt x="62" y="3"/>
                    </a:moveTo>
                    <a:cubicBezTo>
                      <a:pt x="56" y="1"/>
                      <a:pt x="50" y="3"/>
                      <a:pt x="44" y="5"/>
                    </a:cubicBezTo>
                    <a:cubicBezTo>
                      <a:pt x="37" y="8"/>
                      <a:pt x="32" y="10"/>
                      <a:pt x="28" y="2"/>
                    </a:cubicBezTo>
                    <a:cubicBezTo>
                      <a:pt x="27" y="1"/>
                      <a:pt x="26" y="0"/>
                      <a:pt x="25" y="1"/>
                    </a:cubicBezTo>
                    <a:cubicBezTo>
                      <a:pt x="25" y="1"/>
                      <a:pt x="24" y="2"/>
                      <a:pt x="25" y="3"/>
                    </a:cubicBezTo>
                    <a:cubicBezTo>
                      <a:pt x="30" y="14"/>
                      <a:pt x="38" y="11"/>
                      <a:pt x="45" y="8"/>
                    </a:cubicBezTo>
                    <a:cubicBezTo>
                      <a:pt x="50" y="6"/>
                      <a:pt x="56" y="4"/>
                      <a:pt x="61" y="7"/>
                    </a:cubicBezTo>
                    <a:cubicBezTo>
                      <a:pt x="67" y="9"/>
                      <a:pt x="68" y="14"/>
                      <a:pt x="66" y="18"/>
                    </a:cubicBezTo>
                    <a:cubicBezTo>
                      <a:pt x="65" y="25"/>
                      <a:pt x="58" y="30"/>
                      <a:pt x="49" y="28"/>
                    </a:cubicBezTo>
                    <a:cubicBezTo>
                      <a:pt x="42" y="27"/>
                      <a:pt x="37" y="28"/>
                      <a:pt x="33" y="31"/>
                    </a:cubicBezTo>
                    <a:cubicBezTo>
                      <a:pt x="28" y="35"/>
                      <a:pt x="28" y="41"/>
                      <a:pt x="28" y="42"/>
                    </a:cubicBezTo>
                    <a:cubicBezTo>
                      <a:pt x="25" y="42"/>
                      <a:pt x="25" y="42"/>
                      <a:pt x="25" y="42"/>
                    </a:cubicBezTo>
                    <a:cubicBezTo>
                      <a:pt x="25" y="42"/>
                      <a:pt x="24" y="43"/>
                      <a:pt x="24" y="43"/>
                    </a:cubicBezTo>
                    <a:cubicBezTo>
                      <a:pt x="24" y="44"/>
                      <a:pt x="25" y="45"/>
                      <a:pt x="25" y="45"/>
                    </a:cubicBezTo>
                    <a:cubicBezTo>
                      <a:pt x="33" y="45"/>
                      <a:pt x="33" y="45"/>
                      <a:pt x="33" y="45"/>
                    </a:cubicBezTo>
                    <a:cubicBezTo>
                      <a:pt x="33" y="45"/>
                      <a:pt x="34" y="44"/>
                      <a:pt x="34" y="43"/>
                    </a:cubicBezTo>
                    <a:cubicBezTo>
                      <a:pt x="34" y="43"/>
                      <a:pt x="33" y="42"/>
                      <a:pt x="33" y="42"/>
                    </a:cubicBezTo>
                    <a:cubicBezTo>
                      <a:pt x="31" y="42"/>
                      <a:pt x="31" y="42"/>
                      <a:pt x="31" y="42"/>
                    </a:cubicBezTo>
                    <a:cubicBezTo>
                      <a:pt x="31" y="41"/>
                      <a:pt x="32" y="37"/>
                      <a:pt x="35" y="34"/>
                    </a:cubicBezTo>
                    <a:cubicBezTo>
                      <a:pt x="38" y="31"/>
                      <a:pt x="42" y="31"/>
                      <a:pt x="48" y="32"/>
                    </a:cubicBezTo>
                    <a:cubicBezTo>
                      <a:pt x="59" y="34"/>
                      <a:pt x="67" y="27"/>
                      <a:pt x="70" y="19"/>
                    </a:cubicBezTo>
                    <a:cubicBezTo>
                      <a:pt x="72" y="12"/>
                      <a:pt x="69" y="6"/>
                      <a:pt x="62" y="3"/>
                    </a:cubicBezTo>
                    <a:close/>
                    <a:moveTo>
                      <a:pt x="25" y="47"/>
                    </a:moveTo>
                    <a:cubicBezTo>
                      <a:pt x="33" y="47"/>
                      <a:pt x="33" y="47"/>
                      <a:pt x="33" y="47"/>
                    </a:cubicBezTo>
                    <a:cubicBezTo>
                      <a:pt x="33" y="47"/>
                      <a:pt x="34" y="47"/>
                      <a:pt x="34" y="46"/>
                    </a:cubicBezTo>
                    <a:cubicBezTo>
                      <a:pt x="34" y="46"/>
                      <a:pt x="33" y="45"/>
                      <a:pt x="33" y="45"/>
                    </a:cubicBezTo>
                    <a:cubicBezTo>
                      <a:pt x="25" y="45"/>
                      <a:pt x="25" y="45"/>
                      <a:pt x="25" y="45"/>
                    </a:cubicBezTo>
                    <a:cubicBezTo>
                      <a:pt x="25" y="45"/>
                      <a:pt x="24" y="46"/>
                      <a:pt x="24" y="46"/>
                    </a:cubicBezTo>
                    <a:cubicBezTo>
                      <a:pt x="24" y="47"/>
                      <a:pt x="25" y="47"/>
                      <a:pt x="25" y="47"/>
                    </a:cubicBezTo>
                    <a:close/>
                    <a:moveTo>
                      <a:pt x="31" y="83"/>
                    </a:moveTo>
                    <a:cubicBezTo>
                      <a:pt x="31" y="94"/>
                      <a:pt x="31" y="94"/>
                      <a:pt x="31" y="94"/>
                    </a:cubicBezTo>
                    <a:cubicBezTo>
                      <a:pt x="42" y="93"/>
                      <a:pt x="51" y="79"/>
                      <a:pt x="51" y="62"/>
                    </a:cubicBezTo>
                    <a:cubicBezTo>
                      <a:pt x="51" y="61"/>
                      <a:pt x="51" y="60"/>
                      <a:pt x="51" y="59"/>
                    </a:cubicBezTo>
                    <a:cubicBezTo>
                      <a:pt x="51" y="59"/>
                      <a:pt x="40" y="55"/>
                      <a:pt x="31" y="54"/>
                    </a:cubicBezTo>
                    <a:cubicBezTo>
                      <a:pt x="31" y="63"/>
                      <a:pt x="31" y="63"/>
                      <a:pt x="31" y="63"/>
                    </a:cubicBezTo>
                    <a:cubicBezTo>
                      <a:pt x="33" y="65"/>
                      <a:pt x="34" y="69"/>
                      <a:pt x="34" y="73"/>
                    </a:cubicBezTo>
                    <a:cubicBezTo>
                      <a:pt x="34" y="78"/>
                      <a:pt x="33" y="82"/>
                      <a:pt x="31" y="83"/>
                    </a:cubicBezTo>
                    <a:close/>
                    <a:moveTo>
                      <a:pt x="25" y="53"/>
                    </a:moveTo>
                    <a:cubicBezTo>
                      <a:pt x="33" y="53"/>
                      <a:pt x="33" y="53"/>
                      <a:pt x="33" y="53"/>
                    </a:cubicBezTo>
                    <a:cubicBezTo>
                      <a:pt x="33" y="53"/>
                      <a:pt x="34" y="53"/>
                      <a:pt x="34" y="52"/>
                    </a:cubicBezTo>
                    <a:cubicBezTo>
                      <a:pt x="34" y="52"/>
                      <a:pt x="33" y="51"/>
                      <a:pt x="33" y="51"/>
                    </a:cubicBezTo>
                    <a:cubicBezTo>
                      <a:pt x="25" y="51"/>
                      <a:pt x="25" y="51"/>
                      <a:pt x="25" y="51"/>
                    </a:cubicBezTo>
                    <a:cubicBezTo>
                      <a:pt x="25" y="51"/>
                      <a:pt x="24" y="52"/>
                      <a:pt x="24" y="52"/>
                    </a:cubicBezTo>
                    <a:cubicBezTo>
                      <a:pt x="24" y="53"/>
                      <a:pt x="25" y="53"/>
                      <a:pt x="25" y="53"/>
                    </a:cubicBezTo>
                    <a:close/>
                    <a:moveTo>
                      <a:pt x="54" y="62"/>
                    </a:moveTo>
                    <a:cubicBezTo>
                      <a:pt x="54" y="82"/>
                      <a:pt x="43" y="98"/>
                      <a:pt x="29" y="98"/>
                    </a:cubicBezTo>
                    <a:cubicBezTo>
                      <a:pt x="15" y="98"/>
                      <a:pt x="4" y="82"/>
                      <a:pt x="4" y="62"/>
                    </a:cubicBezTo>
                    <a:cubicBezTo>
                      <a:pt x="4" y="61"/>
                      <a:pt x="4" y="60"/>
                      <a:pt x="4" y="59"/>
                    </a:cubicBezTo>
                    <a:cubicBezTo>
                      <a:pt x="0" y="65"/>
                      <a:pt x="0" y="65"/>
                      <a:pt x="0" y="65"/>
                    </a:cubicBezTo>
                    <a:cubicBezTo>
                      <a:pt x="0" y="119"/>
                      <a:pt x="0" y="119"/>
                      <a:pt x="0" y="119"/>
                    </a:cubicBezTo>
                    <a:cubicBezTo>
                      <a:pt x="0" y="137"/>
                      <a:pt x="13" y="151"/>
                      <a:pt x="29" y="151"/>
                    </a:cubicBezTo>
                    <a:cubicBezTo>
                      <a:pt x="45" y="151"/>
                      <a:pt x="58" y="137"/>
                      <a:pt x="58" y="119"/>
                    </a:cubicBezTo>
                    <a:cubicBezTo>
                      <a:pt x="58" y="65"/>
                      <a:pt x="58" y="65"/>
                      <a:pt x="58" y="65"/>
                    </a:cubicBezTo>
                    <a:cubicBezTo>
                      <a:pt x="54" y="59"/>
                      <a:pt x="54" y="59"/>
                      <a:pt x="54" y="59"/>
                    </a:cubicBezTo>
                    <a:cubicBezTo>
                      <a:pt x="54" y="60"/>
                      <a:pt x="54" y="61"/>
                      <a:pt x="54" y="62"/>
                    </a:cubicBezTo>
                    <a:close/>
                    <a:moveTo>
                      <a:pt x="27" y="94"/>
                    </a:moveTo>
                    <a:cubicBezTo>
                      <a:pt x="27" y="83"/>
                      <a:pt x="27" y="83"/>
                      <a:pt x="27" y="83"/>
                    </a:cubicBezTo>
                    <a:cubicBezTo>
                      <a:pt x="25" y="82"/>
                      <a:pt x="24" y="78"/>
                      <a:pt x="24" y="73"/>
                    </a:cubicBezTo>
                    <a:cubicBezTo>
                      <a:pt x="24" y="69"/>
                      <a:pt x="25" y="65"/>
                      <a:pt x="27" y="63"/>
                    </a:cubicBezTo>
                    <a:cubicBezTo>
                      <a:pt x="27" y="54"/>
                      <a:pt x="27" y="54"/>
                      <a:pt x="27" y="54"/>
                    </a:cubicBezTo>
                    <a:cubicBezTo>
                      <a:pt x="18" y="55"/>
                      <a:pt x="7" y="59"/>
                      <a:pt x="7" y="59"/>
                    </a:cubicBezTo>
                    <a:cubicBezTo>
                      <a:pt x="7" y="60"/>
                      <a:pt x="7" y="61"/>
                      <a:pt x="7" y="62"/>
                    </a:cubicBezTo>
                    <a:cubicBezTo>
                      <a:pt x="7" y="79"/>
                      <a:pt x="16" y="93"/>
                      <a:pt x="27" y="94"/>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64" name="Group 111"/>
          <p:cNvGrpSpPr>
            <a:grpSpLocks noChangeAspect="1"/>
          </p:cNvGrpSpPr>
          <p:nvPr/>
        </p:nvGrpSpPr>
        <p:grpSpPr bwMode="auto">
          <a:xfrm>
            <a:off x="4440228" y="2392829"/>
            <a:ext cx="318796" cy="39222"/>
            <a:chOff x="3557" y="1318"/>
            <a:chExt cx="390" cy="48"/>
          </a:xfrm>
          <a:solidFill>
            <a:schemeClr val="bg1">
              <a:lumMod val="65000"/>
            </a:schemeClr>
          </a:solidFill>
        </p:grpSpPr>
        <p:sp>
          <p:nvSpPr>
            <p:cNvPr id="65" name="Freeform 112"/>
            <p:cNvSpPr/>
            <p:nvPr/>
          </p:nvSpPr>
          <p:spPr bwMode="auto">
            <a:xfrm>
              <a:off x="3557" y="1318"/>
              <a:ext cx="40" cy="48"/>
            </a:xfrm>
            <a:custGeom>
              <a:avLst/>
              <a:gdLst>
                <a:gd name="T0" fmla="*/ 10 w 17"/>
                <a:gd name="T1" fmla="*/ 1 h 17"/>
                <a:gd name="T2" fmla="*/ 11 w 17"/>
                <a:gd name="T3" fmla="*/ 4 h 17"/>
                <a:gd name="T4" fmla="*/ 12 w 17"/>
                <a:gd name="T5" fmla="*/ 5 h 17"/>
                <a:gd name="T6" fmla="*/ 15 w 17"/>
                <a:gd name="T7" fmla="*/ 5 h 17"/>
                <a:gd name="T8" fmla="*/ 16 w 17"/>
                <a:gd name="T9" fmla="*/ 8 h 17"/>
                <a:gd name="T10" fmla="*/ 14 w 17"/>
                <a:gd name="T11" fmla="*/ 10 h 17"/>
                <a:gd name="T12" fmla="*/ 14 w 17"/>
                <a:gd name="T13" fmla="*/ 11 h 17"/>
                <a:gd name="T14" fmla="*/ 14 w 17"/>
                <a:gd name="T15" fmla="*/ 14 h 17"/>
                <a:gd name="T16" fmla="*/ 12 w 17"/>
                <a:gd name="T17" fmla="*/ 16 h 17"/>
                <a:gd name="T18" fmla="*/ 9 w 17"/>
                <a:gd name="T19" fmla="*/ 15 h 17"/>
                <a:gd name="T20" fmla="*/ 8 w 17"/>
                <a:gd name="T21" fmla="*/ 15 h 17"/>
                <a:gd name="T22" fmla="*/ 5 w 17"/>
                <a:gd name="T23" fmla="*/ 16 h 17"/>
                <a:gd name="T24" fmla="*/ 3 w 17"/>
                <a:gd name="T25" fmla="*/ 14 h 17"/>
                <a:gd name="T26" fmla="*/ 3 w 17"/>
                <a:gd name="T27" fmla="*/ 11 h 17"/>
                <a:gd name="T28" fmla="*/ 3 w 17"/>
                <a:gd name="T29" fmla="*/ 10 h 17"/>
                <a:gd name="T30" fmla="*/ 1 w 17"/>
                <a:gd name="T31" fmla="*/ 8 h 17"/>
                <a:gd name="T32" fmla="*/ 1 w 17"/>
                <a:gd name="T33" fmla="*/ 5 h 17"/>
                <a:gd name="T34" fmla="*/ 4 w 17"/>
                <a:gd name="T35" fmla="*/ 5 h 17"/>
                <a:gd name="T36" fmla="*/ 6 w 17"/>
                <a:gd name="T37" fmla="*/ 4 h 17"/>
                <a:gd name="T38" fmla="*/ 7 w 17"/>
                <a:gd name="T39" fmla="*/ 1 h 17"/>
                <a:gd name="T40" fmla="*/ 10 w 17"/>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0" y="1"/>
                  </a:moveTo>
                  <a:cubicBezTo>
                    <a:pt x="11" y="4"/>
                    <a:pt x="11" y="4"/>
                    <a:pt x="11" y="4"/>
                  </a:cubicBezTo>
                  <a:cubicBezTo>
                    <a:pt x="11" y="4"/>
                    <a:pt x="12" y="5"/>
                    <a:pt x="12" y="5"/>
                  </a:cubicBezTo>
                  <a:cubicBezTo>
                    <a:pt x="15" y="5"/>
                    <a:pt x="15" y="5"/>
                    <a:pt x="15" y="5"/>
                  </a:cubicBezTo>
                  <a:cubicBezTo>
                    <a:pt x="17" y="5"/>
                    <a:pt x="17" y="7"/>
                    <a:pt x="16" y="8"/>
                  </a:cubicBezTo>
                  <a:cubicBezTo>
                    <a:pt x="14" y="10"/>
                    <a:pt x="14" y="10"/>
                    <a:pt x="14" y="10"/>
                  </a:cubicBezTo>
                  <a:cubicBezTo>
                    <a:pt x="14" y="10"/>
                    <a:pt x="13" y="11"/>
                    <a:pt x="14" y="11"/>
                  </a:cubicBezTo>
                  <a:cubicBezTo>
                    <a:pt x="14" y="14"/>
                    <a:pt x="14" y="14"/>
                    <a:pt x="14" y="14"/>
                  </a:cubicBezTo>
                  <a:cubicBezTo>
                    <a:pt x="14" y="16"/>
                    <a:pt x="13" y="17"/>
                    <a:pt x="12" y="16"/>
                  </a:cubicBezTo>
                  <a:cubicBezTo>
                    <a:pt x="9" y="15"/>
                    <a:pt x="9" y="15"/>
                    <a:pt x="9" y="15"/>
                  </a:cubicBezTo>
                  <a:cubicBezTo>
                    <a:pt x="9" y="14"/>
                    <a:pt x="8" y="14"/>
                    <a:pt x="8" y="15"/>
                  </a:cubicBezTo>
                  <a:cubicBezTo>
                    <a:pt x="5" y="16"/>
                    <a:pt x="5" y="16"/>
                    <a:pt x="5" y="16"/>
                  </a:cubicBezTo>
                  <a:cubicBezTo>
                    <a:pt x="4" y="17"/>
                    <a:pt x="2" y="16"/>
                    <a:pt x="3" y="14"/>
                  </a:cubicBezTo>
                  <a:cubicBezTo>
                    <a:pt x="3" y="11"/>
                    <a:pt x="3" y="11"/>
                    <a:pt x="3" y="11"/>
                  </a:cubicBezTo>
                  <a:cubicBezTo>
                    <a:pt x="3" y="11"/>
                    <a:pt x="3" y="10"/>
                    <a:pt x="3" y="10"/>
                  </a:cubicBezTo>
                  <a:cubicBezTo>
                    <a:pt x="1" y="8"/>
                    <a:pt x="1" y="8"/>
                    <a:pt x="1" y="8"/>
                  </a:cubicBezTo>
                  <a:cubicBezTo>
                    <a:pt x="0" y="7"/>
                    <a:pt x="0" y="5"/>
                    <a:pt x="1" y="5"/>
                  </a:cubicBezTo>
                  <a:cubicBezTo>
                    <a:pt x="4" y="5"/>
                    <a:pt x="4" y="5"/>
                    <a:pt x="4" y="5"/>
                  </a:cubicBezTo>
                  <a:cubicBezTo>
                    <a:pt x="5" y="5"/>
                    <a:pt x="5" y="4"/>
                    <a:pt x="6" y="4"/>
                  </a:cubicBezTo>
                  <a:cubicBezTo>
                    <a:pt x="7" y="1"/>
                    <a:pt x="7" y="1"/>
                    <a:pt x="7" y="1"/>
                  </a:cubicBezTo>
                  <a:cubicBezTo>
                    <a:pt x="8" y="0"/>
                    <a:pt x="9"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6" name="Freeform 113"/>
            <p:cNvSpPr/>
            <p:nvPr/>
          </p:nvSpPr>
          <p:spPr bwMode="auto">
            <a:xfrm>
              <a:off x="3605" y="1318"/>
              <a:ext cx="43" cy="48"/>
            </a:xfrm>
            <a:custGeom>
              <a:avLst/>
              <a:gdLst>
                <a:gd name="T0" fmla="*/ 10 w 18"/>
                <a:gd name="T1" fmla="*/ 1 h 17"/>
                <a:gd name="T2" fmla="*/ 12 w 18"/>
                <a:gd name="T3" fmla="*/ 4 h 17"/>
                <a:gd name="T4" fmla="*/ 13 w 18"/>
                <a:gd name="T5" fmla="*/ 5 h 17"/>
                <a:gd name="T6" fmla="*/ 16 w 18"/>
                <a:gd name="T7" fmla="*/ 5 h 17"/>
                <a:gd name="T8" fmla="*/ 17 w 18"/>
                <a:gd name="T9" fmla="*/ 8 h 17"/>
                <a:gd name="T10" fmla="*/ 15 w 18"/>
                <a:gd name="T11" fmla="*/ 10 h 17"/>
                <a:gd name="T12" fmla="*/ 14 w 18"/>
                <a:gd name="T13" fmla="*/ 11 h 17"/>
                <a:gd name="T14" fmla="*/ 15 w 18"/>
                <a:gd name="T15" fmla="*/ 14 h 17"/>
                <a:gd name="T16" fmla="*/ 13 w 18"/>
                <a:gd name="T17" fmla="*/ 16 h 17"/>
                <a:gd name="T18" fmla="*/ 10 w 18"/>
                <a:gd name="T19" fmla="*/ 15 h 17"/>
                <a:gd name="T20" fmla="*/ 8 w 18"/>
                <a:gd name="T21" fmla="*/ 15 h 17"/>
                <a:gd name="T22" fmla="*/ 6 w 18"/>
                <a:gd name="T23" fmla="*/ 16 h 17"/>
                <a:gd name="T24" fmla="*/ 3 w 18"/>
                <a:gd name="T25" fmla="*/ 14 h 17"/>
                <a:gd name="T26" fmla="*/ 4 w 18"/>
                <a:gd name="T27" fmla="*/ 11 h 17"/>
                <a:gd name="T28" fmla="*/ 3 w 18"/>
                <a:gd name="T29" fmla="*/ 10 h 17"/>
                <a:gd name="T30" fmla="*/ 1 w 18"/>
                <a:gd name="T31" fmla="*/ 8 h 17"/>
                <a:gd name="T32" fmla="*/ 2 w 18"/>
                <a:gd name="T33" fmla="*/ 5 h 17"/>
                <a:gd name="T34" fmla="*/ 5 w 18"/>
                <a:gd name="T35" fmla="*/ 5 h 17"/>
                <a:gd name="T36" fmla="*/ 6 w 18"/>
                <a:gd name="T37" fmla="*/ 4 h 17"/>
                <a:gd name="T38" fmla="*/ 8 w 18"/>
                <a:gd name="T39" fmla="*/ 1 h 17"/>
                <a:gd name="T40" fmla="*/ 10 w 18"/>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7">
                  <a:moveTo>
                    <a:pt x="10" y="1"/>
                  </a:moveTo>
                  <a:cubicBezTo>
                    <a:pt x="12" y="4"/>
                    <a:pt x="12" y="4"/>
                    <a:pt x="12" y="4"/>
                  </a:cubicBezTo>
                  <a:cubicBezTo>
                    <a:pt x="12" y="4"/>
                    <a:pt x="13" y="5"/>
                    <a:pt x="13" y="5"/>
                  </a:cubicBezTo>
                  <a:cubicBezTo>
                    <a:pt x="16" y="5"/>
                    <a:pt x="16" y="5"/>
                    <a:pt x="16" y="5"/>
                  </a:cubicBezTo>
                  <a:cubicBezTo>
                    <a:pt x="17" y="5"/>
                    <a:pt x="18" y="7"/>
                    <a:pt x="17" y="8"/>
                  </a:cubicBezTo>
                  <a:cubicBezTo>
                    <a:pt x="15" y="10"/>
                    <a:pt x="15" y="10"/>
                    <a:pt x="15" y="10"/>
                  </a:cubicBezTo>
                  <a:cubicBezTo>
                    <a:pt x="14" y="10"/>
                    <a:pt x="14" y="11"/>
                    <a:pt x="14" y="11"/>
                  </a:cubicBezTo>
                  <a:cubicBezTo>
                    <a:pt x="15" y="14"/>
                    <a:pt x="15" y="14"/>
                    <a:pt x="15" y="14"/>
                  </a:cubicBezTo>
                  <a:cubicBezTo>
                    <a:pt x="15" y="16"/>
                    <a:pt x="14" y="17"/>
                    <a:pt x="13" y="16"/>
                  </a:cubicBezTo>
                  <a:cubicBezTo>
                    <a:pt x="10" y="15"/>
                    <a:pt x="10" y="15"/>
                    <a:pt x="10" y="15"/>
                  </a:cubicBezTo>
                  <a:cubicBezTo>
                    <a:pt x="9" y="14"/>
                    <a:pt x="9" y="14"/>
                    <a:pt x="8" y="15"/>
                  </a:cubicBezTo>
                  <a:cubicBezTo>
                    <a:pt x="6" y="16"/>
                    <a:pt x="6" y="16"/>
                    <a:pt x="6" y="16"/>
                  </a:cubicBezTo>
                  <a:cubicBezTo>
                    <a:pt x="5" y="17"/>
                    <a:pt x="3" y="16"/>
                    <a:pt x="3" y="14"/>
                  </a:cubicBezTo>
                  <a:cubicBezTo>
                    <a:pt x="4" y="11"/>
                    <a:pt x="4" y="11"/>
                    <a:pt x="4" y="11"/>
                  </a:cubicBezTo>
                  <a:cubicBezTo>
                    <a:pt x="4" y="11"/>
                    <a:pt x="4" y="10"/>
                    <a:pt x="3" y="10"/>
                  </a:cubicBezTo>
                  <a:cubicBezTo>
                    <a:pt x="1" y="8"/>
                    <a:pt x="1" y="8"/>
                    <a:pt x="1" y="8"/>
                  </a:cubicBezTo>
                  <a:cubicBezTo>
                    <a:pt x="0" y="7"/>
                    <a:pt x="1" y="5"/>
                    <a:pt x="2" y="5"/>
                  </a:cubicBezTo>
                  <a:cubicBezTo>
                    <a:pt x="5" y="5"/>
                    <a:pt x="5" y="5"/>
                    <a:pt x="5" y="5"/>
                  </a:cubicBezTo>
                  <a:cubicBezTo>
                    <a:pt x="6" y="5"/>
                    <a:pt x="6" y="4"/>
                    <a:pt x="6" y="4"/>
                  </a:cubicBezTo>
                  <a:cubicBezTo>
                    <a:pt x="8" y="1"/>
                    <a:pt x="8" y="1"/>
                    <a:pt x="8" y="1"/>
                  </a:cubicBezTo>
                  <a:cubicBezTo>
                    <a:pt x="8" y="0"/>
                    <a:pt x="10"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7" name="Freeform 114"/>
            <p:cNvSpPr/>
            <p:nvPr/>
          </p:nvSpPr>
          <p:spPr bwMode="auto">
            <a:xfrm>
              <a:off x="3655" y="1318"/>
              <a:ext cx="44" cy="48"/>
            </a:xfrm>
            <a:custGeom>
              <a:avLst/>
              <a:gdLst>
                <a:gd name="T0" fmla="*/ 10 w 18"/>
                <a:gd name="T1" fmla="*/ 1 h 17"/>
                <a:gd name="T2" fmla="*/ 12 w 18"/>
                <a:gd name="T3" fmla="*/ 4 h 17"/>
                <a:gd name="T4" fmla="*/ 13 w 18"/>
                <a:gd name="T5" fmla="*/ 5 h 17"/>
                <a:gd name="T6" fmla="*/ 16 w 18"/>
                <a:gd name="T7" fmla="*/ 5 h 17"/>
                <a:gd name="T8" fmla="*/ 17 w 18"/>
                <a:gd name="T9" fmla="*/ 8 h 17"/>
                <a:gd name="T10" fmla="*/ 15 w 18"/>
                <a:gd name="T11" fmla="*/ 10 h 17"/>
                <a:gd name="T12" fmla="*/ 14 w 18"/>
                <a:gd name="T13" fmla="*/ 11 h 17"/>
                <a:gd name="T14" fmla="*/ 15 w 18"/>
                <a:gd name="T15" fmla="*/ 14 h 17"/>
                <a:gd name="T16" fmla="*/ 12 w 18"/>
                <a:gd name="T17" fmla="*/ 16 h 17"/>
                <a:gd name="T18" fmla="*/ 10 w 18"/>
                <a:gd name="T19" fmla="*/ 15 h 17"/>
                <a:gd name="T20" fmla="*/ 8 w 18"/>
                <a:gd name="T21" fmla="*/ 15 h 17"/>
                <a:gd name="T22" fmla="*/ 5 w 18"/>
                <a:gd name="T23" fmla="*/ 16 h 17"/>
                <a:gd name="T24" fmla="*/ 3 w 18"/>
                <a:gd name="T25" fmla="*/ 14 h 17"/>
                <a:gd name="T26" fmla="*/ 4 w 18"/>
                <a:gd name="T27" fmla="*/ 11 h 17"/>
                <a:gd name="T28" fmla="*/ 3 w 18"/>
                <a:gd name="T29" fmla="*/ 10 h 17"/>
                <a:gd name="T30" fmla="*/ 1 w 18"/>
                <a:gd name="T31" fmla="*/ 8 h 17"/>
                <a:gd name="T32" fmla="*/ 2 w 18"/>
                <a:gd name="T33" fmla="*/ 5 h 17"/>
                <a:gd name="T34" fmla="*/ 5 w 18"/>
                <a:gd name="T35" fmla="*/ 5 h 17"/>
                <a:gd name="T36" fmla="*/ 6 w 18"/>
                <a:gd name="T37" fmla="*/ 4 h 17"/>
                <a:gd name="T38" fmla="*/ 8 w 18"/>
                <a:gd name="T39" fmla="*/ 1 h 17"/>
                <a:gd name="T40" fmla="*/ 10 w 18"/>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7">
                  <a:moveTo>
                    <a:pt x="10" y="1"/>
                  </a:moveTo>
                  <a:cubicBezTo>
                    <a:pt x="12" y="4"/>
                    <a:pt x="12" y="4"/>
                    <a:pt x="12" y="4"/>
                  </a:cubicBezTo>
                  <a:cubicBezTo>
                    <a:pt x="12" y="4"/>
                    <a:pt x="12" y="5"/>
                    <a:pt x="13" y="5"/>
                  </a:cubicBezTo>
                  <a:cubicBezTo>
                    <a:pt x="16" y="5"/>
                    <a:pt x="16" y="5"/>
                    <a:pt x="16" y="5"/>
                  </a:cubicBezTo>
                  <a:cubicBezTo>
                    <a:pt x="17" y="5"/>
                    <a:pt x="18" y="7"/>
                    <a:pt x="17" y="8"/>
                  </a:cubicBezTo>
                  <a:cubicBezTo>
                    <a:pt x="15" y="10"/>
                    <a:pt x="15" y="10"/>
                    <a:pt x="15" y="10"/>
                  </a:cubicBezTo>
                  <a:cubicBezTo>
                    <a:pt x="14" y="10"/>
                    <a:pt x="14" y="11"/>
                    <a:pt x="14" y="11"/>
                  </a:cubicBezTo>
                  <a:cubicBezTo>
                    <a:pt x="15" y="14"/>
                    <a:pt x="15" y="14"/>
                    <a:pt x="15" y="14"/>
                  </a:cubicBezTo>
                  <a:cubicBezTo>
                    <a:pt x="15" y="16"/>
                    <a:pt x="13" y="17"/>
                    <a:pt x="12" y="16"/>
                  </a:cubicBezTo>
                  <a:cubicBezTo>
                    <a:pt x="10" y="15"/>
                    <a:pt x="10" y="15"/>
                    <a:pt x="10" y="15"/>
                  </a:cubicBezTo>
                  <a:cubicBezTo>
                    <a:pt x="9" y="14"/>
                    <a:pt x="9" y="14"/>
                    <a:pt x="8" y="15"/>
                  </a:cubicBezTo>
                  <a:cubicBezTo>
                    <a:pt x="5" y="16"/>
                    <a:pt x="5" y="16"/>
                    <a:pt x="5" y="16"/>
                  </a:cubicBezTo>
                  <a:cubicBezTo>
                    <a:pt x="4" y="17"/>
                    <a:pt x="3" y="16"/>
                    <a:pt x="3" y="14"/>
                  </a:cubicBezTo>
                  <a:cubicBezTo>
                    <a:pt x="4" y="11"/>
                    <a:pt x="4" y="11"/>
                    <a:pt x="4" y="11"/>
                  </a:cubicBezTo>
                  <a:cubicBezTo>
                    <a:pt x="4" y="11"/>
                    <a:pt x="4" y="10"/>
                    <a:pt x="3" y="10"/>
                  </a:cubicBezTo>
                  <a:cubicBezTo>
                    <a:pt x="1" y="8"/>
                    <a:pt x="1" y="8"/>
                    <a:pt x="1" y="8"/>
                  </a:cubicBezTo>
                  <a:cubicBezTo>
                    <a:pt x="0" y="7"/>
                    <a:pt x="1" y="5"/>
                    <a:pt x="2" y="5"/>
                  </a:cubicBezTo>
                  <a:cubicBezTo>
                    <a:pt x="5" y="5"/>
                    <a:pt x="5" y="5"/>
                    <a:pt x="5" y="5"/>
                  </a:cubicBezTo>
                  <a:cubicBezTo>
                    <a:pt x="5" y="5"/>
                    <a:pt x="6" y="4"/>
                    <a:pt x="6" y="4"/>
                  </a:cubicBezTo>
                  <a:cubicBezTo>
                    <a:pt x="8" y="1"/>
                    <a:pt x="8" y="1"/>
                    <a:pt x="8" y="1"/>
                  </a:cubicBezTo>
                  <a:cubicBezTo>
                    <a:pt x="8" y="0"/>
                    <a:pt x="10"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8" name="Freeform 115"/>
            <p:cNvSpPr/>
            <p:nvPr/>
          </p:nvSpPr>
          <p:spPr bwMode="auto">
            <a:xfrm>
              <a:off x="3706" y="1318"/>
              <a:ext cx="41" cy="48"/>
            </a:xfrm>
            <a:custGeom>
              <a:avLst/>
              <a:gdLst>
                <a:gd name="T0" fmla="*/ 10 w 17"/>
                <a:gd name="T1" fmla="*/ 1 h 17"/>
                <a:gd name="T2" fmla="*/ 11 w 17"/>
                <a:gd name="T3" fmla="*/ 4 h 17"/>
                <a:gd name="T4" fmla="*/ 13 w 17"/>
                <a:gd name="T5" fmla="*/ 5 h 17"/>
                <a:gd name="T6" fmla="*/ 16 w 17"/>
                <a:gd name="T7" fmla="*/ 5 h 17"/>
                <a:gd name="T8" fmla="*/ 17 w 17"/>
                <a:gd name="T9" fmla="*/ 8 h 17"/>
                <a:gd name="T10" fmla="*/ 14 w 17"/>
                <a:gd name="T11" fmla="*/ 10 h 17"/>
                <a:gd name="T12" fmla="*/ 14 w 17"/>
                <a:gd name="T13" fmla="*/ 11 h 17"/>
                <a:gd name="T14" fmla="*/ 14 w 17"/>
                <a:gd name="T15" fmla="*/ 14 h 17"/>
                <a:gd name="T16" fmla="*/ 12 w 17"/>
                <a:gd name="T17" fmla="*/ 16 h 17"/>
                <a:gd name="T18" fmla="*/ 9 w 17"/>
                <a:gd name="T19" fmla="*/ 15 h 17"/>
                <a:gd name="T20" fmla="*/ 8 w 17"/>
                <a:gd name="T21" fmla="*/ 15 h 17"/>
                <a:gd name="T22" fmla="*/ 5 w 17"/>
                <a:gd name="T23" fmla="*/ 16 h 17"/>
                <a:gd name="T24" fmla="*/ 3 w 17"/>
                <a:gd name="T25" fmla="*/ 14 h 17"/>
                <a:gd name="T26" fmla="*/ 3 w 17"/>
                <a:gd name="T27" fmla="*/ 11 h 17"/>
                <a:gd name="T28" fmla="*/ 3 w 17"/>
                <a:gd name="T29" fmla="*/ 10 h 17"/>
                <a:gd name="T30" fmla="*/ 1 w 17"/>
                <a:gd name="T31" fmla="*/ 8 h 17"/>
                <a:gd name="T32" fmla="*/ 2 w 17"/>
                <a:gd name="T33" fmla="*/ 5 h 17"/>
                <a:gd name="T34" fmla="*/ 5 w 17"/>
                <a:gd name="T35" fmla="*/ 5 h 17"/>
                <a:gd name="T36" fmla="*/ 6 w 17"/>
                <a:gd name="T37" fmla="*/ 4 h 17"/>
                <a:gd name="T38" fmla="*/ 7 w 17"/>
                <a:gd name="T39" fmla="*/ 1 h 17"/>
                <a:gd name="T40" fmla="*/ 10 w 17"/>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0" y="1"/>
                  </a:moveTo>
                  <a:cubicBezTo>
                    <a:pt x="11" y="4"/>
                    <a:pt x="11" y="4"/>
                    <a:pt x="11" y="4"/>
                  </a:cubicBezTo>
                  <a:cubicBezTo>
                    <a:pt x="12" y="4"/>
                    <a:pt x="12" y="5"/>
                    <a:pt x="13" y="5"/>
                  </a:cubicBezTo>
                  <a:cubicBezTo>
                    <a:pt x="16" y="5"/>
                    <a:pt x="16" y="5"/>
                    <a:pt x="16" y="5"/>
                  </a:cubicBezTo>
                  <a:cubicBezTo>
                    <a:pt x="17" y="5"/>
                    <a:pt x="17" y="7"/>
                    <a:pt x="17" y="8"/>
                  </a:cubicBezTo>
                  <a:cubicBezTo>
                    <a:pt x="14" y="10"/>
                    <a:pt x="14" y="10"/>
                    <a:pt x="14" y="10"/>
                  </a:cubicBezTo>
                  <a:cubicBezTo>
                    <a:pt x="14" y="10"/>
                    <a:pt x="14" y="11"/>
                    <a:pt x="14" y="11"/>
                  </a:cubicBezTo>
                  <a:cubicBezTo>
                    <a:pt x="14" y="14"/>
                    <a:pt x="14" y="14"/>
                    <a:pt x="14" y="14"/>
                  </a:cubicBezTo>
                  <a:cubicBezTo>
                    <a:pt x="15" y="16"/>
                    <a:pt x="13" y="17"/>
                    <a:pt x="12" y="16"/>
                  </a:cubicBezTo>
                  <a:cubicBezTo>
                    <a:pt x="9" y="15"/>
                    <a:pt x="9" y="15"/>
                    <a:pt x="9" y="15"/>
                  </a:cubicBezTo>
                  <a:cubicBezTo>
                    <a:pt x="9" y="14"/>
                    <a:pt x="8" y="14"/>
                    <a:pt x="8" y="15"/>
                  </a:cubicBezTo>
                  <a:cubicBezTo>
                    <a:pt x="5" y="16"/>
                    <a:pt x="5" y="16"/>
                    <a:pt x="5" y="16"/>
                  </a:cubicBezTo>
                  <a:cubicBezTo>
                    <a:pt x="4" y="17"/>
                    <a:pt x="3" y="16"/>
                    <a:pt x="3" y="14"/>
                  </a:cubicBezTo>
                  <a:cubicBezTo>
                    <a:pt x="3" y="11"/>
                    <a:pt x="3" y="11"/>
                    <a:pt x="3" y="11"/>
                  </a:cubicBezTo>
                  <a:cubicBezTo>
                    <a:pt x="4" y="11"/>
                    <a:pt x="3" y="10"/>
                    <a:pt x="3" y="10"/>
                  </a:cubicBezTo>
                  <a:cubicBezTo>
                    <a:pt x="1" y="8"/>
                    <a:pt x="1" y="8"/>
                    <a:pt x="1" y="8"/>
                  </a:cubicBezTo>
                  <a:cubicBezTo>
                    <a:pt x="0" y="7"/>
                    <a:pt x="0" y="5"/>
                    <a:pt x="2" y="5"/>
                  </a:cubicBezTo>
                  <a:cubicBezTo>
                    <a:pt x="5" y="5"/>
                    <a:pt x="5" y="5"/>
                    <a:pt x="5" y="5"/>
                  </a:cubicBezTo>
                  <a:cubicBezTo>
                    <a:pt x="5" y="5"/>
                    <a:pt x="6" y="4"/>
                    <a:pt x="6" y="4"/>
                  </a:cubicBezTo>
                  <a:cubicBezTo>
                    <a:pt x="7" y="1"/>
                    <a:pt x="7" y="1"/>
                    <a:pt x="7" y="1"/>
                  </a:cubicBezTo>
                  <a:cubicBezTo>
                    <a:pt x="8" y="0"/>
                    <a:pt x="9"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9" name="Freeform 116"/>
            <p:cNvSpPr/>
            <p:nvPr/>
          </p:nvSpPr>
          <p:spPr bwMode="auto">
            <a:xfrm>
              <a:off x="3756" y="1318"/>
              <a:ext cx="41" cy="48"/>
            </a:xfrm>
            <a:custGeom>
              <a:avLst/>
              <a:gdLst>
                <a:gd name="T0" fmla="*/ 10 w 17"/>
                <a:gd name="T1" fmla="*/ 1 h 17"/>
                <a:gd name="T2" fmla="*/ 11 w 17"/>
                <a:gd name="T3" fmla="*/ 4 h 17"/>
                <a:gd name="T4" fmla="*/ 12 w 17"/>
                <a:gd name="T5" fmla="*/ 5 h 17"/>
                <a:gd name="T6" fmla="*/ 15 w 17"/>
                <a:gd name="T7" fmla="*/ 5 h 17"/>
                <a:gd name="T8" fmla="*/ 16 w 17"/>
                <a:gd name="T9" fmla="*/ 8 h 17"/>
                <a:gd name="T10" fmla="*/ 14 w 17"/>
                <a:gd name="T11" fmla="*/ 10 h 17"/>
                <a:gd name="T12" fmla="*/ 14 w 17"/>
                <a:gd name="T13" fmla="*/ 11 h 17"/>
                <a:gd name="T14" fmla="*/ 14 w 17"/>
                <a:gd name="T15" fmla="*/ 14 h 17"/>
                <a:gd name="T16" fmla="*/ 12 w 17"/>
                <a:gd name="T17" fmla="*/ 16 h 17"/>
                <a:gd name="T18" fmla="*/ 9 w 17"/>
                <a:gd name="T19" fmla="*/ 15 h 17"/>
                <a:gd name="T20" fmla="*/ 8 w 17"/>
                <a:gd name="T21" fmla="*/ 15 h 17"/>
                <a:gd name="T22" fmla="*/ 5 w 17"/>
                <a:gd name="T23" fmla="*/ 16 h 17"/>
                <a:gd name="T24" fmla="*/ 3 w 17"/>
                <a:gd name="T25" fmla="*/ 14 h 17"/>
                <a:gd name="T26" fmla="*/ 3 w 17"/>
                <a:gd name="T27" fmla="*/ 11 h 17"/>
                <a:gd name="T28" fmla="*/ 3 w 17"/>
                <a:gd name="T29" fmla="*/ 10 h 17"/>
                <a:gd name="T30" fmla="*/ 1 w 17"/>
                <a:gd name="T31" fmla="*/ 8 h 17"/>
                <a:gd name="T32" fmla="*/ 1 w 17"/>
                <a:gd name="T33" fmla="*/ 5 h 17"/>
                <a:gd name="T34" fmla="*/ 5 w 17"/>
                <a:gd name="T35" fmla="*/ 5 h 17"/>
                <a:gd name="T36" fmla="*/ 6 w 17"/>
                <a:gd name="T37" fmla="*/ 4 h 17"/>
                <a:gd name="T38" fmla="*/ 7 w 17"/>
                <a:gd name="T39" fmla="*/ 1 h 17"/>
                <a:gd name="T40" fmla="*/ 10 w 17"/>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0" y="1"/>
                  </a:moveTo>
                  <a:cubicBezTo>
                    <a:pt x="11" y="4"/>
                    <a:pt x="11" y="4"/>
                    <a:pt x="11" y="4"/>
                  </a:cubicBezTo>
                  <a:cubicBezTo>
                    <a:pt x="11" y="4"/>
                    <a:pt x="12" y="5"/>
                    <a:pt x="12" y="5"/>
                  </a:cubicBezTo>
                  <a:cubicBezTo>
                    <a:pt x="15" y="5"/>
                    <a:pt x="15" y="5"/>
                    <a:pt x="15" y="5"/>
                  </a:cubicBezTo>
                  <a:cubicBezTo>
                    <a:pt x="17" y="5"/>
                    <a:pt x="17" y="7"/>
                    <a:pt x="16" y="8"/>
                  </a:cubicBezTo>
                  <a:cubicBezTo>
                    <a:pt x="14" y="10"/>
                    <a:pt x="14" y="10"/>
                    <a:pt x="14" y="10"/>
                  </a:cubicBezTo>
                  <a:cubicBezTo>
                    <a:pt x="14" y="10"/>
                    <a:pt x="14" y="11"/>
                    <a:pt x="14" y="11"/>
                  </a:cubicBezTo>
                  <a:cubicBezTo>
                    <a:pt x="14" y="14"/>
                    <a:pt x="14" y="14"/>
                    <a:pt x="14" y="14"/>
                  </a:cubicBezTo>
                  <a:cubicBezTo>
                    <a:pt x="14" y="16"/>
                    <a:pt x="13" y="17"/>
                    <a:pt x="12" y="16"/>
                  </a:cubicBezTo>
                  <a:cubicBezTo>
                    <a:pt x="9" y="15"/>
                    <a:pt x="9" y="15"/>
                    <a:pt x="9" y="15"/>
                  </a:cubicBezTo>
                  <a:cubicBezTo>
                    <a:pt x="9" y="14"/>
                    <a:pt x="8" y="14"/>
                    <a:pt x="8" y="15"/>
                  </a:cubicBezTo>
                  <a:cubicBezTo>
                    <a:pt x="5" y="16"/>
                    <a:pt x="5" y="16"/>
                    <a:pt x="5" y="16"/>
                  </a:cubicBezTo>
                  <a:cubicBezTo>
                    <a:pt x="4" y="17"/>
                    <a:pt x="3" y="16"/>
                    <a:pt x="3" y="14"/>
                  </a:cubicBezTo>
                  <a:cubicBezTo>
                    <a:pt x="3" y="11"/>
                    <a:pt x="3" y="11"/>
                    <a:pt x="3" y="11"/>
                  </a:cubicBezTo>
                  <a:cubicBezTo>
                    <a:pt x="3" y="11"/>
                    <a:pt x="3" y="10"/>
                    <a:pt x="3" y="10"/>
                  </a:cubicBezTo>
                  <a:cubicBezTo>
                    <a:pt x="1" y="8"/>
                    <a:pt x="1" y="8"/>
                    <a:pt x="1" y="8"/>
                  </a:cubicBezTo>
                  <a:cubicBezTo>
                    <a:pt x="0" y="7"/>
                    <a:pt x="0" y="5"/>
                    <a:pt x="1" y="5"/>
                  </a:cubicBezTo>
                  <a:cubicBezTo>
                    <a:pt x="5" y="5"/>
                    <a:pt x="5" y="5"/>
                    <a:pt x="5" y="5"/>
                  </a:cubicBezTo>
                  <a:cubicBezTo>
                    <a:pt x="5" y="5"/>
                    <a:pt x="5" y="4"/>
                    <a:pt x="6" y="4"/>
                  </a:cubicBezTo>
                  <a:cubicBezTo>
                    <a:pt x="7" y="1"/>
                    <a:pt x="7" y="1"/>
                    <a:pt x="7" y="1"/>
                  </a:cubicBezTo>
                  <a:cubicBezTo>
                    <a:pt x="8" y="0"/>
                    <a:pt x="9"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0" name="Freeform 117"/>
            <p:cNvSpPr/>
            <p:nvPr/>
          </p:nvSpPr>
          <p:spPr bwMode="auto">
            <a:xfrm>
              <a:off x="3807" y="1318"/>
              <a:ext cx="41" cy="48"/>
            </a:xfrm>
            <a:custGeom>
              <a:avLst/>
              <a:gdLst>
                <a:gd name="T0" fmla="*/ 10 w 17"/>
                <a:gd name="T1" fmla="*/ 1 h 17"/>
                <a:gd name="T2" fmla="*/ 11 w 17"/>
                <a:gd name="T3" fmla="*/ 4 h 17"/>
                <a:gd name="T4" fmla="*/ 12 w 17"/>
                <a:gd name="T5" fmla="*/ 5 h 17"/>
                <a:gd name="T6" fmla="*/ 15 w 17"/>
                <a:gd name="T7" fmla="*/ 5 h 17"/>
                <a:gd name="T8" fmla="*/ 16 w 17"/>
                <a:gd name="T9" fmla="*/ 8 h 17"/>
                <a:gd name="T10" fmla="*/ 14 w 17"/>
                <a:gd name="T11" fmla="*/ 10 h 17"/>
                <a:gd name="T12" fmla="*/ 13 w 17"/>
                <a:gd name="T13" fmla="*/ 11 h 17"/>
                <a:gd name="T14" fmla="*/ 14 w 17"/>
                <a:gd name="T15" fmla="*/ 14 h 17"/>
                <a:gd name="T16" fmla="*/ 12 w 17"/>
                <a:gd name="T17" fmla="*/ 16 h 17"/>
                <a:gd name="T18" fmla="*/ 9 w 17"/>
                <a:gd name="T19" fmla="*/ 15 h 17"/>
                <a:gd name="T20" fmla="*/ 8 w 17"/>
                <a:gd name="T21" fmla="*/ 15 h 17"/>
                <a:gd name="T22" fmla="*/ 5 w 17"/>
                <a:gd name="T23" fmla="*/ 16 h 17"/>
                <a:gd name="T24" fmla="*/ 3 w 17"/>
                <a:gd name="T25" fmla="*/ 14 h 17"/>
                <a:gd name="T26" fmla="*/ 3 w 17"/>
                <a:gd name="T27" fmla="*/ 11 h 17"/>
                <a:gd name="T28" fmla="*/ 3 w 17"/>
                <a:gd name="T29" fmla="*/ 10 h 17"/>
                <a:gd name="T30" fmla="*/ 0 w 17"/>
                <a:gd name="T31" fmla="*/ 8 h 17"/>
                <a:gd name="T32" fmla="*/ 1 w 17"/>
                <a:gd name="T33" fmla="*/ 5 h 17"/>
                <a:gd name="T34" fmla="*/ 4 w 17"/>
                <a:gd name="T35" fmla="*/ 5 h 17"/>
                <a:gd name="T36" fmla="*/ 5 w 17"/>
                <a:gd name="T37" fmla="*/ 4 h 17"/>
                <a:gd name="T38" fmla="*/ 7 w 17"/>
                <a:gd name="T39" fmla="*/ 1 h 17"/>
                <a:gd name="T40" fmla="*/ 10 w 17"/>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0" y="1"/>
                  </a:moveTo>
                  <a:cubicBezTo>
                    <a:pt x="11" y="4"/>
                    <a:pt x="11" y="4"/>
                    <a:pt x="11" y="4"/>
                  </a:cubicBezTo>
                  <a:cubicBezTo>
                    <a:pt x="11" y="4"/>
                    <a:pt x="12" y="5"/>
                    <a:pt x="12" y="5"/>
                  </a:cubicBezTo>
                  <a:cubicBezTo>
                    <a:pt x="15" y="5"/>
                    <a:pt x="15" y="5"/>
                    <a:pt x="15" y="5"/>
                  </a:cubicBezTo>
                  <a:cubicBezTo>
                    <a:pt x="16" y="5"/>
                    <a:pt x="17" y="7"/>
                    <a:pt x="16" y="8"/>
                  </a:cubicBezTo>
                  <a:cubicBezTo>
                    <a:pt x="14" y="10"/>
                    <a:pt x="14" y="10"/>
                    <a:pt x="14" y="10"/>
                  </a:cubicBezTo>
                  <a:cubicBezTo>
                    <a:pt x="14" y="10"/>
                    <a:pt x="13" y="11"/>
                    <a:pt x="13" y="11"/>
                  </a:cubicBezTo>
                  <a:cubicBezTo>
                    <a:pt x="14" y="14"/>
                    <a:pt x="14" y="14"/>
                    <a:pt x="14" y="14"/>
                  </a:cubicBezTo>
                  <a:cubicBezTo>
                    <a:pt x="14" y="16"/>
                    <a:pt x="13" y="17"/>
                    <a:pt x="12" y="16"/>
                  </a:cubicBezTo>
                  <a:cubicBezTo>
                    <a:pt x="9" y="15"/>
                    <a:pt x="9" y="15"/>
                    <a:pt x="9" y="15"/>
                  </a:cubicBezTo>
                  <a:cubicBezTo>
                    <a:pt x="8" y="14"/>
                    <a:pt x="8" y="14"/>
                    <a:pt x="8" y="15"/>
                  </a:cubicBezTo>
                  <a:cubicBezTo>
                    <a:pt x="5" y="16"/>
                    <a:pt x="5" y="16"/>
                    <a:pt x="5" y="16"/>
                  </a:cubicBezTo>
                  <a:cubicBezTo>
                    <a:pt x="4" y="17"/>
                    <a:pt x="2" y="16"/>
                    <a:pt x="3" y="14"/>
                  </a:cubicBezTo>
                  <a:cubicBezTo>
                    <a:pt x="3" y="11"/>
                    <a:pt x="3" y="11"/>
                    <a:pt x="3" y="11"/>
                  </a:cubicBezTo>
                  <a:cubicBezTo>
                    <a:pt x="3" y="11"/>
                    <a:pt x="3" y="10"/>
                    <a:pt x="3" y="10"/>
                  </a:cubicBezTo>
                  <a:cubicBezTo>
                    <a:pt x="0" y="8"/>
                    <a:pt x="0" y="8"/>
                    <a:pt x="0" y="8"/>
                  </a:cubicBezTo>
                  <a:cubicBezTo>
                    <a:pt x="0" y="7"/>
                    <a:pt x="0" y="5"/>
                    <a:pt x="1" y="5"/>
                  </a:cubicBezTo>
                  <a:cubicBezTo>
                    <a:pt x="4" y="5"/>
                    <a:pt x="4" y="5"/>
                    <a:pt x="4" y="5"/>
                  </a:cubicBezTo>
                  <a:cubicBezTo>
                    <a:pt x="5" y="5"/>
                    <a:pt x="5" y="4"/>
                    <a:pt x="5" y="4"/>
                  </a:cubicBezTo>
                  <a:cubicBezTo>
                    <a:pt x="7" y="1"/>
                    <a:pt x="7" y="1"/>
                    <a:pt x="7" y="1"/>
                  </a:cubicBezTo>
                  <a:cubicBezTo>
                    <a:pt x="7" y="0"/>
                    <a:pt x="9"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1" name="Freeform 118"/>
            <p:cNvSpPr/>
            <p:nvPr/>
          </p:nvSpPr>
          <p:spPr bwMode="auto">
            <a:xfrm>
              <a:off x="3855" y="1318"/>
              <a:ext cx="43" cy="48"/>
            </a:xfrm>
            <a:custGeom>
              <a:avLst/>
              <a:gdLst>
                <a:gd name="T0" fmla="*/ 10 w 18"/>
                <a:gd name="T1" fmla="*/ 1 h 17"/>
                <a:gd name="T2" fmla="*/ 12 w 18"/>
                <a:gd name="T3" fmla="*/ 4 h 17"/>
                <a:gd name="T4" fmla="*/ 13 w 18"/>
                <a:gd name="T5" fmla="*/ 5 h 17"/>
                <a:gd name="T6" fmla="*/ 16 w 18"/>
                <a:gd name="T7" fmla="*/ 5 h 17"/>
                <a:gd name="T8" fmla="*/ 17 w 18"/>
                <a:gd name="T9" fmla="*/ 8 h 17"/>
                <a:gd name="T10" fmla="*/ 15 w 18"/>
                <a:gd name="T11" fmla="*/ 10 h 17"/>
                <a:gd name="T12" fmla="*/ 14 w 18"/>
                <a:gd name="T13" fmla="*/ 11 h 17"/>
                <a:gd name="T14" fmla="*/ 15 w 18"/>
                <a:gd name="T15" fmla="*/ 14 h 17"/>
                <a:gd name="T16" fmla="*/ 12 w 18"/>
                <a:gd name="T17" fmla="*/ 16 h 17"/>
                <a:gd name="T18" fmla="*/ 10 w 18"/>
                <a:gd name="T19" fmla="*/ 15 h 17"/>
                <a:gd name="T20" fmla="*/ 8 w 18"/>
                <a:gd name="T21" fmla="*/ 15 h 17"/>
                <a:gd name="T22" fmla="*/ 6 w 18"/>
                <a:gd name="T23" fmla="*/ 16 h 17"/>
                <a:gd name="T24" fmla="*/ 3 w 18"/>
                <a:gd name="T25" fmla="*/ 14 h 17"/>
                <a:gd name="T26" fmla="*/ 4 w 18"/>
                <a:gd name="T27" fmla="*/ 11 h 17"/>
                <a:gd name="T28" fmla="*/ 3 w 18"/>
                <a:gd name="T29" fmla="*/ 10 h 17"/>
                <a:gd name="T30" fmla="*/ 1 w 18"/>
                <a:gd name="T31" fmla="*/ 8 h 17"/>
                <a:gd name="T32" fmla="*/ 2 w 18"/>
                <a:gd name="T33" fmla="*/ 5 h 17"/>
                <a:gd name="T34" fmla="*/ 5 w 18"/>
                <a:gd name="T35" fmla="*/ 5 h 17"/>
                <a:gd name="T36" fmla="*/ 6 w 18"/>
                <a:gd name="T37" fmla="*/ 4 h 17"/>
                <a:gd name="T38" fmla="*/ 8 w 18"/>
                <a:gd name="T39" fmla="*/ 1 h 17"/>
                <a:gd name="T40" fmla="*/ 10 w 18"/>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7">
                  <a:moveTo>
                    <a:pt x="10" y="1"/>
                  </a:moveTo>
                  <a:cubicBezTo>
                    <a:pt x="12" y="4"/>
                    <a:pt x="12" y="4"/>
                    <a:pt x="12" y="4"/>
                  </a:cubicBezTo>
                  <a:cubicBezTo>
                    <a:pt x="12" y="4"/>
                    <a:pt x="12" y="5"/>
                    <a:pt x="13" y="5"/>
                  </a:cubicBezTo>
                  <a:cubicBezTo>
                    <a:pt x="16" y="5"/>
                    <a:pt x="16" y="5"/>
                    <a:pt x="16" y="5"/>
                  </a:cubicBezTo>
                  <a:cubicBezTo>
                    <a:pt x="17" y="5"/>
                    <a:pt x="18" y="7"/>
                    <a:pt x="17" y="8"/>
                  </a:cubicBezTo>
                  <a:cubicBezTo>
                    <a:pt x="15" y="10"/>
                    <a:pt x="15" y="10"/>
                    <a:pt x="15" y="10"/>
                  </a:cubicBezTo>
                  <a:cubicBezTo>
                    <a:pt x="14" y="10"/>
                    <a:pt x="14" y="11"/>
                    <a:pt x="14" y="11"/>
                  </a:cubicBezTo>
                  <a:cubicBezTo>
                    <a:pt x="15" y="14"/>
                    <a:pt x="15" y="14"/>
                    <a:pt x="15" y="14"/>
                  </a:cubicBezTo>
                  <a:cubicBezTo>
                    <a:pt x="15" y="16"/>
                    <a:pt x="14" y="17"/>
                    <a:pt x="12" y="16"/>
                  </a:cubicBezTo>
                  <a:cubicBezTo>
                    <a:pt x="10" y="15"/>
                    <a:pt x="10" y="15"/>
                    <a:pt x="10" y="15"/>
                  </a:cubicBezTo>
                  <a:cubicBezTo>
                    <a:pt x="9" y="14"/>
                    <a:pt x="9" y="14"/>
                    <a:pt x="8" y="15"/>
                  </a:cubicBezTo>
                  <a:cubicBezTo>
                    <a:pt x="6" y="16"/>
                    <a:pt x="6" y="16"/>
                    <a:pt x="6" y="16"/>
                  </a:cubicBezTo>
                  <a:cubicBezTo>
                    <a:pt x="4" y="17"/>
                    <a:pt x="3" y="16"/>
                    <a:pt x="3" y="14"/>
                  </a:cubicBezTo>
                  <a:cubicBezTo>
                    <a:pt x="4" y="11"/>
                    <a:pt x="4" y="11"/>
                    <a:pt x="4" y="11"/>
                  </a:cubicBezTo>
                  <a:cubicBezTo>
                    <a:pt x="4" y="11"/>
                    <a:pt x="4" y="10"/>
                    <a:pt x="3" y="10"/>
                  </a:cubicBezTo>
                  <a:cubicBezTo>
                    <a:pt x="1" y="8"/>
                    <a:pt x="1" y="8"/>
                    <a:pt x="1" y="8"/>
                  </a:cubicBezTo>
                  <a:cubicBezTo>
                    <a:pt x="0" y="7"/>
                    <a:pt x="1" y="5"/>
                    <a:pt x="2" y="5"/>
                  </a:cubicBezTo>
                  <a:cubicBezTo>
                    <a:pt x="5" y="5"/>
                    <a:pt x="5" y="5"/>
                    <a:pt x="5" y="5"/>
                  </a:cubicBezTo>
                  <a:cubicBezTo>
                    <a:pt x="6" y="5"/>
                    <a:pt x="6" y="4"/>
                    <a:pt x="6" y="4"/>
                  </a:cubicBezTo>
                  <a:cubicBezTo>
                    <a:pt x="8" y="1"/>
                    <a:pt x="8" y="1"/>
                    <a:pt x="8" y="1"/>
                  </a:cubicBezTo>
                  <a:cubicBezTo>
                    <a:pt x="8" y="0"/>
                    <a:pt x="10"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2" name="Freeform 119"/>
            <p:cNvSpPr/>
            <p:nvPr/>
          </p:nvSpPr>
          <p:spPr bwMode="auto">
            <a:xfrm>
              <a:off x="3906" y="1318"/>
              <a:ext cx="41" cy="48"/>
            </a:xfrm>
            <a:custGeom>
              <a:avLst/>
              <a:gdLst>
                <a:gd name="T0" fmla="*/ 10 w 17"/>
                <a:gd name="T1" fmla="*/ 1 h 17"/>
                <a:gd name="T2" fmla="*/ 12 w 17"/>
                <a:gd name="T3" fmla="*/ 4 h 17"/>
                <a:gd name="T4" fmla="*/ 13 w 17"/>
                <a:gd name="T5" fmla="*/ 5 h 17"/>
                <a:gd name="T6" fmla="*/ 16 w 17"/>
                <a:gd name="T7" fmla="*/ 5 h 17"/>
                <a:gd name="T8" fmla="*/ 17 w 17"/>
                <a:gd name="T9" fmla="*/ 8 h 17"/>
                <a:gd name="T10" fmla="*/ 14 w 17"/>
                <a:gd name="T11" fmla="*/ 10 h 17"/>
                <a:gd name="T12" fmla="*/ 14 w 17"/>
                <a:gd name="T13" fmla="*/ 11 h 17"/>
                <a:gd name="T14" fmla="*/ 14 w 17"/>
                <a:gd name="T15" fmla="*/ 14 h 17"/>
                <a:gd name="T16" fmla="*/ 12 w 17"/>
                <a:gd name="T17" fmla="*/ 16 h 17"/>
                <a:gd name="T18" fmla="*/ 9 w 17"/>
                <a:gd name="T19" fmla="*/ 15 h 17"/>
                <a:gd name="T20" fmla="*/ 8 w 17"/>
                <a:gd name="T21" fmla="*/ 15 h 17"/>
                <a:gd name="T22" fmla="*/ 5 w 17"/>
                <a:gd name="T23" fmla="*/ 16 h 17"/>
                <a:gd name="T24" fmla="*/ 3 w 17"/>
                <a:gd name="T25" fmla="*/ 14 h 17"/>
                <a:gd name="T26" fmla="*/ 4 w 17"/>
                <a:gd name="T27" fmla="*/ 11 h 17"/>
                <a:gd name="T28" fmla="*/ 3 w 17"/>
                <a:gd name="T29" fmla="*/ 10 h 17"/>
                <a:gd name="T30" fmla="*/ 1 w 17"/>
                <a:gd name="T31" fmla="*/ 8 h 17"/>
                <a:gd name="T32" fmla="*/ 2 w 17"/>
                <a:gd name="T33" fmla="*/ 5 h 17"/>
                <a:gd name="T34" fmla="*/ 5 w 17"/>
                <a:gd name="T35" fmla="*/ 5 h 17"/>
                <a:gd name="T36" fmla="*/ 6 w 17"/>
                <a:gd name="T37" fmla="*/ 4 h 17"/>
                <a:gd name="T38" fmla="*/ 7 w 17"/>
                <a:gd name="T39" fmla="*/ 1 h 17"/>
                <a:gd name="T40" fmla="*/ 10 w 17"/>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0" y="1"/>
                  </a:moveTo>
                  <a:cubicBezTo>
                    <a:pt x="12" y="4"/>
                    <a:pt x="12" y="4"/>
                    <a:pt x="12" y="4"/>
                  </a:cubicBezTo>
                  <a:cubicBezTo>
                    <a:pt x="12" y="4"/>
                    <a:pt x="12" y="5"/>
                    <a:pt x="13" y="5"/>
                  </a:cubicBezTo>
                  <a:cubicBezTo>
                    <a:pt x="16" y="5"/>
                    <a:pt x="16" y="5"/>
                    <a:pt x="16" y="5"/>
                  </a:cubicBezTo>
                  <a:cubicBezTo>
                    <a:pt x="17" y="5"/>
                    <a:pt x="17" y="7"/>
                    <a:pt x="17" y="8"/>
                  </a:cubicBezTo>
                  <a:cubicBezTo>
                    <a:pt x="14" y="10"/>
                    <a:pt x="14" y="10"/>
                    <a:pt x="14" y="10"/>
                  </a:cubicBezTo>
                  <a:cubicBezTo>
                    <a:pt x="14" y="10"/>
                    <a:pt x="14" y="11"/>
                    <a:pt x="14" y="11"/>
                  </a:cubicBezTo>
                  <a:cubicBezTo>
                    <a:pt x="14" y="14"/>
                    <a:pt x="14" y="14"/>
                    <a:pt x="14" y="14"/>
                  </a:cubicBezTo>
                  <a:cubicBezTo>
                    <a:pt x="15" y="16"/>
                    <a:pt x="13" y="17"/>
                    <a:pt x="12" y="16"/>
                  </a:cubicBezTo>
                  <a:cubicBezTo>
                    <a:pt x="9" y="15"/>
                    <a:pt x="9" y="15"/>
                    <a:pt x="9" y="15"/>
                  </a:cubicBezTo>
                  <a:cubicBezTo>
                    <a:pt x="9" y="14"/>
                    <a:pt x="9" y="14"/>
                    <a:pt x="8" y="15"/>
                  </a:cubicBezTo>
                  <a:cubicBezTo>
                    <a:pt x="5" y="16"/>
                    <a:pt x="5" y="16"/>
                    <a:pt x="5" y="16"/>
                  </a:cubicBezTo>
                  <a:cubicBezTo>
                    <a:pt x="4" y="17"/>
                    <a:pt x="3" y="16"/>
                    <a:pt x="3" y="14"/>
                  </a:cubicBezTo>
                  <a:cubicBezTo>
                    <a:pt x="4" y="11"/>
                    <a:pt x="4" y="11"/>
                    <a:pt x="4" y="11"/>
                  </a:cubicBezTo>
                  <a:cubicBezTo>
                    <a:pt x="4" y="11"/>
                    <a:pt x="3" y="10"/>
                    <a:pt x="3" y="10"/>
                  </a:cubicBezTo>
                  <a:cubicBezTo>
                    <a:pt x="1" y="8"/>
                    <a:pt x="1" y="8"/>
                    <a:pt x="1" y="8"/>
                  </a:cubicBezTo>
                  <a:cubicBezTo>
                    <a:pt x="0" y="7"/>
                    <a:pt x="1" y="5"/>
                    <a:pt x="2" y="5"/>
                  </a:cubicBezTo>
                  <a:cubicBezTo>
                    <a:pt x="5" y="5"/>
                    <a:pt x="5" y="5"/>
                    <a:pt x="5" y="5"/>
                  </a:cubicBezTo>
                  <a:cubicBezTo>
                    <a:pt x="5" y="5"/>
                    <a:pt x="6" y="4"/>
                    <a:pt x="6" y="4"/>
                  </a:cubicBezTo>
                  <a:cubicBezTo>
                    <a:pt x="7" y="1"/>
                    <a:pt x="7" y="1"/>
                    <a:pt x="7" y="1"/>
                  </a:cubicBezTo>
                  <a:cubicBezTo>
                    <a:pt x="8" y="0"/>
                    <a:pt x="10"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sp>
        <p:nvSpPr>
          <p:cNvPr id="73" name="文本框 178"/>
          <p:cNvSpPr txBox="1"/>
          <p:nvPr/>
        </p:nvSpPr>
        <p:spPr>
          <a:xfrm>
            <a:off x="3670917" y="2015556"/>
            <a:ext cx="1854965" cy="248209"/>
          </a:xfrm>
          <a:prstGeom prst="rect">
            <a:avLst/>
          </a:prstGeom>
          <a:noFill/>
        </p:spPr>
        <p:txBody>
          <a:bodyPr wrap="square" rtlCol="0">
            <a:spAutoFit/>
          </a:bodyPr>
          <a:lstStyle/>
          <a:p>
            <a:pPr algn="ctr"/>
            <a:r>
              <a:rPr lang="zh-CN" altLang="en-US" sz="1015" dirty="0">
                <a:solidFill>
                  <a:prstClr val="black">
                    <a:lumMod val="65000"/>
                    <a:lumOff val="35000"/>
                  </a:prstClr>
                </a:solidFill>
                <a:effectLst>
                  <a:innerShdw blurRad="38100" dist="50800" dir="13500000">
                    <a:prstClr val="black">
                      <a:alpha val="60000"/>
                    </a:prstClr>
                  </a:innerShdw>
                </a:effectLst>
                <a:latin typeface="LiHei Pro" panose="020B0500000000000000" pitchFamily="34" charset="-122"/>
                <a:ea typeface="LiHei Pro" panose="020B0500000000000000" pitchFamily="34" charset="-122"/>
              </a:rPr>
              <a:t>标题文字</a:t>
            </a:r>
            <a:endParaRPr lang="zh-CN" altLang="en-US" sz="1015" dirty="0">
              <a:solidFill>
                <a:prstClr val="black">
                  <a:lumMod val="65000"/>
                  <a:lumOff val="35000"/>
                </a:prstClr>
              </a:solidFill>
              <a:effectLst>
                <a:innerShdw blurRad="38100" dist="50800" dir="13500000">
                  <a:prstClr val="black">
                    <a:alpha val="60000"/>
                  </a:prstClr>
                </a:innerShdw>
              </a:effectLst>
              <a:latin typeface="LiHei Pro" panose="020B0500000000000000" pitchFamily="34" charset="-122"/>
              <a:ea typeface="LiHei Pro" panose="020B0500000000000000" pitchFamily="34" charset="-122"/>
            </a:endParaRPr>
          </a:p>
        </p:txBody>
      </p:sp>
      <p:grpSp>
        <p:nvGrpSpPr>
          <p:cNvPr id="74" name="组合 73"/>
          <p:cNvGrpSpPr/>
          <p:nvPr/>
        </p:nvGrpSpPr>
        <p:grpSpPr>
          <a:xfrm>
            <a:off x="2545746" y="3238060"/>
            <a:ext cx="1259652" cy="1257563"/>
            <a:chOff x="3393886" y="4318414"/>
            <a:chExt cx="1679317" cy="1677138"/>
          </a:xfrm>
        </p:grpSpPr>
        <p:grpSp>
          <p:nvGrpSpPr>
            <p:cNvPr id="75" name="组合 74"/>
            <p:cNvGrpSpPr/>
            <p:nvPr/>
          </p:nvGrpSpPr>
          <p:grpSpPr>
            <a:xfrm>
              <a:off x="3393886" y="4318414"/>
              <a:ext cx="1679317" cy="1677138"/>
              <a:chOff x="2097688" y="3956967"/>
              <a:chExt cx="2446337" cy="2443163"/>
            </a:xfrm>
          </p:grpSpPr>
          <p:sp>
            <p:nvSpPr>
              <p:cNvPr id="78" name="Oval 52"/>
              <p:cNvSpPr>
                <a:spLocks noChangeArrowheads="1"/>
              </p:cNvSpPr>
              <p:nvPr/>
            </p:nvSpPr>
            <p:spPr bwMode="auto">
              <a:xfrm>
                <a:off x="2097688" y="3956967"/>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79" name="Oval 62"/>
              <p:cNvSpPr>
                <a:spLocks noChangeArrowheads="1"/>
              </p:cNvSpPr>
              <p:nvPr/>
            </p:nvSpPr>
            <p:spPr bwMode="auto">
              <a:xfrm>
                <a:off x="2184213" y="4033557"/>
                <a:ext cx="2284413" cy="2284413"/>
              </a:xfrm>
              <a:prstGeom prst="ellipse">
                <a:avLst/>
              </a:prstGeom>
              <a:solidFill>
                <a:srgbClr val="E87071"/>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76" name="Freeform 104"/>
            <p:cNvSpPr>
              <a:spLocks noEditPoints="1"/>
            </p:cNvSpPr>
            <p:nvPr/>
          </p:nvSpPr>
          <p:spPr bwMode="auto">
            <a:xfrm>
              <a:off x="4041611" y="4708733"/>
              <a:ext cx="379236" cy="259362"/>
            </a:xfrm>
            <a:custGeom>
              <a:avLst/>
              <a:gdLst>
                <a:gd name="T0" fmla="*/ 11 w 144"/>
                <a:gd name="T1" fmla="*/ 19 h 98"/>
                <a:gd name="T2" fmla="*/ 21 w 144"/>
                <a:gd name="T3" fmla="*/ 83 h 98"/>
                <a:gd name="T4" fmla="*/ 144 w 144"/>
                <a:gd name="T5" fmla="*/ 64 h 98"/>
                <a:gd name="T6" fmla="*/ 134 w 144"/>
                <a:gd name="T7" fmla="*/ 0 h 98"/>
                <a:gd name="T8" fmla="*/ 11 w 144"/>
                <a:gd name="T9" fmla="*/ 19 h 98"/>
                <a:gd name="T10" fmla="*/ 81 w 144"/>
                <a:gd name="T11" fmla="*/ 64 h 98"/>
                <a:gd name="T12" fmla="*/ 55 w 144"/>
                <a:gd name="T13" fmla="*/ 45 h 98"/>
                <a:gd name="T14" fmla="*/ 74 w 144"/>
                <a:gd name="T15" fmla="*/ 19 h 98"/>
                <a:gd name="T16" fmla="*/ 100 w 144"/>
                <a:gd name="T17" fmla="*/ 38 h 98"/>
                <a:gd name="T18" fmla="*/ 81 w 144"/>
                <a:gd name="T19" fmla="*/ 64 h 98"/>
                <a:gd name="T20" fmla="*/ 8 w 144"/>
                <a:gd name="T21" fmla="*/ 27 h 98"/>
                <a:gd name="T22" fmla="*/ 5 w 144"/>
                <a:gd name="T23" fmla="*/ 27 h 98"/>
                <a:gd name="T24" fmla="*/ 15 w 144"/>
                <a:gd name="T25" fmla="*/ 91 h 98"/>
                <a:gd name="T26" fmla="*/ 138 w 144"/>
                <a:gd name="T27" fmla="*/ 72 h 98"/>
                <a:gd name="T28" fmla="*/ 138 w 144"/>
                <a:gd name="T29" fmla="*/ 69 h 98"/>
                <a:gd name="T30" fmla="*/ 18 w 144"/>
                <a:gd name="T31" fmla="*/ 87 h 98"/>
                <a:gd name="T32" fmla="*/ 8 w 144"/>
                <a:gd name="T33" fmla="*/ 27 h 98"/>
                <a:gd name="T34" fmla="*/ 3 w 144"/>
                <a:gd name="T35" fmla="*/ 34 h 98"/>
                <a:gd name="T36" fmla="*/ 0 w 144"/>
                <a:gd name="T37" fmla="*/ 34 h 98"/>
                <a:gd name="T38" fmla="*/ 9 w 144"/>
                <a:gd name="T39" fmla="*/ 98 h 98"/>
                <a:gd name="T40" fmla="*/ 132 w 144"/>
                <a:gd name="T41" fmla="*/ 79 h 98"/>
                <a:gd name="T42" fmla="*/ 132 w 144"/>
                <a:gd name="T43" fmla="*/ 76 h 98"/>
                <a:gd name="T44" fmla="*/ 12 w 144"/>
                <a:gd name="T45" fmla="*/ 94 h 98"/>
                <a:gd name="T46" fmla="*/ 3 w 144"/>
                <a:gd name="T47" fmla="*/ 34 h 98"/>
                <a:gd name="T48" fmla="*/ 80 w 144"/>
                <a:gd name="T49" fmla="*/ 39 h 98"/>
                <a:gd name="T50" fmla="*/ 74 w 144"/>
                <a:gd name="T51" fmla="*/ 35 h 98"/>
                <a:gd name="T52" fmla="*/ 78 w 144"/>
                <a:gd name="T53" fmla="*/ 32 h 98"/>
                <a:gd name="T54" fmla="*/ 84 w 144"/>
                <a:gd name="T55" fmla="*/ 32 h 98"/>
                <a:gd name="T56" fmla="*/ 85 w 144"/>
                <a:gd name="T57" fmla="*/ 26 h 98"/>
                <a:gd name="T58" fmla="*/ 78 w 144"/>
                <a:gd name="T59" fmla="*/ 26 h 98"/>
                <a:gd name="T60" fmla="*/ 77 w 144"/>
                <a:gd name="T61" fmla="*/ 22 h 98"/>
                <a:gd name="T62" fmla="*/ 72 w 144"/>
                <a:gd name="T63" fmla="*/ 23 h 98"/>
                <a:gd name="T64" fmla="*/ 73 w 144"/>
                <a:gd name="T65" fmla="*/ 27 h 98"/>
                <a:gd name="T66" fmla="*/ 67 w 144"/>
                <a:gd name="T67" fmla="*/ 37 h 98"/>
                <a:gd name="T68" fmla="*/ 76 w 144"/>
                <a:gd name="T69" fmla="*/ 45 h 98"/>
                <a:gd name="T70" fmla="*/ 82 w 144"/>
                <a:gd name="T71" fmla="*/ 48 h 98"/>
                <a:gd name="T72" fmla="*/ 78 w 144"/>
                <a:gd name="T73" fmla="*/ 52 h 98"/>
                <a:gd name="T74" fmla="*/ 70 w 144"/>
                <a:gd name="T75" fmla="*/ 51 h 98"/>
                <a:gd name="T76" fmla="*/ 69 w 144"/>
                <a:gd name="T77" fmla="*/ 57 h 98"/>
                <a:gd name="T78" fmla="*/ 78 w 144"/>
                <a:gd name="T79" fmla="*/ 58 h 98"/>
                <a:gd name="T80" fmla="*/ 78 w 144"/>
                <a:gd name="T81" fmla="*/ 61 h 98"/>
                <a:gd name="T82" fmla="*/ 83 w 144"/>
                <a:gd name="T83" fmla="*/ 60 h 98"/>
                <a:gd name="T84" fmla="*/ 82 w 144"/>
                <a:gd name="T85" fmla="*/ 57 h 98"/>
                <a:gd name="T86" fmla="*/ 89 w 144"/>
                <a:gd name="T87" fmla="*/ 47 h 98"/>
                <a:gd name="T88" fmla="*/ 80 w 144"/>
                <a:gd name="T89" fmla="*/ 3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98">
                  <a:moveTo>
                    <a:pt x="11" y="19"/>
                  </a:moveTo>
                  <a:cubicBezTo>
                    <a:pt x="21" y="83"/>
                    <a:pt x="21" y="83"/>
                    <a:pt x="21" y="83"/>
                  </a:cubicBezTo>
                  <a:cubicBezTo>
                    <a:pt x="144" y="64"/>
                    <a:pt x="144" y="64"/>
                    <a:pt x="144" y="64"/>
                  </a:cubicBezTo>
                  <a:cubicBezTo>
                    <a:pt x="134" y="0"/>
                    <a:pt x="134" y="0"/>
                    <a:pt x="134" y="0"/>
                  </a:cubicBezTo>
                  <a:lnTo>
                    <a:pt x="11" y="19"/>
                  </a:lnTo>
                  <a:close/>
                  <a:moveTo>
                    <a:pt x="81" y="64"/>
                  </a:moveTo>
                  <a:cubicBezTo>
                    <a:pt x="69" y="66"/>
                    <a:pt x="57" y="57"/>
                    <a:pt x="55" y="45"/>
                  </a:cubicBezTo>
                  <a:cubicBezTo>
                    <a:pt x="53" y="33"/>
                    <a:pt x="62" y="21"/>
                    <a:pt x="74" y="19"/>
                  </a:cubicBezTo>
                  <a:cubicBezTo>
                    <a:pt x="87" y="17"/>
                    <a:pt x="98" y="26"/>
                    <a:pt x="100" y="38"/>
                  </a:cubicBezTo>
                  <a:cubicBezTo>
                    <a:pt x="102" y="51"/>
                    <a:pt x="93" y="62"/>
                    <a:pt x="81" y="64"/>
                  </a:cubicBezTo>
                  <a:close/>
                  <a:moveTo>
                    <a:pt x="8" y="27"/>
                  </a:moveTo>
                  <a:cubicBezTo>
                    <a:pt x="5" y="27"/>
                    <a:pt x="5" y="27"/>
                    <a:pt x="5" y="27"/>
                  </a:cubicBezTo>
                  <a:cubicBezTo>
                    <a:pt x="15" y="91"/>
                    <a:pt x="15" y="91"/>
                    <a:pt x="15" y="91"/>
                  </a:cubicBezTo>
                  <a:cubicBezTo>
                    <a:pt x="138" y="72"/>
                    <a:pt x="138" y="72"/>
                    <a:pt x="138" y="72"/>
                  </a:cubicBezTo>
                  <a:cubicBezTo>
                    <a:pt x="138" y="69"/>
                    <a:pt x="138" y="69"/>
                    <a:pt x="138" y="69"/>
                  </a:cubicBezTo>
                  <a:cubicBezTo>
                    <a:pt x="18" y="87"/>
                    <a:pt x="18" y="87"/>
                    <a:pt x="18" y="87"/>
                  </a:cubicBezTo>
                  <a:lnTo>
                    <a:pt x="8" y="27"/>
                  </a:lnTo>
                  <a:close/>
                  <a:moveTo>
                    <a:pt x="3" y="34"/>
                  </a:moveTo>
                  <a:cubicBezTo>
                    <a:pt x="0" y="34"/>
                    <a:pt x="0" y="34"/>
                    <a:pt x="0" y="34"/>
                  </a:cubicBezTo>
                  <a:cubicBezTo>
                    <a:pt x="9" y="98"/>
                    <a:pt x="9" y="98"/>
                    <a:pt x="9" y="98"/>
                  </a:cubicBezTo>
                  <a:cubicBezTo>
                    <a:pt x="132" y="79"/>
                    <a:pt x="132" y="79"/>
                    <a:pt x="132" y="79"/>
                  </a:cubicBezTo>
                  <a:cubicBezTo>
                    <a:pt x="132" y="76"/>
                    <a:pt x="132" y="76"/>
                    <a:pt x="132" y="76"/>
                  </a:cubicBezTo>
                  <a:cubicBezTo>
                    <a:pt x="12" y="94"/>
                    <a:pt x="12" y="94"/>
                    <a:pt x="12" y="94"/>
                  </a:cubicBezTo>
                  <a:lnTo>
                    <a:pt x="3" y="34"/>
                  </a:lnTo>
                  <a:close/>
                  <a:moveTo>
                    <a:pt x="80" y="39"/>
                  </a:moveTo>
                  <a:cubicBezTo>
                    <a:pt x="76" y="38"/>
                    <a:pt x="74" y="37"/>
                    <a:pt x="74" y="35"/>
                  </a:cubicBezTo>
                  <a:cubicBezTo>
                    <a:pt x="73" y="34"/>
                    <a:pt x="75" y="32"/>
                    <a:pt x="78" y="32"/>
                  </a:cubicBezTo>
                  <a:cubicBezTo>
                    <a:pt x="80" y="31"/>
                    <a:pt x="83" y="32"/>
                    <a:pt x="84" y="32"/>
                  </a:cubicBezTo>
                  <a:cubicBezTo>
                    <a:pt x="85" y="26"/>
                    <a:pt x="85" y="26"/>
                    <a:pt x="85" y="26"/>
                  </a:cubicBezTo>
                  <a:cubicBezTo>
                    <a:pt x="83" y="26"/>
                    <a:pt x="81" y="26"/>
                    <a:pt x="78" y="26"/>
                  </a:cubicBezTo>
                  <a:cubicBezTo>
                    <a:pt x="77" y="22"/>
                    <a:pt x="77" y="22"/>
                    <a:pt x="77" y="22"/>
                  </a:cubicBezTo>
                  <a:cubicBezTo>
                    <a:pt x="72" y="23"/>
                    <a:pt x="72" y="23"/>
                    <a:pt x="72" y="23"/>
                  </a:cubicBezTo>
                  <a:cubicBezTo>
                    <a:pt x="73" y="27"/>
                    <a:pt x="73" y="27"/>
                    <a:pt x="73" y="27"/>
                  </a:cubicBezTo>
                  <a:cubicBezTo>
                    <a:pt x="68" y="29"/>
                    <a:pt x="66" y="33"/>
                    <a:pt x="67" y="37"/>
                  </a:cubicBezTo>
                  <a:cubicBezTo>
                    <a:pt x="67" y="41"/>
                    <a:pt x="71" y="44"/>
                    <a:pt x="76" y="45"/>
                  </a:cubicBezTo>
                  <a:cubicBezTo>
                    <a:pt x="80" y="45"/>
                    <a:pt x="82" y="46"/>
                    <a:pt x="82" y="48"/>
                  </a:cubicBezTo>
                  <a:cubicBezTo>
                    <a:pt x="82" y="50"/>
                    <a:pt x="81" y="52"/>
                    <a:pt x="78" y="52"/>
                  </a:cubicBezTo>
                  <a:cubicBezTo>
                    <a:pt x="75" y="53"/>
                    <a:pt x="72" y="52"/>
                    <a:pt x="70" y="51"/>
                  </a:cubicBezTo>
                  <a:cubicBezTo>
                    <a:pt x="69" y="57"/>
                    <a:pt x="69" y="57"/>
                    <a:pt x="69" y="57"/>
                  </a:cubicBezTo>
                  <a:cubicBezTo>
                    <a:pt x="71" y="58"/>
                    <a:pt x="74" y="58"/>
                    <a:pt x="78" y="58"/>
                  </a:cubicBezTo>
                  <a:cubicBezTo>
                    <a:pt x="78" y="61"/>
                    <a:pt x="78" y="61"/>
                    <a:pt x="78" y="61"/>
                  </a:cubicBezTo>
                  <a:cubicBezTo>
                    <a:pt x="83" y="60"/>
                    <a:pt x="83" y="60"/>
                    <a:pt x="83" y="60"/>
                  </a:cubicBezTo>
                  <a:cubicBezTo>
                    <a:pt x="82" y="57"/>
                    <a:pt x="82" y="57"/>
                    <a:pt x="82" y="57"/>
                  </a:cubicBezTo>
                  <a:cubicBezTo>
                    <a:pt x="88" y="55"/>
                    <a:pt x="90" y="51"/>
                    <a:pt x="89" y="47"/>
                  </a:cubicBezTo>
                  <a:cubicBezTo>
                    <a:pt x="88" y="42"/>
                    <a:pt x="85" y="40"/>
                    <a:pt x="80" y="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7" name="文本框 183"/>
            <p:cNvSpPr txBox="1"/>
            <p:nvPr/>
          </p:nvSpPr>
          <p:spPr>
            <a:xfrm>
              <a:off x="3567850" y="5061131"/>
              <a:ext cx="1328580" cy="331022"/>
            </a:xfrm>
            <a:prstGeom prst="rect">
              <a:avLst/>
            </a:prstGeom>
            <a:noFill/>
          </p:spPr>
          <p:txBody>
            <a:bodyPr wrap="square" rtlCol="0">
              <a:spAutoFit/>
            </a:bodyPr>
            <a:lstStyle/>
            <a:p>
              <a:pPr algn="ctr"/>
              <a:r>
                <a:rPr lang="zh-CN" altLang="en-US" sz="1015" dirty="0">
                  <a:solidFill>
                    <a:prstClr val="white"/>
                  </a:solidFill>
                  <a:latin typeface="微软雅黑" panose="020B0503020204020204" pitchFamily="34" charset="-122"/>
                  <a:ea typeface="微软雅黑" panose="020B0503020204020204" pitchFamily="34" charset="-122"/>
                </a:rPr>
                <a:t>添加标题</a:t>
              </a:r>
              <a:endParaRPr lang="zh-CN" altLang="en-US" sz="1015" dirty="0">
                <a:solidFill>
                  <a:prstClr val="white"/>
                </a:solidFill>
                <a:latin typeface="微软雅黑" panose="020B0503020204020204" pitchFamily="34" charset="-122"/>
                <a:ea typeface="微软雅黑" panose="020B0503020204020204" pitchFamily="34" charset="-122"/>
              </a:endParaRPr>
            </a:p>
          </p:txBody>
        </p:sp>
      </p:grpSp>
      <p:grpSp>
        <p:nvGrpSpPr>
          <p:cNvPr id="80" name="组合 79"/>
          <p:cNvGrpSpPr/>
          <p:nvPr/>
        </p:nvGrpSpPr>
        <p:grpSpPr>
          <a:xfrm>
            <a:off x="5343010" y="3238060"/>
            <a:ext cx="1259652" cy="1257563"/>
            <a:chOff x="7123085" y="4318414"/>
            <a:chExt cx="1679317" cy="1677138"/>
          </a:xfrm>
        </p:grpSpPr>
        <p:grpSp>
          <p:nvGrpSpPr>
            <p:cNvPr id="81" name="组合 80"/>
            <p:cNvGrpSpPr/>
            <p:nvPr/>
          </p:nvGrpSpPr>
          <p:grpSpPr>
            <a:xfrm>
              <a:off x="7123085" y="4318414"/>
              <a:ext cx="1679317" cy="1677138"/>
              <a:chOff x="2097688" y="3956967"/>
              <a:chExt cx="2446337" cy="2443163"/>
            </a:xfrm>
          </p:grpSpPr>
          <p:sp>
            <p:nvSpPr>
              <p:cNvPr id="84" name="Oval 52"/>
              <p:cNvSpPr>
                <a:spLocks noChangeArrowheads="1"/>
              </p:cNvSpPr>
              <p:nvPr/>
            </p:nvSpPr>
            <p:spPr bwMode="auto">
              <a:xfrm>
                <a:off x="2097688" y="3956967"/>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85" name="Oval 62"/>
              <p:cNvSpPr>
                <a:spLocks noChangeArrowheads="1"/>
              </p:cNvSpPr>
              <p:nvPr/>
            </p:nvSpPr>
            <p:spPr bwMode="auto">
              <a:xfrm>
                <a:off x="2184213" y="4033557"/>
                <a:ext cx="2284413" cy="2284413"/>
              </a:xfrm>
              <a:prstGeom prst="ellipse">
                <a:avLst/>
              </a:prstGeom>
              <a:solidFill>
                <a:srgbClr val="663A77"/>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82" name="Freeform 108"/>
            <p:cNvSpPr>
              <a:spLocks noEditPoints="1"/>
            </p:cNvSpPr>
            <p:nvPr/>
          </p:nvSpPr>
          <p:spPr bwMode="auto">
            <a:xfrm>
              <a:off x="7802594" y="4686392"/>
              <a:ext cx="302953" cy="304043"/>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3" name="文本框 184"/>
            <p:cNvSpPr txBox="1"/>
            <p:nvPr/>
          </p:nvSpPr>
          <p:spPr>
            <a:xfrm>
              <a:off x="7360090" y="5061131"/>
              <a:ext cx="1328580" cy="331022"/>
            </a:xfrm>
            <a:prstGeom prst="rect">
              <a:avLst/>
            </a:prstGeom>
            <a:noFill/>
          </p:spPr>
          <p:txBody>
            <a:bodyPr wrap="square" rtlCol="0">
              <a:spAutoFit/>
            </a:bodyPr>
            <a:lstStyle/>
            <a:p>
              <a:pPr algn="ctr"/>
              <a:r>
                <a:rPr lang="zh-CN" altLang="en-US" sz="1015" dirty="0">
                  <a:solidFill>
                    <a:prstClr val="white"/>
                  </a:solidFill>
                  <a:latin typeface="微软雅黑" panose="020B0503020204020204" pitchFamily="34" charset="-122"/>
                  <a:ea typeface="微软雅黑" panose="020B0503020204020204" pitchFamily="34" charset="-122"/>
                </a:rPr>
                <a:t>添加标题</a:t>
              </a:r>
              <a:endParaRPr lang="zh-CN" altLang="en-US" sz="1015" dirty="0">
                <a:solidFill>
                  <a:prstClr val="white"/>
                </a:solidFill>
                <a:latin typeface="微软雅黑" panose="020B0503020204020204" pitchFamily="34" charset="-122"/>
                <a:ea typeface="微软雅黑" panose="020B0503020204020204" pitchFamily="34" charset="-122"/>
              </a:endParaRPr>
            </a:p>
          </p:txBody>
        </p:sp>
      </p:grpSp>
      <p:sp>
        <p:nvSpPr>
          <p:cNvPr id="86" name="文本框 113"/>
          <p:cNvSpPr txBox="1"/>
          <p:nvPr/>
        </p:nvSpPr>
        <p:spPr>
          <a:xfrm>
            <a:off x="725543" y="1077147"/>
            <a:ext cx="1685936" cy="784830"/>
          </a:xfrm>
          <a:prstGeom prst="rect">
            <a:avLst/>
          </a:prstGeom>
          <a:noFill/>
        </p:spPr>
        <p:txBody>
          <a:bodyPr wrap="square" rtlCol="0">
            <a:spAutoFit/>
          </a:bodyPr>
          <a:lstStyle/>
          <a:p>
            <a:pPr algn="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7" name="文本框 113"/>
          <p:cNvSpPr txBox="1"/>
          <p:nvPr/>
        </p:nvSpPr>
        <p:spPr>
          <a:xfrm>
            <a:off x="706696" y="3537971"/>
            <a:ext cx="1685936" cy="784830"/>
          </a:xfrm>
          <a:prstGeom prst="rect">
            <a:avLst/>
          </a:prstGeom>
          <a:noFill/>
        </p:spPr>
        <p:txBody>
          <a:bodyPr wrap="square" rtlCol="0">
            <a:spAutoFit/>
          </a:bodyPr>
          <a:lstStyle/>
          <a:p>
            <a:pPr algn="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8" name="文本框 113"/>
          <p:cNvSpPr txBox="1"/>
          <p:nvPr/>
        </p:nvSpPr>
        <p:spPr>
          <a:xfrm>
            <a:off x="6720990" y="3537970"/>
            <a:ext cx="1685936" cy="784830"/>
          </a:xfrm>
          <a:prstGeom prst="rect">
            <a:avLst/>
          </a:prstGeom>
          <a:noFill/>
        </p:spPr>
        <p:txBody>
          <a:bodyPr wrap="square" rtlCol="0">
            <a:spAutoFit/>
          </a:bodyPr>
          <a:lstStyle/>
          <a:p>
            <a:pP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9" name="文本框 113"/>
          <p:cNvSpPr txBox="1"/>
          <p:nvPr/>
        </p:nvSpPr>
        <p:spPr>
          <a:xfrm>
            <a:off x="6720990" y="1077146"/>
            <a:ext cx="1685936" cy="784830"/>
          </a:xfrm>
          <a:prstGeom prst="rect">
            <a:avLst/>
          </a:prstGeom>
          <a:noFill/>
        </p:spPr>
        <p:txBody>
          <a:bodyPr wrap="square" rtlCol="0">
            <a:spAutoFit/>
          </a:bodyPr>
          <a:lstStyle/>
          <a:p>
            <a:pP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barn(inVertical)">
                                      <p:cBhvr>
                                        <p:cTn id="17" dur="500"/>
                                        <p:tgtEl>
                                          <p:spTgt spid="6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barn(inVertical)">
                                      <p:cBhvr>
                                        <p:cTn id="20" dur="500"/>
                                        <p:tgtEl>
                                          <p:spTgt spid="73"/>
                                        </p:tgtEl>
                                      </p:cBhvr>
                                    </p:animEffect>
                                  </p:childTnLst>
                                </p:cTn>
                              </p:par>
                            </p:childTnLst>
                          </p:cTn>
                        </p:par>
                        <p:par>
                          <p:cTn id="21" fill="hold">
                            <p:stCondLst>
                              <p:cond delay="2000"/>
                            </p:stCondLst>
                            <p:childTnLst>
                              <p:par>
                                <p:cTn id="22" presetID="22" presetClass="entr" presetSubtype="1" fill="hold"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wipe(up)">
                                      <p:cBhvr>
                                        <p:cTn id="24" dur="500"/>
                                        <p:tgtEl>
                                          <p:spTgt spid="7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wipe(up)">
                                      <p:cBhvr>
                                        <p:cTn id="28" dur="500"/>
                                        <p:tgtEl>
                                          <p:spTgt spid="80"/>
                                        </p:tgtEl>
                                      </p:cBhvr>
                                    </p:animEffect>
                                  </p:childTnLst>
                                </p:cTn>
                              </p:par>
                            </p:childTnLst>
                          </p:cTn>
                        </p:par>
                        <p:par>
                          <p:cTn id="29" fill="hold">
                            <p:stCondLst>
                              <p:cond delay="3000"/>
                            </p:stCondLst>
                            <p:childTnLst>
                              <p:par>
                                <p:cTn id="30" presetID="22" presetClass="entr" presetSubtype="4"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par>
                          <p:cTn id="33" fill="hold">
                            <p:stCondLst>
                              <p:cond delay="3500"/>
                            </p:stCondLst>
                            <p:childTnLst>
                              <p:par>
                                <p:cTn id="34" presetID="22" presetClass="entr" presetSubtype="4"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down)">
                                      <p:cBhvr>
                                        <p:cTn id="36" dur="500"/>
                                        <p:tgtEl>
                                          <p:spTgt spid="3"/>
                                        </p:tgtEl>
                                      </p:cBhvr>
                                    </p:animEffect>
                                  </p:childTnLst>
                                </p:cTn>
                              </p:par>
                            </p:childTnLst>
                          </p:cTn>
                        </p:par>
                        <p:par>
                          <p:cTn id="37" fill="hold">
                            <p:stCondLst>
                              <p:cond delay="4000"/>
                            </p:stCondLst>
                            <p:childTnLst>
                              <p:par>
                                <p:cTn id="38" presetID="22" presetClass="entr" presetSubtype="2" fill="hold" grpId="0" nodeType="after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wipe(right)">
                                      <p:cBhvr>
                                        <p:cTn id="40" dur="500"/>
                                        <p:tgtEl>
                                          <p:spTgt spid="86"/>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wipe(left)">
                                      <p:cBhvr>
                                        <p:cTn id="43" dur="500"/>
                                        <p:tgtEl>
                                          <p:spTgt spid="89"/>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87"/>
                                        </p:tgtEl>
                                        <p:attrNameLst>
                                          <p:attrName>style.visibility</p:attrName>
                                        </p:attrNameLst>
                                      </p:cBhvr>
                                      <p:to>
                                        <p:strVal val="visible"/>
                                      </p:to>
                                    </p:set>
                                    <p:animEffect transition="in" filter="wipe(right)">
                                      <p:cBhvr>
                                        <p:cTn id="46" dur="500"/>
                                        <p:tgtEl>
                                          <p:spTgt spid="8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wipe(left)">
                                      <p:cBhvr>
                                        <p:cTn id="49"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3" grpId="0"/>
      <p:bldP spid="86" grpId="0"/>
      <p:bldP spid="87" grpId="0"/>
      <p:bldP spid="88"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smtClean="0">
                <a:solidFill>
                  <a:srgbClr val="6E4180"/>
                </a:solidFill>
                <a:latin typeface="微软雅黑" panose="020B0503020204020204" pitchFamily="34" charset="-122"/>
                <a:ea typeface="微软雅黑" panose="020B0503020204020204" pitchFamily="34" charset="-122"/>
              </a:rPr>
              <a:t>单击添加标题</a:t>
            </a:r>
            <a:endParaRPr lang="zh-CN" altLang="en-US" sz="1800" b="1" dirty="0">
              <a:solidFill>
                <a:srgbClr val="6E4180"/>
              </a:solidFill>
              <a:latin typeface="微软雅黑" panose="020B0503020204020204" pitchFamily="34" charset="-122"/>
              <a:ea typeface="微软雅黑" panose="020B0503020204020204" pitchFamily="34" charset="-122"/>
            </a:endParaRPr>
          </a:p>
        </p:txBody>
      </p:sp>
      <p:sp>
        <p:nvSpPr>
          <p:cNvPr id="140" name="任意多边形 139"/>
          <p:cNvSpPr/>
          <p:nvPr/>
        </p:nvSpPr>
        <p:spPr>
          <a:xfrm rot="-2700000">
            <a:off x="1842112" y="2457284"/>
            <a:ext cx="5202773" cy="992039"/>
          </a:xfrm>
          <a:custGeom>
            <a:avLst/>
            <a:gdLst>
              <a:gd name="connsiteX0" fmla="*/ 12232394 w 12583909"/>
              <a:gd name="connsiteY0" fmla="*/ 351517 h 2400301"/>
              <a:gd name="connsiteX1" fmla="*/ 12232394 w 12583909"/>
              <a:gd name="connsiteY1" fmla="*/ 2048785 h 2400301"/>
              <a:gd name="connsiteX2" fmla="*/ 10626274 w 12583909"/>
              <a:gd name="connsiteY2" fmla="*/ 2131172 h 2400301"/>
              <a:gd name="connsiteX3" fmla="*/ 10579657 w 12583909"/>
              <a:gd name="connsiteY3" fmla="*/ 2089037 h 2400301"/>
              <a:gd name="connsiteX4" fmla="*/ 10571832 w 12583909"/>
              <a:gd name="connsiteY4" fmla="*/ 2089037 h 2400301"/>
              <a:gd name="connsiteX5" fmla="*/ 10538493 w 12583909"/>
              <a:gd name="connsiteY5" fmla="*/ 2052152 h 2400301"/>
              <a:gd name="connsiteX6" fmla="*/ 8841225 w 12583909"/>
              <a:gd name="connsiteY6" fmla="*/ 2052152 h 2400301"/>
              <a:gd name="connsiteX7" fmla="*/ 8807885 w 12583909"/>
              <a:gd name="connsiteY7" fmla="*/ 2089036 h 2400301"/>
              <a:gd name="connsiteX8" fmla="*/ 8793324 w 12583909"/>
              <a:gd name="connsiteY8" fmla="*/ 2089037 h 2400301"/>
              <a:gd name="connsiteX9" fmla="*/ 8746708 w 12583909"/>
              <a:gd name="connsiteY9" fmla="*/ 2131172 h 2400301"/>
              <a:gd name="connsiteX10" fmla="*/ 7231737 w 12583909"/>
              <a:gd name="connsiteY10" fmla="*/ 2131172 h 2400301"/>
              <a:gd name="connsiteX11" fmla="*/ 7185121 w 12583909"/>
              <a:gd name="connsiteY11" fmla="*/ 2089037 h 2400301"/>
              <a:gd name="connsiteX12" fmla="*/ 7176648 w 12583909"/>
              <a:gd name="connsiteY12" fmla="*/ 2089037 h 2400301"/>
              <a:gd name="connsiteX13" fmla="*/ 7137221 w 12583909"/>
              <a:gd name="connsiteY13" fmla="*/ 2045416 h 2400301"/>
              <a:gd name="connsiteX14" fmla="*/ 5439952 w 12583909"/>
              <a:gd name="connsiteY14" fmla="*/ 2045416 h 2400301"/>
              <a:gd name="connsiteX15" fmla="*/ 5400527 w 12583909"/>
              <a:gd name="connsiteY15" fmla="*/ 2089035 h 2400301"/>
              <a:gd name="connsiteX16" fmla="*/ 5398788 w 12583909"/>
              <a:gd name="connsiteY16" fmla="*/ 2089035 h 2400301"/>
              <a:gd name="connsiteX17" fmla="*/ 5352171 w 12583909"/>
              <a:gd name="connsiteY17" fmla="*/ 2131171 h 2400301"/>
              <a:gd name="connsiteX18" fmla="*/ 3837201 w 12583909"/>
              <a:gd name="connsiteY18" fmla="*/ 2131171 h 2400301"/>
              <a:gd name="connsiteX19" fmla="*/ 3790584 w 12583909"/>
              <a:gd name="connsiteY19" fmla="*/ 2089036 h 2400301"/>
              <a:gd name="connsiteX20" fmla="*/ 3782759 w 12583909"/>
              <a:gd name="connsiteY20" fmla="*/ 2089036 h 2400301"/>
              <a:gd name="connsiteX21" fmla="*/ 3749420 w 12583909"/>
              <a:gd name="connsiteY21" fmla="*/ 2052152 h 2400301"/>
              <a:gd name="connsiteX22" fmla="*/ 2052151 w 12583909"/>
              <a:gd name="connsiteY22" fmla="*/ 2052152 h 2400301"/>
              <a:gd name="connsiteX23" fmla="*/ 2018814 w 12583909"/>
              <a:gd name="connsiteY23" fmla="*/ 2089035 h 2400301"/>
              <a:gd name="connsiteX24" fmla="*/ 2004252 w 12583909"/>
              <a:gd name="connsiteY24" fmla="*/ 2089035 h 2400301"/>
              <a:gd name="connsiteX25" fmla="*/ 1957634 w 12583909"/>
              <a:gd name="connsiteY25" fmla="*/ 2131171 h 2400301"/>
              <a:gd name="connsiteX26" fmla="*/ 351516 w 12583909"/>
              <a:gd name="connsiteY26" fmla="*/ 2048786 h 2400301"/>
              <a:gd name="connsiteX27" fmla="*/ 351516 w 12583909"/>
              <a:gd name="connsiteY27" fmla="*/ 351517 h 2400301"/>
              <a:gd name="connsiteX28" fmla="*/ 1957635 w 12583909"/>
              <a:gd name="connsiteY28" fmla="*/ 269131 h 2400301"/>
              <a:gd name="connsiteX29" fmla="*/ 2010995 w 12583909"/>
              <a:gd name="connsiteY29" fmla="*/ 317361 h 2400301"/>
              <a:gd name="connsiteX30" fmla="*/ 2018236 w 12583909"/>
              <a:gd name="connsiteY30" fmla="*/ 317361 h 2400301"/>
              <a:gd name="connsiteX31" fmla="*/ 2052152 w 12583909"/>
              <a:gd name="connsiteY31" fmla="*/ 354883 h 2400301"/>
              <a:gd name="connsiteX32" fmla="*/ 3749420 w 12583909"/>
              <a:gd name="connsiteY32" fmla="*/ 354883 h 2400301"/>
              <a:gd name="connsiteX33" fmla="*/ 3783336 w 12583909"/>
              <a:gd name="connsiteY33" fmla="*/ 317359 h 2400301"/>
              <a:gd name="connsiteX34" fmla="*/ 3783842 w 12583909"/>
              <a:gd name="connsiteY34" fmla="*/ 317359 h 2400301"/>
              <a:gd name="connsiteX35" fmla="*/ 3837202 w 12583909"/>
              <a:gd name="connsiteY35" fmla="*/ 269129 h 2400301"/>
              <a:gd name="connsiteX36" fmla="*/ 5352171 w 12583909"/>
              <a:gd name="connsiteY36" fmla="*/ 269130 h 2400301"/>
              <a:gd name="connsiteX37" fmla="*/ 5405530 w 12583909"/>
              <a:gd name="connsiteY37" fmla="*/ 317359 h 2400301"/>
              <a:gd name="connsiteX38" fmla="*/ 5413095 w 12583909"/>
              <a:gd name="connsiteY38" fmla="*/ 317360 h 2400301"/>
              <a:gd name="connsiteX39" fmla="*/ 5450056 w 12583909"/>
              <a:gd name="connsiteY39" fmla="*/ 358251 h 2400301"/>
              <a:gd name="connsiteX40" fmla="*/ 7147324 w 12583909"/>
              <a:gd name="connsiteY40" fmla="*/ 358251 h 2400301"/>
              <a:gd name="connsiteX41" fmla="*/ 7210650 w 12583909"/>
              <a:gd name="connsiteY41" fmla="*/ 288190 h 2400301"/>
              <a:gd name="connsiteX42" fmla="*/ 7231738 w 12583909"/>
              <a:gd name="connsiteY42" fmla="*/ 269129 h 2400301"/>
              <a:gd name="connsiteX43" fmla="*/ 8746706 w 12583909"/>
              <a:gd name="connsiteY43" fmla="*/ 269130 h 2400301"/>
              <a:gd name="connsiteX44" fmla="*/ 8800066 w 12583909"/>
              <a:gd name="connsiteY44" fmla="*/ 317360 h 2400301"/>
              <a:gd name="connsiteX45" fmla="*/ 8806660 w 12583909"/>
              <a:gd name="connsiteY45" fmla="*/ 317360 h 2400301"/>
              <a:gd name="connsiteX46" fmla="*/ 8834488 w 12583909"/>
              <a:gd name="connsiteY46" fmla="*/ 348148 h 2400301"/>
              <a:gd name="connsiteX47" fmla="*/ 10531757 w 12583909"/>
              <a:gd name="connsiteY47" fmla="*/ 348148 h 2400301"/>
              <a:gd name="connsiteX48" fmla="*/ 10559585 w 12583909"/>
              <a:gd name="connsiteY48" fmla="*/ 317359 h 2400301"/>
              <a:gd name="connsiteX49" fmla="*/ 10572914 w 12583909"/>
              <a:gd name="connsiteY49" fmla="*/ 317359 h 2400301"/>
              <a:gd name="connsiteX50" fmla="*/ 10626275 w 12583909"/>
              <a:gd name="connsiteY50" fmla="*/ 269130 h 2400301"/>
              <a:gd name="connsiteX51" fmla="*/ 12232394 w 12583909"/>
              <a:gd name="connsiteY51" fmla="*/ 351517 h 240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583909" h="2400301">
                <a:moveTo>
                  <a:pt x="12232394" y="351517"/>
                </a:moveTo>
                <a:cubicBezTo>
                  <a:pt x="12701082" y="820205"/>
                  <a:pt x="12701081" y="1580097"/>
                  <a:pt x="12232394" y="2048785"/>
                </a:cubicBezTo>
                <a:cubicBezTo>
                  <a:pt x="11792998" y="2488181"/>
                  <a:pt x="11097662" y="2515643"/>
                  <a:pt x="10626274" y="2131172"/>
                </a:cubicBezTo>
                <a:lnTo>
                  <a:pt x="10579657" y="2089037"/>
                </a:lnTo>
                <a:lnTo>
                  <a:pt x="10571832" y="2089037"/>
                </a:lnTo>
                <a:lnTo>
                  <a:pt x="10538493" y="2052152"/>
                </a:lnTo>
                <a:cubicBezTo>
                  <a:pt x="10069805" y="1583464"/>
                  <a:pt x="9309913" y="1583464"/>
                  <a:pt x="8841225" y="2052152"/>
                </a:cubicBezTo>
                <a:lnTo>
                  <a:pt x="8807885" y="2089036"/>
                </a:lnTo>
                <a:lnTo>
                  <a:pt x="8793324" y="2089037"/>
                </a:lnTo>
                <a:lnTo>
                  <a:pt x="8746708" y="2131172"/>
                </a:lnTo>
                <a:cubicBezTo>
                  <a:pt x="8306745" y="2490011"/>
                  <a:pt x="7671700" y="2490011"/>
                  <a:pt x="7231737" y="2131172"/>
                </a:cubicBezTo>
                <a:lnTo>
                  <a:pt x="7185121" y="2089037"/>
                </a:lnTo>
                <a:lnTo>
                  <a:pt x="7176648" y="2089037"/>
                </a:lnTo>
                <a:lnTo>
                  <a:pt x="7137221" y="2045416"/>
                </a:lnTo>
                <a:cubicBezTo>
                  <a:pt x="6668533" y="1576728"/>
                  <a:pt x="5908640" y="1576728"/>
                  <a:pt x="5439952" y="2045416"/>
                </a:cubicBezTo>
                <a:lnTo>
                  <a:pt x="5400527" y="2089035"/>
                </a:lnTo>
                <a:lnTo>
                  <a:pt x="5398788" y="2089035"/>
                </a:lnTo>
                <a:lnTo>
                  <a:pt x="5352171" y="2131171"/>
                </a:lnTo>
                <a:cubicBezTo>
                  <a:pt x="4912209" y="2490010"/>
                  <a:pt x="4277163" y="2490011"/>
                  <a:pt x="3837201" y="2131171"/>
                </a:cubicBezTo>
                <a:lnTo>
                  <a:pt x="3790584" y="2089036"/>
                </a:lnTo>
                <a:lnTo>
                  <a:pt x="3782759" y="2089036"/>
                </a:lnTo>
                <a:lnTo>
                  <a:pt x="3749420" y="2052152"/>
                </a:lnTo>
                <a:cubicBezTo>
                  <a:pt x="3280732" y="1583463"/>
                  <a:pt x="2520839" y="1583463"/>
                  <a:pt x="2052151" y="2052152"/>
                </a:cubicBezTo>
                <a:lnTo>
                  <a:pt x="2018814" y="2089035"/>
                </a:lnTo>
                <a:lnTo>
                  <a:pt x="2004252" y="2089035"/>
                </a:lnTo>
                <a:lnTo>
                  <a:pt x="1957634" y="2131171"/>
                </a:lnTo>
                <a:cubicBezTo>
                  <a:pt x="1486247" y="2515642"/>
                  <a:pt x="790911" y="2488181"/>
                  <a:pt x="351516" y="2048786"/>
                </a:cubicBezTo>
                <a:cubicBezTo>
                  <a:pt x="-117171" y="1580098"/>
                  <a:pt x="-117172" y="820205"/>
                  <a:pt x="351516" y="351517"/>
                </a:cubicBezTo>
                <a:cubicBezTo>
                  <a:pt x="790911" y="-87879"/>
                  <a:pt x="1486248" y="-115340"/>
                  <a:pt x="1957635" y="269131"/>
                </a:cubicBezTo>
                <a:lnTo>
                  <a:pt x="2010995" y="317361"/>
                </a:lnTo>
                <a:lnTo>
                  <a:pt x="2018236" y="317361"/>
                </a:lnTo>
                <a:lnTo>
                  <a:pt x="2052152" y="354883"/>
                </a:lnTo>
                <a:cubicBezTo>
                  <a:pt x="2520840" y="823572"/>
                  <a:pt x="3280732" y="823571"/>
                  <a:pt x="3749420" y="354883"/>
                </a:cubicBezTo>
                <a:lnTo>
                  <a:pt x="3783336" y="317359"/>
                </a:lnTo>
                <a:lnTo>
                  <a:pt x="3783842" y="317359"/>
                </a:lnTo>
                <a:lnTo>
                  <a:pt x="3837202" y="269129"/>
                </a:lnTo>
                <a:cubicBezTo>
                  <a:pt x="4277163" y="-89710"/>
                  <a:pt x="4912209" y="-89710"/>
                  <a:pt x="5352171" y="269130"/>
                </a:cubicBezTo>
                <a:lnTo>
                  <a:pt x="5405530" y="317359"/>
                </a:lnTo>
                <a:lnTo>
                  <a:pt x="5413095" y="317360"/>
                </a:lnTo>
                <a:lnTo>
                  <a:pt x="5450056" y="358251"/>
                </a:lnTo>
                <a:cubicBezTo>
                  <a:pt x="5918744" y="826940"/>
                  <a:pt x="6678636" y="826940"/>
                  <a:pt x="7147324" y="358251"/>
                </a:cubicBezTo>
                <a:lnTo>
                  <a:pt x="7210650" y="288190"/>
                </a:lnTo>
                <a:lnTo>
                  <a:pt x="7231738" y="269129"/>
                </a:lnTo>
                <a:cubicBezTo>
                  <a:pt x="7671700" y="-89709"/>
                  <a:pt x="8306745" y="-89709"/>
                  <a:pt x="8746706" y="269130"/>
                </a:cubicBezTo>
                <a:lnTo>
                  <a:pt x="8800066" y="317360"/>
                </a:lnTo>
                <a:lnTo>
                  <a:pt x="8806660" y="317360"/>
                </a:lnTo>
                <a:lnTo>
                  <a:pt x="8834488" y="348148"/>
                </a:lnTo>
                <a:cubicBezTo>
                  <a:pt x="9303177" y="816836"/>
                  <a:pt x="10063069" y="816836"/>
                  <a:pt x="10531757" y="348148"/>
                </a:cubicBezTo>
                <a:lnTo>
                  <a:pt x="10559585" y="317359"/>
                </a:lnTo>
                <a:lnTo>
                  <a:pt x="10572914" y="317359"/>
                </a:lnTo>
                <a:lnTo>
                  <a:pt x="10626275" y="269130"/>
                </a:lnTo>
                <a:cubicBezTo>
                  <a:pt x="11097663" y="-115341"/>
                  <a:pt x="11792998" y="-87879"/>
                  <a:pt x="12232394" y="351517"/>
                </a:cubicBezTo>
                <a:close/>
              </a:path>
            </a:pathLst>
          </a:custGeom>
          <a:gradFill flip="none" rotWithShape="1">
            <a:gsLst>
              <a:gs pos="100000">
                <a:schemeClr val="bg1"/>
              </a:gs>
              <a:gs pos="0">
                <a:schemeClr val="bg1">
                  <a:lumMod val="75000"/>
                </a:schemeClr>
              </a:gs>
            </a:gsLst>
            <a:lin ang="2700000" scaled="1"/>
            <a:tileRect/>
          </a:gradFill>
          <a:ln w="15875">
            <a:gradFill>
              <a:gsLst>
                <a:gs pos="0">
                  <a:schemeClr val="bg1"/>
                </a:gs>
                <a:gs pos="100000">
                  <a:schemeClr val="bg1">
                    <a:lumMod val="75000"/>
                  </a:schemeClr>
                </a:gs>
              </a:gsLst>
              <a:lin ang="5400000" scaled="1"/>
            </a:gradFill>
          </a:ln>
          <a:effectLst>
            <a:outerShdw blurRad="4191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41" name="组合 140"/>
          <p:cNvGrpSpPr/>
          <p:nvPr/>
        </p:nvGrpSpPr>
        <p:grpSpPr>
          <a:xfrm>
            <a:off x="2538043" y="3849898"/>
            <a:ext cx="1365740" cy="1929172"/>
            <a:chOff x="3443288" y="4624735"/>
            <a:chExt cx="1820749" cy="2572825"/>
          </a:xfrm>
        </p:grpSpPr>
        <p:sp>
          <p:nvSpPr>
            <p:cNvPr id="142" name="圆角矩形 141"/>
            <p:cNvSpPr/>
            <p:nvPr/>
          </p:nvSpPr>
          <p:spPr>
            <a:xfrm rot="2760000">
              <a:off x="3182263" y="5115787"/>
              <a:ext cx="2572825" cy="1590722"/>
            </a:xfrm>
            <a:prstGeom prst="roundRect">
              <a:avLst>
                <a:gd name="adj" fmla="val 50000"/>
              </a:avLst>
            </a:prstGeom>
            <a:gradFill>
              <a:gsLst>
                <a:gs pos="38000">
                  <a:schemeClr val="tx1">
                    <a:alpha val="19000"/>
                  </a:schemeClr>
                </a:gs>
                <a:gs pos="0">
                  <a:schemeClr val="tx1">
                    <a:alpha val="61000"/>
                  </a:schemeClr>
                </a:gs>
                <a:gs pos="100000">
                  <a:srgbClr val="D8D8D8">
                    <a:alpha val="0"/>
                  </a:srgbClr>
                </a:gs>
              </a:gsLst>
              <a:lin ang="0" scaled="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3" name="圆角矩形 142"/>
            <p:cNvSpPr/>
            <p:nvPr/>
          </p:nvSpPr>
          <p:spPr>
            <a:xfrm>
              <a:off x="3443288" y="4853200"/>
              <a:ext cx="1108128" cy="1108128"/>
            </a:xfrm>
            <a:prstGeom prst="roundRect">
              <a:avLst>
                <a:gd name="adj" fmla="val 50000"/>
              </a:avLst>
            </a:prstGeom>
            <a:gradFill>
              <a:gsLst>
                <a:gs pos="0">
                  <a:srgbClr val="FA9500"/>
                </a:gs>
                <a:gs pos="100000">
                  <a:srgbClr val="FFC269"/>
                </a:gs>
              </a:gsLst>
              <a:lin ang="2700000" scaled="1"/>
            </a:gradFill>
            <a:ln w="22225">
              <a:gradFill flip="none" rotWithShape="1">
                <a:gsLst>
                  <a:gs pos="0">
                    <a:srgbClr val="FFD393"/>
                  </a:gs>
                  <a:gs pos="100000">
                    <a:srgbClr val="FFAB2F"/>
                  </a:gs>
                </a:gsLst>
                <a:lin ang="2700000" scaled="1"/>
                <a:tileRect/>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44" name="Group 41"/>
            <p:cNvGrpSpPr>
              <a:grpSpLocks noChangeAspect="1"/>
            </p:cNvGrpSpPr>
            <p:nvPr/>
          </p:nvGrpSpPr>
          <p:grpSpPr bwMode="auto">
            <a:xfrm>
              <a:off x="3773846" y="5132871"/>
              <a:ext cx="447011" cy="547203"/>
              <a:chOff x="3783" y="2089"/>
              <a:chExt cx="116" cy="142"/>
            </a:xfrm>
            <a:solidFill>
              <a:schemeClr val="bg1"/>
            </a:solidFill>
            <a:effectLst/>
          </p:grpSpPr>
          <p:sp>
            <p:nvSpPr>
              <p:cNvPr id="145"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46"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47"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48"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49"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50"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51"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52"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153" name="组合 152"/>
          <p:cNvGrpSpPr/>
          <p:nvPr/>
        </p:nvGrpSpPr>
        <p:grpSpPr>
          <a:xfrm>
            <a:off x="4532558" y="1866900"/>
            <a:ext cx="1382822" cy="1929172"/>
            <a:chOff x="6102297" y="1980126"/>
            <a:chExt cx="1843522" cy="2572825"/>
          </a:xfrm>
        </p:grpSpPr>
        <p:sp>
          <p:nvSpPr>
            <p:cNvPr id="154" name="圆角矩形 153"/>
            <p:cNvSpPr/>
            <p:nvPr/>
          </p:nvSpPr>
          <p:spPr>
            <a:xfrm rot="2760000">
              <a:off x="5864045" y="2471178"/>
              <a:ext cx="2572825" cy="1590722"/>
            </a:xfrm>
            <a:prstGeom prst="roundRect">
              <a:avLst>
                <a:gd name="adj" fmla="val 50000"/>
              </a:avLst>
            </a:prstGeom>
            <a:gradFill>
              <a:gsLst>
                <a:gs pos="38000">
                  <a:schemeClr val="tx1">
                    <a:alpha val="19000"/>
                  </a:schemeClr>
                </a:gs>
                <a:gs pos="0">
                  <a:schemeClr val="tx1">
                    <a:alpha val="61000"/>
                  </a:schemeClr>
                </a:gs>
                <a:gs pos="100000">
                  <a:srgbClr val="D8D8D8">
                    <a:alpha val="0"/>
                  </a:srgbClr>
                </a:gs>
              </a:gsLst>
              <a:lin ang="0" scaled="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55" name="组合 154"/>
            <p:cNvGrpSpPr/>
            <p:nvPr/>
          </p:nvGrpSpPr>
          <p:grpSpPr>
            <a:xfrm>
              <a:off x="6102297" y="2204940"/>
              <a:ext cx="1108128" cy="1108128"/>
              <a:chOff x="6102297" y="2204940"/>
              <a:chExt cx="1108128" cy="1108128"/>
            </a:xfrm>
          </p:grpSpPr>
          <p:sp>
            <p:nvSpPr>
              <p:cNvPr id="156" name="圆角矩形 155"/>
              <p:cNvSpPr/>
              <p:nvPr/>
            </p:nvSpPr>
            <p:spPr>
              <a:xfrm>
                <a:off x="6102297" y="2204940"/>
                <a:ext cx="1108128" cy="1108128"/>
              </a:xfrm>
              <a:prstGeom prst="roundRect">
                <a:avLst>
                  <a:gd name="adj" fmla="val 50000"/>
                </a:avLst>
              </a:prstGeom>
              <a:gradFill>
                <a:gsLst>
                  <a:gs pos="0">
                    <a:srgbClr val="018391"/>
                  </a:gs>
                  <a:gs pos="100000">
                    <a:srgbClr val="01C4D9"/>
                  </a:gs>
                </a:gsLst>
                <a:lin ang="2700000" scaled="1"/>
              </a:gradFill>
              <a:ln w="22225">
                <a:gradFill flip="none" rotWithShape="1">
                  <a:gsLst>
                    <a:gs pos="0">
                      <a:srgbClr val="00D4EA"/>
                    </a:gs>
                    <a:gs pos="100000">
                      <a:srgbClr val="0098A8"/>
                    </a:gs>
                  </a:gsLst>
                  <a:lin ang="2700000" scaled="1"/>
                  <a:tileRect/>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57" name="Group 52"/>
              <p:cNvGrpSpPr>
                <a:grpSpLocks noChangeAspect="1"/>
              </p:cNvGrpSpPr>
              <p:nvPr/>
            </p:nvGrpSpPr>
            <p:grpSpPr bwMode="auto">
              <a:xfrm>
                <a:off x="6372767" y="2477855"/>
                <a:ext cx="567188" cy="562297"/>
                <a:chOff x="3783" y="2102"/>
                <a:chExt cx="116" cy="115"/>
              </a:xfrm>
              <a:solidFill>
                <a:schemeClr val="bg1"/>
              </a:solidFill>
              <a:effectLst/>
            </p:grpSpPr>
            <p:sp>
              <p:nvSpPr>
                <p:cNvPr id="158"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59"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0"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1"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2"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3"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4"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grpSp>
        <p:nvGrpSpPr>
          <p:cNvPr id="165" name="组合 164"/>
          <p:cNvGrpSpPr/>
          <p:nvPr/>
        </p:nvGrpSpPr>
        <p:grpSpPr>
          <a:xfrm>
            <a:off x="3532191" y="2846466"/>
            <a:ext cx="1366498" cy="1929172"/>
            <a:chOff x="4768646" y="3286515"/>
            <a:chExt cx="1821760" cy="2572825"/>
          </a:xfrm>
        </p:grpSpPr>
        <p:sp>
          <p:nvSpPr>
            <p:cNvPr id="166" name="圆角矩形 165"/>
            <p:cNvSpPr/>
            <p:nvPr/>
          </p:nvSpPr>
          <p:spPr>
            <a:xfrm rot="2760000">
              <a:off x="4508632" y="3777567"/>
              <a:ext cx="2572825" cy="1590722"/>
            </a:xfrm>
            <a:prstGeom prst="roundRect">
              <a:avLst>
                <a:gd name="adj" fmla="val 50000"/>
              </a:avLst>
            </a:prstGeom>
            <a:gradFill>
              <a:gsLst>
                <a:gs pos="38000">
                  <a:schemeClr val="tx1">
                    <a:alpha val="19000"/>
                  </a:schemeClr>
                </a:gs>
                <a:gs pos="0">
                  <a:schemeClr val="tx1">
                    <a:alpha val="61000"/>
                  </a:schemeClr>
                </a:gs>
                <a:gs pos="100000">
                  <a:srgbClr val="D8D8D8">
                    <a:alpha val="0"/>
                  </a:srgbClr>
                </a:gs>
              </a:gsLst>
              <a:lin ang="0" scaled="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7" name="圆角矩形 166"/>
            <p:cNvSpPr/>
            <p:nvPr/>
          </p:nvSpPr>
          <p:spPr>
            <a:xfrm>
              <a:off x="4768646" y="3525740"/>
              <a:ext cx="1108128" cy="1108128"/>
            </a:xfrm>
            <a:prstGeom prst="roundRect">
              <a:avLst>
                <a:gd name="adj" fmla="val 50000"/>
              </a:avLst>
            </a:prstGeom>
            <a:gradFill>
              <a:gsLst>
                <a:gs pos="0">
                  <a:srgbClr val="E24C4C"/>
                </a:gs>
                <a:gs pos="100000">
                  <a:srgbClr val="ED9393"/>
                </a:gs>
              </a:gsLst>
              <a:lin ang="2700000" scaled="1"/>
            </a:gradFill>
            <a:ln w="22225">
              <a:gradFill flip="none" rotWithShape="1">
                <a:gsLst>
                  <a:gs pos="0">
                    <a:srgbClr val="F4BABA"/>
                  </a:gs>
                  <a:gs pos="100000">
                    <a:srgbClr val="E66464"/>
                  </a:gs>
                </a:gsLst>
                <a:lin ang="2700000" scaled="1"/>
                <a:tileRect/>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68" name="Group 62"/>
            <p:cNvGrpSpPr>
              <a:grpSpLocks noChangeAspect="1"/>
            </p:cNvGrpSpPr>
            <p:nvPr/>
          </p:nvGrpSpPr>
          <p:grpSpPr bwMode="auto">
            <a:xfrm>
              <a:off x="5047787" y="3860292"/>
              <a:ext cx="549846" cy="439024"/>
              <a:chOff x="3775" y="2110"/>
              <a:chExt cx="129" cy="103"/>
            </a:xfrm>
            <a:solidFill>
              <a:schemeClr val="bg1"/>
            </a:solidFill>
            <a:effectLst/>
          </p:grpSpPr>
          <p:sp>
            <p:nvSpPr>
              <p:cNvPr id="169"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70"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71"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172" name="组合 171"/>
          <p:cNvGrpSpPr/>
          <p:nvPr/>
        </p:nvGrpSpPr>
        <p:grpSpPr>
          <a:xfrm>
            <a:off x="5519736" y="856763"/>
            <a:ext cx="1381550" cy="1929172"/>
            <a:chOff x="7418361" y="632964"/>
            <a:chExt cx="1841827" cy="2572825"/>
          </a:xfrm>
        </p:grpSpPr>
        <p:sp>
          <p:nvSpPr>
            <p:cNvPr id="173" name="圆角矩形 172"/>
            <p:cNvSpPr/>
            <p:nvPr/>
          </p:nvSpPr>
          <p:spPr>
            <a:xfrm rot="2760000">
              <a:off x="7178414" y="1124016"/>
              <a:ext cx="2572825" cy="1590722"/>
            </a:xfrm>
            <a:prstGeom prst="roundRect">
              <a:avLst>
                <a:gd name="adj" fmla="val 50000"/>
              </a:avLst>
            </a:prstGeom>
            <a:gradFill>
              <a:gsLst>
                <a:gs pos="38000">
                  <a:schemeClr val="tx1">
                    <a:alpha val="19000"/>
                  </a:schemeClr>
                </a:gs>
                <a:gs pos="0">
                  <a:schemeClr val="tx1">
                    <a:alpha val="61000"/>
                  </a:schemeClr>
                </a:gs>
                <a:gs pos="100000">
                  <a:srgbClr val="D8D8D8">
                    <a:alpha val="0"/>
                  </a:srgbClr>
                </a:gs>
              </a:gsLst>
              <a:lin ang="0" scaled="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4" name="圆角矩形 173"/>
            <p:cNvSpPr/>
            <p:nvPr/>
          </p:nvSpPr>
          <p:spPr>
            <a:xfrm>
              <a:off x="7418361" y="886700"/>
              <a:ext cx="1108128" cy="1108128"/>
            </a:xfrm>
            <a:prstGeom prst="roundRect">
              <a:avLst>
                <a:gd name="adj" fmla="val 50000"/>
              </a:avLst>
            </a:prstGeom>
            <a:gradFill>
              <a:gsLst>
                <a:gs pos="0">
                  <a:srgbClr val="482955"/>
                </a:gs>
                <a:gs pos="100000">
                  <a:srgbClr val="78458D"/>
                </a:gs>
              </a:gsLst>
              <a:lin ang="2700000" scaled="1"/>
            </a:gradFill>
            <a:ln w="22225">
              <a:gradFill flip="none" rotWithShape="1">
                <a:gsLst>
                  <a:gs pos="0">
                    <a:srgbClr val="9457AD"/>
                  </a:gs>
                  <a:gs pos="100000">
                    <a:srgbClr val="482A54"/>
                  </a:gs>
                </a:gsLst>
                <a:lin ang="2700000" scaled="1"/>
                <a:tileRect/>
              </a:gradFill>
            </a:ln>
            <a:effectLst>
              <a:outerShdw blurRad="2032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75" name="Group 68"/>
            <p:cNvGrpSpPr>
              <a:grpSpLocks noChangeAspect="1"/>
            </p:cNvGrpSpPr>
            <p:nvPr/>
          </p:nvGrpSpPr>
          <p:grpSpPr bwMode="auto">
            <a:xfrm>
              <a:off x="7702659" y="1180843"/>
              <a:ext cx="539531" cy="519841"/>
              <a:chOff x="3770" y="2095"/>
              <a:chExt cx="137" cy="132"/>
            </a:xfrm>
            <a:solidFill>
              <a:schemeClr val="bg1"/>
            </a:solidFill>
            <a:effectLst/>
          </p:grpSpPr>
          <p:sp>
            <p:nvSpPr>
              <p:cNvPr id="176" name="Freeform 69"/>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77" name="Freeform 70"/>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78" name="Freeform 71"/>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79" name="Freeform 72"/>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80" name="Freeform 73"/>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81" name="Freeform 74"/>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82" name="Freeform 75"/>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183" name="组合 182"/>
          <p:cNvGrpSpPr/>
          <p:nvPr/>
        </p:nvGrpSpPr>
        <p:grpSpPr>
          <a:xfrm flipH="1" flipV="1">
            <a:off x="967225" y="3671806"/>
            <a:ext cx="1829253" cy="549230"/>
            <a:chOff x="5246304" y="4593021"/>
            <a:chExt cx="2438687" cy="732476"/>
          </a:xfrm>
        </p:grpSpPr>
        <p:sp>
          <p:nvSpPr>
            <p:cNvPr id="184" name="椭圆 183"/>
            <p:cNvSpPr/>
            <p:nvPr/>
          </p:nvSpPr>
          <p:spPr>
            <a:xfrm>
              <a:off x="5246304" y="4593021"/>
              <a:ext cx="118623" cy="1186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85" name="任意多边形 184"/>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86" name="组合 185"/>
          <p:cNvGrpSpPr/>
          <p:nvPr/>
        </p:nvGrpSpPr>
        <p:grpSpPr>
          <a:xfrm flipH="1" flipV="1">
            <a:off x="2927946" y="1701860"/>
            <a:ext cx="1829253" cy="549230"/>
            <a:chOff x="5246304" y="4593021"/>
            <a:chExt cx="2438687" cy="732476"/>
          </a:xfrm>
        </p:grpSpPr>
        <p:sp>
          <p:nvSpPr>
            <p:cNvPr id="187" name="椭圆 186"/>
            <p:cNvSpPr/>
            <p:nvPr/>
          </p:nvSpPr>
          <p:spPr>
            <a:xfrm>
              <a:off x="5246304" y="4593021"/>
              <a:ext cx="118623" cy="1186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88" name="任意多边形 187"/>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89" name="组合 188"/>
          <p:cNvGrpSpPr/>
          <p:nvPr/>
        </p:nvGrpSpPr>
        <p:grpSpPr>
          <a:xfrm>
            <a:off x="4157426" y="3641728"/>
            <a:ext cx="1829253" cy="549230"/>
            <a:chOff x="5246304" y="4593021"/>
            <a:chExt cx="2438687" cy="732476"/>
          </a:xfrm>
        </p:grpSpPr>
        <p:sp>
          <p:nvSpPr>
            <p:cNvPr id="190" name="椭圆 189"/>
            <p:cNvSpPr/>
            <p:nvPr/>
          </p:nvSpPr>
          <p:spPr>
            <a:xfrm>
              <a:off x="5246304" y="4593021"/>
              <a:ext cx="118623" cy="1186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1" name="任意多边形 190"/>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92" name="组合 191"/>
          <p:cNvGrpSpPr/>
          <p:nvPr/>
        </p:nvGrpSpPr>
        <p:grpSpPr>
          <a:xfrm>
            <a:off x="6143719" y="1665703"/>
            <a:ext cx="1829253" cy="549230"/>
            <a:chOff x="5246304" y="4593021"/>
            <a:chExt cx="2438687" cy="732476"/>
          </a:xfrm>
        </p:grpSpPr>
        <p:sp>
          <p:nvSpPr>
            <p:cNvPr id="193" name="椭圆 192"/>
            <p:cNvSpPr/>
            <p:nvPr/>
          </p:nvSpPr>
          <p:spPr>
            <a:xfrm>
              <a:off x="5246304" y="4593021"/>
              <a:ext cx="118623" cy="1186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4" name="任意多边形 193"/>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95" name="组合 194"/>
          <p:cNvGrpSpPr/>
          <p:nvPr/>
        </p:nvGrpSpPr>
        <p:grpSpPr>
          <a:xfrm>
            <a:off x="948914" y="2960991"/>
            <a:ext cx="1699401" cy="676550"/>
            <a:chOff x="1324726" y="3439252"/>
            <a:chExt cx="2265573" cy="902276"/>
          </a:xfrm>
        </p:grpSpPr>
        <p:sp>
          <p:nvSpPr>
            <p:cNvPr id="196" name="文本框 75"/>
            <p:cNvSpPr txBox="1"/>
            <p:nvPr/>
          </p:nvSpPr>
          <p:spPr>
            <a:xfrm>
              <a:off x="1659757" y="3520391"/>
              <a:ext cx="1521922" cy="369418"/>
            </a:xfrm>
            <a:prstGeom prst="rect">
              <a:avLst/>
            </a:prstGeom>
            <a:noFill/>
          </p:spPr>
          <p:txBody>
            <a:bodyPr wrap="square" rtlCol="0">
              <a:spAutoFit/>
            </a:bodyPr>
            <a:lstStyle/>
            <a:p>
              <a:r>
                <a:rPr lang="zh-CN" altLang="en-US" sz="1200" b="1" dirty="0">
                  <a:solidFill>
                    <a:srgbClr val="FF9A05"/>
                  </a:solidFill>
                  <a:latin typeface="微软雅黑" panose="020B0503020204020204" pitchFamily="34" charset="-122"/>
                  <a:ea typeface="微软雅黑" panose="020B0503020204020204" pitchFamily="34" charset="-122"/>
                </a:rPr>
                <a:t>添加标题</a:t>
              </a:r>
              <a:endParaRPr lang="zh-CN" altLang="en-US" sz="1200" b="1" dirty="0">
                <a:solidFill>
                  <a:srgbClr val="FF9A05"/>
                </a:solidFill>
                <a:latin typeface="微软雅黑" panose="020B0503020204020204" pitchFamily="34" charset="-122"/>
                <a:ea typeface="微软雅黑" panose="020B0503020204020204" pitchFamily="34" charset="-122"/>
              </a:endParaRPr>
            </a:p>
          </p:txBody>
        </p:sp>
        <p:sp>
          <p:nvSpPr>
            <p:cNvPr id="197" name="文本框 77"/>
            <p:cNvSpPr txBox="1"/>
            <p:nvPr/>
          </p:nvSpPr>
          <p:spPr>
            <a:xfrm>
              <a:off x="1324726" y="3439252"/>
              <a:ext cx="591019" cy="492557"/>
            </a:xfrm>
            <a:prstGeom prst="rect">
              <a:avLst/>
            </a:prstGeom>
            <a:noFill/>
          </p:spPr>
          <p:txBody>
            <a:bodyPr wrap="square" rtlCol="0">
              <a:spAutoFit/>
            </a:bodyPr>
            <a:lstStyle/>
            <a:p>
              <a:r>
                <a:rPr lang="en-US" altLang="zh-CN" sz="1800" dirty="0">
                  <a:solidFill>
                    <a:srgbClr val="FF9A05"/>
                  </a:solidFill>
                  <a:latin typeface="Impact" panose="020B0806030902050204" pitchFamily="34" charset="0"/>
                </a:rPr>
                <a:t>01</a:t>
              </a:r>
              <a:endParaRPr lang="zh-CN" altLang="en-US" sz="1800" dirty="0">
                <a:solidFill>
                  <a:srgbClr val="FF9A05"/>
                </a:solidFill>
                <a:latin typeface="Impact" panose="020B0806030902050204" pitchFamily="34" charset="0"/>
              </a:endParaRPr>
            </a:p>
          </p:txBody>
        </p:sp>
        <p:sp>
          <p:nvSpPr>
            <p:cNvPr id="198" name="文本框 113"/>
            <p:cNvSpPr txBox="1"/>
            <p:nvPr/>
          </p:nvSpPr>
          <p:spPr>
            <a:xfrm>
              <a:off x="1342678" y="3848971"/>
              <a:ext cx="2247621" cy="492557"/>
            </a:xfrm>
            <a:prstGeom prst="rect">
              <a:avLst/>
            </a:prstGeom>
            <a:noFill/>
          </p:spPr>
          <p:txBody>
            <a:bodyPr wrap="square" rtlCol="0">
              <a:spAutoFit/>
            </a:bodyPr>
            <a:lstStyle/>
            <a:p>
              <a:pP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99" name="组合 198"/>
          <p:cNvGrpSpPr/>
          <p:nvPr/>
        </p:nvGrpSpPr>
        <p:grpSpPr>
          <a:xfrm>
            <a:off x="4761950" y="4175951"/>
            <a:ext cx="1721291" cy="704572"/>
            <a:chOff x="6408112" y="5059574"/>
            <a:chExt cx="2294755" cy="939647"/>
          </a:xfrm>
        </p:grpSpPr>
        <p:sp>
          <p:nvSpPr>
            <p:cNvPr id="200" name="文本框 96"/>
            <p:cNvSpPr txBox="1"/>
            <p:nvPr/>
          </p:nvSpPr>
          <p:spPr>
            <a:xfrm>
              <a:off x="6743143" y="5140713"/>
              <a:ext cx="1493849" cy="369418"/>
            </a:xfrm>
            <a:prstGeom prst="rect">
              <a:avLst/>
            </a:prstGeom>
            <a:noFill/>
          </p:spPr>
          <p:txBody>
            <a:bodyPr wrap="square" rtlCol="0">
              <a:spAutoFit/>
            </a:bodyPr>
            <a:lstStyle/>
            <a:p>
              <a:r>
                <a:rPr lang="zh-CN" altLang="en-US" sz="1200" b="1" dirty="0">
                  <a:solidFill>
                    <a:srgbClr val="E87071"/>
                  </a:solidFill>
                  <a:latin typeface="微软雅黑" panose="020B0503020204020204" pitchFamily="34" charset="-122"/>
                  <a:ea typeface="微软雅黑" panose="020B0503020204020204" pitchFamily="34" charset="-122"/>
                </a:rPr>
                <a:t>添加标题</a:t>
              </a:r>
              <a:endParaRPr lang="zh-CN" altLang="en-US" sz="1200" b="1" dirty="0">
                <a:solidFill>
                  <a:srgbClr val="E87071"/>
                </a:solidFill>
                <a:latin typeface="微软雅黑" panose="020B0503020204020204" pitchFamily="34" charset="-122"/>
                <a:ea typeface="微软雅黑" panose="020B0503020204020204" pitchFamily="34" charset="-122"/>
              </a:endParaRPr>
            </a:p>
          </p:txBody>
        </p:sp>
        <p:sp>
          <p:nvSpPr>
            <p:cNvPr id="201" name="文本框 98"/>
            <p:cNvSpPr txBox="1"/>
            <p:nvPr/>
          </p:nvSpPr>
          <p:spPr>
            <a:xfrm>
              <a:off x="6408112" y="5059574"/>
              <a:ext cx="631868" cy="492557"/>
            </a:xfrm>
            <a:prstGeom prst="rect">
              <a:avLst/>
            </a:prstGeom>
            <a:noFill/>
          </p:spPr>
          <p:txBody>
            <a:bodyPr wrap="square" rtlCol="0">
              <a:spAutoFit/>
            </a:bodyPr>
            <a:lstStyle/>
            <a:p>
              <a:r>
                <a:rPr lang="en-US" altLang="zh-CN" sz="1800" dirty="0">
                  <a:solidFill>
                    <a:srgbClr val="E87071"/>
                  </a:solidFill>
                  <a:latin typeface="Impact" panose="020B0806030902050204" pitchFamily="34" charset="0"/>
                </a:rPr>
                <a:t>02</a:t>
              </a:r>
              <a:endParaRPr lang="zh-CN" altLang="en-US" sz="1800" dirty="0">
                <a:solidFill>
                  <a:srgbClr val="E87071"/>
                </a:solidFill>
                <a:latin typeface="Impact" panose="020B0806030902050204" pitchFamily="34" charset="0"/>
              </a:endParaRPr>
            </a:p>
          </p:txBody>
        </p:sp>
        <p:sp>
          <p:nvSpPr>
            <p:cNvPr id="202" name="文本框 113"/>
            <p:cNvSpPr txBox="1"/>
            <p:nvPr/>
          </p:nvSpPr>
          <p:spPr>
            <a:xfrm>
              <a:off x="6455246" y="5506664"/>
              <a:ext cx="2247621" cy="492557"/>
            </a:xfrm>
            <a:prstGeom prst="rect">
              <a:avLst/>
            </a:prstGeom>
            <a:noFill/>
          </p:spPr>
          <p:txBody>
            <a:bodyPr wrap="square" rtlCol="0">
              <a:spAutoFit/>
            </a:bodyPr>
            <a:lstStyle/>
            <a:p>
              <a:pP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03" name="组合 202"/>
          <p:cNvGrpSpPr/>
          <p:nvPr/>
        </p:nvGrpSpPr>
        <p:grpSpPr>
          <a:xfrm>
            <a:off x="6753516" y="2189622"/>
            <a:ext cx="1716676" cy="723880"/>
            <a:chOff x="9063187" y="2410526"/>
            <a:chExt cx="2288603" cy="965397"/>
          </a:xfrm>
        </p:grpSpPr>
        <p:sp>
          <p:nvSpPr>
            <p:cNvPr id="204" name="文本框 92"/>
            <p:cNvSpPr txBox="1"/>
            <p:nvPr/>
          </p:nvSpPr>
          <p:spPr>
            <a:xfrm>
              <a:off x="9398218" y="2491665"/>
              <a:ext cx="1493849" cy="369417"/>
            </a:xfrm>
            <a:prstGeom prst="rect">
              <a:avLst/>
            </a:prstGeom>
            <a:noFill/>
          </p:spPr>
          <p:txBody>
            <a:bodyPr wrap="square" rtlCol="0">
              <a:spAutoFit/>
            </a:bodyPr>
            <a:lstStyle/>
            <a:p>
              <a:r>
                <a:rPr lang="zh-CN" altLang="en-US" sz="1200" b="1" dirty="0">
                  <a:solidFill>
                    <a:srgbClr val="663A77"/>
                  </a:solidFill>
                  <a:latin typeface="微软雅黑" panose="020B0503020204020204" pitchFamily="34" charset="-122"/>
                  <a:ea typeface="微软雅黑" panose="020B0503020204020204" pitchFamily="34" charset="-122"/>
                </a:rPr>
                <a:t>添加标题</a:t>
              </a:r>
              <a:endParaRPr lang="zh-CN" altLang="en-US" sz="1200" b="1" dirty="0">
                <a:solidFill>
                  <a:srgbClr val="663A77"/>
                </a:solidFill>
                <a:latin typeface="微软雅黑" panose="020B0503020204020204" pitchFamily="34" charset="-122"/>
                <a:ea typeface="微软雅黑" panose="020B0503020204020204" pitchFamily="34" charset="-122"/>
              </a:endParaRPr>
            </a:p>
          </p:txBody>
        </p:sp>
        <p:sp>
          <p:nvSpPr>
            <p:cNvPr id="205" name="文本框 94"/>
            <p:cNvSpPr txBox="1"/>
            <p:nvPr/>
          </p:nvSpPr>
          <p:spPr>
            <a:xfrm>
              <a:off x="9063187" y="2410526"/>
              <a:ext cx="571925" cy="492557"/>
            </a:xfrm>
            <a:prstGeom prst="rect">
              <a:avLst/>
            </a:prstGeom>
            <a:noFill/>
          </p:spPr>
          <p:txBody>
            <a:bodyPr wrap="square" rtlCol="0">
              <a:spAutoFit/>
            </a:bodyPr>
            <a:lstStyle/>
            <a:p>
              <a:r>
                <a:rPr lang="en-US" altLang="zh-CN" sz="1800" dirty="0">
                  <a:solidFill>
                    <a:srgbClr val="663A77"/>
                  </a:solidFill>
                  <a:latin typeface="Impact" panose="020B0806030902050204" pitchFamily="34" charset="0"/>
                </a:rPr>
                <a:t>04</a:t>
              </a:r>
              <a:endParaRPr lang="zh-CN" altLang="en-US" sz="1800" dirty="0">
                <a:solidFill>
                  <a:srgbClr val="663A77"/>
                </a:solidFill>
                <a:latin typeface="Impact" panose="020B0806030902050204" pitchFamily="34" charset="0"/>
              </a:endParaRPr>
            </a:p>
          </p:txBody>
        </p:sp>
        <p:sp>
          <p:nvSpPr>
            <p:cNvPr id="206" name="文本框 113"/>
            <p:cNvSpPr txBox="1"/>
            <p:nvPr/>
          </p:nvSpPr>
          <p:spPr>
            <a:xfrm>
              <a:off x="9104170" y="2883366"/>
              <a:ext cx="2247620" cy="492557"/>
            </a:xfrm>
            <a:prstGeom prst="rect">
              <a:avLst/>
            </a:prstGeom>
            <a:noFill/>
          </p:spPr>
          <p:txBody>
            <a:bodyPr wrap="square" rtlCol="0">
              <a:spAutoFit/>
            </a:bodyPr>
            <a:lstStyle/>
            <a:p>
              <a:pP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07" name="组合 206"/>
          <p:cNvGrpSpPr/>
          <p:nvPr/>
        </p:nvGrpSpPr>
        <p:grpSpPr>
          <a:xfrm>
            <a:off x="2859665" y="991680"/>
            <a:ext cx="1721588" cy="657753"/>
            <a:chOff x="3872062" y="812896"/>
            <a:chExt cx="2295152" cy="877207"/>
          </a:xfrm>
        </p:grpSpPr>
        <p:sp>
          <p:nvSpPr>
            <p:cNvPr id="208" name="文本框 82"/>
            <p:cNvSpPr txBox="1"/>
            <p:nvPr/>
          </p:nvSpPr>
          <p:spPr>
            <a:xfrm>
              <a:off x="4207093" y="894035"/>
              <a:ext cx="1493850" cy="369418"/>
            </a:xfrm>
            <a:prstGeom prst="rect">
              <a:avLst/>
            </a:prstGeom>
            <a:noFill/>
          </p:spPr>
          <p:txBody>
            <a:bodyPr wrap="square" rtlCol="0">
              <a:spAutoFit/>
            </a:bodyPr>
            <a:lstStyle/>
            <a:p>
              <a:r>
                <a:rPr lang="zh-CN" altLang="en-US" sz="1200" b="1" dirty="0">
                  <a:solidFill>
                    <a:srgbClr val="01ACBE"/>
                  </a:solidFill>
                  <a:latin typeface="微软雅黑" panose="020B0503020204020204" pitchFamily="34" charset="-122"/>
                  <a:ea typeface="微软雅黑" panose="020B0503020204020204" pitchFamily="34" charset="-122"/>
                </a:rPr>
                <a:t>添加标题</a:t>
              </a:r>
              <a:endParaRPr lang="zh-CN" altLang="en-US" sz="1200" b="1" dirty="0">
                <a:solidFill>
                  <a:srgbClr val="01ACBE"/>
                </a:solidFill>
                <a:latin typeface="微软雅黑" panose="020B0503020204020204" pitchFamily="34" charset="-122"/>
                <a:ea typeface="微软雅黑" panose="020B0503020204020204" pitchFamily="34" charset="-122"/>
              </a:endParaRPr>
            </a:p>
          </p:txBody>
        </p:sp>
        <p:sp>
          <p:nvSpPr>
            <p:cNvPr id="209" name="文本框 84"/>
            <p:cNvSpPr txBox="1"/>
            <p:nvPr/>
          </p:nvSpPr>
          <p:spPr>
            <a:xfrm>
              <a:off x="3872062" y="812896"/>
              <a:ext cx="601380" cy="492557"/>
            </a:xfrm>
            <a:prstGeom prst="rect">
              <a:avLst/>
            </a:prstGeom>
            <a:noFill/>
          </p:spPr>
          <p:txBody>
            <a:bodyPr wrap="square" rtlCol="0">
              <a:spAutoFit/>
            </a:bodyPr>
            <a:lstStyle/>
            <a:p>
              <a:r>
                <a:rPr lang="en-US" altLang="zh-CN" sz="1800" dirty="0">
                  <a:solidFill>
                    <a:srgbClr val="01ACBE"/>
                  </a:solidFill>
                  <a:latin typeface="Impact" panose="020B0806030902050204" pitchFamily="34" charset="0"/>
                </a:rPr>
                <a:t>03</a:t>
              </a:r>
              <a:endParaRPr lang="zh-CN" altLang="en-US" sz="1800" dirty="0">
                <a:solidFill>
                  <a:srgbClr val="01ACBE"/>
                </a:solidFill>
                <a:latin typeface="Impact" panose="020B0806030902050204" pitchFamily="34" charset="0"/>
              </a:endParaRPr>
            </a:p>
          </p:txBody>
        </p:sp>
        <p:sp>
          <p:nvSpPr>
            <p:cNvPr id="210" name="文本框 113"/>
            <p:cNvSpPr txBox="1"/>
            <p:nvPr/>
          </p:nvSpPr>
          <p:spPr>
            <a:xfrm>
              <a:off x="3919593" y="1197546"/>
              <a:ext cx="2247621" cy="492557"/>
            </a:xfrm>
            <a:prstGeom prst="rect">
              <a:avLst/>
            </a:prstGeom>
            <a:noFill/>
          </p:spPr>
          <p:txBody>
            <a:bodyPr wrap="square" rtlCol="0">
              <a:spAutoFit/>
            </a:bodyPr>
            <a:lstStyle/>
            <a:p>
              <a:pP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40"/>
                                        </p:tgtEl>
                                        <p:attrNameLst>
                                          <p:attrName>style.visibility</p:attrName>
                                        </p:attrNameLst>
                                      </p:cBhvr>
                                      <p:to>
                                        <p:strVal val="visible"/>
                                      </p:to>
                                    </p:set>
                                    <p:animEffect transition="in" filter="fade">
                                      <p:cBhvr>
                                        <p:cTn id="11" dur="1000"/>
                                        <p:tgtEl>
                                          <p:spTgt spid="140"/>
                                        </p:tgtEl>
                                      </p:cBhvr>
                                    </p:animEffect>
                                    <p:anim calcmode="lin" valueType="num">
                                      <p:cBhvr>
                                        <p:cTn id="12" dur="1000" fill="hold"/>
                                        <p:tgtEl>
                                          <p:spTgt spid="140"/>
                                        </p:tgtEl>
                                        <p:attrNameLst>
                                          <p:attrName>ppt_x</p:attrName>
                                        </p:attrNameLst>
                                      </p:cBhvr>
                                      <p:tavLst>
                                        <p:tav tm="0">
                                          <p:val>
                                            <p:strVal val="#ppt_x"/>
                                          </p:val>
                                        </p:tav>
                                        <p:tav tm="100000">
                                          <p:val>
                                            <p:strVal val="#ppt_x"/>
                                          </p:val>
                                        </p:tav>
                                      </p:tavLst>
                                    </p:anim>
                                    <p:anim calcmode="lin" valueType="num">
                                      <p:cBhvr>
                                        <p:cTn id="13" dur="1000" fill="hold"/>
                                        <p:tgtEl>
                                          <p:spTgt spid="1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41"/>
                                        </p:tgtEl>
                                        <p:attrNameLst>
                                          <p:attrName>style.visibility</p:attrName>
                                        </p:attrNameLst>
                                      </p:cBhvr>
                                      <p:to>
                                        <p:strVal val="visible"/>
                                      </p:to>
                                    </p:set>
                                    <p:animEffect transition="in" filter="fade">
                                      <p:cBhvr>
                                        <p:cTn id="17" dur="1000"/>
                                        <p:tgtEl>
                                          <p:spTgt spid="141"/>
                                        </p:tgtEl>
                                      </p:cBhvr>
                                    </p:animEffect>
                                    <p:anim calcmode="lin" valueType="num">
                                      <p:cBhvr>
                                        <p:cTn id="18" dur="1000" fill="hold"/>
                                        <p:tgtEl>
                                          <p:spTgt spid="141"/>
                                        </p:tgtEl>
                                        <p:attrNameLst>
                                          <p:attrName>ppt_x</p:attrName>
                                        </p:attrNameLst>
                                      </p:cBhvr>
                                      <p:tavLst>
                                        <p:tav tm="0">
                                          <p:val>
                                            <p:strVal val="#ppt_x"/>
                                          </p:val>
                                        </p:tav>
                                        <p:tav tm="100000">
                                          <p:val>
                                            <p:strVal val="#ppt_x"/>
                                          </p:val>
                                        </p:tav>
                                      </p:tavLst>
                                    </p:anim>
                                    <p:anim calcmode="lin" valueType="num">
                                      <p:cBhvr>
                                        <p:cTn id="19" dur="1000" fill="hold"/>
                                        <p:tgtEl>
                                          <p:spTgt spid="14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165"/>
                                        </p:tgtEl>
                                        <p:attrNameLst>
                                          <p:attrName>style.visibility</p:attrName>
                                        </p:attrNameLst>
                                      </p:cBhvr>
                                      <p:to>
                                        <p:strVal val="visible"/>
                                      </p:to>
                                    </p:set>
                                    <p:animEffect transition="in" filter="fade">
                                      <p:cBhvr>
                                        <p:cTn id="23" dur="1000"/>
                                        <p:tgtEl>
                                          <p:spTgt spid="165"/>
                                        </p:tgtEl>
                                      </p:cBhvr>
                                    </p:animEffect>
                                    <p:anim calcmode="lin" valueType="num">
                                      <p:cBhvr>
                                        <p:cTn id="24" dur="1000" fill="hold"/>
                                        <p:tgtEl>
                                          <p:spTgt spid="165"/>
                                        </p:tgtEl>
                                        <p:attrNameLst>
                                          <p:attrName>ppt_x</p:attrName>
                                        </p:attrNameLst>
                                      </p:cBhvr>
                                      <p:tavLst>
                                        <p:tav tm="0">
                                          <p:val>
                                            <p:strVal val="#ppt_x"/>
                                          </p:val>
                                        </p:tav>
                                        <p:tav tm="100000">
                                          <p:val>
                                            <p:strVal val="#ppt_x"/>
                                          </p:val>
                                        </p:tav>
                                      </p:tavLst>
                                    </p:anim>
                                    <p:anim calcmode="lin" valueType="num">
                                      <p:cBhvr>
                                        <p:cTn id="25" dur="1000" fill="hold"/>
                                        <p:tgtEl>
                                          <p:spTgt spid="16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Effect transition="in" filter="fade">
                                      <p:cBhvr>
                                        <p:cTn id="29" dur="1000"/>
                                        <p:tgtEl>
                                          <p:spTgt spid="153"/>
                                        </p:tgtEl>
                                      </p:cBhvr>
                                    </p:animEffect>
                                    <p:anim calcmode="lin" valueType="num">
                                      <p:cBhvr>
                                        <p:cTn id="30" dur="1000" fill="hold"/>
                                        <p:tgtEl>
                                          <p:spTgt spid="153"/>
                                        </p:tgtEl>
                                        <p:attrNameLst>
                                          <p:attrName>ppt_x</p:attrName>
                                        </p:attrNameLst>
                                      </p:cBhvr>
                                      <p:tavLst>
                                        <p:tav tm="0">
                                          <p:val>
                                            <p:strVal val="#ppt_x"/>
                                          </p:val>
                                        </p:tav>
                                        <p:tav tm="100000">
                                          <p:val>
                                            <p:strVal val="#ppt_x"/>
                                          </p:val>
                                        </p:tav>
                                      </p:tavLst>
                                    </p:anim>
                                    <p:anim calcmode="lin" valueType="num">
                                      <p:cBhvr>
                                        <p:cTn id="31" dur="1000" fill="hold"/>
                                        <p:tgtEl>
                                          <p:spTgt spid="153"/>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72"/>
                                        </p:tgtEl>
                                        <p:attrNameLst>
                                          <p:attrName>style.visibility</p:attrName>
                                        </p:attrNameLst>
                                      </p:cBhvr>
                                      <p:to>
                                        <p:strVal val="visible"/>
                                      </p:to>
                                    </p:set>
                                    <p:animEffect transition="in" filter="fade">
                                      <p:cBhvr>
                                        <p:cTn id="35" dur="1000"/>
                                        <p:tgtEl>
                                          <p:spTgt spid="172"/>
                                        </p:tgtEl>
                                      </p:cBhvr>
                                    </p:animEffect>
                                    <p:anim calcmode="lin" valueType="num">
                                      <p:cBhvr>
                                        <p:cTn id="36" dur="1000" fill="hold"/>
                                        <p:tgtEl>
                                          <p:spTgt spid="172"/>
                                        </p:tgtEl>
                                        <p:attrNameLst>
                                          <p:attrName>ppt_x</p:attrName>
                                        </p:attrNameLst>
                                      </p:cBhvr>
                                      <p:tavLst>
                                        <p:tav tm="0">
                                          <p:val>
                                            <p:strVal val="#ppt_x"/>
                                          </p:val>
                                        </p:tav>
                                        <p:tav tm="100000">
                                          <p:val>
                                            <p:strVal val="#ppt_x"/>
                                          </p:val>
                                        </p:tav>
                                      </p:tavLst>
                                    </p:anim>
                                    <p:anim calcmode="lin" valueType="num">
                                      <p:cBhvr>
                                        <p:cTn id="37" dur="1000" fill="hold"/>
                                        <p:tgtEl>
                                          <p:spTgt spid="17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2" fill="hold" nodeType="afterEffect">
                                  <p:stCondLst>
                                    <p:cond delay="0"/>
                                  </p:stCondLst>
                                  <p:childTnLst>
                                    <p:set>
                                      <p:cBhvr>
                                        <p:cTn id="40" dur="1" fill="hold">
                                          <p:stCondLst>
                                            <p:cond delay="0"/>
                                          </p:stCondLst>
                                        </p:cTn>
                                        <p:tgtEl>
                                          <p:spTgt spid="186"/>
                                        </p:tgtEl>
                                        <p:attrNameLst>
                                          <p:attrName>style.visibility</p:attrName>
                                        </p:attrNameLst>
                                      </p:cBhvr>
                                      <p:to>
                                        <p:strVal val="visible"/>
                                      </p:to>
                                    </p:set>
                                    <p:animEffect transition="in" filter="wipe(right)">
                                      <p:cBhvr>
                                        <p:cTn id="41" dur="500"/>
                                        <p:tgtEl>
                                          <p:spTgt spid="186"/>
                                        </p:tgtEl>
                                      </p:cBhvr>
                                    </p:animEffect>
                                  </p:childTnLst>
                                </p:cTn>
                              </p:par>
                              <p:par>
                                <p:cTn id="42" presetID="22" presetClass="entr" presetSubtype="8" fill="hold" nodeType="withEffect">
                                  <p:stCondLst>
                                    <p:cond delay="0"/>
                                  </p:stCondLst>
                                  <p:childTnLst>
                                    <p:set>
                                      <p:cBhvr>
                                        <p:cTn id="43" dur="1" fill="hold">
                                          <p:stCondLst>
                                            <p:cond delay="0"/>
                                          </p:stCondLst>
                                        </p:cTn>
                                        <p:tgtEl>
                                          <p:spTgt spid="192"/>
                                        </p:tgtEl>
                                        <p:attrNameLst>
                                          <p:attrName>style.visibility</p:attrName>
                                        </p:attrNameLst>
                                      </p:cBhvr>
                                      <p:to>
                                        <p:strVal val="visible"/>
                                      </p:to>
                                    </p:set>
                                    <p:animEffect transition="in" filter="wipe(left)">
                                      <p:cBhvr>
                                        <p:cTn id="44" dur="500"/>
                                        <p:tgtEl>
                                          <p:spTgt spid="192"/>
                                        </p:tgtEl>
                                      </p:cBhvr>
                                    </p:animEffect>
                                  </p:childTnLst>
                                </p:cTn>
                              </p:par>
                              <p:par>
                                <p:cTn id="45" presetID="22" presetClass="entr" presetSubtype="2" fill="hold" nodeType="withEffect">
                                  <p:stCondLst>
                                    <p:cond delay="0"/>
                                  </p:stCondLst>
                                  <p:childTnLst>
                                    <p:set>
                                      <p:cBhvr>
                                        <p:cTn id="46" dur="1" fill="hold">
                                          <p:stCondLst>
                                            <p:cond delay="0"/>
                                          </p:stCondLst>
                                        </p:cTn>
                                        <p:tgtEl>
                                          <p:spTgt spid="183"/>
                                        </p:tgtEl>
                                        <p:attrNameLst>
                                          <p:attrName>style.visibility</p:attrName>
                                        </p:attrNameLst>
                                      </p:cBhvr>
                                      <p:to>
                                        <p:strVal val="visible"/>
                                      </p:to>
                                    </p:set>
                                    <p:animEffect transition="in" filter="wipe(right)">
                                      <p:cBhvr>
                                        <p:cTn id="47" dur="500"/>
                                        <p:tgtEl>
                                          <p:spTgt spid="183"/>
                                        </p:tgtEl>
                                      </p:cBhvr>
                                    </p:animEffect>
                                  </p:childTnLst>
                                </p:cTn>
                              </p:par>
                              <p:par>
                                <p:cTn id="48" presetID="22" presetClass="entr" presetSubtype="8" fill="hold" nodeType="withEffect">
                                  <p:stCondLst>
                                    <p:cond delay="0"/>
                                  </p:stCondLst>
                                  <p:childTnLst>
                                    <p:set>
                                      <p:cBhvr>
                                        <p:cTn id="49" dur="1" fill="hold">
                                          <p:stCondLst>
                                            <p:cond delay="0"/>
                                          </p:stCondLst>
                                        </p:cTn>
                                        <p:tgtEl>
                                          <p:spTgt spid="189"/>
                                        </p:tgtEl>
                                        <p:attrNameLst>
                                          <p:attrName>style.visibility</p:attrName>
                                        </p:attrNameLst>
                                      </p:cBhvr>
                                      <p:to>
                                        <p:strVal val="visible"/>
                                      </p:to>
                                    </p:set>
                                    <p:animEffect transition="in" filter="wipe(left)">
                                      <p:cBhvr>
                                        <p:cTn id="50" dur="500"/>
                                        <p:tgtEl>
                                          <p:spTgt spid="189"/>
                                        </p:tgtEl>
                                      </p:cBhvr>
                                    </p:animEffect>
                                  </p:childTnLst>
                                </p:cTn>
                              </p:par>
                            </p:childTnLst>
                          </p:cTn>
                        </p:par>
                        <p:par>
                          <p:cTn id="51" fill="hold">
                            <p:stCondLst>
                              <p:cond delay="6000"/>
                            </p:stCondLst>
                            <p:childTnLst>
                              <p:par>
                                <p:cTn id="52" presetID="14" presetClass="entr" presetSubtype="10" fill="hold" nodeType="afterEffect">
                                  <p:stCondLst>
                                    <p:cond delay="0"/>
                                  </p:stCondLst>
                                  <p:childTnLst>
                                    <p:set>
                                      <p:cBhvr>
                                        <p:cTn id="53" dur="1" fill="hold">
                                          <p:stCondLst>
                                            <p:cond delay="0"/>
                                          </p:stCondLst>
                                        </p:cTn>
                                        <p:tgtEl>
                                          <p:spTgt spid="203"/>
                                        </p:tgtEl>
                                        <p:attrNameLst>
                                          <p:attrName>style.visibility</p:attrName>
                                        </p:attrNameLst>
                                      </p:cBhvr>
                                      <p:to>
                                        <p:strVal val="visible"/>
                                      </p:to>
                                    </p:set>
                                    <p:animEffect transition="in" filter="randombar(horizontal)">
                                      <p:cBhvr>
                                        <p:cTn id="54" dur="500"/>
                                        <p:tgtEl>
                                          <p:spTgt spid="203"/>
                                        </p:tgtEl>
                                      </p:cBhvr>
                                    </p:animEffect>
                                  </p:childTnLst>
                                </p:cTn>
                              </p:par>
                              <p:par>
                                <p:cTn id="55" presetID="14" presetClass="entr" presetSubtype="10" fill="hold" nodeType="withEffect">
                                  <p:stCondLst>
                                    <p:cond delay="0"/>
                                  </p:stCondLst>
                                  <p:childTnLst>
                                    <p:set>
                                      <p:cBhvr>
                                        <p:cTn id="56" dur="1" fill="hold">
                                          <p:stCondLst>
                                            <p:cond delay="0"/>
                                          </p:stCondLst>
                                        </p:cTn>
                                        <p:tgtEl>
                                          <p:spTgt spid="207"/>
                                        </p:tgtEl>
                                        <p:attrNameLst>
                                          <p:attrName>style.visibility</p:attrName>
                                        </p:attrNameLst>
                                      </p:cBhvr>
                                      <p:to>
                                        <p:strVal val="visible"/>
                                      </p:to>
                                    </p:set>
                                    <p:animEffect transition="in" filter="randombar(horizontal)">
                                      <p:cBhvr>
                                        <p:cTn id="57" dur="500"/>
                                        <p:tgtEl>
                                          <p:spTgt spid="207"/>
                                        </p:tgtEl>
                                      </p:cBhvr>
                                    </p:animEffect>
                                  </p:childTnLst>
                                </p:cTn>
                              </p:par>
                              <p:par>
                                <p:cTn id="58" presetID="14" presetClass="entr" presetSubtype="10" fill="hold" nodeType="withEffect">
                                  <p:stCondLst>
                                    <p:cond delay="0"/>
                                  </p:stCondLst>
                                  <p:childTnLst>
                                    <p:set>
                                      <p:cBhvr>
                                        <p:cTn id="59" dur="1" fill="hold">
                                          <p:stCondLst>
                                            <p:cond delay="0"/>
                                          </p:stCondLst>
                                        </p:cTn>
                                        <p:tgtEl>
                                          <p:spTgt spid="195"/>
                                        </p:tgtEl>
                                        <p:attrNameLst>
                                          <p:attrName>style.visibility</p:attrName>
                                        </p:attrNameLst>
                                      </p:cBhvr>
                                      <p:to>
                                        <p:strVal val="visible"/>
                                      </p:to>
                                    </p:set>
                                    <p:animEffect transition="in" filter="randombar(horizontal)">
                                      <p:cBhvr>
                                        <p:cTn id="60" dur="500"/>
                                        <p:tgtEl>
                                          <p:spTgt spid="195"/>
                                        </p:tgtEl>
                                      </p:cBhvr>
                                    </p:animEffect>
                                  </p:childTnLst>
                                </p:cTn>
                              </p:par>
                              <p:par>
                                <p:cTn id="61" presetID="14" presetClass="entr" presetSubtype="10" fill="hold" nodeType="withEffect">
                                  <p:stCondLst>
                                    <p:cond delay="0"/>
                                  </p:stCondLst>
                                  <p:childTnLst>
                                    <p:set>
                                      <p:cBhvr>
                                        <p:cTn id="62" dur="1" fill="hold">
                                          <p:stCondLst>
                                            <p:cond delay="0"/>
                                          </p:stCondLst>
                                        </p:cTn>
                                        <p:tgtEl>
                                          <p:spTgt spid="199"/>
                                        </p:tgtEl>
                                        <p:attrNameLst>
                                          <p:attrName>style.visibility</p:attrName>
                                        </p:attrNameLst>
                                      </p:cBhvr>
                                      <p:to>
                                        <p:strVal val="visible"/>
                                      </p:to>
                                    </p:set>
                                    <p:animEffect transition="in" filter="randombar(horizontal)">
                                      <p:cBhvr>
                                        <p:cTn id="63"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smtClean="0">
                <a:solidFill>
                  <a:srgbClr val="6E4180"/>
                </a:solidFill>
                <a:latin typeface="微软雅黑" panose="020B0503020204020204" pitchFamily="34" charset="-122"/>
                <a:ea typeface="微软雅黑" panose="020B0503020204020204" pitchFamily="34" charset="-122"/>
              </a:rPr>
              <a:t>单击添加标题</a:t>
            </a:r>
            <a:endParaRPr lang="zh-CN" altLang="en-US" sz="1800" b="1" dirty="0">
              <a:solidFill>
                <a:srgbClr val="6E4180"/>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3707876" y="1910791"/>
            <a:ext cx="1764482" cy="1742343"/>
            <a:chOff x="4943191" y="2548311"/>
            <a:chExt cx="2352336" cy="2323662"/>
          </a:xfrm>
        </p:grpSpPr>
        <p:sp>
          <p:nvSpPr>
            <p:cNvPr id="5" name="任意多边形 4"/>
            <p:cNvSpPr/>
            <p:nvPr/>
          </p:nvSpPr>
          <p:spPr>
            <a:xfrm>
              <a:off x="4943191" y="2548311"/>
              <a:ext cx="2352336" cy="2323662"/>
            </a:xfrm>
            <a:custGeom>
              <a:avLst/>
              <a:gdLst>
                <a:gd name="connsiteX0" fmla="*/ 2374973 w 4757647"/>
                <a:gd name="connsiteY0" fmla="*/ 0 h 4743226"/>
                <a:gd name="connsiteX1" fmla="*/ 4173714 w 4757647"/>
                <a:gd name="connsiteY1" fmla="*/ 822061 h 4743226"/>
                <a:gd name="connsiteX2" fmla="*/ 4277739 w 4757647"/>
                <a:gd name="connsiteY2" fmla="*/ 952822 h 4743226"/>
                <a:gd name="connsiteX3" fmla="*/ 4282358 w 4757647"/>
                <a:gd name="connsiteY3" fmla="*/ 951360 h 4743226"/>
                <a:gd name="connsiteX4" fmla="*/ 4300850 w 4757647"/>
                <a:gd name="connsiteY4" fmla="*/ 974606 h 4743226"/>
                <a:gd name="connsiteX5" fmla="*/ 4708119 w 4757647"/>
                <a:gd name="connsiteY5" fmla="*/ 1895475 h 4743226"/>
                <a:gd name="connsiteX6" fmla="*/ 4717082 w 4757647"/>
                <a:gd name="connsiteY6" fmla="*/ 1954202 h 4743226"/>
                <a:gd name="connsiteX7" fmla="*/ 4719203 w 4757647"/>
                <a:gd name="connsiteY7" fmla="*/ 1952935 h 4743226"/>
                <a:gd name="connsiteX8" fmla="*/ 4745365 w 4757647"/>
                <a:gd name="connsiteY8" fmla="*/ 2124356 h 4743226"/>
                <a:gd name="connsiteX9" fmla="*/ 4757647 w 4757647"/>
                <a:gd name="connsiteY9" fmla="*/ 2367577 h 4743226"/>
                <a:gd name="connsiteX10" fmla="*/ 4650700 w 4757647"/>
                <a:gd name="connsiteY10" fmla="*/ 3074967 h 4743226"/>
                <a:gd name="connsiteX11" fmla="*/ 4604608 w 4757647"/>
                <a:gd name="connsiteY11" fmla="*/ 3200901 h 4743226"/>
                <a:gd name="connsiteX12" fmla="*/ 4609798 w 4757647"/>
                <a:gd name="connsiteY12" fmla="*/ 3198442 h 4743226"/>
                <a:gd name="connsiteX13" fmla="*/ 4576160 w 4757647"/>
                <a:gd name="connsiteY13" fmla="*/ 3290347 h 4743226"/>
                <a:gd name="connsiteX14" fmla="*/ 2384276 w 4757647"/>
                <a:gd name="connsiteY14" fmla="*/ 4743226 h 4743226"/>
                <a:gd name="connsiteX15" fmla="*/ 192392 w 4757647"/>
                <a:gd name="connsiteY15" fmla="*/ 3290347 h 4743226"/>
                <a:gd name="connsiteX16" fmla="*/ 161303 w 4757647"/>
                <a:gd name="connsiteY16" fmla="*/ 3205408 h 4743226"/>
                <a:gd name="connsiteX17" fmla="*/ 153302 w 4757647"/>
                <a:gd name="connsiteY17" fmla="*/ 3201618 h 4743226"/>
                <a:gd name="connsiteX18" fmla="*/ 106947 w 4757647"/>
                <a:gd name="connsiteY18" fmla="*/ 3074967 h 4743226"/>
                <a:gd name="connsiteX19" fmla="*/ 0 w 4757647"/>
                <a:gd name="connsiteY19" fmla="*/ 2367577 h 4743226"/>
                <a:gd name="connsiteX20" fmla="*/ 12281 w 4757647"/>
                <a:gd name="connsiteY20" fmla="*/ 2124356 h 4743226"/>
                <a:gd name="connsiteX21" fmla="*/ 37193 w 4757647"/>
                <a:gd name="connsiteY21" fmla="*/ 1961128 h 4743226"/>
                <a:gd name="connsiteX22" fmla="*/ 37116 w 4757647"/>
                <a:gd name="connsiteY22" fmla="*/ 1961090 h 4743226"/>
                <a:gd name="connsiteX23" fmla="*/ 47129 w 4757647"/>
                <a:gd name="connsiteY23" fmla="*/ 1895475 h 4743226"/>
                <a:gd name="connsiteX24" fmla="*/ 454400 w 4757647"/>
                <a:gd name="connsiteY24" fmla="*/ 974606 h 4743226"/>
                <a:gd name="connsiteX25" fmla="*/ 472892 w 4757647"/>
                <a:gd name="connsiteY25" fmla="*/ 951360 h 4743226"/>
                <a:gd name="connsiteX26" fmla="*/ 473274 w 4757647"/>
                <a:gd name="connsiteY26" fmla="*/ 951481 h 4743226"/>
                <a:gd name="connsiteX27" fmla="*/ 576232 w 4757647"/>
                <a:gd name="connsiteY27" fmla="*/ 822061 h 4743226"/>
                <a:gd name="connsiteX28" fmla="*/ 2374973 w 4757647"/>
                <a:gd name="connsiteY28" fmla="*/ 0 h 474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57647" h="4743226">
                  <a:moveTo>
                    <a:pt x="2374973" y="0"/>
                  </a:moveTo>
                  <a:cubicBezTo>
                    <a:pt x="3093451" y="0"/>
                    <a:pt x="3737534" y="318523"/>
                    <a:pt x="4173714" y="822061"/>
                  </a:cubicBezTo>
                  <a:lnTo>
                    <a:pt x="4277739" y="952822"/>
                  </a:lnTo>
                  <a:lnTo>
                    <a:pt x="4282358" y="951360"/>
                  </a:lnTo>
                  <a:lnTo>
                    <a:pt x="4300850" y="974606"/>
                  </a:lnTo>
                  <a:cubicBezTo>
                    <a:pt x="4497482" y="1244209"/>
                    <a:pt x="4638802" y="1556728"/>
                    <a:pt x="4708119" y="1895475"/>
                  </a:cubicBezTo>
                  <a:lnTo>
                    <a:pt x="4717082" y="1954202"/>
                  </a:lnTo>
                  <a:lnTo>
                    <a:pt x="4719203" y="1952935"/>
                  </a:lnTo>
                  <a:lnTo>
                    <a:pt x="4745365" y="2124356"/>
                  </a:lnTo>
                  <a:cubicBezTo>
                    <a:pt x="4753487" y="2204325"/>
                    <a:pt x="4757647" y="2285465"/>
                    <a:pt x="4757647" y="2367577"/>
                  </a:cubicBezTo>
                  <a:cubicBezTo>
                    <a:pt x="4757647" y="2613912"/>
                    <a:pt x="4720205" y="2851503"/>
                    <a:pt x="4650700" y="3074967"/>
                  </a:cubicBezTo>
                  <a:lnTo>
                    <a:pt x="4604608" y="3200901"/>
                  </a:lnTo>
                  <a:lnTo>
                    <a:pt x="4609798" y="3198442"/>
                  </a:lnTo>
                  <a:lnTo>
                    <a:pt x="4576160" y="3290347"/>
                  </a:lnTo>
                  <a:cubicBezTo>
                    <a:pt x="4215035" y="4144143"/>
                    <a:pt x="3369617" y="4743226"/>
                    <a:pt x="2384276" y="4743226"/>
                  </a:cubicBezTo>
                  <a:cubicBezTo>
                    <a:pt x="1398935" y="4743226"/>
                    <a:pt x="553518" y="4144143"/>
                    <a:pt x="192392" y="3290347"/>
                  </a:cubicBezTo>
                  <a:lnTo>
                    <a:pt x="161303" y="3205408"/>
                  </a:lnTo>
                  <a:lnTo>
                    <a:pt x="153302" y="3201618"/>
                  </a:lnTo>
                  <a:lnTo>
                    <a:pt x="106947" y="3074967"/>
                  </a:lnTo>
                  <a:cubicBezTo>
                    <a:pt x="37443" y="2851503"/>
                    <a:pt x="0" y="2613912"/>
                    <a:pt x="0" y="2367577"/>
                  </a:cubicBezTo>
                  <a:cubicBezTo>
                    <a:pt x="0" y="2285465"/>
                    <a:pt x="4160" y="2204325"/>
                    <a:pt x="12281" y="2124356"/>
                  </a:cubicBezTo>
                  <a:lnTo>
                    <a:pt x="37193" y="1961128"/>
                  </a:lnTo>
                  <a:lnTo>
                    <a:pt x="37116" y="1961090"/>
                  </a:lnTo>
                  <a:lnTo>
                    <a:pt x="47129" y="1895475"/>
                  </a:lnTo>
                  <a:cubicBezTo>
                    <a:pt x="116447" y="1556728"/>
                    <a:pt x="257767" y="1244209"/>
                    <a:pt x="454400" y="974606"/>
                  </a:cubicBezTo>
                  <a:lnTo>
                    <a:pt x="472892" y="951360"/>
                  </a:lnTo>
                  <a:lnTo>
                    <a:pt x="473274" y="951481"/>
                  </a:lnTo>
                  <a:lnTo>
                    <a:pt x="576232" y="822061"/>
                  </a:lnTo>
                  <a:cubicBezTo>
                    <a:pt x="1012412" y="318523"/>
                    <a:pt x="1656495" y="0"/>
                    <a:pt x="2374973" y="0"/>
                  </a:cubicBezTo>
                  <a:close/>
                </a:path>
              </a:pathLst>
            </a:custGeom>
            <a:gradFill>
              <a:gsLst>
                <a:gs pos="0">
                  <a:schemeClr val="bg1">
                    <a:lumMod val="95000"/>
                  </a:schemeClr>
                </a:gs>
                <a:gs pos="100000">
                  <a:srgbClr val="B2B2B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prstClr val="white"/>
                </a:solidFill>
              </a:endParaRPr>
            </a:p>
          </p:txBody>
        </p:sp>
        <p:grpSp>
          <p:nvGrpSpPr>
            <p:cNvPr id="6" name="Group 35"/>
            <p:cNvGrpSpPr>
              <a:grpSpLocks noChangeAspect="1"/>
            </p:cNvGrpSpPr>
            <p:nvPr/>
          </p:nvGrpSpPr>
          <p:grpSpPr bwMode="auto">
            <a:xfrm>
              <a:off x="5065569" y="2571531"/>
              <a:ext cx="2173536" cy="2107672"/>
              <a:chOff x="3477" y="1809"/>
              <a:chExt cx="726" cy="704"/>
            </a:xfrm>
            <a:noFill/>
          </p:grpSpPr>
          <p:sp>
            <p:nvSpPr>
              <p:cNvPr id="7" name="Freeform 36"/>
              <p:cNvSpPr/>
              <p:nvPr/>
            </p:nvSpPr>
            <p:spPr bwMode="auto">
              <a:xfrm>
                <a:off x="3928" y="1833"/>
                <a:ext cx="15" cy="12"/>
              </a:xfrm>
              <a:custGeom>
                <a:avLst/>
                <a:gdLst>
                  <a:gd name="T0" fmla="*/ 5 w 6"/>
                  <a:gd name="T1" fmla="*/ 0 h 5"/>
                  <a:gd name="T2" fmla="*/ 0 w 6"/>
                  <a:gd name="T3" fmla="*/ 0 h 5"/>
                  <a:gd name="T4" fmla="*/ 0 w 6"/>
                  <a:gd name="T5" fmla="*/ 3 h 5"/>
                  <a:gd name="T6" fmla="*/ 0 w 6"/>
                  <a:gd name="T7" fmla="*/ 4 h 5"/>
                  <a:gd name="T8" fmla="*/ 0 w 6"/>
                  <a:gd name="T9" fmla="*/ 5 h 5"/>
                  <a:gd name="T10" fmla="*/ 1 w 6"/>
                  <a:gd name="T11" fmla="*/ 5 h 5"/>
                  <a:gd name="T12" fmla="*/ 5 w 6"/>
                  <a:gd name="T13" fmla="*/ 5 h 5"/>
                  <a:gd name="T14" fmla="*/ 6 w 6"/>
                  <a:gd name="T15" fmla="*/ 5 h 5"/>
                  <a:gd name="T16" fmla="*/ 6 w 6"/>
                  <a:gd name="T17" fmla="*/ 5 h 5"/>
                  <a:gd name="T18" fmla="*/ 6 w 6"/>
                  <a:gd name="T19" fmla="*/ 5 h 5"/>
                  <a:gd name="T20" fmla="*/ 6 w 6"/>
                  <a:gd name="T21" fmla="*/ 4 h 5"/>
                  <a:gd name="T22" fmla="*/ 6 w 6"/>
                  <a:gd name="T23" fmla="*/ 3 h 5"/>
                  <a:gd name="T24" fmla="*/ 6 w 6"/>
                  <a:gd name="T25" fmla="*/ 3 h 5"/>
                  <a:gd name="T26" fmla="*/ 5 w 6"/>
                  <a:gd name="T27" fmla="*/ 2 h 5"/>
                  <a:gd name="T28" fmla="*/ 5 w 6"/>
                  <a:gd name="T29" fmla="*/ 2 h 5"/>
                  <a:gd name="T30" fmla="*/ 5 w 6"/>
                  <a:gd name="T31" fmla="*/ 1 h 5"/>
                  <a:gd name="T32" fmla="*/ 5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lstStyle/>
              <a:p>
                <a:endParaRPr lang="zh-CN" altLang="en-US" sz="1015">
                  <a:solidFill>
                    <a:prstClr val="black"/>
                  </a:solidFill>
                </a:endParaRPr>
              </a:p>
            </p:txBody>
          </p:sp>
          <p:sp>
            <p:nvSpPr>
              <p:cNvPr id="8" name="Freeform 37"/>
              <p:cNvSpPr/>
              <p:nvPr/>
            </p:nvSpPr>
            <p:spPr bwMode="auto">
              <a:xfrm>
                <a:off x="3928" y="1840"/>
                <a:ext cx="34" cy="33"/>
              </a:xfrm>
              <a:custGeom>
                <a:avLst/>
                <a:gdLst>
                  <a:gd name="T0" fmla="*/ 7 w 14"/>
                  <a:gd name="T1" fmla="*/ 0 h 14"/>
                  <a:gd name="T2" fmla="*/ 6 w 14"/>
                  <a:gd name="T3" fmla="*/ 0 h 14"/>
                  <a:gd name="T4" fmla="*/ 6 w 14"/>
                  <a:gd name="T5" fmla="*/ 1 h 14"/>
                  <a:gd name="T6" fmla="*/ 6 w 14"/>
                  <a:gd name="T7" fmla="*/ 2 h 14"/>
                  <a:gd name="T8" fmla="*/ 6 w 14"/>
                  <a:gd name="T9" fmla="*/ 2 h 14"/>
                  <a:gd name="T10" fmla="*/ 6 w 14"/>
                  <a:gd name="T11" fmla="*/ 2 h 14"/>
                  <a:gd name="T12" fmla="*/ 5 w 14"/>
                  <a:gd name="T13" fmla="*/ 3 h 14"/>
                  <a:gd name="T14" fmla="*/ 5 w 14"/>
                  <a:gd name="T15" fmla="*/ 3 h 14"/>
                  <a:gd name="T16" fmla="*/ 4 w 14"/>
                  <a:gd name="T17" fmla="*/ 3 h 14"/>
                  <a:gd name="T18" fmla="*/ 4 w 14"/>
                  <a:gd name="T19" fmla="*/ 3 h 14"/>
                  <a:gd name="T20" fmla="*/ 3 w 14"/>
                  <a:gd name="T21" fmla="*/ 3 h 14"/>
                  <a:gd name="T22" fmla="*/ 3 w 14"/>
                  <a:gd name="T23" fmla="*/ 4 h 14"/>
                  <a:gd name="T24" fmla="*/ 3 w 14"/>
                  <a:gd name="T25" fmla="*/ 4 h 14"/>
                  <a:gd name="T26" fmla="*/ 3 w 14"/>
                  <a:gd name="T27" fmla="*/ 4 h 14"/>
                  <a:gd name="T28" fmla="*/ 3 w 14"/>
                  <a:gd name="T29" fmla="*/ 4 h 14"/>
                  <a:gd name="T30" fmla="*/ 2 w 14"/>
                  <a:gd name="T31" fmla="*/ 4 h 14"/>
                  <a:gd name="T32" fmla="*/ 1 w 14"/>
                  <a:gd name="T33" fmla="*/ 4 h 14"/>
                  <a:gd name="T34" fmla="*/ 0 w 14"/>
                  <a:gd name="T35" fmla="*/ 5 h 14"/>
                  <a:gd name="T36" fmla="*/ 0 w 14"/>
                  <a:gd name="T37" fmla="*/ 6 h 14"/>
                  <a:gd name="T38" fmla="*/ 0 w 14"/>
                  <a:gd name="T39" fmla="*/ 6 h 14"/>
                  <a:gd name="T40" fmla="*/ 0 w 14"/>
                  <a:gd name="T41" fmla="*/ 9 h 14"/>
                  <a:gd name="T42" fmla="*/ 1 w 14"/>
                  <a:gd name="T43" fmla="*/ 9 h 14"/>
                  <a:gd name="T44" fmla="*/ 1 w 14"/>
                  <a:gd name="T45" fmla="*/ 9 h 14"/>
                  <a:gd name="T46" fmla="*/ 1 w 14"/>
                  <a:gd name="T47" fmla="*/ 9 h 14"/>
                  <a:gd name="T48" fmla="*/ 1 w 14"/>
                  <a:gd name="T49" fmla="*/ 9 h 14"/>
                  <a:gd name="T50" fmla="*/ 1 w 14"/>
                  <a:gd name="T51" fmla="*/ 11 h 14"/>
                  <a:gd name="T52" fmla="*/ 2 w 14"/>
                  <a:gd name="T53" fmla="*/ 11 h 14"/>
                  <a:gd name="T54" fmla="*/ 3 w 14"/>
                  <a:gd name="T55" fmla="*/ 11 h 14"/>
                  <a:gd name="T56" fmla="*/ 3 w 14"/>
                  <a:gd name="T57" fmla="*/ 11 h 14"/>
                  <a:gd name="T58" fmla="*/ 3 w 14"/>
                  <a:gd name="T59" fmla="*/ 11 h 14"/>
                  <a:gd name="T60" fmla="*/ 3 w 14"/>
                  <a:gd name="T61" fmla="*/ 13 h 14"/>
                  <a:gd name="T62" fmla="*/ 5 w 14"/>
                  <a:gd name="T63" fmla="*/ 13 h 14"/>
                  <a:gd name="T64" fmla="*/ 6 w 14"/>
                  <a:gd name="T65" fmla="*/ 14 h 14"/>
                  <a:gd name="T66" fmla="*/ 7 w 14"/>
                  <a:gd name="T67" fmla="*/ 14 h 14"/>
                  <a:gd name="T68" fmla="*/ 9 w 14"/>
                  <a:gd name="T69" fmla="*/ 13 h 14"/>
                  <a:gd name="T70" fmla="*/ 10 w 14"/>
                  <a:gd name="T71" fmla="*/ 13 h 14"/>
                  <a:gd name="T72" fmla="*/ 10 w 14"/>
                  <a:gd name="T73" fmla="*/ 12 h 14"/>
                  <a:gd name="T74" fmla="*/ 11 w 14"/>
                  <a:gd name="T75" fmla="*/ 12 h 14"/>
                  <a:gd name="T76" fmla="*/ 12 w 14"/>
                  <a:gd name="T77" fmla="*/ 12 h 14"/>
                  <a:gd name="T78" fmla="*/ 13 w 14"/>
                  <a:gd name="T79" fmla="*/ 8 h 14"/>
                  <a:gd name="T80" fmla="*/ 13 w 14"/>
                  <a:gd name="T81" fmla="*/ 7 h 14"/>
                  <a:gd name="T82" fmla="*/ 12 w 14"/>
                  <a:gd name="T83" fmla="*/ 5 h 14"/>
                  <a:gd name="T84" fmla="*/ 12 w 14"/>
                  <a:gd name="T85" fmla="*/ 5 h 14"/>
                  <a:gd name="T86" fmla="*/ 12 w 14"/>
                  <a:gd name="T87" fmla="*/ 5 h 14"/>
                  <a:gd name="T88" fmla="*/ 13 w 14"/>
                  <a:gd name="T89" fmla="*/ 4 h 14"/>
                  <a:gd name="T90" fmla="*/ 13 w 14"/>
                  <a:gd name="T91" fmla="*/ 2 h 14"/>
                  <a:gd name="T92" fmla="*/ 13 w 14"/>
                  <a:gd name="T93" fmla="*/ 2 h 14"/>
                  <a:gd name="T94" fmla="*/ 12 w 14"/>
                  <a:gd name="T95" fmla="*/ 2 h 14"/>
                  <a:gd name="T96" fmla="*/ 12 w 14"/>
                  <a:gd name="T97" fmla="*/ 1 h 14"/>
                  <a:gd name="T98" fmla="*/ 11 w 14"/>
                  <a:gd name="T99" fmla="*/ 1 h 14"/>
                  <a:gd name="T100" fmla="*/ 8 w 14"/>
                  <a:gd name="T101" fmla="*/ 0 h 14"/>
                  <a:gd name="T102" fmla="*/ 8 w 14"/>
                  <a:gd name="T103" fmla="*/ 0 h 14"/>
                  <a:gd name="T104" fmla="*/ 7 w 14"/>
                  <a:gd name="T105" fmla="*/ 0 h 14"/>
                  <a:gd name="T106" fmla="*/ 7 w 14"/>
                  <a:gd name="T107" fmla="*/ 0 h 14"/>
                  <a:gd name="T108" fmla="*/ 7 w 14"/>
                  <a:gd name="T10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lstStyle/>
              <a:p>
                <a:endParaRPr lang="zh-CN" altLang="en-US" sz="1015">
                  <a:solidFill>
                    <a:prstClr val="black"/>
                  </a:solidFill>
                </a:endParaRPr>
              </a:p>
            </p:txBody>
          </p:sp>
          <p:sp>
            <p:nvSpPr>
              <p:cNvPr id="9" name="Freeform 38"/>
              <p:cNvSpPr/>
              <p:nvPr/>
            </p:nvSpPr>
            <p:spPr bwMode="auto">
              <a:xfrm>
                <a:off x="3959" y="1847"/>
                <a:ext cx="22" cy="19"/>
              </a:xfrm>
              <a:custGeom>
                <a:avLst/>
                <a:gdLst>
                  <a:gd name="T0" fmla="*/ 4 w 9"/>
                  <a:gd name="T1" fmla="*/ 0 h 8"/>
                  <a:gd name="T2" fmla="*/ 0 w 9"/>
                  <a:gd name="T3" fmla="*/ 1 h 8"/>
                  <a:gd name="T4" fmla="*/ 0 w 9"/>
                  <a:gd name="T5" fmla="*/ 2 h 8"/>
                  <a:gd name="T6" fmla="*/ 1 w 9"/>
                  <a:gd name="T7" fmla="*/ 3 h 8"/>
                  <a:gd name="T8" fmla="*/ 2 w 9"/>
                  <a:gd name="T9" fmla="*/ 4 h 8"/>
                  <a:gd name="T10" fmla="*/ 3 w 9"/>
                  <a:gd name="T11" fmla="*/ 5 h 8"/>
                  <a:gd name="T12" fmla="*/ 3 w 9"/>
                  <a:gd name="T13" fmla="*/ 6 h 8"/>
                  <a:gd name="T14" fmla="*/ 4 w 9"/>
                  <a:gd name="T15" fmla="*/ 6 h 8"/>
                  <a:gd name="T16" fmla="*/ 4 w 9"/>
                  <a:gd name="T17" fmla="*/ 6 h 8"/>
                  <a:gd name="T18" fmla="*/ 4 w 9"/>
                  <a:gd name="T19" fmla="*/ 7 h 8"/>
                  <a:gd name="T20" fmla="*/ 4 w 9"/>
                  <a:gd name="T21" fmla="*/ 7 h 8"/>
                  <a:gd name="T22" fmla="*/ 6 w 9"/>
                  <a:gd name="T23" fmla="*/ 7 h 8"/>
                  <a:gd name="T24" fmla="*/ 6 w 9"/>
                  <a:gd name="T25" fmla="*/ 8 h 8"/>
                  <a:gd name="T26" fmla="*/ 9 w 9"/>
                  <a:gd name="T27" fmla="*/ 6 h 8"/>
                  <a:gd name="T28" fmla="*/ 9 w 9"/>
                  <a:gd name="T29" fmla="*/ 3 h 8"/>
                  <a:gd name="T30" fmla="*/ 9 w 9"/>
                  <a:gd name="T31" fmla="*/ 2 h 8"/>
                  <a:gd name="T32" fmla="*/ 9 w 9"/>
                  <a:gd name="T33" fmla="*/ 1 h 8"/>
                  <a:gd name="T34" fmla="*/ 8 w 9"/>
                  <a:gd name="T35" fmla="*/ 1 h 8"/>
                  <a:gd name="T36" fmla="*/ 7 w 9"/>
                  <a:gd name="T37" fmla="*/ 1 h 8"/>
                  <a:gd name="T38" fmla="*/ 7 w 9"/>
                  <a:gd name="T39" fmla="*/ 1 h 8"/>
                  <a:gd name="T40" fmla="*/ 7 w 9"/>
                  <a:gd name="T41" fmla="*/ 1 h 8"/>
                  <a:gd name="T42" fmla="*/ 8 w 9"/>
                  <a:gd name="T43" fmla="*/ 0 h 8"/>
                  <a:gd name="T44" fmla="*/ 7 w 9"/>
                  <a:gd name="T45" fmla="*/ 0 h 8"/>
                  <a:gd name="T46" fmla="*/ 5 w 9"/>
                  <a:gd name="T47" fmla="*/ 0 h 8"/>
                  <a:gd name="T48" fmla="*/ 4 w 9"/>
                  <a:gd name="T4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8">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lstStyle/>
              <a:p>
                <a:endParaRPr lang="zh-CN" altLang="en-US" sz="1015">
                  <a:solidFill>
                    <a:prstClr val="black"/>
                  </a:solidFill>
                </a:endParaRPr>
              </a:p>
            </p:txBody>
          </p:sp>
          <p:sp>
            <p:nvSpPr>
              <p:cNvPr id="10" name="Freeform 39"/>
              <p:cNvSpPr/>
              <p:nvPr/>
            </p:nvSpPr>
            <p:spPr bwMode="auto">
              <a:xfrm>
                <a:off x="3959" y="1864"/>
                <a:ext cx="22" cy="14"/>
              </a:xfrm>
              <a:custGeom>
                <a:avLst/>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lstStyle/>
              <a:p>
                <a:endParaRPr lang="zh-CN" altLang="en-US" sz="1015">
                  <a:solidFill>
                    <a:prstClr val="black"/>
                  </a:solidFill>
                </a:endParaRPr>
              </a:p>
            </p:txBody>
          </p:sp>
          <p:sp>
            <p:nvSpPr>
              <p:cNvPr id="11" name="Freeform 40"/>
              <p:cNvSpPr/>
              <p:nvPr/>
            </p:nvSpPr>
            <p:spPr bwMode="auto">
              <a:xfrm>
                <a:off x="3764" y="1809"/>
                <a:ext cx="81" cy="57"/>
              </a:xfrm>
              <a:custGeom>
                <a:avLst/>
                <a:gdLst>
                  <a:gd name="T0" fmla="*/ 14 w 34"/>
                  <a:gd name="T1" fmla="*/ 1 h 24"/>
                  <a:gd name="T2" fmla="*/ 2 w 34"/>
                  <a:gd name="T3" fmla="*/ 2 h 24"/>
                  <a:gd name="T4" fmla="*/ 2 w 34"/>
                  <a:gd name="T5" fmla="*/ 5 h 24"/>
                  <a:gd name="T6" fmla="*/ 4 w 34"/>
                  <a:gd name="T7" fmla="*/ 6 h 24"/>
                  <a:gd name="T8" fmla="*/ 4 w 34"/>
                  <a:gd name="T9" fmla="*/ 9 h 24"/>
                  <a:gd name="T10" fmla="*/ 4 w 34"/>
                  <a:gd name="T11" fmla="*/ 12 h 24"/>
                  <a:gd name="T12" fmla="*/ 3 w 34"/>
                  <a:gd name="T13" fmla="*/ 13 h 24"/>
                  <a:gd name="T14" fmla="*/ 0 w 34"/>
                  <a:gd name="T15" fmla="*/ 15 h 24"/>
                  <a:gd name="T16" fmla="*/ 0 w 34"/>
                  <a:gd name="T17" fmla="*/ 18 h 24"/>
                  <a:gd name="T18" fmla="*/ 2 w 34"/>
                  <a:gd name="T19" fmla="*/ 20 h 24"/>
                  <a:gd name="T20" fmla="*/ 5 w 34"/>
                  <a:gd name="T21" fmla="*/ 24 h 24"/>
                  <a:gd name="T22" fmla="*/ 11 w 34"/>
                  <a:gd name="T23" fmla="*/ 24 h 24"/>
                  <a:gd name="T24" fmla="*/ 13 w 34"/>
                  <a:gd name="T25" fmla="*/ 22 h 24"/>
                  <a:gd name="T26" fmla="*/ 14 w 34"/>
                  <a:gd name="T27" fmla="*/ 19 h 24"/>
                  <a:gd name="T28" fmla="*/ 15 w 34"/>
                  <a:gd name="T29" fmla="*/ 18 h 24"/>
                  <a:gd name="T30" fmla="*/ 16 w 34"/>
                  <a:gd name="T31" fmla="*/ 18 h 24"/>
                  <a:gd name="T32" fmla="*/ 17 w 34"/>
                  <a:gd name="T33" fmla="*/ 18 h 24"/>
                  <a:gd name="T34" fmla="*/ 21 w 34"/>
                  <a:gd name="T35" fmla="*/ 17 h 24"/>
                  <a:gd name="T36" fmla="*/ 21 w 34"/>
                  <a:gd name="T37" fmla="*/ 16 h 24"/>
                  <a:gd name="T38" fmla="*/ 22 w 34"/>
                  <a:gd name="T39" fmla="*/ 16 h 24"/>
                  <a:gd name="T40" fmla="*/ 25 w 34"/>
                  <a:gd name="T41" fmla="*/ 14 h 24"/>
                  <a:gd name="T42" fmla="*/ 28 w 34"/>
                  <a:gd name="T43" fmla="*/ 14 h 24"/>
                  <a:gd name="T44" fmla="*/ 29 w 34"/>
                  <a:gd name="T45" fmla="*/ 12 h 24"/>
                  <a:gd name="T46" fmla="*/ 29 w 34"/>
                  <a:gd name="T47" fmla="*/ 12 h 24"/>
                  <a:gd name="T48" fmla="*/ 31 w 34"/>
                  <a:gd name="T49" fmla="*/ 11 h 24"/>
                  <a:gd name="T50" fmla="*/ 31 w 34"/>
                  <a:gd name="T51" fmla="*/ 9 h 24"/>
                  <a:gd name="T52" fmla="*/ 31 w 34"/>
                  <a:gd name="T53" fmla="*/ 7 h 24"/>
                  <a:gd name="T54" fmla="*/ 33 w 34"/>
                  <a:gd name="T55" fmla="*/ 5 h 24"/>
                  <a:gd name="T56" fmla="*/ 34 w 34"/>
                  <a:gd name="T57" fmla="*/ 3 h 24"/>
                  <a:gd name="T58" fmla="*/ 34 w 34"/>
                  <a:gd name="T59" fmla="*/ 2 h 24"/>
                  <a:gd name="T60" fmla="*/ 32 w 34"/>
                  <a:gd name="T61" fmla="*/ 0 h 24"/>
                  <a:gd name="T62" fmla="*/ 27 w 3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lstStyle/>
              <a:p>
                <a:endParaRPr lang="zh-CN" altLang="en-US" sz="1015">
                  <a:solidFill>
                    <a:prstClr val="black"/>
                  </a:solidFill>
                </a:endParaRPr>
              </a:p>
            </p:txBody>
          </p:sp>
          <p:sp>
            <p:nvSpPr>
              <p:cNvPr id="12" name="Freeform 41"/>
              <p:cNvSpPr>
                <a:spLocks noEditPoints="1"/>
              </p:cNvSpPr>
              <p:nvPr/>
            </p:nvSpPr>
            <p:spPr bwMode="auto">
              <a:xfrm>
                <a:off x="3902" y="1838"/>
                <a:ext cx="301" cy="585"/>
              </a:xfrm>
              <a:custGeom>
                <a:avLst/>
                <a:gdLst>
                  <a:gd name="T0" fmla="*/ 51 w 126"/>
                  <a:gd name="T1" fmla="*/ 38 h 245"/>
                  <a:gd name="T2" fmla="*/ 34 w 126"/>
                  <a:gd name="T3" fmla="*/ 3 h 245"/>
                  <a:gd name="T4" fmla="*/ 35 w 126"/>
                  <a:gd name="T5" fmla="*/ 9 h 245"/>
                  <a:gd name="T6" fmla="*/ 34 w 126"/>
                  <a:gd name="T7" fmla="*/ 18 h 245"/>
                  <a:gd name="T8" fmla="*/ 22 w 126"/>
                  <a:gd name="T9" fmla="*/ 26 h 245"/>
                  <a:gd name="T10" fmla="*/ 39 w 126"/>
                  <a:gd name="T11" fmla="*/ 42 h 245"/>
                  <a:gd name="T12" fmla="*/ 48 w 126"/>
                  <a:gd name="T13" fmla="*/ 45 h 245"/>
                  <a:gd name="T14" fmla="*/ 59 w 126"/>
                  <a:gd name="T15" fmla="*/ 54 h 245"/>
                  <a:gd name="T16" fmla="*/ 58 w 126"/>
                  <a:gd name="T17" fmla="*/ 43 h 245"/>
                  <a:gd name="T18" fmla="*/ 65 w 126"/>
                  <a:gd name="T19" fmla="*/ 49 h 245"/>
                  <a:gd name="T20" fmla="*/ 67 w 126"/>
                  <a:gd name="T21" fmla="*/ 34 h 245"/>
                  <a:gd name="T22" fmla="*/ 74 w 126"/>
                  <a:gd name="T23" fmla="*/ 44 h 245"/>
                  <a:gd name="T24" fmla="*/ 78 w 126"/>
                  <a:gd name="T25" fmla="*/ 55 h 245"/>
                  <a:gd name="T26" fmla="*/ 85 w 126"/>
                  <a:gd name="T27" fmla="*/ 56 h 245"/>
                  <a:gd name="T28" fmla="*/ 90 w 126"/>
                  <a:gd name="T29" fmla="*/ 63 h 245"/>
                  <a:gd name="T30" fmla="*/ 80 w 126"/>
                  <a:gd name="T31" fmla="*/ 65 h 245"/>
                  <a:gd name="T32" fmla="*/ 71 w 126"/>
                  <a:gd name="T33" fmla="*/ 66 h 245"/>
                  <a:gd name="T34" fmla="*/ 64 w 126"/>
                  <a:gd name="T35" fmla="*/ 63 h 245"/>
                  <a:gd name="T36" fmla="*/ 56 w 126"/>
                  <a:gd name="T37" fmla="*/ 58 h 245"/>
                  <a:gd name="T38" fmla="*/ 48 w 126"/>
                  <a:gd name="T39" fmla="*/ 53 h 245"/>
                  <a:gd name="T40" fmla="*/ 32 w 126"/>
                  <a:gd name="T41" fmla="*/ 54 h 245"/>
                  <a:gd name="T42" fmla="*/ 24 w 126"/>
                  <a:gd name="T43" fmla="*/ 58 h 245"/>
                  <a:gd name="T44" fmla="*/ 14 w 126"/>
                  <a:gd name="T45" fmla="*/ 72 h 245"/>
                  <a:gd name="T46" fmla="*/ 6 w 126"/>
                  <a:gd name="T47" fmla="*/ 80 h 245"/>
                  <a:gd name="T48" fmla="*/ 1 w 126"/>
                  <a:gd name="T49" fmla="*/ 96 h 245"/>
                  <a:gd name="T50" fmla="*/ 1 w 126"/>
                  <a:gd name="T51" fmla="*/ 109 h 245"/>
                  <a:gd name="T52" fmla="*/ 9 w 126"/>
                  <a:gd name="T53" fmla="*/ 120 h 245"/>
                  <a:gd name="T54" fmla="*/ 21 w 126"/>
                  <a:gd name="T55" fmla="*/ 132 h 245"/>
                  <a:gd name="T56" fmla="*/ 33 w 126"/>
                  <a:gd name="T57" fmla="*/ 138 h 245"/>
                  <a:gd name="T58" fmla="*/ 43 w 126"/>
                  <a:gd name="T59" fmla="*/ 139 h 245"/>
                  <a:gd name="T60" fmla="*/ 57 w 126"/>
                  <a:gd name="T61" fmla="*/ 135 h 245"/>
                  <a:gd name="T62" fmla="*/ 67 w 126"/>
                  <a:gd name="T63" fmla="*/ 140 h 245"/>
                  <a:gd name="T64" fmla="*/ 68 w 126"/>
                  <a:gd name="T65" fmla="*/ 153 h 245"/>
                  <a:gd name="T66" fmla="*/ 76 w 126"/>
                  <a:gd name="T67" fmla="*/ 168 h 245"/>
                  <a:gd name="T68" fmla="*/ 77 w 126"/>
                  <a:gd name="T69" fmla="*/ 181 h 245"/>
                  <a:gd name="T70" fmla="*/ 71 w 126"/>
                  <a:gd name="T71" fmla="*/ 194 h 245"/>
                  <a:gd name="T72" fmla="*/ 71 w 126"/>
                  <a:gd name="T73" fmla="*/ 214 h 245"/>
                  <a:gd name="T74" fmla="*/ 72 w 126"/>
                  <a:gd name="T75" fmla="*/ 234 h 245"/>
                  <a:gd name="T76" fmla="*/ 81 w 126"/>
                  <a:gd name="T77" fmla="*/ 242 h 245"/>
                  <a:gd name="T78" fmla="*/ 97 w 126"/>
                  <a:gd name="T79" fmla="*/ 232 h 245"/>
                  <a:gd name="T80" fmla="*/ 100 w 126"/>
                  <a:gd name="T81" fmla="*/ 221 h 245"/>
                  <a:gd name="T82" fmla="*/ 108 w 126"/>
                  <a:gd name="T83" fmla="*/ 206 h 245"/>
                  <a:gd name="T84" fmla="*/ 119 w 126"/>
                  <a:gd name="T85" fmla="*/ 181 h 245"/>
                  <a:gd name="T86" fmla="*/ 122 w 126"/>
                  <a:gd name="T87" fmla="*/ 158 h 245"/>
                  <a:gd name="T88" fmla="*/ 124 w 126"/>
                  <a:gd name="T89" fmla="*/ 142 h 245"/>
                  <a:gd name="T90" fmla="*/ 122 w 126"/>
                  <a:gd name="T91" fmla="*/ 116 h 245"/>
                  <a:gd name="T92" fmla="*/ 116 w 126"/>
                  <a:gd name="T93" fmla="*/ 107 h 245"/>
                  <a:gd name="T94" fmla="*/ 106 w 126"/>
                  <a:gd name="T95" fmla="*/ 90 h 245"/>
                  <a:gd name="T96" fmla="*/ 99 w 126"/>
                  <a:gd name="T97" fmla="*/ 76 h 245"/>
                  <a:gd name="T98" fmla="*/ 103 w 126"/>
                  <a:gd name="T99" fmla="*/ 82 h 245"/>
                  <a:gd name="T100" fmla="*/ 111 w 126"/>
                  <a:gd name="T101" fmla="*/ 95 h 245"/>
                  <a:gd name="T102" fmla="*/ 116 w 126"/>
                  <a:gd name="T103" fmla="*/ 105 h 245"/>
                  <a:gd name="T104" fmla="*/ 118 w 126"/>
                  <a:gd name="T105" fmla="*/ 84 h 245"/>
                  <a:gd name="T106" fmla="*/ 115 w 126"/>
                  <a:gd name="T107" fmla="*/ 77 h 245"/>
                  <a:gd name="T108" fmla="*/ 110 w 126"/>
                  <a:gd name="T109" fmla="*/ 69 h 245"/>
                  <a:gd name="T110" fmla="*/ 106 w 126"/>
                  <a:gd name="T111" fmla="*/ 62 h 245"/>
                  <a:gd name="T112" fmla="*/ 99 w 126"/>
                  <a:gd name="T113" fmla="*/ 52 h 245"/>
                  <a:gd name="T114" fmla="*/ 80 w 126"/>
                  <a:gd name="T115" fmla="*/ 31 h 245"/>
                  <a:gd name="T116" fmla="*/ 62 w 126"/>
                  <a:gd name="T117" fmla="*/ 1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24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lstStyle/>
              <a:p>
                <a:endParaRPr lang="zh-CN" altLang="en-US" sz="1015">
                  <a:solidFill>
                    <a:prstClr val="black"/>
                  </a:solidFill>
                </a:endParaRPr>
              </a:p>
            </p:txBody>
          </p:sp>
          <p:sp>
            <p:nvSpPr>
              <p:cNvPr id="13" name="Freeform 42"/>
              <p:cNvSpPr>
                <a:spLocks noEditPoints="1"/>
              </p:cNvSpPr>
              <p:nvPr/>
            </p:nvSpPr>
            <p:spPr bwMode="auto">
              <a:xfrm>
                <a:off x="3477" y="1838"/>
                <a:ext cx="322" cy="675"/>
              </a:xfrm>
              <a:custGeom>
                <a:avLst/>
                <a:gdLst>
                  <a:gd name="T0" fmla="*/ 3 w 135"/>
                  <a:gd name="T1" fmla="*/ 78 h 283"/>
                  <a:gd name="T2" fmla="*/ 0 w 135"/>
                  <a:gd name="T3" fmla="*/ 85 h 283"/>
                  <a:gd name="T4" fmla="*/ 9 w 135"/>
                  <a:gd name="T5" fmla="*/ 113 h 283"/>
                  <a:gd name="T6" fmla="*/ 14 w 135"/>
                  <a:gd name="T7" fmla="*/ 116 h 283"/>
                  <a:gd name="T8" fmla="*/ 18 w 135"/>
                  <a:gd name="T9" fmla="*/ 128 h 283"/>
                  <a:gd name="T10" fmla="*/ 25 w 135"/>
                  <a:gd name="T11" fmla="*/ 137 h 283"/>
                  <a:gd name="T12" fmla="*/ 22 w 135"/>
                  <a:gd name="T13" fmla="*/ 150 h 283"/>
                  <a:gd name="T14" fmla="*/ 20 w 135"/>
                  <a:gd name="T15" fmla="*/ 166 h 283"/>
                  <a:gd name="T16" fmla="*/ 29 w 135"/>
                  <a:gd name="T17" fmla="*/ 180 h 283"/>
                  <a:gd name="T18" fmla="*/ 32 w 135"/>
                  <a:gd name="T19" fmla="*/ 192 h 283"/>
                  <a:gd name="T20" fmla="*/ 42 w 135"/>
                  <a:gd name="T21" fmla="*/ 204 h 283"/>
                  <a:gd name="T22" fmla="*/ 48 w 135"/>
                  <a:gd name="T23" fmla="*/ 208 h 283"/>
                  <a:gd name="T24" fmla="*/ 51 w 135"/>
                  <a:gd name="T25" fmla="*/ 218 h 283"/>
                  <a:gd name="T26" fmla="*/ 54 w 135"/>
                  <a:gd name="T27" fmla="*/ 238 h 283"/>
                  <a:gd name="T28" fmla="*/ 57 w 135"/>
                  <a:gd name="T29" fmla="*/ 253 h 283"/>
                  <a:gd name="T30" fmla="*/ 66 w 135"/>
                  <a:gd name="T31" fmla="*/ 265 h 283"/>
                  <a:gd name="T32" fmla="*/ 74 w 135"/>
                  <a:gd name="T33" fmla="*/ 278 h 283"/>
                  <a:gd name="T34" fmla="*/ 80 w 135"/>
                  <a:gd name="T35" fmla="*/ 283 h 283"/>
                  <a:gd name="T36" fmla="*/ 84 w 135"/>
                  <a:gd name="T37" fmla="*/ 275 h 283"/>
                  <a:gd name="T38" fmla="*/ 79 w 135"/>
                  <a:gd name="T39" fmla="*/ 262 h 283"/>
                  <a:gd name="T40" fmla="*/ 85 w 135"/>
                  <a:gd name="T41" fmla="*/ 255 h 283"/>
                  <a:gd name="T42" fmla="*/ 90 w 135"/>
                  <a:gd name="T43" fmla="*/ 244 h 283"/>
                  <a:gd name="T44" fmla="*/ 98 w 135"/>
                  <a:gd name="T45" fmla="*/ 224 h 283"/>
                  <a:gd name="T46" fmla="*/ 111 w 135"/>
                  <a:gd name="T47" fmla="*/ 217 h 283"/>
                  <a:gd name="T48" fmla="*/ 119 w 135"/>
                  <a:gd name="T49" fmla="*/ 210 h 283"/>
                  <a:gd name="T50" fmla="*/ 124 w 135"/>
                  <a:gd name="T51" fmla="*/ 188 h 283"/>
                  <a:gd name="T52" fmla="*/ 134 w 135"/>
                  <a:gd name="T53" fmla="*/ 178 h 283"/>
                  <a:gd name="T54" fmla="*/ 133 w 135"/>
                  <a:gd name="T55" fmla="*/ 166 h 283"/>
                  <a:gd name="T56" fmla="*/ 120 w 135"/>
                  <a:gd name="T57" fmla="*/ 159 h 283"/>
                  <a:gd name="T58" fmla="*/ 104 w 135"/>
                  <a:gd name="T59" fmla="*/ 156 h 283"/>
                  <a:gd name="T60" fmla="*/ 91 w 135"/>
                  <a:gd name="T61" fmla="*/ 153 h 283"/>
                  <a:gd name="T62" fmla="*/ 95 w 135"/>
                  <a:gd name="T63" fmla="*/ 146 h 283"/>
                  <a:gd name="T64" fmla="*/ 85 w 135"/>
                  <a:gd name="T65" fmla="*/ 136 h 283"/>
                  <a:gd name="T66" fmla="*/ 70 w 135"/>
                  <a:gd name="T67" fmla="*/ 129 h 283"/>
                  <a:gd name="T68" fmla="*/ 60 w 135"/>
                  <a:gd name="T69" fmla="*/ 123 h 283"/>
                  <a:gd name="T70" fmla="*/ 44 w 135"/>
                  <a:gd name="T71" fmla="*/ 117 h 283"/>
                  <a:gd name="T72" fmla="*/ 32 w 135"/>
                  <a:gd name="T73" fmla="*/ 120 h 283"/>
                  <a:gd name="T74" fmla="*/ 29 w 135"/>
                  <a:gd name="T75" fmla="*/ 125 h 283"/>
                  <a:gd name="T76" fmla="*/ 20 w 135"/>
                  <a:gd name="T77" fmla="*/ 120 h 283"/>
                  <a:gd name="T78" fmla="*/ 19 w 135"/>
                  <a:gd name="T79" fmla="*/ 106 h 283"/>
                  <a:gd name="T80" fmla="*/ 18 w 135"/>
                  <a:gd name="T81" fmla="*/ 99 h 283"/>
                  <a:gd name="T82" fmla="*/ 14 w 135"/>
                  <a:gd name="T83" fmla="*/ 94 h 283"/>
                  <a:gd name="T84" fmla="*/ 7 w 135"/>
                  <a:gd name="T85" fmla="*/ 96 h 283"/>
                  <a:gd name="T86" fmla="*/ 10 w 135"/>
                  <a:gd name="T87" fmla="*/ 89 h 283"/>
                  <a:gd name="T88" fmla="*/ 15 w 135"/>
                  <a:gd name="T89" fmla="*/ 79 h 283"/>
                  <a:gd name="T90" fmla="*/ 27 w 135"/>
                  <a:gd name="T91" fmla="*/ 71 h 283"/>
                  <a:gd name="T92" fmla="*/ 32 w 135"/>
                  <a:gd name="T93" fmla="*/ 82 h 283"/>
                  <a:gd name="T94" fmla="*/ 39 w 135"/>
                  <a:gd name="T95" fmla="*/ 69 h 283"/>
                  <a:gd name="T96" fmla="*/ 43 w 135"/>
                  <a:gd name="T97" fmla="*/ 63 h 283"/>
                  <a:gd name="T98" fmla="*/ 56 w 135"/>
                  <a:gd name="T99" fmla="*/ 55 h 283"/>
                  <a:gd name="T100" fmla="*/ 68 w 135"/>
                  <a:gd name="T101" fmla="*/ 45 h 283"/>
                  <a:gd name="T102" fmla="*/ 74 w 135"/>
                  <a:gd name="T103" fmla="*/ 37 h 283"/>
                  <a:gd name="T104" fmla="*/ 83 w 135"/>
                  <a:gd name="T105" fmla="*/ 31 h 283"/>
                  <a:gd name="T106" fmla="*/ 80 w 135"/>
                  <a:gd name="T107" fmla="*/ 29 h 283"/>
                  <a:gd name="T108" fmla="*/ 96 w 135"/>
                  <a:gd name="T109" fmla="*/ 24 h 283"/>
                  <a:gd name="T110" fmla="*/ 102 w 135"/>
                  <a:gd name="T111" fmla="*/ 11 h 283"/>
                  <a:gd name="T112" fmla="*/ 96 w 135"/>
                  <a:gd name="T113" fmla="*/ 8 h 283"/>
                  <a:gd name="T114" fmla="*/ 80 w 135"/>
                  <a:gd name="T115" fmla="*/ 18 h 283"/>
                  <a:gd name="T116" fmla="*/ 72 w 135"/>
                  <a:gd name="T117" fmla="*/ 18 h 283"/>
                  <a:gd name="T118" fmla="*/ 76 w 135"/>
                  <a:gd name="T119" fmla="*/ 9 h 283"/>
                  <a:gd name="T120" fmla="*/ 86 w 135"/>
                  <a:gd name="T121"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83">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lstStyle/>
              <a:p>
                <a:endParaRPr lang="zh-CN" altLang="en-US" sz="1015">
                  <a:solidFill>
                    <a:prstClr val="black"/>
                  </a:solidFill>
                </a:endParaRPr>
              </a:p>
            </p:txBody>
          </p:sp>
          <p:sp>
            <p:nvSpPr>
              <p:cNvPr id="14"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lstStyle/>
              <a:p>
                <a:endParaRPr lang="zh-CN" altLang="en-US" sz="1015">
                  <a:solidFill>
                    <a:prstClr val="black"/>
                  </a:solidFill>
                </a:endParaRPr>
              </a:p>
            </p:txBody>
          </p:sp>
          <p:sp>
            <p:nvSpPr>
              <p:cNvPr id="15"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16" name="组合 15"/>
          <p:cNvGrpSpPr/>
          <p:nvPr/>
        </p:nvGrpSpPr>
        <p:grpSpPr>
          <a:xfrm>
            <a:off x="3284659" y="1472245"/>
            <a:ext cx="2619005" cy="2607201"/>
            <a:chOff x="4378975" y="1963447"/>
            <a:chExt cx="3491551" cy="3477073"/>
          </a:xfrm>
        </p:grpSpPr>
        <p:sp>
          <p:nvSpPr>
            <p:cNvPr id="17" name="任意多边形 16"/>
            <p:cNvSpPr/>
            <p:nvPr/>
          </p:nvSpPr>
          <p:spPr>
            <a:xfrm>
              <a:off x="4393453" y="1963447"/>
              <a:ext cx="3477073" cy="3477073"/>
            </a:xfrm>
            <a:custGeom>
              <a:avLst/>
              <a:gdLst>
                <a:gd name="connsiteX0" fmla="*/ 2111816 w 4223632"/>
                <a:gd name="connsiteY0" fmla="*/ 267709 h 4223632"/>
                <a:gd name="connsiteX1" fmla="*/ 267709 w 4223632"/>
                <a:gd name="connsiteY1" fmla="*/ 2111816 h 4223632"/>
                <a:gd name="connsiteX2" fmla="*/ 2111816 w 4223632"/>
                <a:gd name="connsiteY2" fmla="*/ 3955923 h 4223632"/>
                <a:gd name="connsiteX3" fmla="*/ 3955923 w 4223632"/>
                <a:gd name="connsiteY3" fmla="*/ 2111816 h 4223632"/>
                <a:gd name="connsiteX4" fmla="*/ 2111816 w 4223632"/>
                <a:gd name="connsiteY4" fmla="*/ 267709 h 4223632"/>
                <a:gd name="connsiteX5" fmla="*/ 2111816 w 4223632"/>
                <a:gd name="connsiteY5" fmla="*/ 0 h 4223632"/>
                <a:gd name="connsiteX6" fmla="*/ 4223632 w 4223632"/>
                <a:gd name="connsiteY6" fmla="*/ 2111816 h 4223632"/>
                <a:gd name="connsiteX7" fmla="*/ 2111816 w 4223632"/>
                <a:gd name="connsiteY7" fmla="*/ 4223632 h 4223632"/>
                <a:gd name="connsiteX8" fmla="*/ 0 w 4223632"/>
                <a:gd name="connsiteY8" fmla="*/ 2111816 h 4223632"/>
                <a:gd name="connsiteX9" fmla="*/ 2111816 w 4223632"/>
                <a:gd name="connsiteY9" fmla="*/ 0 h 422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3632" h="4223632">
                  <a:moveTo>
                    <a:pt x="2111816" y="267709"/>
                  </a:moveTo>
                  <a:cubicBezTo>
                    <a:pt x="1093344" y="267709"/>
                    <a:pt x="267709" y="1093344"/>
                    <a:pt x="267709" y="2111816"/>
                  </a:cubicBezTo>
                  <a:cubicBezTo>
                    <a:pt x="267709" y="3130288"/>
                    <a:pt x="1093344" y="3955923"/>
                    <a:pt x="2111816" y="3955923"/>
                  </a:cubicBezTo>
                  <a:cubicBezTo>
                    <a:pt x="3130288" y="3955923"/>
                    <a:pt x="3955923" y="3130288"/>
                    <a:pt x="3955923" y="2111816"/>
                  </a:cubicBezTo>
                  <a:cubicBezTo>
                    <a:pt x="3955923" y="1093344"/>
                    <a:pt x="3130288" y="267709"/>
                    <a:pt x="2111816" y="267709"/>
                  </a:cubicBezTo>
                  <a:close/>
                  <a:moveTo>
                    <a:pt x="2111816" y="0"/>
                  </a:moveTo>
                  <a:cubicBezTo>
                    <a:pt x="3278140" y="0"/>
                    <a:pt x="4223632" y="945492"/>
                    <a:pt x="4223632" y="2111816"/>
                  </a:cubicBezTo>
                  <a:cubicBezTo>
                    <a:pt x="4223632" y="3278140"/>
                    <a:pt x="3278140" y="4223632"/>
                    <a:pt x="2111816" y="4223632"/>
                  </a:cubicBezTo>
                  <a:cubicBezTo>
                    <a:pt x="945492" y="4223632"/>
                    <a:pt x="0" y="3278140"/>
                    <a:pt x="0" y="2111816"/>
                  </a:cubicBezTo>
                  <a:cubicBezTo>
                    <a:pt x="0" y="945492"/>
                    <a:pt x="945492" y="0"/>
                    <a:pt x="2111816" y="0"/>
                  </a:cubicBezTo>
                  <a:close/>
                </a:path>
              </a:pathLst>
            </a:custGeom>
            <a:solidFill>
              <a:schemeClr val="bg1">
                <a:lumMod val="85000"/>
              </a:schemeClr>
            </a:solidFill>
            <a:ln>
              <a:noFill/>
            </a:ln>
            <a:effectLst>
              <a:innerShdw blurRad="76200" dist="50800" dir="13500000">
                <a:prstClr val="black">
                  <a:alpha val="4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8" name="椭圆 17"/>
            <p:cNvSpPr/>
            <p:nvPr/>
          </p:nvSpPr>
          <p:spPr>
            <a:xfrm>
              <a:off x="4378975" y="1963447"/>
              <a:ext cx="3477073" cy="3477073"/>
            </a:xfrm>
            <a:prstGeom prst="ellipse">
              <a:avLst/>
            </a:prstGeom>
            <a:noFill/>
            <a:ln w="31750">
              <a:gradFill flip="none" rotWithShape="1">
                <a:gsLst>
                  <a:gs pos="0">
                    <a:schemeClr val="bg1">
                      <a:lumMod val="6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 name="椭圆 18"/>
            <p:cNvSpPr/>
            <p:nvPr/>
          </p:nvSpPr>
          <p:spPr>
            <a:xfrm>
              <a:off x="4606001" y="2184719"/>
              <a:ext cx="3036294" cy="3036294"/>
            </a:xfrm>
            <a:prstGeom prst="ellipse">
              <a:avLst/>
            </a:prstGeom>
            <a:noFill/>
            <a:ln w="31750">
              <a:gradFill flip="none" rotWithShape="1">
                <a:gsLst>
                  <a:gs pos="0">
                    <a:schemeClr val="bg1"/>
                  </a:gs>
                  <a:gs pos="100000">
                    <a:schemeClr val="bg1">
                      <a:lumMod val="5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0" name="组合 19"/>
          <p:cNvGrpSpPr/>
          <p:nvPr/>
        </p:nvGrpSpPr>
        <p:grpSpPr>
          <a:xfrm>
            <a:off x="5401600" y="1850632"/>
            <a:ext cx="615047" cy="544907"/>
            <a:chOff x="7201193" y="2468079"/>
            <a:chExt cx="819955" cy="726710"/>
          </a:xfrm>
        </p:grpSpPr>
        <p:grpSp>
          <p:nvGrpSpPr>
            <p:cNvPr id="21" name="组合 20"/>
            <p:cNvGrpSpPr/>
            <p:nvPr/>
          </p:nvGrpSpPr>
          <p:grpSpPr>
            <a:xfrm>
              <a:off x="7201193" y="2468079"/>
              <a:ext cx="819955" cy="726710"/>
              <a:chOff x="3295850" y="2263222"/>
              <a:chExt cx="2643765" cy="2343151"/>
            </a:xfrm>
          </p:grpSpPr>
          <p:sp>
            <p:nvSpPr>
              <p:cNvPr id="23"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24"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22" name="Freeform 987"/>
            <p:cNvSpPr>
              <a:spLocks noEditPoints="1"/>
            </p:cNvSpPr>
            <p:nvPr/>
          </p:nvSpPr>
          <p:spPr bwMode="auto">
            <a:xfrm>
              <a:off x="7496900" y="2594874"/>
              <a:ext cx="265989" cy="427856"/>
            </a:xfrm>
            <a:custGeom>
              <a:avLst/>
              <a:gdLst>
                <a:gd name="T0" fmla="*/ 133 w 205"/>
                <a:gd name="T1" fmla="*/ 170 h 331"/>
                <a:gd name="T2" fmla="*/ 148 w 205"/>
                <a:gd name="T3" fmla="*/ 126 h 331"/>
                <a:gd name="T4" fmla="*/ 148 w 205"/>
                <a:gd name="T5" fmla="*/ 110 h 331"/>
                <a:gd name="T6" fmla="*/ 48 w 205"/>
                <a:gd name="T7" fmla="*/ 118 h 331"/>
                <a:gd name="T8" fmla="*/ 71 w 205"/>
                <a:gd name="T9" fmla="*/ 126 h 331"/>
                <a:gd name="T10" fmla="*/ 39 w 205"/>
                <a:gd name="T11" fmla="*/ 224 h 331"/>
                <a:gd name="T12" fmla="*/ 44 w 205"/>
                <a:gd name="T13" fmla="*/ 331 h 331"/>
                <a:gd name="T14" fmla="*/ 205 w 205"/>
                <a:gd name="T15" fmla="*/ 298 h 331"/>
                <a:gd name="T16" fmla="*/ 161 w 205"/>
                <a:gd name="T17" fmla="*/ 315 h 331"/>
                <a:gd name="T18" fmla="*/ 16 w 205"/>
                <a:gd name="T19" fmla="*/ 298 h 331"/>
                <a:gd name="T20" fmla="*/ 87 w 205"/>
                <a:gd name="T21" fmla="*/ 170 h 331"/>
                <a:gd name="T22" fmla="*/ 117 w 205"/>
                <a:gd name="T23" fmla="*/ 126 h 331"/>
                <a:gd name="T24" fmla="*/ 153 w 205"/>
                <a:gd name="T25" fmla="*/ 234 h 331"/>
                <a:gd name="T26" fmla="*/ 161 w 205"/>
                <a:gd name="T27" fmla="*/ 315 h 331"/>
                <a:gd name="T28" fmla="*/ 121 w 205"/>
                <a:gd name="T29" fmla="*/ 262 h 331"/>
                <a:gd name="T30" fmla="*/ 101 w 205"/>
                <a:gd name="T31" fmla="*/ 258 h 331"/>
                <a:gd name="T32" fmla="*/ 63 w 205"/>
                <a:gd name="T33" fmla="*/ 263 h 331"/>
                <a:gd name="T34" fmla="*/ 48 w 205"/>
                <a:gd name="T35" fmla="*/ 259 h 331"/>
                <a:gd name="T36" fmla="*/ 24 w 205"/>
                <a:gd name="T37" fmla="*/ 298 h 331"/>
                <a:gd name="T38" fmla="*/ 161 w 205"/>
                <a:gd name="T39" fmla="*/ 307 h 331"/>
                <a:gd name="T40" fmla="*/ 167 w 205"/>
                <a:gd name="T41" fmla="*/ 266 h 331"/>
                <a:gd name="T42" fmla="*/ 165 w 205"/>
                <a:gd name="T43" fmla="*/ 264 h 331"/>
                <a:gd name="T44" fmla="*/ 144 w 205"/>
                <a:gd name="T45" fmla="*/ 248 h 331"/>
                <a:gd name="T46" fmla="*/ 124 w 205"/>
                <a:gd name="T47" fmla="*/ 23 h 331"/>
                <a:gd name="T48" fmla="*/ 124 w 205"/>
                <a:gd name="T49" fmla="*/ 0 h 331"/>
                <a:gd name="T50" fmla="*/ 124 w 205"/>
                <a:gd name="T51" fmla="*/ 23 h 331"/>
                <a:gd name="T52" fmla="*/ 91 w 205"/>
                <a:gd name="T53" fmla="*/ 49 h 331"/>
                <a:gd name="T54" fmla="*/ 74 w 205"/>
                <a:gd name="T55" fmla="*/ 32 h 331"/>
                <a:gd name="T56" fmla="*/ 58 w 205"/>
                <a:gd name="T57" fmla="*/ 49 h 331"/>
                <a:gd name="T58" fmla="*/ 68 w 205"/>
                <a:gd name="T59" fmla="*/ 43 h 331"/>
                <a:gd name="T60" fmla="*/ 80 w 205"/>
                <a:gd name="T61" fmla="*/ 43 h 331"/>
                <a:gd name="T62" fmla="*/ 74 w 205"/>
                <a:gd name="T63" fmla="*/ 57 h 331"/>
                <a:gd name="T64" fmla="*/ 68 w 205"/>
                <a:gd name="T65" fmla="*/ 43 h 331"/>
                <a:gd name="T66" fmla="*/ 92 w 205"/>
                <a:gd name="T67" fmla="*/ 102 h 331"/>
                <a:gd name="T68" fmla="*/ 98 w 205"/>
                <a:gd name="T69" fmla="*/ 82 h 331"/>
                <a:gd name="T70" fmla="*/ 129 w 205"/>
                <a:gd name="T71" fmla="*/ 82 h 331"/>
                <a:gd name="T72" fmla="*/ 134 w 205"/>
                <a:gd name="T73" fmla="*/ 102 h 331"/>
                <a:gd name="T74" fmla="*/ 143 w 205"/>
                <a:gd name="T75" fmla="*/ 97 h 331"/>
                <a:gd name="T76" fmla="*/ 113 w 205"/>
                <a:gd name="T77" fmla="*/ 68 h 331"/>
                <a:gd name="T78" fmla="*/ 84 w 205"/>
                <a:gd name="T79" fmla="*/ 9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331">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solidFill>
              <a:srgbClr val="C65885"/>
            </a:solidFill>
            <a:ln>
              <a:noFill/>
            </a:ln>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25" name="组合 24"/>
          <p:cNvGrpSpPr/>
          <p:nvPr/>
        </p:nvGrpSpPr>
        <p:grpSpPr>
          <a:xfrm>
            <a:off x="3160331" y="1850632"/>
            <a:ext cx="615047" cy="544907"/>
            <a:chOff x="4213225" y="2468079"/>
            <a:chExt cx="819955" cy="726710"/>
          </a:xfrm>
        </p:grpSpPr>
        <p:grpSp>
          <p:nvGrpSpPr>
            <p:cNvPr id="26" name="组合 25"/>
            <p:cNvGrpSpPr/>
            <p:nvPr/>
          </p:nvGrpSpPr>
          <p:grpSpPr>
            <a:xfrm>
              <a:off x="4213225" y="2468079"/>
              <a:ext cx="819955" cy="726710"/>
              <a:chOff x="3295850" y="2263222"/>
              <a:chExt cx="2643765" cy="2343151"/>
            </a:xfrm>
          </p:grpSpPr>
          <p:sp>
            <p:nvSpPr>
              <p:cNvPr id="28"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2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27" name="Freeform 975"/>
            <p:cNvSpPr>
              <a:spLocks noEditPoints="1"/>
            </p:cNvSpPr>
            <p:nvPr/>
          </p:nvSpPr>
          <p:spPr bwMode="auto">
            <a:xfrm>
              <a:off x="4480244" y="2661609"/>
              <a:ext cx="272241" cy="336207"/>
            </a:xfrm>
            <a:custGeom>
              <a:avLst/>
              <a:gdLst>
                <a:gd name="T0" fmla="*/ 120 w 349"/>
                <a:gd name="T1" fmla="*/ 0 h 431"/>
                <a:gd name="T2" fmla="*/ 117 w 349"/>
                <a:gd name="T3" fmla="*/ 3 h 431"/>
                <a:gd name="T4" fmla="*/ 2 w 349"/>
                <a:gd name="T5" fmla="*/ 117 h 431"/>
                <a:gd name="T6" fmla="*/ 0 w 349"/>
                <a:gd name="T7" fmla="*/ 120 h 431"/>
                <a:gd name="T8" fmla="*/ 0 w 349"/>
                <a:gd name="T9" fmla="*/ 431 h 431"/>
                <a:gd name="T10" fmla="*/ 349 w 349"/>
                <a:gd name="T11" fmla="*/ 431 h 431"/>
                <a:gd name="T12" fmla="*/ 349 w 349"/>
                <a:gd name="T13" fmla="*/ 0 h 431"/>
                <a:gd name="T14" fmla="*/ 120 w 349"/>
                <a:gd name="T15" fmla="*/ 0 h 431"/>
                <a:gd name="T16" fmla="*/ 114 w 349"/>
                <a:gd name="T17" fmla="*/ 37 h 431"/>
                <a:gd name="T18" fmla="*/ 114 w 349"/>
                <a:gd name="T19" fmla="*/ 114 h 431"/>
                <a:gd name="T20" fmla="*/ 37 w 349"/>
                <a:gd name="T21" fmla="*/ 114 h 431"/>
                <a:gd name="T22" fmla="*/ 114 w 349"/>
                <a:gd name="T23" fmla="*/ 37 h 431"/>
                <a:gd name="T24" fmla="*/ 328 w 349"/>
                <a:gd name="T25" fmla="*/ 410 h 431"/>
                <a:gd name="T26" fmla="*/ 20 w 349"/>
                <a:gd name="T27" fmla="*/ 410 h 431"/>
                <a:gd name="T28" fmla="*/ 20 w 349"/>
                <a:gd name="T29" fmla="*/ 136 h 431"/>
                <a:gd name="T30" fmla="*/ 135 w 349"/>
                <a:gd name="T31" fmla="*/ 136 h 431"/>
                <a:gd name="T32" fmla="*/ 135 w 349"/>
                <a:gd name="T33" fmla="*/ 22 h 431"/>
                <a:gd name="T34" fmla="*/ 328 w 349"/>
                <a:gd name="T35" fmla="*/ 22 h 431"/>
                <a:gd name="T36" fmla="*/ 328 w 349"/>
                <a:gd name="T37" fmla="*/ 410 h 431"/>
                <a:gd name="T38" fmla="*/ 75 w 349"/>
                <a:gd name="T39" fmla="*/ 317 h 431"/>
                <a:gd name="T40" fmla="*/ 145 w 349"/>
                <a:gd name="T41" fmla="*/ 249 h 431"/>
                <a:gd name="T42" fmla="*/ 187 w 349"/>
                <a:gd name="T43" fmla="*/ 290 h 431"/>
                <a:gd name="T44" fmla="*/ 300 w 349"/>
                <a:gd name="T45" fmla="*/ 178 h 431"/>
                <a:gd name="T46" fmla="*/ 285 w 349"/>
                <a:gd name="T47" fmla="*/ 163 h 431"/>
                <a:gd name="T48" fmla="*/ 187 w 349"/>
                <a:gd name="T49" fmla="*/ 259 h 431"/>
                <a:gd name="T50" fmla="*/ 152 w 349"/>
                <a:gd name="T51" fmla="*/ 225 h 431"/>
                <a:gd name="T52" fmla="*/ 145 w 349"/>
                <a:gd name="T53" fmla="*/ 218 h 431"/>
                <a:gd name="T54" fmla="*/ 138 w 349"/>
                <a:gd name="T55" fmla="*/ 225 h 431"/>
                <a:gd name="T56" fmla="*/ 60 w 349"/>
                <a:gd name="T57" fmla="*/ 302 h 431"/>
                <a:gd name="T58" fmla="*/ 75 w 349"/>
                <a:gd name="T59" fmla="*/ 31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431">
                  <a:moveTo>
                    <a:pt x="120" y="0"/>
                  </a:moveTo>
                  <a:lnTo>
                    <a:pt x="117" y="3"/>
                  </a:lnTo>
                  <a:lnTo>
                    <a:pt x="2" y="117"/>
                  </a:lnTo>
                  <a:lnTo>
                    <a:pt x="0" y="120"/>
                  </a:lnTo>
                  <a:lnTo>
                    <a:pt x="0" y="431"/>
                  </a:lnTo>
                  <a:lnTo>
                    <a:pt x="349" y="431"/>
                  </a:lnTo>
                  <a:lnTo>
                    <a:pt x="349" y="0"/>
                  </a:lnTo>
                  <a:lnTo>
                    <a:pt x="120" y="0"/>
                  </a:lnTo>
                  <a:close/>
                  <a:moveTo>
                    <a:pt x="114" y="37"/>
                  </a:moveTo>
                  <a:lnTo>
                    <a:pt x="114" y="114"/>
                  </a:lnTo>
                  <a:lnTo>
                    <a:pt x="37" y="114"/>
                  </a:lnTo>
                  <a:lnTo>
                    <a:pt x="114" y="37"/>
                  </a:lnTo>
                  <a:close/>
                  <a:moveTo>
                    <a:pt x="328" y="410"/>
                  </a:moveTo>
                  <a:lnTo>
                    <a:pt x="20" y="410"/>
                  </a:lnTo>
                  <a:lnTo>
                    <a:pt x="20" y="136"/>
                  </a:lnTo>
                  <a:lnTo>
                    <a:pt x="135" y="136"/>
                  </a:lnTo>
                  <a:lnTo>
                    <a:pt x="135" y="22"/>
                  </a:lnTo>
                  <a:lnTo>
                    <a:pt x="328" y="22"/>
                  </a:lnTo>
                  <a:lnTo>
                    <a:pt x="328" y="410"/>
                  </a:lnTo>
                  <a:close/>
                  <a:moveTo>
                    <a:pt x="75" y="317"/>
                  </a:moveTo>
                  <a:lnTo>
                    <a:pt x="145" y="249"/>
                  </a:lnTo>
                  <a:lnTo>
                    <a:pt x="187" y="290"/>
                  </a:lnTo>
                  <a:lnTo>
                    <a:pt x="300" y="178"/>
                  </a:lnTo>
                  <a:lnTo>
                    <a:pt x="285" y="163"/>
                  </a:lnTo>
                  <a:lnTo>
                    <a:pt x="187" y="259"/>
                  </a:lnTo>
                  <a:lnTo>
                    <a:pt x="152" y="225"/>
                  </a:lnTo>
                  <a:lnTo>
                    <a:pt x="145" y="218"/>
                  </a:lnTo>
                  <a:lnTo>
                    <a:pt x="138" y="225"/>
                  </a:lnTo>
                  <a:lnTo>
                    <a:pt x="60" y="302"/>
                  </a:lnTo>
                  <a:lnTo>
                    <a:pt x="75" y="317"/>
                  </a:lnTo>
                  <a:close/>
                </a:path>
              </a:pathLst>
            </a:custGeom>
            <a:solidFill>
              <a:srgbClr val="E87071"/>
            </a:solidFill>
            <a:ln>
              <a:noFill/>
            </a:ln>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30" name="组合 29"/>
          <p:cNvGrpSpPr/>
          <p:nvPr/>
        </p:nvGrpSpPr>
        <p:grpSpPr>
          <a:xfrm>
            <a:off x="4280965" y="3790926"/>
            <a:ext cx="615047" cy="544907"/>
            <a:chOff x="5707209" y="5055736"/>
            <a:chExt cx="819955" cy="726710"/>
          </a:xfrm>
        </p:grpSpPr>
        <p:grpSp>
          <p:nvGrpSpPr>
            <p:cNvPr id="31" name="组合 30"/>
            <p:cNvGrpSpPr/>
            <p:nvPr/>
          </p:nvGrpSpPr>
          <p:grpSpPr>
            <a:xfrm>
              <a:off x="5707209" y="5055736"/>
              <a:ext cx="819955" cy="726710"/>
              <a:chOff x="3295850" y="2263222"/>
              <a:chExt cx="2643765" cy="2343151"/>
            </a:xfrm>
          </p:grpSpPr>
          <p:sp>
            <p:nvSpPr>
              <p:cNvPr id="33"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34"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32" name="Freeform 979"/>
            <p:cNvSpPr>
              <a:spLocks noEditPoints="1"/>
            </p:cNvSpPr>
            <p:nvPr/>
          </p:nvSpPr>
          <p:spPr bwMode="auto">
            <a:xfrm>
              <a:off x="5885257" y="5270367"/>
              <a:ext cx="387230" cy="346280"/>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rgbClr val="663A77"/>
            </a:solidFill>
            <a:ln>
              <a:noFill/>
            </a:ln>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35" name="组合 34"/>
          <p:cNvGrpSpPr/>
          <p:nvPr/>
        </p:nvGrpSpPr>
        <p:grpSpPr>
          <a:xfrm>
            <a:off x="3160331" y="3144160"/>
            <a:ext cx="615047" cy="544907"/>
            <a:chOff x="4213225" y="4193183"/>
            <a:chExt cx="819955" cy="726710"/>
          </a:xfrm>
        </p:grpSpPr>
        <p:grpSp>
          <p:nvGrpSpPr>
            <p:cNvPr id="36" name="组合 35"/>
            <p:cNvGrpSpPr/>
            <p:nvPr/>
          </p:nvGrpSpPr>
          <p:grpSpPr>
            <a:xfrm>
              <a:off x="4213225" y="4193183"/>
              <a:ext cx="819955" cy="726710"/>
              <a:chOff x="3295850" y="2263222"/>
              <a:chExt cx="2643765" cy="2343151"/>
            </a:xfrm>
          </p:grpSpPr>
          <p:sp>
            <p:nvSpPr>
              <p:cNvPr id="38"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3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37" name="Freeform 983"/>
            <p:cNvSpPr>
              <a:spLocks noEditPoints="1"/>
            </p:cNvSpPr>
            <p:nvPr/>
          </p:nvSpPr>
          <p:spPr bwMode="auto">
            <a:xfrm>
              <a:off x="4434579" y="4378757"/>
              <a:ext cx="363572" cy="373029"/>
            </a:xfrm>
            <a:custGeom>
              <a:avLst/>
              <a:gdLst>
                <a:gd name="T0" fmla="*/ 116 w 232"/>
                <a:gd name="T1" fmla="*/ 88 h 239"/>
                <a:gd name="T2" fmla="*/ 84 w 232"/>
                <a:gd name="T3" fmla="*/ 119 h 239"/>
                <a:gd name="T4" fmla="*/ 116 w 232"/>
                <a:gd name="T5" fmla="*/ 151 h 239"/>
                <a:gd name="T6" fmla="*/ 148 w 232"/>
                <a:gd name="T7" fmla="*/ 119 h 239"/>
                <a:gd name="T8" fmla="*/ 116 w 232"/>
                <a:gd name="T9" fmla="*/ 88 h 239"/>
                <a:gd name="T10" fmla="*/ 49 w 232"/>
                <a:gd name="T11" fmla="*/ 197 h 239"/>
                <a:gd name="T12" fmla="*/ 44 w 232"/>
                <a:gd name="T13" fmla="*/ 191 h 239"/>
                <a:gd name="T14" fmla="*/ 14 w 232"/>
                <a:gd name="T15" fmla="*/ 119 h 239"/>
                <a:gd name="T16" fmla="*/ 93 w 232"/>
                <a:gd name="T17" fmla="*/ 20 h 239"/>
                <a:gd name="T18" fmla="*/ 90 w 232"/>
                <a:gd name="T19" fmla="*/ 7 h 239"/>
                <a:gd name="T20" fmla="*/ 0 w 232"/>
                <a:gd name="T21" fmla="*/ 119 h 239"/>
                <a:gd name="T22" fmla="*/ 34 w 232"/>
                <a:gd name="T23" fmla="*/ 201 h 239"/>
                <a:gd name="T24" fmla="*/ 44 w 232"/>
                <a:gd name="T25" fmla="*/ 210 h 239"/>
                <a:gd name="T26" fmla="*/ 34 w 232"/>
                <a:gd name="T27" fmla="*/ 239 h 239"/>
                <a:gd name="T28" fmla="*/ 116 w 232"/>
                <a:gd name="T29" fmla="*/ 228 h 239"/>
                <a:gd name="T30" fmla="*/ 60 w 232"/>
                <a:gd name="T31" fmla="*/ 167 h 239"/>
                <a:gd name="T32" fmla="*/ 49 w 232"/>
                <a:gd name="T33" fmla="*/ 197 h 239"/>
                <a:gd name="T34" fmla="*/ 188 w 232"/>
                <a:gd name="T35" fmla="*/ 29 h 239"/>
                <a:gd name="T36" fmla="*/ 198 w 232"/>
                <a:gd name="T37" fmla="*/ 0 h 239"/>
                <a:gd name="T38" fmla="*/ 116 w 232"/>
                <a:gd name="T39" fmla="*/ 10 h 239"/>
                <a:gd name="T40" fmla="*/ 172 w 232"/>
                <a:gd name="T41" fmla="*/ 72 h 239"/>
                <a:gd name="T42" fmla="*/ 183 w 232"/>
                <a:gd name="T43" fmla="*/ 42 h 239"/>
                <a:gd name="T44" fmla="*/ 218 w 232"/>
                <a:gd name="T45" fmla="*/ 119 h 239"/>
                <a:gd name="T46" fmla="*/ 188 w 232"/>
                <a:gd name="T47" fmla="*/ 191 h 239"/>
                <a:gd name="T48" fmla="*/ 139 w 232"/>
                <a:gd name="T49" fmla="*/ 219 h 239"/>
                <a:gd name="T50" fmla="*/ 142 w 232"/>
                <a:gd name="T51" fmla="*/ 232 h 239"/>
                <a:gd name="T52" fmla="*/ 198 w 232"/>
                <a:gd name="T53" fmla="*/ 201 h 239"/>
                <a:gd name="T54" fmla="*/ 232 w 232"/>
                <a:gd name="T55" fmla="*/ 119 h 239"/>
                <a:gd name="T56" fmla="*/ 188 w 232"/>
                <a:gd name="T57" fmla="*/ 2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 h="239">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solidFill>
              <a:srgbClr val="01ACBE"/>
            </a:solidFill>
            <a:ln>
              <a:noFill/>
            </a:ln>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40" name="组合 39"/>
          <p:cNvGrpSpPr/>
          <p:nvPr/>
        </p:nvGrpSpPr>
        <p:grpSpPr>
          <a:xfrm>
            <a:off x="5401600" y="3144160"/>
            <a:ext cx="615047" cy="544907"/>
            <a:chOff x="7201193" y="4193183"/>
            <a:chExt cx="819955" cy="726710"/>
          </a:xfrm>
        </p:grpSpPr>
        <p:grpSp>
          <p:nvGrpSpPr>
            <p:cNvPr id="41" name="组合 40"/>
            <p:cNvGrpSpPr/>
            <p:nvPr/>
          </p:nvGrpSpPr>
          <p:grpSpPr>
            <a:xfrm>
              <a:off x="7201193" y="4193183"/>
              <a:ext cx="819955" cy="726710"/>
              <a:chOff x="3295850" y="2263222"/>
              <a:chExt cx="2643765" cy="2343151"/>
            </a:xfrm>
          </p:grpSpPr>
          <p:sp>
            <p:nvSpPr>
              <p:cNvPr id="45"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46"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42" name="Group 17"/>
            <p:cNvGrpSpPr>
              <a:grpSpLocks noChangeAspect="1"/>
            </p:cNvGrpSpPr>
            <p:nvPr/>
          </p:nvGrpSpPr>
          <p:grpSpPr bwMode="auto">
            <a:xfrm>
              <a:off x="7495152" y="4410179"/>
              <a:ext cx="269485" cy="289276"/>
              <a:chOff x="231" y="1205"/>
              <a:chExt cx="640" cy="687"/>
            </a:xfrm>
            <a:solidFill>
              <a:srgbClr val="00AF92"/>
            </a:solidFill>
            <a:effectLst/>
          </p:grpSpPr>
          <p:sp>
            <p:nvSpPr>
              <p:cNvPr id="43"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4"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47" name="组合 46"/>
          <p:cNvGrpSpPr/>
          <p:nvPr/>
        </p:nvGrpSpPr>
        <p:grpSpPr>
          <a:xfrm>
            <a:off x="4280965" y="1203867"/>
            <a:ext cx="615047" cy="544907"/>
            <a:chOff x="5707209" y="1605527"/>
            <a:chExt cx="819955" cy="726710"/>
          </a:xfrm>
        </p:grpSpPr>
        <p:grpSp>
          <p:nvGrpSpPr>
            <p:cNvPr id="48" name="组合 47"/>
            <p:cNvGrpSpPr/>
            <p:nvPr/>
          </p:nvGrpSpPr>
          <p:grpSpPr>
            <a:xfrm>
              <a:off x="5707209" y="1605527"/>
              <a:ext cx="819955" cy="726710"/>
              <a:chOff x="3295850" y="2263222"/>
              <a:chExt cx="2643765" cy="2343151"/>
            </a:xfrm>
          </p:grpSpPr>
          <p:sp>
            <p:nvSpPr>
              <p:cNvPr id="52"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53"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49" name="组合 48"/>
            <p:cNvGrpSpPr/>
            <p:nvPr/>
          </p:nvGrpSpPr>
          <p:grpSpPr>
            <a:xfrm>
              <a:off x="5953535" y="1781665"/>
              <a:ext cx="328736" cy="370991"/>
              <a:chOff x="10815638" y="1174750"/>
              <a:chExt cx="728663" cy="822325"/>
            </a:xfrm>
            <a:solidFill>
              <a:srgbClr val="FFB850"/>
            </a:solidFill>
          </p:grpSpPr>
          <p:sp>
            <p:nvSpPr>
              <p:cNvPr id="50" name="Freeform 33"/>
              <p:cNvSpPr>
                <a:spLocks noEditPoints="1"/>
              </p:cNvSpPr>
              <p:nvPr/>
            </p:nvSpPr>
            <p:spPr bwMode="auto">
              <a:xfrm>
                <a:off x="10815638" y="1174750"/>
                <a:ext cx="728663" cy="822325"/>
              </a:xfrm>
              <a:custGeom>
                <a:avLst/>
                <a:gdLst>
                  <a:gd name="T0" fmla="*/ 103 w 194"/>
                  <a:gd name="T1" fmla="*/ 26 h 219"/>
                  <a:gd name="T2" fmla="*/ 103 w 194"/>
                  <a:gd name="T3" fmla="*/ 18 h 219"/>
                  <a:gd name="T4" fmla="*/ 120 w 194"/>
                  <a:gd name="T5" fmla="*/ 18 h 219"/>
                  <a:gd name="T6" fmla="*/ 120 w 194"/>
                  <a:gd name="T7" fmla="*/ 0 h 219"/>
                  <a:gd name="T8" fmla="*/ 74 w 194"/>
                  <a:gd name="T9" fmla="*/ 0 h 219"/>
                  <a:gd name="T10" fmla="*/ 74 w 194"/>
                  <a:gd name="T11" fmla="*/ 18 h 219"/>
                  <a:gd name="T12" fmla="*/ 91 w 194"/>
                  <a:gd name="T13" fmla="*/ 18 h 219"/>
                  <a:gd name="T14" fmla="*/ 91 w 194"/>
                  <a:gd name="T15" fmla="*/ 26 h 219"/>
                  <a:gd name="T16" fmla="*/ 0 w 194"/>
                  <a:gd name="T17" fmla="*/ 122 h 219"/>
                  <a:gd name="T18" fmla="*/ 97 w 194"/>
                  <a:gd name="T19" fmla="*/ 219 h 219"/>
                  <a:gd name="T20" fmla="*/ 194 w 194"/>
                  <a:gd name="T21" fmla="*/ 122 h 219"/>
                  <a:gd name="T22" fmla="*/ 103 w 194"/>
                  <a:gd name="T23" fmla="*/ 26 h 219"/>
                  <a:gd name="T24" fmla="*/ 158 w 194"/>
                  <a:gd name="T25" fmla="*/ 180 h 219"/>
                  <a:gd name="T26" fmla="*/ 145 w 194"/>
                  <a:gd name="T27" fmla="*/ 167 h 219"/>
                  <a:gd name="T28" fmla="*/ 142 w 194"/>
                  <a:gd name="T29" fmla="*/ 171 h 219"/>
                  <a:gd name="T30" fmla="*/ 154 w 194"/>
                  <a:gd name="T31" fmla="*/ 183 h 219"/>
                  <a:gd name="T32" fmla="*/ 100 w 194"/>
                  <a:gd name="T33" fmla="*/ 206 h 219"/>
                  <a:gd name="T34" fmla="*/ 100 w 194"/>
                  <a:gd name="T35" fmla="*/ 188 h 219"/>
                  <a:gd name="T36" fmla="*/ 95 w 194"/>
                  <a:gd name="T37" fmla="*/ 188 h 219"/>
                  <a:gd name="T38" fmla="*/ 95 w 194"/>
                  <a:gd name="T39" fmla="*/ 206 h 219"/>
                  <a:gd name="T40" fmla="*/ 40 w 194"/>
                  <a:gd name="T41" fmla="*/ 183 h 219"/>
                  <a:gd name="T42" fmla="*/ 52 w 194"/>
                  <a:gd name="T43" fmla="*/ 171 h 219"/>
                  <a:gd name="T44" fmla="*/ 49 w 194"/>
                  <a:gd name="T45" fmla="*/ 167 h 219"/>
                  <a:gd name="T46" fmla="*/ 36 w 194"/>
                  <a:gd name="T47" fmla="*/ 180 h 219"/>
                  <a:gd name="T48" fmla="*/ 14 w 194"/>
                  <a:gd name="T49" fmla="*/ 125 h 219"/>
                  <a:gd name="T50" fmla="*/ 31 w 194"/>
                  <a:gd name="T51" fmla="*/ 125 h 219"/>
                  <a:gd name="T52" fmla="*/ 31 w 194"/>
                  <a:gd name="T53" fmla="*/ 120 h 219"/>
                  <a:gd name="T54" fmla="*/ 14 w 194"/>
                  <a:gd name="T55" fmla="*/ 120 h 219"/>
                  <a:gd name="T56" fmla="*/ 36 w 194"/>
                  <a:gd name="T57" fmla="*/ 65 h 219"/>
                  <a:gd name="T58" fmla="*/ 49 w 194"/>
                  <a:gd name="T59" fmla="*/ 78 h 219"/>
                  <a:gd name="T60" fmla="*/ 52 w 194"/>
                  <a:gd name="T61" fmla="*/ 74 h 219"/>
                  <a:gd name="T62" fmla="*/ 40 w 194"/>
                  <a:gd name="T63" fmla="*/ 62 h 219"/>
                  <a:gd name="T64" fmla="*/ 95 w 194"/>
                  <a:gd name="T65" fmla="*/ 39 h 219"/>
                  <a:gd name="T66" fmla="*/ 95 w 194"/>
                  <a:gd name="T67" fmla="*/ 56 h 219"/>
                  <a:gd name="T68" fmla="*/ 100 w 194"/>
                  <a:gd name="T69" fmla="*/ 56 h 219"/>
                  <a:gd name="T70" fmla="*/ 100 w 194"/>
                  <a:gd name="T71" fmla="*/ 39 h 219"/>
                  <a:gd name="T72" fmla="*/ 154 w 194"/>
                  <a:gd name="T73" fmla="*/ 62 h 219"/>
                  <a:gd name="T74" fmla="*/ 142 w 194"/>
                  <a:gd name="T75" fmla="*/ 74 h 219"/>
                  <a:gd name="T76" fmla="*/ 145 w 194"/>
                  <a:gd name="T77" fmla="*/ 78 h 219"/>
                  <a:gd name="T78" fmla="*/ 158 w 194"/>
                  <a:gd name="T79" fmla="*/ 65 h 219"/>
                  <a:gd name="T80" fmla="*/ 180 w 194"/>
                  <a:gd name="T81" fmla="*/ 120 h 219"/>
                  <a:gd name="T82" fmla="*/ 163 w 194"/>
                  <a:gd name="T83" fmla="*/ 120 h 219"/>
                  <a:gd name="T84" fmla="*/ 163 w 194"/>
                  <a:gd name="T85" fmla="*/ 125 h 219"/>
                  <a:gd name="T86" fmla="*/ 180 w 194"/>
                  <a:gd name="T87" fmla="*/ 125 h 219"/>
                  <a:gd name="T88" fmla="*/ 158 w 194"/>
                  <a:gd name="T89"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 h="219">
                    <a:moveTo>
                      <a:pt x="103" y="26"/>
                    </a:moveTo>
                    <a:cubicBezTo>
                      <a:pt x="103" y="18"/>
                      <a:pt x="103" y="18"/>
                      <a:pt x="103" y="18"/>
                    </a:cubicBezTo>
                    <a:cubicBezTo>
                      <a:pt x="120" y="18"/>
                      <a:pt x="120" y="18"/>
                      <a:pt x="120" y="18"/>
                    </a:cubicBezTo>
                    <a:cubicBezTo>
                      <a:pt x="120" y="0"/>
                      <a:pt x="120" y="0"/>
                      <a:pt x="120" y="0"/>
                    </a:cubicBezTo>
                    <a:cubicBezTo>
                      <a:pt x="74" y="0"/>
                      <a:pt x="74" y="0"/>
                      <a:pt x="74" y="0"/>
                    </a:cubicBezTo>
                    <a:cubicBezTo>
                      <a:pt x="74" y="18"/>
                      <a:pt x="74" y="18"/>
                      <a:pt x="74" y="18"/>
                    </a:cubicBezTo>
                    <a:cubicBezTo>
                      <a:pt x="91" y="18"/>
                      <a:pt x="91" y="18"/>
                      <a:pt x="91" y="18"/>
                    </a:cubicBezTo>
                    <a:cubicBezTo>
                      <a:pt x="91" y="26"/>
                      <a:pt x="91" y="26"/>
                      <a:pt x="91" y="26"/>
                    </a:cubicBezTo>
                    <a:cubicBezTo>
                      <a:pt x="41" y="29"/>
                      <a:pt x="0" y="71"/>
                      <a:pt x="0" y="122"/>
                    </a:cubicBezTo>
                    <a:cubicBezTo>
                      <a:pt x="0" y="176"/>
                      <a:pt x="44" y="219"/>
                      <a:pt x="97" y="219"/>
                    </a:cubicBezTo>
                    <a:cubicBezTo>
                      <a:pt x="150" y="219"/>
                      <a:pt x="194" y="176"/>
                      <a:pt x="194" y="122"/>
                    </a:cubicBezTo>
                    <a:cubicBezTo>
                      <a:pt x="194" y="71"/>
                      <a:pt x="154" y="29"/>
                      <a:pt x="103" y="26"/>
                    </a:cubicBezTo>
                    <a:close/>
                    <a:moveTo>
                      <a:pt x="158" y="180"/>
                    </a:moveTo>
                    <a:cubicBezTo>
                      <a:pt x="145" y="167"/>
                      <a:pt x="145" y="167"/>
                      <a:pt x="145" y="167"/>
                    </a:cubicBezTo>
                    <a:cubicBezTo>
                      <a:pt x="142" y="171"/>
                      <a:pt x="142" y="171"/>
                      <a:pt x="142" y="171"/>
                    </a:cubicBezTo>
                    <a:cubicBezTo>
                      <a:pt x="154" y="183"/>
                      <a:pt x="154" y="183"/>
                      <a:pt x="154" y="183"/>
                    </a:cubicBezTo>
                    <a:cubicBezTo>
                      <a:pt x="140" y="197"/>
                      <a:pt x="121" y="205"/>
                      <a:pt x="100" y="206"/>
                    </a:cubicBezTo>
                    <a:cubicBezTo>
                      <a:pt x="100" y="188"/>
                      <a:pt x="100" y="188"/>
                      <a:pt x="100" y="188"/>
                    </a:cubicBezTo>
                    <a:cubicBezTo>
                      <a:pt x="95" y="188"/>
                      <a:pt x="95" y="188"/>
                      <a:pt x="95" y="188"/>
                    </a:cubicBezTo>
                    <a:cubicBezTo>
                      <a:pt x="95" y="206"/>
                      <a:pt x="95" y="206"/>
                      <a:pt x="95" y="206"/>
                    </a:cubicBezTo>
                    <a:cubicBezTo>
                      <a:pt x="73" y="205"/>
                      <a:pt x="54" y="197"/>
                      <a:pt x="40" y="183"/>
                    </a:cubicBezTo>
                    <a:cubicBezTo>
                      <a:pt x="52" y="171"/>
                      <a:pt x="52" y="171"/>
                      <a:pt x="52" y="171"/>
                    </a:cubicBezTo>
                    <a:cubicBezTo>
                      <a:pt x="49" y="167"/>
                      <a:pt x="49" y="167"/>
                      <a:pt x="49" y="167"/>
                    </a:cubicBezTo>
                    <a:cubicBezTo>
                      <a:pt x="36" y="180"/>
                      <a:pt x="36" y="180"/>
                      <a:pt x="36" y="180"/>
                    </a:cubicBezTo>
                    <a:cubicBezTo>
                      <a:pt x="23" y="165"/>
                      <a:pt x="14" y="146"/>
                      <a:pt x="14" y="125"/>
                    </a:cubicBezTo>
                    <a:cubicBezTo>
                      <a:pt x="31" y="125"/>
                      <a:pt x="31" y="125"/>
                      <a:pt x="31" y="125"/>
                    </a:cubicBezTo>
                    <a:cubicBezTo>
                      <a:pt x="31" y="120"/>
                      <a:pt x="31" y="120"/>
                      <a:pt x="31" y="120"/>
                    </a:cubicBezTo>
                    <a:cubicBezTo>
                      <a:pt x="14" y="120"/>
                      <a:pt x="14" y="120"/>
                      <a:pt x="14" y="120"/>
                    </a:cubicBezTo>
                    <a:cubicBezTo>
                      <a:pt x="14" y="99"/>
                      <a:pt x="23" y="80"/>
                      <a:pt x="36" y="65"/>
                    </a:cubicBezTo>
                    <a:cubicBezTo>
                      <a:pt x="49" y="78"/>
                      <a:pt x="49" y="78"/>
                      <a:pt x="49" y="78"/>
                    </a:cubicBezTo>
                    <a:cubicBezTo>
                      <a:pt x="52" y="74"/>
                      <a:pt x="52" y="74"/>
                      <a:pt x="52" y="74"/>
                    </a:cubicBezTo>
                    <a:cubicBezTo>
                      <a:pt x="40" y="62"/>
                      <a:pt x="40" y="62"/>
                      <a:pt x="40" y="62"/>
                    </a:cubicBezTo>
                    <a:cubicBezTo>
                      <a:pt x="54" y="48"/>
                      <a:pt x="73" y="40"/>
                      <a:pt x="95" y="39"/>
                    </a:cubicBezTo>
                    <a:cubicBezTo>
                      <a:pt x="95" y="56"/>
                      <a:pt x="95" y="56"/>
                      <a:pt x="95" y="56"/>
                    </a:cubicBezTo>
                    <a:cubicBezTo>
                      <a:pt x="100" y="56"/>
                      <a:pt x="100" y="56"/>
                      <a:pt x="100" y="56"/>
                    </a:cubicBezTo>
                    <a:cubicBezTo>
                      <a:pt x="100" y="39"/>
                      <a:pt x="100" y="39"/>
                      <a:pt x="100" y="39"/>
                    </a:cubicBezTo>
                    <a:cubicBezTo>
                      <a:pt x="121" y="40"/>
                      <a:pt x="140" y="48"/>
                      <a:pt x="154" y="62"/>
                    </a:cubicBezTo>
                    <a:cubicBezTo>
                      <a:pt x="142" y="74"/>
                      <a:pt x="142" y="74"/>
                      <a:pt x="142" y="74"/>
                    </a:cubicBezTo>
                    <a:cubicBezTo>
                      <a:pt x="145" y="78"/>
                      <a:pt x="145" y="78"/>
                      <a:pt x="145" y="78"/>
                    </a:cubicBezTo>
                    <a:cubicBezTo>
                      <a:pt x="158" y="65"/>
                      <a:pt x="158" y="65"/>
                      <a:pt x="158" y="65"/>
                    </a:cubicBezTo>
                    <a:cubicBezTo>
                      <a:pt x="171" y="80"/>
                      <a:pt x="180" y="99"/>
                      <a:pt x="180" y="120"/>
                    </a:cubicBezTo>
                    <a:cubicBezTo>
                      <a:pt x="163" y="120"/>
                      <a:pt x="163" y="120"/>
                      <a:pt x="163" y="120"/>
                    </a:cubicBezTo>
                    <a:cubicBezTo>
                      <a:pt x="163" y="125"/>
                      <a:pt x="163" y="125"/>
                      <a:pt x="163" y="125"/>
                    </a:cubicBezTo>
                    <a:cubicBezTo>
                      <a:pt x="180" y="125"/>
                      <a:pt x="180" y="125"/>
                      <a:pt x="180" y="125"/>
                    </a:cubicBezTo>
                    <a:cubicBezTo>
                      <a:pt x="180" y="146"/>
                      <a:pt x="171" y="165"/>
                      <a:pt x="15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1" name="Freeform 34"/>
              <p:cNvSpPr/>
              <p:nvPr/>
            </p:nvSpPr>
            <p:spPr bwMode="auto">
              <a:xfrm>
                <a:off x="11153775" y="1404937"/>
                <a:ext cx="160338" cy="273050"/>
              </a:xfrm>
              <a:custGeom>
                <a:avLst/>
                <a:gdLst>
                  <a:gd name="T0" fmla="*/ 101 w 101"/>
                  <a:gd name="T1" fmla="*/ 66 h 172"/>
                  <a:gd name="T2" fmla="*/ 94 w 101"/>
                  <a:gd name="T3" fmla="*/ 59 h 172"/>
                  <a:gd name="T4" fmla="*/ 21 w 101"/>
                  <a:gd name="T5" fmla="*/ 132 h 172"/>
                  <a:gd name="T6" fmla="*/ 21 w 101"/>
                  <a:gd name="T7" fmla="*/ 0 h 172"/>
                  <a:gd name="T8" fmla="*/ 11 w 101"/>
                  <a:gd name="T9" fmla="*/ 0 h 172"/>
                  <a:gd name="T10" fmla="*/ 11 w 101"/>
                  <a:gd name="T11" fmla="*/ 141 h 172"/>
                  <a:gd name="T12" fmla="*/ 0 w 101"/>
                  <a:gd name="T13" fmla="*/ 153 h 172"/>
                  <a:gd name="T14" fmla="*/ 7 w 101"/>
                  <a:gd name="T15" fmla="*/ 163 h 172"/>
                  <a:gd name="T16" fmla="*/ 11 w 101"/>
                  <a:gd name="T17" fmla="*/ 158 h 172"/>
                  <a:gd name="T18" fmla="*/ 11 w 101"/>
                  <a:gd name="T19" fmla="*/ 172 h 172"/>
                  <a:gd name="T20" fmla="*/ 21 w 101"/>
                  <a:gd name="T21" fmla="*/ 172 h 172"/>
                  <a:gd name="T22" fmla="*/ 21 w 101"/>
                  <a:gd name="T23" fmla="*/ 146 h 172"/>
                  <a:gd name="T24" fmla="*/ 101 w 101"/>
                  <a:gd name="T25" fmla="*/ 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72">
                    <a:moveTo>
                      <a:pt x="101" y="66"/>
                    </a:moveTo>
                    <a:lnTo>
                      <a:pt x="94" y="59"/>
                    </a:lnTo>
                    <a:lnTo>
                      <a:pt x="21" y="132"/>
                    </a:lnTo>
                    <a:lnTo>
                      <a:pt x="21" y="0"/>
                    </a:lnTo>
                    <a:lnTo>
                      <a:pt x="11" y="0"/>
                    </a:lnTo>
                    <a:lnTo>
                      <a:pt x="11" y="141"/>
                    </a:lnTo>
                    <a:lnTo>
                      <a:pt x="0" y="153"/>
                    </a:lnTo>
                    <a:lnTo>
                      <a:pt x="7" y="163"/>
                    </a:lnTo>
                    <a:lnTo>
                      <a:pt x="11" y="158"/>
                    </a:lnTo>
                    <a:lnTo>
                      <a:pt x="11" y="172"/>
                    </a:lnTo>
                    <a:lnTo>
                      <a:pt x="21" y="172"/>
                    </a:lnTo>
                    <a:lnTo>
                      <a:pt x="21" y="146"/>
                    </a:lnTo>
                    <a:lnTo>
                      <a:pt x="101"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54" name="组合 53"/>
          <p:cNvGrpSpPr/>
          <p:nvPr/>
        </p:nvGrpSpPr>
        <p:grpSpPr>
          <a:xfrm>
            <a:off x="1277206" y="1814208"/>
            <a:ext cx="1700084" cy="690755"/>
            <a:chOff x="1702718" y="2419504"/>
            <a:chExt cx="2266484" cy="921221"/>
          </a:xfrm>
        </p:grpSpPr>
        <p:sp>
          <p:nvSpPr>
            <p:cNvPr id="55" name="文本框 96"/>
            <p:cNvSpPr txBox="1"/>
            <p:nvPr/>
          </p:nvSpPr>
          <p:spPr>
            <a:xfrm>
              <a:off x="2037749" y="2500643"/>
              <a:ext cx="1493848" cy="369418"/>
            </a:xfrm>
            <a:prstGeom prst="rect">
              <a:avLst/>
            </a:prstGeom>
            <a:noFill/>
          </p:spPr>
          <p:txBody>
            <a:bodyPr wrap="square" rtlCol="0">
              <a:spAutoFit/>
            </a:bodyPr>
            <a:lstStyle/>
            <a:p>
              <a:r>
                <a:rPr lang="zh-CN" altLang="en-US" sz="1200" b="1" dirty="0">
                  <a:solidFill>
                    <a:srgbClr val="E87071"/>
                  </a:solidFill>
                  <a:latin typeface="微软雅黑" panose="020B0503020204020204" pitchFamily="34" charset="-122"/>
                  <a:ea typeface="微软雅黑" panose="020B0503020204020204" pitchFamily="34" charset="-122"/>
                </a:rPr>
                <a:t>在此添加标题</a:t>
              </a:r>
              <a:endParaRPr lang="zh-CN" altLang="en-US" sz="1200" b="1" dirty="0">
                <a:solidFill>
                  <a:srgbClr val="E87071"/>
                </a:solidFill>
                <a:latin typeface="微软雅黑" panose="020B0503020204020204" pitchFamily="34" charset="-122"/>
                <a:ea typeface="微软雅黑" panose="020B0503020204020204" pitchFamily="34" charset="-122"/>
              </a:endParaRPr>
            </a:p>
          </p:txBody>
        </p:sp>
        <p:sp>
          <p:nvSpPr>
            <p:cNvPr id="56" name="文本框 98"/>
            <p:cNvSpPr txBox="1"/>
            <p:nvPr/>
          </p:nvSpPr>
          <p:spPr>
            <a:xfrm>
              <a:off x="1702718" y="2419504"/>
              <a:ext cx="564643" cy="492557"/>
            </a:xfrm>
            <a:prstGeom prst="rect">
              <a:avLst/>
            </a:prstGeom>
            <a:noFill/>
          </p:spPr>
          <p:txBody>
            <a:bodyPr wrap="square" rtlCol="0">
              <a:spAutoFit/>
            </a:bodyPr>
            <a:lstStyle/>
            <a:p>
              <a:r>
                <a:rPr lang="en-US" altLang="zh-CN" sz="1800" dirty="0">
                  <a:solidFill>
                    <a:srgbClr val="E87071"/>
                  </a:solidFill>
                  <a:latin typeface="Impact" panose="020B0806030902050204" pitchFamily="34" charset="0"/>
                </a:rPr>
                <a:t>02</a:t>
              </a:r>
              <a:endParaRPr lang="zh-CN" altLang="en-US" sz="1800" dirty="0">
                <a:solidFill>
                  <a:srgbClr val="E87071"/>
                </a:solidFill>
                <a:latin typeface="Impact" panose="020B0806030902050204" pitchFamily="34" charset="0"/>
              </a:endParaRPr>
            </a:p>
          </p:txBody>
        </p:sp>
        <p:sp>
          <p:nvSpPr>
            <p:cNvPr id="57" name="文本框 113"/>
            <p:cNvSpPr txBox="1"/>
            <p:nvPr/>
          </p:nvSpPr>
          <p:spPr>
            <a:xfrm>
              <a:off x="1721581" y="2848168"/>
              <a:ext cx="2247621" cy="492557"/>
            </a:xfrm>
            <a:prstGeom prst="rect">
              <a:avLst/>
            </a:prstGeom>
            <a:noFill/>
          </p:spPr>
          <p:txBody>
            <a:bodyPr wrap="square" rtlCol="0">
              <a:spAutoFit/>
            </a:bodyPr>
            <a:lstStyle/>
            <a:p>
              <a:pP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317402" y="3125206"/>
            <a:ext cx="1699752" cy="688879"/>
            <a:chOff x="1756306" y="4167909"/>
            <a:chExt cx="2266041" cy="918718"/>
          </a:xfrm>
        </p:grpSpPr>
        <p:sp>
          <p:nvSpPr>
            <p:cNvPr id="59" name="文本框 100"/>
            <p:cNvSpPr txBox="1"/>
            <p:nvPr/>
          </p:nvSpPr>
          <p:spPr>
            <a:xfrm>
              <a:off x="2091339" y="4249048"/>
              <a:ext cx="1493848" cy="369418"/>
            </a:xfrm>
            <a:prstGeom prst="rect">
              <a:avLst/>
            </a:prstGeom>
            <a:noFill/>
          </p:spPr>
          <p:txBody>
            <a:bodyPr wrap="square" rtlCol="0">
              <a:spAutoFit/>
            </a:bodyPr>
            <a:lstStyle/>
            <a:p>
              <a:r>
                <a:rPr lang="zh-CN" altLang="en-US" sz="1200" b="1" dirty="0">
                  <a:solidFill>
                    <a:srgbClr val="01ACBE"/>
                  </a:solidFill>
                  <a:latin typeface="微软雅黑" panose="020B0503020204020204" pitchFamily="34" charset="-122"/>
                  <a:ea typeface="微软雅黑" panose="020B0503020204020204" pitchFamily="34" charset="-122"/>
                </a:rPr>
                <a:t>在此添加标题</a:t>
              </a:r>
              <a:endParaRPr lang="zh-CN" altLang="en-US" sz="1200" b="1" dirty="0">
                <a:solidFill>
                  <a:srgbClr val="01ACBE"/>
                </a:solidFill>
                <a:latin typeface="微软雅黑" panose="020B0503020204020204" pitchFamily="34" charset="-122"/>
                <a:ea typeface="微软雅黑" panose="020B0503020204020204" pitchFamily="34" charset="-122"/>
              </a:endParaRPr>
            </a:p>
          </p:txBody>
        </p:sp>
        <p:sp>
          <p:nvSpPr>
            <p:cNvPr id="60" name="文本框 102"/>
            <p:cNvSpPr txBox="1"/>
            <p:nvPr/>
          </p:nvSpPr>
          <p:spPr>
            <a:xfrm>
              <a:off x="1756306" y="4167909"/>
              <a:ext cx="597702" cy="492557"/>
            </a:xfrm>
            <a:prstGeom prst="rect">
              <a:avLst/>
            </a:prstGeom>
            <a:noFill/>
          </p:spPr>
          <p:txBody>
            <a:bodyPr wrap="square" rtlCol="0">
              <a:spAutoFit/>
            </a:bodyPr>
            <a:lstStyle/>
            <a:p>
              <a:r>
                <a:rPr lang="en-US" altLang="zh-CN" sz="1800" dirty="0">
                  <a:solidFill>
                    <a:srgbClr val="01ACBE"/>
                  </a:solidFill>
                  <a:latin typeface="Impact" panose="020B0806030902050204" pitchFamily="34" charset="0"/>
                </a:rPr>
                <a:t>03</a:t>
              </a:r>
              <a:endParaRPr lang="zh-CN" altLang="en-US" sz="1800" dirty="0">
                <a:solidFill>
                  <a:srgbClr val="01ACBE"/>
                </a:solidFill>
                <a:latin typeface="Impact" panose="020B0806030902050204" pitchFamily="34" charset="0"/>
              </a:endParaRPr>
            </a:p>
          </p:txBody>
        </p:sp>
        <p:sp>
          <p:nvSpPr>
            <p:cNvPr id="61" name="文本框 113"/>
            <p:cNvSpPr txBox="1"/>
            <p:nvPr/>
          </p:nvSpPr>
          <p:spPr>
            <a:xfrm>
              <a:off x="1774726" y="4594070"/>
              <a:ext cx="2247621" cy="492557"/>
            </a:xfrm>
            <a:prstGeom prst="rect">
              <a:avLst/>
            </a:prstGeom>
            <a:noFill/>
          </p:spPr>
          <p:txBody>
            <a:bodyPr wrap="square" rtlCol="0">
              <a:spAutoFit/>
            </a:bodyPr>
            <a:lstStyle/>
            <a:p>
              <a:pP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6278903" y="1814205"/>
            <a:ext cx="1707449" cy="684029"/>
            <a:chOff x="8370781" y="2419504"/>
            <a:chExt cx="2276302" cy="912251"/>
          </a:xfrm>
        </p:grpSpPr>
        <p:sp>
          <p:nvSpPr>
            <p:cNvPr id="63" name="文本框 104"/>
            <p:cNvSpPr txBox="1"/>
            <p:nvPr/>
          </p:nvSpPr>
          <p:spPr>
            <a:xfrm>
              <a:off x="8705813" y="2500643"/>
              <a:ext cx="1493849" cy="369418"/>
            </a:xfrm>
            <a:prstGeom prst="rect">
              <a:avLst/>
            </a:prstGeom>
            <a:noFill/>
          </p:spPr>
          <p:txBody>
            <a:bodyPr wrap="square" rtlCol="0">
              <a:spAutoFit/>
            </a:bodyPr>
            <a:lstStyle/>
            <a:p>
              <a:r>
                <a:rPr lang="zh-CN" altLang="en-US" sz="1200" b="1" dirty="0">
                  <a:solidFill>
                    <a:srgbClr val="C65885"/>
                  </a:solidFill>
                  <a:latin typeface="微软雅黑" panose="020B0503020204020204" pitchFamily="34" charset="-122"/>
                  <a:ea typeface="微软雅黑" panose="020B0503020204020204" pitchFamily="34" charset="-122"/>
                </a:rPr>
                <a:t>在此添加标题</a:t>
              </a:r>
              <a:endParaRPr lang="zh-CN" altLang="en-US" sz="1200" b="1" dirty="0">
                <a:solidFill>
                  <a:srgbClr val="C65885"/>
                </a:solidFill>
                <a:latin typeface="微软雅黑" panose="020B0503020204020204" pitchFamily="34" charset="-122"/>
                <a:ea typeface="微软雅黑" panose="020B0503020204020204" pitchFamily="34" charset="-122"/>
              </a:endParaRPr>
            </a:p>
          </p:txBody>
        </p:sp>
        <p:sp>
          <p:nvSpPr>
            <p:cNvPr id="64" name="文本框 106"/>
            <p:cNvSpPr txBox="1"/>
            <p:nvPr/>
          </p:nvSpPr>
          <p:spPr>
            <a:xfrm>
              <a:off x="8370781" y="2419504"/>
              <a:ext cx="684260" cy="492557"/>
            </a:xfrm>
            <a:prstGeom prst="rect">
              <a:avLst/>
            </a:prstGeom>
            <a:noFill/>
          </p:spPr>
          <p:txBody>
            <a:bodyPr wrap="square" rtlCol="0">
              <a:spAutoFit/>
            </a:bodyPr>
            <a:lstStyle/>
            <a:p>
              <a:r>
                <a:rPr lang="en-US" altLang="zh-CN" sz="1800" dirty="0">
                  <a:solidFill>
                    <a:srgbClr val="C65885"/>
                  </a:solidFill>
                  <a:latin typeface="Impact" panose="020B0806030902050204" pitchFamily="34" charset="0"/>
                </a:rPr>
                <a:t>06</a:t>
              </a:r>
              <a:endParaRPr lang="zh-CN" altLang="en-US" sz="1800" dirty="0">
                <a:solidFill>
                  <a:srgbClr val="C65885"/>
                </a:solidFill>
                <a:latin typeface="Impact" panose="020B0806030902050204" pitchFamily="34" charset="0"/>
              </a:endParaRPr>
            </a:p>
          </p:txBody>
        </p:sp>
        <p:sp>
          <p:nvSpPr>
            <p:cNvPr id="65" name="文本框 113"/>
            <p:cNvSpPr txBox="1"/>
            <p:nvPr/>
          </p:nvSpPr>
          <p:spPr>
            <a:xfrm>
              <a:off x="8399463" y="2839198"/>
              <a:ext cx="2247620" cy="492557"/>
            </a:xfrm>
            <a:prstGeom prst="rect">
              <a:avLst/>
            </a:prstGeom>
            <a:noFill/>
          </p:spPr>
          <p:txBody>
            <a:bodyPr wrap="square" rtlCol="0">
              <a:spAutoFit/>
            </a:bodyPr>
            <a:lstStyle/>
            <a:p>
              <a:pP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6269108" y="3132470"/>
            <a:ext cx="1717244" cy="686031"/>
            <a:chOff x="8357723" y="4177594"/>
            <a:chExt cx="2289360" cy="914920"/>
          </a:xfrm>
        </p:grpSpPr>
        <p:sp>
          <p:nvSpPr>
            <p:cNvPr id="67" name="文本框 108"/>
            <p:cNvSpPr txBox="1"/>
            <p:nvPr/>
          </p:nvSpPr>
          <p:spPr>
            <a:xfrm>
              <a:off x="8692755" y="4258733"/>
              <a:ext cx="1493849" cy="369418"/>
            </a:xfrm>
            <a:prstGeom prst="rect">
              <a:avLst/>
            </a:prstGeom>
            <a:noFill/>
          </p:spPr>
          <p:txBody>
            <a:bodyPr wrap="square" rtlCol="0">
              <a:spAutoFit/>
            </a:bodyPr>
            <a:lstStyle/>
            <a:p>
              <a:r>
                <a:rPr lang="zh-CN" altLang="en-US" sz="1200" b="1" dirty="0">
                  <a:solidFill>
                    <a:srgbClr val="00AF92"/>
                  </a:solidFill>
                  <a:latin typeface="微软雅黑" panose="020B0503020204020204" pitchFamily="34" charset="-122"/>
                  <a:ea typeface="微软雅黑" panose="020B0503020204020204" pitchFamily="34" charset="-122"/>
                </a:rPr>
                <a:t>在此添加标题</a:t>
              </a:r>
              <a:endParaRPr lang="zh-CN" altLang="en-US" sz="1200" b="1" dirty="0">
                <a:solidFill>
                  <a:srgbClr val="00AF92"/>
                </a:solidFill>
                <a:latin typeface="微软雅黑" panose="020B0503020204020204" pitchFamily="34" charset="-122"/>
                <a:ea typeface="微软雅黑" panose="020B0503020204020204" pitchFamily="34" charset="-122"/>
              </a:endParaRPr>
            </a:p>
          </p:txBody>
        </p:sp>
        <p:sp>
          <p:nvSpPr>
            <p:cNvPr id="68" name="文本框 110"/>
            <p:cNvSpPr txBox="1"/>
            <p:nvPr/>
          </p:nvSpPr>
          <p:spPr>
            <a:xfrm>
              <a:off x="8357723" y="4177594"/>
              <a:ext cx="669933" cy="492557"/>
            </a:xfrm>
            <a:prstGeom prst="rect">
              <a:avLst/>
            </a:prstGeom>
            <a:noFill/>
          </p:spPr>
          <p:txBody>
            <a:bodyPr wrap="square" rtlCol="0">
              <a:spAutoFit/>
            </a:bodyPr>
            <a:lstStyle/>
            <a:p>
              <a:r>
                <a:rPr lang="en-US" altLang="zh-CN" sz="1800" dirty="0">
                  <a:solidFill>
                    <a:srgbClr val="00AF92"/>
                  </a:solidFill>
                  <a:latin typeface="Impact" panose="020B0806030902050204" pitchFamily="34" charset="0"/>
                </a:rPr>
                <a:t>05</a:t>
              </a:r>
              <a:endParaRPr lang="zh-CN" altLang="en-US" sz="1800" dirty="0">
                <a:solidFill>
                  <a:srgbClr val="00AF92"/>
                </a:solidFill>
                <a:latin typeface="Impact" panose="020B0806030902050204" pitchFamily="34" charset="0"/>
              </a:endParaRPr>
            </a:p>
          </p:txBody>
        </p:sp>
        <p:sp>
          <p:nvSpPr>
            <p:cNvPr id="69" name="文本框 113"/>
            <p:cNvSpPr txBox="1"/>
            <p:nvPr/>
          </p:nvSpPr>
          <p:spPr>
            <a:xfrm>
              <a:off x="8399462" y="4599957"/>
              <a:ext cx="2247621" cy="492557"/>
            </a:xfrm>
            <a:prstGeom prst="rect">
              <a:avLst/>
            </a:prstGeom>
            <a:noFill/>
          </p:spPr>
          <p:txBody>
            <a:bodyPr wrap="square" rtlCol="0">
              <a:spAutoFit/>
            </a:bodyPr>
            <a:lstStyle/>
            <a:p>
              <a:pP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3846064" y="4340584"/>
            <a:ext cx="1763714" cy="684027"/>
            <a:chOff x="5127418" y="5788798"/>
            <a:chExt cx="2351313" cy="912249"/>
          </a:xfrm>
        </p:grpSpPr>
        <p:sp>
          <p:nvSpPr>
            <p:cNvPr id="71" name="文本框 112"/>
            <p:cNvSpPr txBox="1"/>
            <p:nvPr/>
          </p:nvSpPr>
          <p:spPr>
            <a:xfrm>
              <a:off x="5525264" y="5869935"/>
              <a:ext cx="1493849" cy="369418"/>
            </a:xfrm>
            <a:prstGeom prst="rect">
              <a:avLst/>
            </a:prstGeom>
            <a:noFill/>
          </p:spPr>
          <p:txBody>
            <a:bodyPr wrap="square" rtlCol="0">
              <a:spAutoFit/>
            </a:bodyPr>
            <a:lstStyle/>
            <a:p>
              <a:r>
                <a:rPr lang="zh-CN" altLang="en-US" sz="1200" b="1" dirty="0">
                  <a:solidFill>
                    <a:srgbClr val="663A77"/>
                  </a:solidFill>
                  <a:latin typeface="微软雅黑" panose="020B0503020204020204" pitchFamily="34" charset="-122"/>
                  <a:ea typeface="微软雅黑" panose="020B0503020204020204" pitchFamily="34" charset="-122"/>
                </a:rPr>
                <a:t>在此添加标题</a:t>
              </a:r>
              <a:endParaRPr lang="zh-CN" altLang="en-US" sz="1200" b="1" dirty="0">
                <a:solidFill>
                  <a:srgbClr val="663A77"/>
                </a:solidFill>
                <a:latin typeface="微软雅黑" panose="020B0503020204020204" pitchFamily="34" charset="-122"/>
                <a:ea typeface="微软雅黑" panose="020B0503020204020204" pitchFamily="34" charset="-122"/>
              </a:endParaRPr>
            </a:p>
          </p:txBody>
        </p:sp>
        <p:sp>
          <p:nvSpPr>
            <p:cNvPr id="72" name="文本框 114"/>
            <p:cNvSpPr txBox="1"/>
            <p:nvPr/>
          </p:nvSpPr>
          <p:spPr>
            <a:xfrm>
              <a:off x="5127418" y="5788798"/>
              <a:ext cx="564359" cy="492558"/>
            </a:xfrm>
            <a:prstGeom prst="rect">
              <a:avLst/>
            </a:prstGeom>
            <a:noFill/>
          </p:spPr>
          <p:txBody>
            <a:bodyPr wrap="square" rtlCol="0">
              <a:spAutoFit/>
            </a:bodyPr>
            <a:lstStyle/>
            <a:p>
              <a:r>
                <a:rPr lang="en-US" altLang="zh-CN" sz="1800" dirty="0">
                  <a:solidFill>
                    <a:srgbClr val="663A77"/>
                  </a:solidFill>
                  <a:latin typeface="Impact" panose="020B0806030902050204" pitchFamily="34" charset="0"/>
                </a:rPr>
                <a:t>04</a:t>
              </a:r>
              <a:endParaRPr lang="zh-CN" altLang="en-US" sz="1800" dirty="0">
                <a:solidFill>
                  <a:srgbClr val="663A77"/>
                </a:solidFill>
                <a:latin typeface="Impact" panose="020B0806030902050204" pitchFamily="34" charset="0"/>
              </a:endParaRPr>
            </a:p>
          </p:txBody>
        </p:sp>
        <p:sp>
          <p:nvSpPr>
            <p:cNvPr id="73" name="文本框 113"/>
            <p:cNvSpPr txBox="1"/>
            <p:nvPr/>
          </p:nvSpPr>
          <p:spPr>
            <a:xfrm>
              <a:off x="5231110" y="6208490"/>
              <a:ext cx="2247621" cy="492557"/>
            </a:xfrm>
            <a:prstGeom prst="rect">
              <a:avLst/>
            </a:prstGeom>
            <a:noFill/>
          </p:spPr>
          <p:txBody>
            <a:bodyPr wrap="square" rtlCol="0">
              <a:spAutoFit/>
            </a:bodyPr>
            <a:lstStyle/>
            <a:p>
              <a:pP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heel(1)">
                                      <p:cBhvr>
                                        <p:cTn id="11" dur="2000"/>
                                        <p:tgtEl>
                                          <p:spTgt spid="16"/>
                                        </p:tgtEl>
                                      </p:cBhvr>
                                    </p:animEffect>
                                  </p:childTnLst>
                                </p:cTn>
                              </p:par>
                            </p:childTnLst>
                          </p:cTn>
                        </p:par>
                        <p:par>
                          <p:cTn id="12" fill="hold">
                            <p:stCondLst>
                              <p:cond delay="2500"/>
                            </p:stCondLst>
                            <p:childTnLst>
                              <p:par>
                                <p:cTn id="13" presetID="31"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par>
                                <p:cTn id="19" presetID="8" presetClass="emph" presetSubtype="0" repeatCount="2000" fill="hold" nodeType="withEffect">
                                  <p:stCondLst>
                                    <p:cond delay="0"/>
                                  </p:stCondLst>
                                  <p:childTnLst>
                                    <p:animRot by="-21600000">
                                      <p:cBhvr>
                                        <p:cTn id="20" dur="2000" fill="hold"/>
                                        <p:tgtEl>
                                          <p:spTgt spid="3"/>
                                        </p:tgtEl>
                                        <p:attrNameLst>
                                          <p:attrName>r</p:attrName>
                                        </p:attrNameLst>
                                      </p:cBhvr>
                                    </p:animRot>
                                  </p:childTnLst>
                                </p:cTn>
                              </p:par>
                            </p:childTnLst>
                          </p:cTn>
                        </p:par>
                        <p:par>
                          <p:cTn id="21" fill="hold">
                            <p:stCondLst>
                              <p:cond delay="3500"/>
                            </p:stCondLst>
                            <p:childTnLst>
                              <p:par>
                                <p:cTn id="22" presetID="52" presetClass="entr" presetSubtype="0" fill="hold" nodeType="afterEffect">
                                  <p:stCondLst>
                                    <p:cond delay="0"/>
                                  </p:stCondLst>
                                  <p:childTnLst>
                                    <p:set>
                                      <p:cBhvr>
                                        <p:cTn id="23" dur="1" fill="hold">
                                          <p:stCondLst>
                                            <p:cond delay="0"/>
                                          </p:stCondLst>
                                        </p:cTn>
                                        <p:tgtEl>
                                          <p:spTgt spid="47"/>
                                        </p:tgtEl>
                                        <p:attrNameLst>
                                          <p:attrName>style.visibility</p:attrName>
                                        </p:attrNameLst>
                                      </p:cBhvr>
                                      <p:to>
                                        <p:strVal val="visible"/>
                                      </p:to>
                                    </p:set>
                                    <p:animScale>
                                      <p:cBhvr>
                                        <p:cTn id="24" dur="75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750" decel="50000" fill="hold">
                                          <p:stCondLst>
                                            <p:cond delay="0"/>
                                          </p:stCondLst>
                                        </p:cTn>
                                        <p:tgtEl>
                                          <p:spTgt spid="47"/>
                                        </p:tgtEl>
                                        <p:attrNameLst>
                                          <p:attrName>ppt_x</p:attrName>
                                          <p:attrName>ppt_y</p:attrName>
                                        </p:attrNameLst>
                                      </p:cBhvr>
                                    </p:animMotion>
                                    <p:animEffect transition="in" filter="fade">
                                      <p:cBhvr>
                                        <p:cTn id="26" dur="750"/>
                                        <p:tgtEl>
                                          <p:spTgt spid="47"/>
                                        </p:tgtEl>
                                      </p:cBhvr>
                                    </p:animEffect>
                                  </p:childTnLst>
                                </p:cTn>
                              </p:par>
                            </p:childTnLst>
                          </p:cTn>
                        </p:par>
                        <p:par>
                          <p:cTn id="27" fill="hold">
                            <p:stCondLst>
                              <p:cond delay="4500"/>
                            </p:stCondLst>
                            <p:childTnLst>
                              <p:par>
                                <p:cTn id="28" presetID="52" presetClass="entr" presetSubtype="0"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Scale>
                                      <p:cBhvr>
                                        <p:cTn id="30" dur="75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750" decel="50000" fill="hold">
                                          <p:stCondLst>
                                            <p:cond delay="0"/>
                                          </p:stCondLst>
                                        </p:cTn>
                                        <p:tgtEl>
                                          <p:spTgt spid="25"/>
                                        </p:tgtEl>
                                        <p:attrNameLst>
                                          <p:attrName>ppt_x</p:attrName>
                                          <p:attrName>ppt_y</p:attrName>
                                        </p:attrNameLst>
                                      </p:cBhvr>
                                    </p:animMotion>
                                    <p:animEffect transition="in" filter="fade">
                                      <p:cBhvr>
                                        <p:cTn id="32" dur="750"/>
                                        <p:tgtEl>
                                          <p:spTgt spid="25"/>
                                        </p:tgtEl>
                                      </p:cBhvr>
                                    </p:animEffect>
                                  </p:childTnLst>
                                </p:cTn>
                              </p:par>
                            </p:childTnLst>
                          </p:cTn>
                        </p:par>
                        <p:par>
                          <p:cTn id="33" fill="hold">
                            <p:stCondLst>
                              <p:cond delay="5500"/>
                            </p:stCondLst>
                            <p:childTnLst>
                              <p:par>
                                <p:cTn id="34" presetID="52" presetClass="entr" presetSubtype="0"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Scale>
                                      <p:cBhvr>
                                        <p:cTn id="36" dur="75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750" decel="50000" fill="hold">
                                          <p:stCondLst>
                                            <p:cond delay="0"/>
                                          </p:stCondLst>
                                        </p:cTn>
                                        <p:tgtEl>
                                          <p:spTgt spid="35"/>
                                        </p:tgtEl>
                                        <p:attrNameLst>
                                          <p:attrName>ppt_x</p:attrName>
                                          <p:attrName>ppt_y</p:attrName>
                                        </p:attrNameLst>
                                      </p:cBhvr>
                                    </p:animMotion>
                                    <p:animEffect transition="in" filter="fade">
                                      <p:cBhvr>
                                        <p:cTn id="38" dur="750"/>
                                        <p:tgtEl>
                                          <p:spTgt spid="35"/>
                                        </p:tgtEl>
                                      </p:cBhvr>
                                    </p:animEffect>
                                  </p:childTnLst>
                                </p:cTn>
                              </p:par>
                            </p:childTnLst>
                          </p:cTn>
                        </p:par>
                        <p:par>
                          <p:cTn id="39" fill="hold">
                            <p:stCondLst>
                              <p:cond delay="6500"/>
                            </p:stCondLst>
                            <p:childTnLst>
                              <p:par>
                                <p:cTn id="40" presetID="52" presetClass="entr" presetSubtype="0"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Scale>
                                      <p:cBhvr>
                                        <p:cTn id="42" dur="75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750" decel="50000" fill="hold">
                                          <p:stCondLst>
                                            <p:cond delay="0"/>
                                          </p:stCondLst>
                                        </p:cTn>
                                        <p:tgtEl>
                                          <p:spTgt spid="30"/>
                                        </p:tgtEl>
                                        <p:attrNameLst>
                                          <p:attrName>ppt_x</p:attrName>
                                          <p:attrName>ppt_y</p:attrName>
                                        </p:attrNameLst>
                                      </p:cBhvr>
                                    </p:animMotion>
                                    <p:animEffect transition="in" filter="fade">
                                      <p:cBhvr>
                                        <p:cTn id="44" dur="750"/>
                                        <p:tgtEl>
                                          <p:spTgt spid="30"/>
                                        </p:tgtEl>
                                      </p:cBhvr>
                                    </p:animEffect>
                                  </p:childTnLst>
                                </p:cTn>
                              </p:par>
                            </p:childTnLst>
                          </p:cTn>
                        </p:par>
                        <p:par>
                          <p:cTn id="45" fill="hold">
                            <p:stCondLst>
                              <p:cond delay="7500"/>
                            </p:stCondLst>
                            <p:childTnLst>
                              <p:par>
                                <p:cTn id="46" presetID="52" presetClass="entr" presetSubtype="0" fill="hold" nodeType="afterEffect">
                                  <p:stCondLst>
                                    <p:cond delay="0"/>
                                  </p:stCondLst>
                                  <p:childTnLst>
                                    <p:set>
                                      <p:cBhvr>
                                        <p:cTn id="47" dur="1" fill="hold">
                                          <p:stCondLst>
                                            <p:cond delay="0"/>
                                          </p:stCondLst>
                                        </p:cTn>
                                        <p:tgtEl>
                                          <p:spTgt spid="40"/>
                                        </p:tgtEl>
                                        <p:attrNameLst>
                                          <p:attrName>style.visibility</p:attrName>
                                        </p:attrNameLst>
                                      </p:cBhvr>
                                      <p:to>
                                        <p:strVal val="visible"/>
                                      </p:to>
                                    </p:set>
                                    <p:animScale>
                                      <p:cBhvr>
                                        <p:cTn id="48" dur="75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750" decel="50000" fill="hold">
                                          <p:stCondLst>
                                            <p:cond delay="0"/>
                                          </p:stCondLst>
                                        </p:cTn>
                                        <p:tgtEl>
                                          <p:spTgt spid="40"/>
                                        </p:tgtEl>
                                        <p:attrNameLst>
                                          <p:attrName>ppt_x</p:attrName>
                                          <p:attrName>ppt_y</p:attrName>
                                        </p:attrNameLst>
                                      </p:cBhvr>
                                    </p:animMotion>
                                    <p:animEffect transition="in" filter="fade">
                                      <p:cBhvr>
                                        <p:cTn id="50" dur="750"/>
                                        <p:tgtEl>
                                          <p:spTgt spid="40"/>
                                        </p:tgtEl>
                                      </p:cBhvr>
                                    </p:animEffect>
                                  </p:childTnLst>
                                </p:cTn>
                              </p:par>
                            </p:childTnLst>
                          </p:cTn>
                        </p:par>
                        <p:par>
                          <p:cTn id="51" fill="hold">
                            <p:stCondLst>
                              <p:cond delay="8500"/>
                            </p:stCondLst>
                            <p:childTnLst>
                              <p:par>
                                <p:cTn id="52" presetID="52" presetClass="entr" presetSubtype="0" fill="hold" nodeType="afterEffect">
                                  <p:stCondLst>
                                    <p:cond delay="0"/>
                                  </p:stCondLst>
                                  <p:childTnLst>
                                    <p:set>
                                      <p:cBhvr>
                                        <p:cTn id="53" dur="1" fill="hold">
                                          <p:stCondLst>
                                            <p:cond delay="0"/>
                                          </p:stCondLst>
                                        </p:cTn>
                                        <p:tgtEl>
                                          <p:spTgt spid="20"/>
                                        </p:tgtEl>
                                        <p:attrNameLst>
                                          <p:attrName>style.visibility</p:attrName>
                                        </p:attrNameLst>
                                      </p:cBhvr>
                                      <p:to>
                                        <p:strVal val="visible"/>
                                      </p:to>
                                    </p:set>
                                    <p:animScale>
                                      <p:cBhvr>
                                        <p:cTn id="54" dur="75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750" decel="50000" fill="hold">
                                          <p:stCondLst>
                                            <p:cond delay="0"/>
                                          </p:stCondLst>
                                        </p:cTn>
                                        <p:tgtEl>
                                          <p:spTgt spid="20"/>
                                        </p:tgtEl>
                                        <p:attrNameLst>
                                          <p:attrName>ppt_x</p:attrName>
                                          <p:attrName>ppt_y</p:attrName>
                                        </p:attrNameLst>
                                      </p:cBhvr>
                                    </p:animMotion>
                                    <p:animEffect transition="in" filter="fade">
                                      <p:cBhvr>
                                        <p:cTn id="56" dur="750"/>
                                        <p:tgtEl>
                                          <p:spTgt spid="20"/>
                                        </p:tgtEl>
                                      </p:cBhvr>
                                    </p:animEffect>
                                  </p:childTnLst>
                                </p:cTn>
                              </p:par>
                              <p:par>
                                <p:cTn id="57" presetID="14" presetClass="entr" presetSubtype="10" fill="hold" nodeType="with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randombar(horizontal)">
                                      <p:cBhvr>
                                        <p:cTn id="59" dur="500"/>
                                        <p:tgtEl>
                                          <p:spTgt spid="62"/>
                                        </p:tgtEl>
                                      </p:cBhvr>
                                    </p:animEffect>
                                  </p:childTnLst>
                                </p:cTn>
                              </p:par>
                              <p:par>
                                <p:cTn id="60" presetID="14" presetClass="entr" presetSubtype="10" fill="hold" nodeType="with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randombar(horizontal)">
                                      <p:cBhvr>
                                        <p:cTn id="62" dur="500"/>
                                        <p:tgtEl>
                                          <p:spTgt spid="54"/>
                                        </p:tgtEl>
                                      </p:cBhvr>
                                    </p:animEffect>
                                  </p:childTnLst>
                                </p:cTn>
                              </p:par>
                              <p:par>
                                <p:cTn id="63" presetID="14" presetClass="entr" presetSubtype="10" fill="hold" nodeType="with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randombar(horizontal)">
                                      <p:cBhvr>
                                        <p:cTn id="65" dur="500"/>
                                        <p:tgtEl>
                                          <p:spTgt spid="58"/>
                                        </p:tgtEl>
                                      </p:cBhvr>
                                    </p:animEffect>
                                  </p:childTnLst>
                                </p:cTn>
                              </p:par>
                              <p:par>
                                <p:cTn id="66" presetID="14" presetClass="entr" presetSubtype="10" fill="hold" nodeType="with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randombar(horizontal)">
                                      <p:cBhvr>
                                        <p:cTn id="68" dur="500"/>
                                        <p:tgtEl>
                                          <p:spTgt spid="66"/>
                                        </p:tgtEl>
                                      </p:cBhvr>
                                    </p:animEffect>
                                  </p:childTnLst>
                                </p:cTn>
                              </p:par>
                              <p:par>
                                <p:cTn id="69" presetID="14" presetClass="entr" presetSubtype="10" fill="hold" nodeType="with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randombar(horizontal)">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smtClean="0">
                <a:solidFill>
                  <a:srgbClr val="6E4180"/>
                </a:solidFill>
                <a:latin typeface="微软雅黑" panose="020B0503020204020204" pitchFamily="34" charset="-122"/>
                <a:ea typeface="微软雅黑" panose="020B0503020204020204" pitchFamily="34" charset="-122"/>
              </a:rPr>
              <a:t>单击添加标题</a:t>
            </a:r>
            <a:endParaRPr lang="zh-CN" altLang="en-US" sz="1800" b="1" dirty="0">
              <a:solidFill>
                <a:srgbClr val="6E4180"/>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778873" y="902356"/>
            <a:ext cx="3478704" cy="3477446"/>
            <a:chOff x="3704682" y="1203419"/>
            <a:chExt cx="4637668" cy="4637668"/>
          </a:xfrm>
        </p:grpSpPr>
        <p:sp>
          <p:nvSpPr>
            <p:cNvPr id="5" name="椭圆 4"/>
            <p:cNvSpPr/>
            <p:nvPr/>
          </p:nvSpPr>
          <p:spPr>
            <a:xfrm>
              <a:off x="3704682" y="1203419"/>
              <a:ext cx="4637668" cy="4637668"/>
            </a:xfrm>
            <a:prstGeom prst="ellipse">
              <a:avLst/>
            </a:prstGeom>
            <a:gradFill>
              <a:gsLst>
                <a:gs pos="0">
                  <a:schemeClr val="bg1"/>
                </a:gs>
                <a:gs pos="100000">
                  <a:srgbClr val="B2B2B2"/>
                </a:gs>
              </a:gsLst>
              <a:lin ang="2700000" scaled="1"/>
            </a:gradFill>
            <a:ln>
              <a:noFill/>
            </a:ln>
            <a:effectLst>
              <a:outerShdw blurRad="635000" dist="215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 name="椭圆 5"/>
            <p:cNvSpPr/>
            <p:nvPr/>
          </p:nvSpPr>
          <p:spPr>
            <a:xfrm>
              <a:off x="3750795" y="1249532"/>
              <a:ext cx="4545442" cy="4545442"/>
            </a:xfrm>
            <a:prstGeom prst="ellipse">
              <a:avLst/>
            </a:prstGeom>
            <a:gradFill>
              <a:gsLst>
                <a:gs pos="100000">
                  <a:schemeClr val="bg1"/>
                </a:gs>
                <a:gs pos="0">
                  <a:srgbClr val="BCBCBC"/>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7" name="组合 6"/>
          <p:cNvGrpSpPr/>
          <p:nvPr/>
        </p:nvGrpSpPr>
        <p:grpSpPr>
          <a:xfrm>
            <a:off x="3129003" y="1252093"/>
            <a:ext cx="2778445" cy="2777974"/>
            <a:chOff x="4171460" y="1669843"/>
            <a:chExt cx="3704111" cy="3704823"/>
          </a:xfrm>
        </p:grpSpPr>
        <p:sp>
          <p:nvSpPr>
            <p:cNvPr id="8" name="任意多边形 7"/>
            <p:cNvSpPr/>
            <p:nvPr/>
          </p:nvSpPr>
          <p:spPr>
            <a:xfrm>
              <a:off x="4171460" y="1669843"/>
              <a:ext cx="3704111" cy="3704823"/>
            </a:xfrm>
            <a:custGeom>
              <a:avLst/>
              <a:gdLst>
                <a:gd name="connsiteX0" fmla="*/ 2030648 w 4326152"/>
                <a:gd name="connsiteY0" fmla="*/ 0 h 4326984"/>
                <a:gd name="connsiteX1" fmla="*/ 2030648 w 4326152"/>
                <a:gd name="connsiteY1" fmla="*/ 111254 h 4326984"/>
                <a:gd name="connsiteX2" fmla="*/ 2163076 w 4326152"/>
                <a:gd name="connsiteY2" fmla="*/ 243682 h 4326984"/>
                <a:gd name="connsiteX3" fmla="*/ 2163076 w 4326152"/>
                <a:gd name="connsiteY3" fmla="*/ 243683 h 4326984"/>
                <a:gd name="connsiteX4" fmla="*/ 2295504 w 4326152"/>
                <a:gd name="connsiteY4" fmla="*/ 111255 h 4326984"/>
                <a:gd name="connsiteX5" fmla="*/ 2295504 w 4326152"/>
                <a:gd name="connsiteY5" fmla="*/ 0 h 4326984"/>
                <a:gd name="connsiteX6" fmla="*/ 2371233 w 4326152"/>
                <a:gd name="connsiteY6" fmla="*/ 3586 h 4326984"/>
                <a:gd name="connsiteX7" fmla="*/ 2549612 w 4326152"/>
                <a:gd name="connsiteY7" fmla="*/ 28059 h 4326984"/>
                <a:gd name="connsiteX8" fmla="*/ 2595431 w 4326152"/>
                <a:gd name="connsiteY8" fmla="*/ 38261 h 4326984"/>
                <a:gd name="connsiteX9" fmla="*/ 2566319 w 4326152"/>
                <a:gd name="connsiteY9" fmla="*/ 146906 h 4326984"/>
                <a:gd name="connsiteX10" fmla="*/ 2659960 w 4326152"/>
                <a:gd name="connsiteY10" fmla="*/ 309097 h 4326984"/>
                <a:gd name="connsiteX11" fmla="*/ 2659960 w 4326152"/>
                <a:gd name="connsiteY11" fmla="*/ 309098 h 4326984"/>
                <a:gd name="connsiteX12" fmla="*/ 2822150 w 4326152"/>
                <a:gd name="connsiteY12" fmla="*/ 215457 h 4326984"/>
                <a:gd name="connsiteX13" fmla="*/ 2851337 w 4326152"/>
                <a:gd name="connsiteY13" fmla="*/ 106529 h 4326984"/>
                <a:gd name="connsiteX14" fmla="*/ 2891016 w 4326152"/>
                <a:gd name="connsiteY14" fmla="*/ 118856 h 4326984"/>
                <a:gd name="connsiteX15" fmla="*/ 3052820 w 4326152"/>
                <a:gd name="connsiteY15" fmla="*/ 183959 h 4326984"/>
                <a:gd name="connsiteX16" fmla="*/ 3130038 w 4326152"/>
                <a:gd name="connsiteY16" fmla="*/ 223810 h 4326984"/>
                <a:gd name="connsiteX17" fmla="*/ 3074510 w 4326152"/>
                <a:gd name="connsiteY17" fmla="*/ 319987 h 4326984"/>
                <a:gd name="connsiteX18" fmla="*/ 3122982 w 4326152"/>
                <a:gd name="connsiteY18" fmla="*/ 500887 h 4326984"/>
                <a:gd name="connsiteX19" fmla="*/ 3122982 w 4326152"/>
                <a:gd name="connsiteY19" fmla="*/ 500886 h 4326984"/>
                <a:gd name="connsiteX20" fmla="*/ 3303882 w 4326152"/>
                <a:gd name="connsiteY20" fmla="*/ 452415 h 4326984"/>
                <a:gd name="connsiteX21" fmla="*/ 3359224 w 4326152"/>
                <a:gd name="connsiteY21" fmla="*/ 356559 h 4326984"/>
                <a:gd name="connsiteX22" fmla="*/ 3449666 w 4326152"/>
                <a:gd name="connsiteY22" fmla="*/ 416159 h 4326984"/>
                <a:gd name="connsiteX23" fmla="*/ 3583755 w 4326152"/>
                <a:gd name="connsiteY23" fmla="*/ 523465 h 4326984"/>
                <a:gd name="connsiteX24" fmla="*/ 3600299 w 4326152"/>
                <a:gd name="connsiteY24" fmla="*/ 538988 h 4326984"/>
                <a:gd name="connsiteX25" fmla="*/ 3520588 w 4326152"/>
                <a:gd name="connsiteY25" fmla="*/ 618698 h 4326984"/>
                <a:gd name="connsiteX26" fmla="*/ 3520588 w 4326152"/>
                <a:gd name="connsiteY26" fmla="*/ 805980 h 4326984"/>
                <a:gd name="connsiteX27" fmla="*/ 3520589 w 4326152"/>
                <a:gd name="connsiteY27" fmla="*/ 805979 h 4326984"/>
                <a:gd name="connsiteX28" fmla="*/ 3707871 w 4326152"/>
                <a:gd name="connsiteY28" fmla="*/ 805979 h 4326984"/>
                <a:gd name="connsiteX29" fmla="*/ 3787084 w 4326152"/>
                <a:gd name="connsiteY29" fmla="*/ 726766 h 4326984"/>
                <a:gd name="connsiteX30" fmla="*/ 3824377 w 4326152"/>
                <a:gd name="connsiteY30" fmla="*/ 767725 h 4326984"/>
                <a:gd name="connsiteX31" fmla="*/ 3929689 w 4326152"/>
                <a:gd name="connsiteY31" fmla="*/ 903458 h 4326984"/>
                <a:gd name="connsiteX32" fmla="*/ 3971001 w 4326152"/>
                <a:gd name="connsiteY32" fmla="*/ 966771 h 4326984"/>
                <a:gd name="connsiteX33" fmla="*/ 3874154 w 4326152"/>
                <a:gd name="connsiteY33" fmla="*/ 1022685 h 4326984"/>
                <a:gd name="connsiteX34" fmla="*/ 3825682 w 4326152"/>
                <a:gd name="connsiteY34" fmla="*/ 1203585 h 4326984"/>
                <a:gd name="connsiteX35" fmla="*/ 3825683 w 4326152"/>
                <a:gd name="connsiteY35" fmla="*/ 1203585 h 4326984"/>
                <a:gd name="connsiteX36" fmla="*/ 4006583 w 4326152"/>
                <a:gd name="connsiteY36" fmla="*/ 1252057 h 4326984"/>
                <a:gd name="connsiteX37" fmla="*/ 4104403 w 4326152"/>
                <a:gd name="connsiteY37" fmla="*/ 1195580 h 4326984"/>
                <a:gd name="connsiteX38" fmla="*/ 4117447 w 4326152"/>
                <a:gd name="connsiteY38" fmla="*/ 1219846 h 4326984"/>
                <a:gd name="connsiteX39" fmla="*/ 4191020 w 4326152"/>
                <a:gd name="connsiteY39" fmla="*/ 1390279 h 4326984"/>
                <a:gd name="connsiteX40" fmla="*/ 4219328 w 4326152"/>
                <a:gd name="connsiteY40" fmla="*/ 1475421 h 4326984"/>
                <a:gd name="connsiteX41" fmla="*/ 4111112 w 4326152"/>
                <a:gd name="connsiteY41" fmla="*/ 1504417 h 4326984"/>
                <a:gd name="connsiteX42" fmla="*/ 4017472 w 4326152"/>
                <a:gd name="connsiteY42" fmla="*/ 1666608 h 4326984"/>
                <a:gd name="connsiteX43" fmla="*/ 4017472 w 4326152"/>
                <a:gd name="connsiteY43" fmla="*/ 1666607 h 4326984"/>
                <a:gd name="connsiteX44" fmla="*/ 4179663 w 4326152"/>
                <a:gd name="connsiteY44" fmla="*/ 1760248 h 4326984"/>
                <a:gd name="connsiteX45" fmla="*/ 4288875 w 4326152"/>
                <a:gd name="connsiteY45" fmla="*/ 1730985 h 4326984"/>
                <a:gd name="connsiteX46" fmla="*/ 4293856 w 4326152"/>
                <a:gd name="connsiteY46" fmla="*/ 1751919 h 4326984"/>
                <a:gd name="connsiteX47" fmla="*/ 4321637 w 4326152"/>
                <a:gd name="connsiteY47" fmla="*/ 1941645 h 4326984"/>
                <a:gd name="connsiteX48" fmla="*/ 4326152 w 4326152"/>
                <a:gd name="connsiteY48" fmla="*/ 2031064 h 4326984"/>
                <a:gd name="connsiteX49" fmla="*/ 4215316 w 4326152"/>
                <a:gd name="connsiteY49" fmla="*/ 2031064 h 4326984"/>
                <a:gd name="connsiteX50" fmla="*/ 4093295 w 4326152"/>
                <a:gd name="connsiteY50" fmla="*/ 2111945 h 4326984"/>
                <a:gd name="connsiteX51" fmla="*/ 4082888 w 4326152"/>
                <a:gd name="connsiteY51" fmla="*/ 2163492 h 4326984"/>
                <a:gd name="connsiteX52" fmla="*/ 4093295 w 4326152"/>
                <a:gd name="connsiteY52" fmla="*/ 2215038 h 4326984"/>
                <a:gd name="connsiteX53" fmla="*/ 4215316 w 4326152"/>
                <a:gd name="connsiteY53" fmla="*/ 2295919 h 4326984"/>
                <a:gd name="connsiteX54" fmla="*/ 4326152 w 4326152"/>
                <a:gd name="connsiteY54" fmla="*/ 2295919 h 4326984"/>
                <a:gd name="connsiteX55" fmla="*/ 4321637 w 4326152"/>
                <a:gd name="connsiteY55" fmla="*/ 2385337 h 4326984"/>
                <a:gd name="connsiteX56" fmla="*/ 4293856 w 4326152"/>
                <a:gd name="connsiteY56" fmla="*/ 2575063 h 4326984"/>
                <a:gd name="connsiteX57" fmla="*/ 4288875 w 4326152"/>
                <a:gd name="connsiteY57" fmla="*/ 2595998 h 4326984"/>
                <a:gd name="connsiteX58" fmla="*/ 4179663 w 4326152"/>
                <a:gd name="connsiteY58" fmla="*/ 2566735 h 4326984"/>
                <a:gd name="connsiteX59" fmla="*/ 4017472 w 4326152"/>
                <a:gd name="connsiteY59" fmla="*/ 2660376 h 4326984"/>
                <a:gd name="connsiteX60" fmla="*/ 4017472 w 4326152"/>
                <a:gd name="connsiteY60" fmla="*/ 2660375 h 4326984"/>
                <a:gd name="connsiteX61" fmla="*/ 4111113 w 4326152"/>
                <a:gd name="connsiteY61" fmla="*/ 2822565 h 4326984"/>
                <a:gd name="connsiteX62" fmla="*/ 4219329 w 4326152"/>
                <a:gd name="connsiteY62" fmla="*/ 2851562 h 4326984"/>
                <a:gd name="connsiteX63" fmla="*/ 4191021 w 4326152"/>
                <a:gd name="connsiteY63" fmla="*/ 2936704 h 4326984"/>
                <a:gd name="connsiteX64" fmla="*/ 4117447 w 4326152"/>
                <a:gd name="connsiteY64" fmla="*/ 3107136 h 4326984"/>
                <a:gd name="connsiteX65" fmla="*/ 4104403 w 4326152"/>
                <a:gd name="connsiteY65" fmla="*/ 3131403 h 4326984"/>
                <a:gd name="connsiteX66" fmla="*/ 4006582 w 4326152"/>
                <a:gd name="connsiteY66" fmla="*/ 3074926 h 4326984"/>
                <a:gd name="connsiteX67" fmla="*/ 3825682 w 4326152"/>
                <a:gd name="connsiteY67" fmla="*/ 3123398 h 4326984"/>
                <a:gd name="connsiteX68" fmla="*/ 3825683 w 4326152"/>
                <a:gd name="connsiteY68" fmla="*/ 3123398 h 4326984"/>
                <a:gd name="connsiteX69" fmla="*/ 3874155 w 4326152"/>
                <a:gd name="connsiteY69" fmla="*/ 3304298 h 4326984"/>
                <a:gd name="connsiteX70" fmla="*/ 3971001 w 4326152"/>
                <a:gd name="connsiteY70" fmla="*/ 3360212 h 4326984"/>
                <a:gd name="connsiteX71" fmla="*/ 3929689 w 4326152"/>
                <a:gd name="connsiteY71" fmla="*/ 3423525 h 4326984"/>
                <a:gd name="connsiteX72" fmla="*/ 3824377 w 4326152"/>
                <a:gd name="connsiteY72" fmla="*/ 3559259 h 4326984"/>
                <a:gd name="connsiteX73" fmla="*/ 3787083 w 4326152"/>
                <a:gd name="connsiteY73" fmla="*/ 3600218 h 4326984"/>
                <a:gd name="connsiteX74" fmla="*/ 3707870 w 4326152"/>
                <a:gd name="connsiteY74" fmla="*/ 3521004 h 4326984"/>
                <a:gd name="connsiteX75" fmla="*/ 3564396 w 4326152"/>
                <a:gd name="connsiteY75" fmla="*/ 3491914 h 4326984"/>
                <a:gd name="connsiteX76" fmla="*/ 3520589 w 4326152"/>
                <a:gd name="connsiteY76" fmla="*/ 3521004 h 4326984"/>
                <a:gd name="connsiteX77" fmla="*/ 3491499 w 4326152"/>
                <a:gd name="connsiteY77" fmla="*/ 3564811 h 4326984"/>
                <a:gd name="connsiteX78" fmla="*/ 3520589 w 4326152"/>
                <a:gd name="connsiteY78" fmla="*/ 3708285 h 4326984"/>
                <a:gd name="connsiteX79" fmla="*/ 3600299 w 4326152"/>
                <a:gd name="connsiteY79" fmla="*/ 3787995 h 4326984"/>
                <a:gd name="connsiteX80" fmla="*/ 3583755 w 4326152"/>
                <a:gd name="connsiteY80" fmla="*/ 3803519 h 4326984"/>
                <a:gd name="connsiteX81" fmla="*/ 3449666 w 4326152"/>
                <a:gd name="connsiteY81" fmla="*/ 3910825 h 4326984"/>
                <a:gd name="connsiteX82" fmla="*/ 3359224 w 4326152"/>
                <a:gd name="connsiteY82" fmla="*/ 3970425 h 4326984"/>
                <a:gd name="connsiteX83" fmla="*/ 3303882 w 4326152"/>
                <a:gd name="connsiteY83" fmla="*/ 3874570 h 4326984"/>
                <a:gd name="connsiteX84" fmla="*/ 3122982 w 4326152"/>
                <a:gd name="connsiteY84" fmla="*/ 3826098 h 4326984"/>
                <a:gd name="connsiteX85" fmla="*/ 3122982 w 4326152"/>
                <a:gd name="connsiteY85" fmla="*/ 3826097 h 4326984"/>
                <a:gd name="connsiteX86" fmla="*/ 3074510 w 4326152"/>
                <a:gd name="connsiteY86" fmla="*/ 4006997 h 4326984"/>
                <a:gd name="connsiteX87" fmla="*/ 3130038 w 4326152"/>
                <a:gd name="connsiteY87" fmla="*/ 4103174 h 4326984"/>
                <a:gd name="connsiteX88" fmla="*/ 3052820 w 4326152"/>
                <a:gd name="connsiteY88" fmla="*/ 4143025 h 4326984"/>
                <a:gd name="connsiteX89" fmla="*/ 2891016 w 4326152"/>
                <a:gd name="connsiteY89" fmla="*/ 4208128 h 4326984"/>
                <a:gd name="connsiteX90" fmla="*/ 2851337 w 4326152"/>
                <a:gd name="connsiteY90" fmla="*/ 4220455 h 4326984"/>
                <a:gd name="connsiteX91" fmla="*/ 2822150 w 4326152"/>
                <a:gd name="connsiteY91" fmla="*/ 4111528 h 4326984"/>
                <a:gd name="connsiteX92" fmla="*/ 2659960 w 4326152"/>
                <a:gd name="connsiteY92" fmla="*/ 4017887 h 4326984"/>
                <a:gd name="connsiteX93" fmla="*/ 2659961 w 4326152"/>
                <a:gd name="connsiteY93" fmla="*/ 4017887 h 4326984"/>
                <a:gd name="connsiteX94" fmla="*/ 2566320 w 4326152"/>
                <a:gd name="connsiteY94" fmla="*/ 4180078 h 4326984"/>
                <a:gd name="connsiteX95" fmla="*/ 2595431 w 4326152"/>
                <a:gd name="connsiteY95" fmla="*/ 4288723 h 4326984"/>
                <a:gd name="connsiteX96" fmla="*/ 2549612 w 4326152"/>
                <a:gd name="connsiteY96" fmla="*/ 4298926 h 4326984"/>
                <a:gd name="connsiteX97" fmla="*/ 2371233 w 4326152"/>
                <a:gd name="connsiteY97" fmla="*/ 4323399 h 4326984"/>
                <a:gd name="connsiteX98" fmla="*/ 2295504 w 4326152"/>
                <a:gd name="connsiteY98" fmla="*/ 4326984 h 4326984"/>
                <a:gd name="connsiteX99" fmla="*/ 2295504 w 4326152"/>
                <a:gd name="connsiteY99" fmla="*/ 4215732 h 4326984"/>
                <a:gd name="connsiteX100" fmla="*/ 2214623 w 4326152"/>
                <a:gd name="connsiteY100" fmla="*/ 4093711 h 4326984"/>
                <a:gd name="connsiteX101" fmla="*/ 2163077 w 4326152"/>
                <a:gd name="connsiteY101" fmla="*/ 4083304 h 4326984"/>
                <a:gd name="connsiteX102" fmla="*/ 2111530 w 4326152"/>
                <a:gd name="connsiteY102" fmla="*/ 4093711 h 4326984"/>
                <a:gd name="connsiteX103" fmla="*/ 2030649 w 4326152"/>
                <a:gd name="connsiteY103" fmla="*/ 4215732 h 4326984"/>
                <a:gd name="connsiteX104" fmla="*/ 2030649 w 4326152"/>
                <a:gd name="connsiteY104" fmla="*/ 4326984 h 4326984"/>
                <a:gd name="connsiteX105" fmla="*/ 1954919 w 4326152"/>
                <a:gd name="connsiteY105" fmla="*/ 4323399 h 4326984"/>
                <a:gd name="connsiteX106" fmla="*/ 1776540 w 4326152"/>
                <a:gd name="connsiteY106" fmla="*/ 4298926 h 4326984"/>
                <a:gd name="connsiteX107" fmla="*/ 1730721 w 4326152"/>
                <a:gd name="connsiteY107" fmla="*/ 4288723 h 4326984"/>
                <a:gd name="connsiteX108" fmla="*/ 1759832 w 4326152"/>
                <a:gd name="connsiteY108" fmla="*/ 4180078 h 4326984"/>
                <a:gd name="connsiteX109" fmla="*/ 1666192 w 4326152"/>
                <a:gd name="connsiteY109" fmla="*/ 4017887 h 4326984"/>
                <a:gd name="connsiteX110" fmla="*/ 1666193 w 4326152"/>
                <a:gd name="connsiteY110" fmla="*/ 4017887 h 4326984"/>
                <a:gd name="connsiteX111" fmla="*/ 1504002 w 4326152"/>
                <a:gd name="connsiteY111" fmla="*/ 4111528 h 4326984"/>
                <a:gd name="connsiteX112" fmla="*/ 1474816 w 4326152"/>
                <a:gd name="connsiteY112" fmla="*/ 4220455 h 4326984"/>
                <a:gd name="connsiteX113" fmla="*/ 1435137 w 4326152"/>
                <a:gd name="connsiteY113" fmla="*/ 4208128 h 4326984"/>
                <a:gd name="connsiteX114" fmla="*/ 1273332 w 4326152"/>
                <a:gd name="connsiteY114" fmla="*/ 4143025 h 4326984"/>
                <a:gd name="connsiteX115" fmla="*/ 1196114 w 4326152"/>
                <a:gd name="connsiteY115" fmla="*/ 4103174 h 4326984"/>
                <a:gd name="connsiteX116" fmla="*/ 1251642 w 4326152"/>
                <a:gd name="connsiteY116" fmla="*/ 4006996 h 4326984"/>
                <a:gd name="connsiteX117" fmla="*/ 1203170 w 4326152"/>
                <a:gd name="connsiteY117" fmla="*/ 3826096 h 4326984"/>
                <a:gd name="connsiteX118" fmla="*/ 1203171 w 4326152"/>
                <a:gd name="connsiteY118" fmla="*/ 3826097 h 4326984"/>
                <a:gd name="connsiteX119" fmla="*/ 1022271 w 4326152"/>
                <a:gd name="connsiteY119" fmla="*/ 3874569 h 4326984"/>
                <a:gd name="connsiteX120" fmla="*/ 966928 w 4326152"/>
                <a:gd name="connsiteY120" fmla="*/ 3970425 h 4326984"/>
                <a:gd name="connsiteX121" fmla="*/ 876487 w 4326152"/>
                <a:gd name="connsiteY121" fmla="*/ 3910825 h 4326984"/>
                <a:gd name="connsiteX122" fmla="*/ 742398 w 4326152"/>
                <a:gd name="connsiteY122" fmla="*/ 3803519 h 4326984"/>
                <a:gd name="connsiteX123" fmla="*/ 725853 w 4326152"/>
                <a:gd name="connsiteY123" fmla="*/ 3787994 h 4326984"/>
                <a:gd name="connsiteX124" fmla="*/ 805563 w 4326152"/>
                <a:gd name="connsiteY124" fmla="*/ 3708284 h 4326984"/>
                <a:gd name="connsiteX125" fmla="*/ 834654 w 4326152"/>
                <a:gd name="connsiteY125" fmla="*/ 3564810 h 4326984"/>
                <a:gd name="connsiteX126" fmla="*/ 805564 w 4326152"/>
                <a:gd name="connsiteY126" fmla="*/ 3521003 h 4326984"/>
                <a:gd name="connsiteX127" fmla="*/ 805564 w 4326152"/>
                <a:gd name="connsiteY127" fmla="*/ 3521003 h 4326984"/>
                <a:gd name="connsiteX128" fmla="*/ 805563 w 4326152"/>
                <a:gd name="connsiteY128" fmla="*/ 3521002 h 4326984"/>
                <a:gd name="connsiteX129" fmla="*/ 805564 w 4326152"/>
                <a:gd name="connsiteY129" fmla="*/ 3521003 h 4326984"/>
                <a:gd name="connsiteX130" fmla="*/ 761756 w 4326152"/>
                <a:gd name="connsiteY130" fmla="*/ 3491913 h 4326984"/>
                <a:gd name="connsiteX131" fmla="*/ 618283 w 4326152"/>
                <a:gd name="connsiteY131" fmla="*/ 3521003 h 4326984"/>
                <a:gd name="connsiteX132" fmla="*/ 539069 w 4326152"/>
                <a:gd name="connsiteY132" fmla="*/ 3600217 h 4326984"/>
                <a:gd name="connsiteX133" fmla="*/ 501776 w 4326152"/>
                <a:gd name="connsiteY133" fmla="*/ 3559259 h 4326984"/>
                <a:gd name="connsiteX134" fmla="*/ 396463 w 4326152"/>
                <a:gd name="connsiteY134" fmla="*/ 3423525 h 4326984"/>
                <a:gd name="connsiteX135" fmla="*/ 355151 w 4326152"/>
                <a:gd name="connsiteY135" fmla="*/ 3360211 h 4326984"/>
                <a:gd name="connsiteX136" fmla="*/ 451998 w 4326152"/>
                <a:gd name="connsiteY136" fmla="*/ 3304297 h 4326984"/>
                <a:gd name="connsiteX137" fmla="*/ 500470 w 4326152"/>
                <a:gd name="connsiteY137" fmla="*/ 3123397 h 4326984"/>
                <a:gd name="connsiteX138" fmla="*/ 500470 w 4326152"/>
                <a:gd name="connsiteY138" fmla="*/ 3123397 h 4326984"/>
                <a:gd name="connsiteX139" fmla="*/ 319570 w 4326152"/>
                <a:gd name="connsiteY139" fmla="*/ 3074925 h 4326984"/>
                <a:gd name="connsiteX140" fmla="*/ 221749 w 4326152"/>
                <a:gd name="connsiteY140" fmla="*/ 3131402 h 4326984"/>
                <a:gd name="connsiteX141" fmla="*/ 208706 w 4326152"/>
                <a:gd name="connsiteY141" fmla="*/ 3107136 h 4326984"/>
                <a:gd name="connsiteX142" fmla="*/ 135132 w 4326152"/>
                <a:gd name="connsiteY142" fmla="*/ 2936704 h 4326984"/>
                <a:gd name="connsiteX143" fmla="*/ 106824 w 4326152"/>
                <a:gd name="connsiteY143" fmla="*/ 2851561 h 4326984"/>
                <a:gd name="connsiteX144" fmla="*/ 215039 w 4326152"/>
                <a:gd name="connsiteY144" fmla="*/ 2822564 h 4326984"/>
                <a:gd name="connsiteX145" fmla="*/ 308680 w 4326152"/>
                <a:gd name="connsiteY145" fmla="*/ 2660374 h 4326984"/>
                <a:gd name="connsiteX146" fmla="*/ 308680 w 4326152"/>
                <a:gd name="connsiteY146" fmla="*/ 2660375 h 4326984"/>
                <a:gd name="connsiteX147" fmla="*/ 146490 w 4326152"/>
                <a:gd name="connsiteY147" fmla="*/ 2566734 h 4326984"/>
                <a:gd name="connsiteX148" fmla="*/ 37277 w 4326152"/>
                <a:gd name="connsiteY148" fmla="*/ 2595997 h 4326984"/>
                <a:gd name="connsiteX149" fmla="*/ 32296 w 4326152"/>
                <a:gd name="connsiteY149" fmla="*/ 2575063 h 4326984"/>
                <a:gd name="connsiteX150" fmla="*/ 4516 w 4326152"/>
                <a:gd name="connsiteY150" fmla="*/ 2385337 h 4326984"/>
                <a:gd name="connsiteX151" fmla="*/ 0 w 4326152"/>
                <a:gd name="connsiteY151" fmla="*/ 2295920 h 4326984"/>
                <a:gd name="connsiteX152" fmla="*/ 110836 w 4326152"/>
                <a:gd name="connsiteY152" fmla="*/ 2295920 h 4326984"/>
                <a:gd name="connsiteX153" fmla="*/ 243264 w 4326152"/>
                <a:gd name="connsiteY153" fmla="*/ 2163492 h 4326984"/>
                <a:gd name="connsiteX154" fmla="*/ 243265 w 4326152"/>
                <a:gd name="connsiteY154" fmla="*/ 2163492 h 4326984"/>
                <a:gd name="connsiteX155" fmla="*/ 110837 w 4326152"/>
                <a:gd name="connsiteY155" fmla="*/ 2031064 h 4326984"/>
                <a:gd name="connsiteX156" fmla="*/ 0 w 4326152"/>
                <a:gd name="connsiteY156" fmla="*/ 2031064 h 4326984"/>
                <a:gd name="connsiteX157" fmla="*/ 4516 w 4326152"/>
                <a:gd name="connsiteY157" fmla="*/ 1941645 h 4326984"/>
                <a:gd name="connsiteX158" fmla="*/ 32296 w 4326152"/>
                <a:gd name="connsiteY158" fmla="*/ 1751919 h 4326984"/>
                <a:gd name="connsiteX159" fmla="*/ 37277 w 4326152"/>
                <a:gd name="connsiteY159" fmla="*/ 1730986 h 4326984"/>
                <a:gd name="connsiteX160" fmla="*/ 146489 w 4326152"/>
                <a:gd name="connsiteY160" fmla="*/ 1760249 h 4326984"/>
                <a:gd name="connsiteX161" fmla="*/ 308680 w 4326152"/>
                <a:gd name="connsiteY161" fmla="*/ 1666608 h 4326984"/>
                <a:gd name="connsiteX162" fmla="*/ 308681 w 4326152"/>
                <a:gd name="connsiteY162" fmla="*/ 1666609 h 4326984"/>
                <a:gd name="connsiteX163" fmla="*/ 215040 w 4326152"/>
                <a:gd name="connsiteY163" fmla="*/ 1504418 h 4326984"/>
                <a:gd name="connsiteX164" fmla="*/ 106824 w 4326152"/>
                <a:gd name="connsiteY164" fmla="*/ 1475422 h 4326984"/>
                <a:gd name="connsiteX165" fmla="*/ 135132 w 4326152"/>
                <a:gd name="connsiteY165" fmla="*/ 1390279 h 4326984"/>
                <a:gd name="connsiteX166" fmla="*/ 208706 w 4326152"/>
                <a:gd name="connsiteY166" fmla="*/ 1219846 h 4326984"/>
                <a:gd name="connsiteX167" fmla="*/ 221749 w 4326152"/>
                <a:gd name="connsiteY167" fmla="*/ 1195581 h 4326984"/>
                <a:gd name="connsiteX168" fmla="*/ 319570 w 4326152"/>
                <a:gd name="connsiteY168" fmla="*/ 1252058 h 4326984"/>
                <a:gd name="connsiteX169" fmla="*/ 500470 w 4326152"/>
                <a:gd name="connsiteY169" fmla="*/ 1203586 h 4326984"/>
                <a:gd name="connsiteX170" fmla="*/ 500471 w 4326152"/>
                <a:gd name="connsiteY170" fmla="*/ 1203586 h 4326984"/>
                <a:gd name="connsiteX171" fmla="*/ 451999 w 4326152"/>
                <a:gd name="connsiteY171" fmla="*/ 1022686 h 4326984"/>
                <a:gd name="connsiteX172" fmla="*/ 355151 w 4326152"/>
                <a:gd name="connsiteY172" fmla="*/ 966771 h 4326984"/>
                <a:gd name="connsiteX173" fmla="*/ 396463 w 4326152"/>
                <a:gd name="connsiteY173" fmla="*/ 903458 h 4326984"/>
                <a:gd name="connsiteX174" fmla="*/ 501776 w 4326152"/>
                <a:gd name="connsiteY174" fmla="*/ 767725 h 4326984"/>
                <a:gd name="connsiteX175" fmla="*/ 539068 w 4326152"/>
                <a:gd name="connsiteY175" fmla="*/ 726767 h 4326984"/>
                <a:gd name="connsiteX176" fmla="*/ 618282 w 4326152"/>
                <a:gd name="connsiteY176" fmla="*/ 805980 h 4326984"/>
                <a:gd name="connsiteX177" fmla="*/ 805563 w 4326152"/>
                <a:gd name="connsiteY177" fmla="*/ 805980 h 4326984"/>
                <a:gd name="connsiteX178" fmla="*/ 805564 w 4326152"/>
                <a:gd name="connsiteY178" fmla="*/ 805981 h 4326984"/>
                <a:gd name="connsiteX179" fmla="*/ 805564 w 4326152"/>
                <a:gd name="connsiteY179" fmla="*/ 618700 h 4326984"/>
                <a:gd name="connsiteX180" fmla="*/ 725853 w 4326152"/>
                <a:gd name="connsiteY180" fmla="*/ 538989 h 4326984"/>
                <a:gd name="connsiteX181" fmla="*/ 742398 w 4326152"/>
                <a:gd name="connsiteY181" fmla="*/ 523465 h 4326984"/>
                <a:gd name="connsiteX182" fmla="*/ 876487 w 4326152"/>
                <a:gd name="connsiteY182" fmla="*/ 416159 h 4326984"/>
                <a:gd name="connsiteX183" fmla="*/ 966928 w 4326152"/>
                <a:gd name="connsiteY183" fmla="*/ 356559 h 4326984"/>
                <a:gd name="connsiteX184" fmla="*/ 1022270 w 4326152"/>
                <a:gd name="connsiteY184" fmla="*/ 452415 h 4326984"/>
                <a:gd name="connsiteX185" fmla="*/ 1203170 w 4326152"/>
                <a:gd name="connsiteY185" fmla="*/ 500888 h 4326984"/>
                <a:gd name="connsiteX186" fmla="*/ 1203171 w 4326152"/>
                <a:gd name="connsiteY186" fmla="*/ 500888 h 4326984"/>
                <a:gd name="connsiteX187" fmla="*/ 1251643 w 4326152"/>
                <a:gd name="connsiteY187" fmla="*/ 319988 h 4326984"/>
                <a:gd name="connsiteX188" fmla="*/ 1196114 w 4326152"/>
                <a:gd name="connsiteY188" fmla="*/ 223810 h 4326984"/>
                <a:gd name="connsiteX189" fmla="*/ 1273332 w 4326152"/>
                <a:gd name="connsiteY189" fmla="*/ 183959 h 4326984"/>
                <a:gd name="connsiteX190" fmla="*/ 1435137 w 4326152"/>
                <a:gd name="connsiteY190" fmla="*/ 118856 h 4326984"/>
                <a:gd name="connsiteX191" fmla="*/ 1474815 w 4326152"/>
                <a:gd name="connsiteY191" fmla="*/ 106529 h 4326984"/>
                <a:gd name="connsiteX192" fmla="*/ 1504001 w 4326152"/>
                <a:gd name="connsiteY192" fmla="*/ 215456 h 4326984"/>
                <a:gd name="connsiteX193" fmla="*/ 1666192 w 4326152"/>
                <a:gd name="connsiteY193" fmla="*/ 309096 h 4326984"/>
                <a:gd name="connsiteX194" fmla="*/ 1666192 w 4326152"/>
                <a:gd name="connsiteY194" fmla="*/ 309098 h 4326984"/>
                <a:gd name="connsiteX195" fmla="*/ 1759833 w 4326152"/>
                <a:gd name="connsiteY195" fmla="*/ 146907 h 4326984"/>
                <a:gd name="connsiteX196" fmla="*/ 1730721 w 4326152"/>
                <a:gd name="connsiteY196" fmla="*/ 38261 h 4326984"/>
                <a:gd name="connsiteX197" fmla="*/ 1776540 w 4326152"/>
                <a:gd name="connsiteY197" fmla="*/ 28059 h 4326984"/>
                <a:gd name="connsiteX198" fmla="*/ 1954919 w 4326152"/>
                <a:gd name="connsiteY198" fmla="*/ 3586 h 4326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4326152" h="4326984">
                  <a:moveTo>
                    <a:pt x="2030648" y="0"/>
                  </a:moveTo>
                  <a:lnTo>
                    <a:pt x="2030648" y="111254"/>
                  </a:lnTo>
                  <a:cubicBezTo>
                    <a:pt x="2030648" y="184392"/>
                    <a:pt x="2089938" y="243682"/>
                    <a:pt x="2163076" y="243682"/>
                  </a:cubicBezTo>
                  <a:lnTo>
                    <a:pt x="2163076" y="243683"/>
                  </a:lnTo>
                  <a:cubicBezTo>
                    <a:pt x="2236214" y="243683"/>
                    <a:pt x="2295504" y="184393"/>
                    <a:pt x="2295504" y="111255"/>
                  </a:cubicBezTo>
                  <a:lnTo>
                    <a:pt x="2295504" y="0"/>
                  </a:lnTo>
                  <a:lnTo>
                    <a:pt x="2371233" y="3586"/>
                  </a:lnTo>
                  <a:cubicBezTo>
                    <a:pt x="2431444" y="9316"/>
                    <a:pt x="2490937" y="17508"/>
                    <a:pt x="2549612" y="28059"/>
                  </a:cubicBezTo>
                  <a:lnTo>
                    <a:pt x="2595431" y="38261"/>
                  </a:lnTo>
                  <a:lnTo>
                    <a:pt x="2566319" y="146906"/>
                  </a:lnTo>
                  <a:cubicBezTo>
                    <a:pt x="2547390" y="217552"/>
                    <a:pt x="2589314" y="290167"/>
                    <a:pt x="2659960" y="309097"/>
                  </a:cubicBezTo>
                  <a:lnTo>
                    <a:pt x="2659960" y="309098"/>
                  </a:lnTo>
                  <a:cubicBezTo>
                    <a:pt x="2730606" y="328027"/>
                    <a:pt x="2803221" y="286103"/>
                    <a:pt x="2822150" y="215457"/>
                  </a:cubicBezTo>
                  <a:lnTo>
                    <a:pt x="2851337" y="106529"/>
                  </a:lnTo>
                  <a:lnTo>
                    <a:pt x="2891016" y="118856"/>
                  </a:lnTo>
                  <a:cubicBezTo>
                    <a:pt x="2946007" y="138435"/>
                    <a:pt x="2999976" y="160170"/>
                    <a:pt x="3052820" y="183959"/>
                  </a:cubicBezTo>
                  <a:lnTo>
                    <a:pt x="3130038" y="223810"/>
                  </a:lnTo>
                  <a:lnTo>
                    <a:pt x="3074510" y="319987"/>
                  </a:lnTo>
                  <a:cubicBezTo>
                    <a:pt x="3037941" y="383327"/>
                    <a:pt x="3059643" y="464318"/>
                    <a:pt x="3122982" y="500887"/>
                  </a:cubicBezTo>
                  <a:lnTo>
                    <a:pt x="3122982" y="500886"/>
                  </a:lnTo>
                  <a:cubicBezTo>
                    <a:pt x="3186322" y="537455"/>
                    <a:pt x="3267313" y="515753"/>
                    <a:pt x="3303882" y="452415"/>
                  </a:cubicBezTo>
                  <a:lnTo>
                    <a:pt x="3359224" y="356559"/>
                  </a:lnTo>
                  <a:lnTo>
                    <a:pt x="3449666" y="416159"/>
                  </a:lnTo>
                  <a:cubicBezTo>
                    <a:pt x="3495792" y="450178"/>
                    <a:pt x="3540522" y="485981"/>
                    <a:pt x="3583755" y="523465"/>
                  </a:cubicBezTo>
                  <a:lnTo>
                    <a:pt x="3600299" y="538988"/>
                  </a:lnTo>
                  <a:lnTo>
                    <a:pt x="3520588" y="618698"/>
                  </a:lnTo>
                  <a:cubicBezTo>
                    <a:pt x="3468872" y="670415"/>
                    <a:pt x="3468872" y="754263"/>
                    <a:pt x="3520588" y="805980"/>
                  </a:cubicBezTo>
                  <a:lnTo>
                    <a:pt x="3520589" y="805979"/>
                  </a:lnTo>
                  <a:cubicBezTo>
                    <a:pt x="3572305" y="857695"/>
                    <a:pt x="3656154" y="857695"/>
                    <a:pt x="3707871" y="805979"/>
                  </a:cubicBezTo>
                  <a:lnTo>
                    <a:pt x="3787084" y="726766"/>
                  </a:lnTo>
                  <a:lnTo>
                    <a:pt x="3824377" y="767725"/>
                  </a:lnTo>
                  <a:cubicBezTo>
                    <a:pt x="3861215" y="811526"/>
                    <a:pt x="3896353" y="856804"/>
                    <a:pt x="3929689" y="903458"/>
                  </a:cubicBezTo>
                  <a:lnTo>
                    <a:pt x="3971001" y="966771"/>
                  </a:lnTo>
                  <a:lnTo>
                    <a:pt x="3874154" y="1022685"/>
                  </a:lnTo>
                  <a:cubicBezTo>
                    <a:pt x="3810815" y="1059254"/>
                    <a:pt x="3789113" y="1140246"/>
                    <a:pt x="3825682" y="1203585"/>
                  </a:cubicBezTo>
                  <a:lnTo>
                    <a:pt x="3825683" y="1203585"/>
                  </a:lnTo>
                  <a:cubicBezTo>
                    <a:pt x="3862252" y="1266924"/>
                    <a:pt x="3943243" y="1288626"/>
                    <a:pt x="4006583" y="1252057"/>
                  </a:cubicBezTo>
                  <a:lnTo>
                    <a:pt x="4104403" y="1195580"/>
                  </a:lnTo>
                  <a:lnTo>
                    <a:pt x="4117447" y="1219846"/>
                  </a:lnTo>
                  <a:cubicBezTo>
                    <a:pt x="4144310" y="1275380"/>
                    <a:pt x="4168875" y="1332232"/>
                    <a:pt x="4191020" y="1390279"/>
                  </a:cubicBezTo>
                  <a:lnTo>
                    <a:pt x="4219328" y="1475421"/>
                  </a:lnTo>
                  <a:lnTo>
                    <a:pt x="4111112" y="1504417"/>
                  </a:lnTo>
                  <a:cubicBezTo>
                    <a:pt x="4040466" y="1523347"/>
                    <a:pt x="3998542" y="1595962"/>
                    <a:pt x="4017472" y="1666608"/>
                  </a:cubicBezTo>
                  <a:lnTo>
                    <a:pt x="4017472" y="1666607"/>
                  </a:lnTo>
                  <a:cubicBezTo>
                    <a:pt x="4036402" y="1737253"/>
                    <a:pt x="4109017" y="1779178"/>
                    <a:pt x="4179663" y="1760248"/>
                  </a:cubicBezTo>
                  <a:lnTo>
                    <a:pt x="4288875" y="1730985"/>
                  </a:lnTo>
                  <a:lnTo>
                    <a:pt x="4293856" y="1751919"/>
                  </a:lnTo>
                  <a:cubicBezTo>
                    <a:pt x="4305825" y="1814254"/>
                    <a:pt x="4315127" y="1877537"/>
                    <a:pt x="4321637" y="1941645"/>
                  </a:cubicBezTo>
                  <a:lnTo>
                    <a:pt x="4326152" y="2031064"/>
                  </a:lnTo>
                  <a:lnTo>
                    <a:pt x="4215316" y="2031064"/>
                  </a:lnTo>
                  <a:cubicBezTo>
                    <a:pt x="4160463" y="2031064"/>
                    <a:pt x="4113399" y="2064415"/>
                    <a:pt x="4093295" y="2111945"/>
                  </a:cubicBezTo>
                  <a:lnTo>
                    <a:pt x="4082888" y="2163492"/>
                  </a:lnTo>
                  <a:lnTo>
                    <a:pt x="4093295" y="2215038"/>
                  </a:lnTo>
                  <a:cubicBezTo>
                    <a:pt x="4113399" y="2262568"/>
                    <a:pt x="4160463" y="2295919"/>
                    <a:pt x="4215316" y="2295919"/>
                  </a:cubicBezTo>
                  <a:lnTo>
                    <a:pt x="4326152" y="2295919"/>
                  </a:lnTo>
                  <a:lnTo>
                    <a:pt x="4321637" y="2385337"/>
                  </a:lnTo>
                  <a:cubicBezTo>
                    <a:pt x="4315127" y="2449445"/>
                    <a:pt x="4305825" y="2512729"/>
                    <a:pt x="4293856" y="2575063"/>
                  </a:cubicBezTo>
                  <a:lnTo>
                    <a:pt x="4288875" y="2595998"/>
                  </a:lnTo>
                  <a:lnTo>
                    <a:pt x="4179663" y="2566735"/>
                  </a:lnTo>
                  <a:cubicBezTo>
                    <a:pt x="4109017" y="2547805"/>
                    <a:pt x="4036402" y="2589730"/>
                    <a:pt x="4017472" y="2660376"/>
                  </a:cubicBezTo>
                  <a:lnTo>
                    <a:pt x="4017472" y="2660375"/>
                  </a:lnTo>
                  <a:cubicBezTo>
                    <a:pt x="3998543" y="2731021"/>
                    <a:pt x="4040467" y="2803636"/>
                    <a:pt x="4111113" y="2822565"/>
                  </a:cubicBezTo>
                  <a:lnTo>
                    <a:pt x="4219329" y="2851562"/>
                  </a:lnTo>
                  <a:lnTo>
                    <a:pt x="4191021" y="2936704"/>
                  </a:lnTo>
                  <a:cubicBezTo>
                    <a:pt x="4168876" y="2994751"/>
                    <a:pt x="4144310" y="3051603"/>
                    <a:pt x="4117447" y="3107136"/>
                  </a:cubicBezTo>
                  <a:lnTo>
                    <a:pt x="4104403" y="3131403"/>
                  </a:lnTo>
                  <a:lnTo>
                    <a:pt x="4006582" y="3074926"/>
                  </a:lnTo>
                  <a:cubicBezTo>
                    <a:pt x="3943243" y="3038357"/>
                    <a:pt x="3862251" y="3060059"/>
                    <a:pt x="3825682" y="3123398"/>
                  </a:cubicBezTo>
                  <a:lnTo>
                    <a:pt x="3825683" y="3123398"/>
                  </a:lnTo>
                  <a:cubicBezTo>
                    <a:pt x="3789114" y="3186737"/>
                    <a:pt x="3810815" y="3267729"/>
                    <a:pt x="3874155" y="3304298"/>
                  </a:cubicBezTo>
                  <a:lnTo>
                    <a:pt x="3971001" y="3360212"/>
                  </a:lnTo>
                  <a:lnTo>
                    <a:pt x="3929689" y="3423525"/>
                  </a:lnTo>
                  <a:cubicBezTo>
                    <a:pt x="3896353" y="3470179"/>
                    <a:pt x="3861215" y="3515458"/>
                    <a:pt x="3824377" y="3559259"/>
                  </a:cubicBezTo>
                  <a:lnTo>
                    <a:pt x="3787083" y="3600218"/>
                  </a:lnTo>
                  <a:lnTo>
                    <a:pt x="3707870" y="3521004"/>
                  </a:lnTo>
                  <a:cubicBezTo>
                    <a:pt x="3669082" y="3482217"/>
                    <a:pt x="3612221" y="3472520"/>
                    <a:pt x="3564396" y="3491914"/>
                  </a:cubicBezTo>
                  <a:lnTo>
                    <a:pt x="3520589" y="3521004"/>
                  </a:lnTo>
                  <a:lnTo>
                    <a:pt x="3491499" y="3564811"/>
                  </a:lnTo>
                  <a:cubicBezTo>
                    <a:pt x="3472105" y="3612636"/>
                    <a:pt x="3481802" y="3669497"/>
                    <a:pt x="3520589" y="3708285"/>
                  </a:cubicBezTo>
                  <a:lnTo>
                    <a:pt x="3600299" y="3787995"/>
                  </a:lnTo>
                  <a:lnTo>
                    <a:pt x="3583755" y="3803519"/>
                  </a:lnTo>
                  <a:cubicBezTo>
                    <a:pt x="3540522" y="3841003"/>
                    <a:pt x="3495791" y="3876805"/>
                    <a:pt x="3449666" y="3910825"/>
                  </a:cubicBezTo>
                  <a:lnTo>
                    <a:pt x="3359224" y="3970425"/>
                  </a:lnTo>
                  <a:lnTo>
                    <a:pt x="3303882" y="3874570"/>
                  </a:lnTo>
                  <a:cubicBezTo>
                    <a:pt x="3267313" y="3811230"/>
                    <a:pt x="3186321" y="3789529"/>
                    <a:pt x="3122982" y="3826098"/>
                  </a:cubicBezTo>
                  <a:lnTo>
                    <a:pt x="3122982" y="3826097"/>
                  </a:lnTo>
                  <a:cubicBezTo>
                    <a:pt x="3059643" y="3862666"/>
                    <a:pt x="3037941" y="3943658"/>
                    <a:pt x="3074510" y="4006997"/>
                  </a:cubicBezTo>
                  <a:lnTo>
                    <a:pt x="3130038" y="4103174"/>
                  </a:lnTo>
                  <a:lnTo>
                    <a:pt x="3052820" y="4143025"/>
                  </a:lnTo>
                  <a:cubicBezTo>
                    <a:pt x="2999976" y="4166814"/>
                    <a:pt x="2946007" y="4188549"/>
                    <a:pt x="2891016" y="4208128"/>
                  </a:cubicBezTo>
                  <a:lnTo>
                    <a:pt x="2851337" y="4220455"/>
                  </a:lnTo>
                  <a:lnTo>
                    <a:pt x="2822150" y="4111528"/>
                  </a:lnTo>
                  <a:cubicBezTo>
                    <a:pt x="2803221" y="4040882"/>
                    <a:pt x="2730606" y="3998958"/>
                    <a:pt x="2659960" y="4017887"/>
                  </a:cubicBezTo>
                  <a:lnTo>
                    <a:pt x="2659961" y="4017887"/>
                  </a:lnTo>
                  <a:cubicBezTo>
                    <a:pt x="2589315" y="4036817"/>
                    <a:pt x="2547391" y="4109432"/>
                    <a:pt x="2566320" y="4180078"/>
                  </a:cubicBezTo>
                  <a:lnTo>
                    <a:pt x="2595431" y="4288723"/>
                  </a:lnTo>
                  <a:lnTo>
                    <a:pt x="2549612" y="4298926"/>
                  </a:lnTo>
                  <a:cubicBezTo>
                    <a:pt x="2490937" y="4309476"/>
                    <a:pt x="2431444" y="4317668"/>
                    <a:pt x="2371233" y="4323399"/>
                  </a:cubicBezTo>
                  <a:lnTo>
                    <a:pt x="2295504" y="4326984"/>
                  </a:lnTo>
                  <a:lnTo>
                    <a:pt x="2295504" y="4215732"/>
                  </a:lnTo>
                  <a:cubicBezTo>
                    <a:pt x="2295504" y="4160879"/>
                    <a:pt x="2262154" y="4113815"/>
                    <a:pt x="2214623" y="4093711"/>
                  </a:cubicBezTo>
                  <a:lnTo>
                    <a:pt x="2163077" y="4083304"/>
                  </a:lnTo>
                  <a:lnTo>
                    <a:pt x="2111530" y="4093711"/>
                  </a:lnTo>
                  <a:cubicBezTo>
                    <a:pt x="2064000" y="4113815"/>
                    <a:pt x="2030649" y="4160879"/>
                    <a:pt x="2030649" y="4215732"/>
                  </a:cubicBezTo>
                  <a:lnTo>
                    <a:pt x="2030649" y="4326984"/>
                  </a:lnTo>
                  <a:lnTo>
                    <a:pt x="1954919" y="4323399"/>
                  </a:lnTo>
                  <a:cubicBezTo>
                    <a:pt x="1894708" y="4317668"/>
                    <a:pt x="1835215" y="4309476"/>
                    <a:pt x="1776540" y="4298926"/>
                  </a:cubicBezTo>
                  <a:lnTo>
                    <a:pt x="1730721" y="4288723"/>
                  </a:lnTo>
                  <a:lnTo>
                    <a:pt x="1759832" y="4180078"/>
                  </a:lnTo>
                  <a:cubicBezTo>
                    <a:pt x="1778762" y="4109432"/>
                    <a:pt x="1736838" y="4036817"/>
                    <a:pt x="1666192" y="4017887"/>
                  </a:cubicBezTo>
                  <a:lnTo>
                    <a:pt x="1666193" y="4017887"/>
                  </a:lnTo>
                  <a:cubicBezTo>
                    <a:pt x="1595547" y="3998958"/>
                    <a:pt x="1522932" y="4040882"/>
                    <a:pt x="1504002" y="4111528"/>
                  </a:cubicBezTo>
                  <a:lnTo>
                    <a:pt x="1474816" y="4220455"/>
                  </a:lnTo>
                  <a:lnTo>
                    <a:pt x="1435137" y="4208128"/>
                  </a:lnTo>
                  <a:cubicBezTo>
                    <a:pt x="1380146" y="4188549"/>
                    <a:pt x="1326177" y="4166814"/>
                    <a:pt x="1273332" y="4143025"/>
                  </a:cubicBezTo>
                  <a:lnTo>
                    <a:pt x="1196114" y="4103174"/>
                  </a:lnTo>
                  <a:lnTo>
                    <a:pt x="1251642" y="4006996"/>
                  </a:lnTo>
                  <a:cubicBezTo>
                    <a:pt x="1288211" y="3943657"/>
                    <a:pt x="1266509" y="3862665"/>
                    <a:pt x="1203170" y="3826096"/>
                  </a:cubicBezTo>
                  <a:lnTo>
                    <a:pt x="1203171" y="3826097"/>
                  </a:lnTo>
                  <a:cubicBezTo>
                    <a:pt x="1139832" y="3789528"/>
                    <a:pt x="1058840" y="3811229"/>
                    <a:pt x="1022271" y="3874569"/>
                  </a:cubicBezTo>
                  <a:lnTo>
                    <a:pt x="966928" y="3970425"/>
                  </a:lnTo>
                  <a:lnTo>
                    <a:pt x="876487" y="3910825"/>
                  </a:lnTo>
                  <a:cubicBezTo>
                    <a:pt x="830362" y="3876805"/>
                    <a:pt x="785631" y="3841003"/>
                    <a:pt x="742398" y="3803519"/>
                  </a:cubicBezTo>
                  <a:lnTo>
                    <a:pt x="725853" y="3787994"/>
                  </a:lnTo>
                  <a:lnTo>
                    <a:pt x="805563" y="3708284"/>
                  </a:lnTo>
                  <a:cubicBezTo>
                    <a:pt x="844351" y="3669496"/>
                    <a:pt x="854048" y="3612635"/>
                    <a:pt x="834654" y="3564810"/>
                  </a:cubicBezTo>
                  <a:lnTo>
                    <a:pt x="805564" y="3521003"/>
                  </a:lnTo>
                  <a:lnTo>
                    <a:pt x="805564" y="3521003"/>
                  </a:lnTo>
                  <a:lnTo>
                    <a:pt x="805563" y="3521002"/>
                  </a:lnTo>
                  <a:lnTo>
                    <a:pt x="805564" y="3521003"/>
                  </a:lnTo>
                  <a:lnTo>
                    <a:pt x="761756" y="3491913"/>
                  </a:lnTo>
                  <a:cubicBezTo>
                    <a:pt x="713932" y="3472519"/>
                    <a:pt x="657070" y="3482216"/>
                    <a:pt x="618283" y="3521003"/>
                  </a:cubicBezTo>
                  <a:lnTo>
                    <a:pt x="539069" y="3600217"/>
                  </a:lnTo>
                  <a:lnTo>
                    <a:pt x="501776" y="3559259"/>
                  </a:lnTo>
                  <a:cubicBezTo>
                    <a:pt x="464937" y="3515458"/>
                    <a:pt x="429799" y="3470179"/>
                    <a:pt x="396463" y="3423525"/>
                  </a:cubicBezTo>
                  <a:lnTo>
                    <a:pt x="355151" y="3360211"/>
                  </a:lnTo>
                  <a:lnTo>
                    <a:pt x="451998" y="3304297"/>
                  </a:lnTo>
                  <a:cubicBezTo>
                    <a:pt x="515337" y="3267728"/>
                    <a:pt x="537039" y="3186736"/>
                    <a:pt x="500470" y="3123397"/>
                  </a:cubicBezTo>
                  <a:lnTo>
                    <a:pt x="500470" y="3123397"/>
                  </a:lnTo>
                  <a:cubicBezTo>
                    <a:pt x="463901" y="3060058"/>
                    <a:pt x="382910" y="3038356"/>
                    <a:pt x="319570" y="3074925"/>
                  </a:cubicBezTo>
                  <a:lnTo>
                    <a:pt x="221749" y="3131402"/>
                  </a:lnTo>
                  <a:lnTo>
                    <a:pt x="208706" y="3107136"/>
                  </a:lnTo>
                  <a:cubicBezTo>
                    <a:pt x="181843" y="3051603"/>
                    <a:pt x="157277" y="2994751"/>
                    <a:pt x="135132" y="2936704"/>
                  </a:cubicBezTo>
                  <a:lnTo>
                    <a:pt x="106824" y="2851561"/>
                  </a:lnTo>
                  <a:lnTo>
                    <a:pt x="215039" y="2822564"/>
                  </a:lnTo>
                  <a:cubicBezTo>
                    <a:pt x="285685" y="2803635"/>
                    <a:pt x="327610" y="2731020"/>
                    <a:pt x="308680" y="2660374"/>
                  </a:cubicBezTo>
                  <a:lnTo>
                    <a:pt x="308680" y="2660375"/>
                  </a:lnTo>
                  <a:cubicBezTo>
                    <a:pt x="289751" y="2589729"/>
                    <a:pt x="217136" y="2547804"/>
                    <a:pt x="146490" y="2566734"/>
                  </a:cubicBezTo>
                  <a:lnTo>
                    <a:pt x="37277" y="2595997"/>
                  </a:lnTo>
                  <a:lnTo>
                    <a:pt x="32296" y="2575063"/>
                  </a:lnTo>
                  <a:cubicBezTo>
                    <a:pt x="20328" y="2512729"/>
                    <a:pt x="11026" y="2449445"/>
                    <a:pt x="4516" y="2385337"/>
                  </a:cubicBezTo>
                  <a:lnTo>
                    <a:pt x="0" y="2295920"/>
                  </a:lnTo>
                  <a:lnTo>
                    <a:pt x="110836" y="2295920"/>
                  </a:lnTo>
                  <a:cubicBezTo>
                    <a:pt x="183974" y="2295920"/>
                    <a:pt x="243264" y="2236630"/>
                    <a:pt x="243264" y="2163492"/>
                  </a:cubicBezTo>
                  <a:lnTo>
                    <a:pt x="243265" y="2163492"/>
                  </a:lnTo>
                  <a:cubicBezTo>
                    <a:pt x="243265" y="2090354"/>
                    <a:pt x="183975" y="2031064"/>
                    <a:pt x="110837" y="2031064"/>
                  </a:cubicBezTo>
                  <a:lnTo>
                    <a:pt x="0" y="2031064"/>
                  </a:lnTo>
                  <a:lnTo>
                    <a:pt x="4516" y="1941645"/>
                  </a:lnTo>
                  <a:cubicBezTo>
                    <a:pt x="11026" y="1877537"/>
                    <a:pt x="20327" y="1814254"/>
                    <a:pt x="32296" y="1751919"/>
                  </a:cubicBezTo>
                  <a:lnTo>
                    <a:pt x="37277" y="1730986"/>
                  </a:lnTo>
                  <a:lnTo>
                    <a:pt x="146489" y="1760249"/>
                  </a:lnTo>
                  <a:cubicBezTo>
                    <a:pt x="217135" y="1779179"/>
                    <a:pt x="289751" y="1737254"/>
                    <a:pt x="308680" y="1666608"/>
                  </a:cubicBezTo>
                  <a:lnTo>
                    <a:pt x="308681" y="1666609"/>
                  </a:lnTo>
                  <a:cubicBezTo>
                    <a:pt x="327610" y="1595963"/>
                    <a:pt x="285686" y="1523348"/>
                    <a:pt x="215040" y="1504418"/>
                  </a:cubicBezTo>
                  <a:lnTo>
                    <a:pt x="106824" y="1475422"/>
                  </a:lnTo>
                  <a:lnTo>
                    <a:pt x="135132" y="1390279"/>
                  </a:lnTo>
                  <a:cubicBezTo>
                    <a:pt x="157277" y="1332232"/>
                    <a:pt x="181843" y="1275379"/>
                    <a:pt x="208706" y="1219846"/>
                  </a:cubicBezTo>
                  <a:lnTo>
                    <a:pt x="221749" y="1195581"/>
                  </a:lnTo>
                  <a:lnTo>
                    <a:pt x="319570" y="1252058"/>
                  </a:lnTo>
                  <a:cubicBezTo>
                    <a:pt x="382909" y="1288627"/>
                    <a:pt x="463901" y="1266925"/>
                    <a:pt x="500470" y="1203586"/>
                  </a:cubicBezTo>
                  <a:lnTo>
                    <a:pt x="500471" y="1203586"/>
                  </a:lnTo>
                  <a:cubicBezTo>
                    <a:pt x="537040" y="1140247"/>
                    <a:pt x="515338" y="1059255"/>
                    <a:pt x="451999" y="1022686"/>
                  </a:cubicBezTo>
                  <a:lnTo>
                    <a:pt x="355151" y="966771"/>
                  </a:lnTo>
                  <a:lnTo>
                    <a:pt x="396463" y="903458"/>
                  </a:lnTo>
                  <a:cubicBezTo>
                    <a:pt x="429799" y="856804"/>
                    <a:pt x="464937" y="811526"/>
                    <a:pt x="501776" y="767725"/>
                  </a:cubicBezTo>
                  <a:lnTo>
                    <a:pt x="539068" y="726767"/>
                  </a:lnTo>
                  <a:lnTo>
                    <a:pt x="618282" y="805980"/>
                  </a:lnTo>
                  <a:cubicBezTo>
                    <a:pt x="669998" y="857696"/>
                    <a:pt x="753847" y="857696"/>
                    <a:pt x="805563" y="805980"/>
                  </a:cubicBezTo>
                  <a:lnTo>
                    <a:pt x="805564" y="805981"/>
                  </a:lnTo>
                  <a:cubicBezTo>
                    <a:pt x="857281" y="754265"/>
                    <a:pt x="857281" y="670416"/>
                    <a:pt x="805564" y="618700"/>
                  </a:cubicBezTo>
                  <a:lnTo>
                    <a:pt x="725853" y="538989"/>
                  </a:lnTo>
                  <a:lnTo>
                    <a:pt x="742398" y="523465"/>
                  </a:lnTo>
                  <a:cubicBezTo>
                    <a:pt x="785631" y="485981"/>
                    <a:pt x="830362" y="450178"/>
                    <a:pt x="876487" y="416159"/>
                  </a:cubicBezTo>
                  <a:lnTo>
                    <a:pt x="966928" y="356559"/>
                  </a:lnTo>
                  <a:lnTo>
                    <a:pt x="1022270" y="452415"/>
                  </a:lnTo>
                  <a:cubicBezTo>
                    <a:pt x="1058839" y="515755"/>
                    <a:pt x="1139831" y="537457"/>
                    <a:pt x="1203170" y="500888"/>
                  </a:cubicBezTo>
                  <a:lnTo>
                    <a:pt x="1203171" y="500888"/>
                  </a:lnTo>
                  <a:cubicBezTo>
                    <a:pt x="1266510" y="464320"/>
                    <a:pt x="1288212" y="383328"/>
                    <a:pt x="1251643" y="319988"/>
                  </a:cubicBezTo>
                  <a:lnTo>
                    <a:pt x="1196114" y="223810"/>
                  </a:lnTo>
                  <a:lnTo>
                    <a:pt x="1273332" y="183959"/>
                  </a:lnTo>
                  <a:cubicBezTo>
                    <a:pt x="1326177" y="160170"/>
                    <a:pt x="1380146" y="138435"/>
                    <a:pt x="1435137" y="118856"/>
                  </a:cubicBezTo>
                  <a:lnTo>
                    <a:pt x="1474815" y="106529"/>
                  </a:lnTo>
                  <a:lnTo>
                    <a:pt x="1504001" y="215456"/>
                  </a:lnTo>
                  <a:cubicBezTo>
                    <a:pt x="1522931" y="286102"/>
                    <a:pt x="1595546" y="328026"/>
                    <a:pt x="1666192" y="309096"/>
                  </a:cubicBezTo>
                  <a:lnTo>
                    <a:pt x="1666192" y="309098"/>
                  </a:lnTo>
                  <a:cubicBezTo>
                    <a:pt x="1736838" y="290168"/>
                    <a:pt x="1778762" y="217553"/>
                    <a:pt x="1759833" y="146907"/>
                  </a:cubicBezTo>
                  <a:lnTo>
                    <a:pt x="1730721" y="38261"/>
                  </a:lnTo>
                  <a:lnTo>
                    <a:pt x="1776540" y="28059"/>
                  </a:lnTo>
                  <a:cubicBezTo>
                    <a:pt x="1835215" y="17508"/>
                    <a:pt x="1894708" y="9316"/>
                    <a:pt x="1954919" y="3586"/>
                  </a:cubicBezTo>
                  <a:close/>
                </a:path>
              </a:pathLst>
            </a:custGeom>
            <a:ln>
              <a:noFill/>
            </a:ln>
            <a:effectLst>
              <a:outerShdw blurRad="457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 name="任意多边形 8"/>
            <p:cNvSpPr/>
            <p:nvPr/>
          </p:nvSpPr>
          <p:spPr>
            <a:xfrm>
              <a:off x="4171460" y="1669843"/>
              <a:ext cx="1851700" cy="1852410"/>
            </a:xfrm>
            <a:custGeom>
              <a:avLst/>
              <a:gdLst>
                <a:gd name="connsiteX0" fmla="*/ 1675960 w 1784914"/>
                <a:gd name="connsiteY0" fmla="*/ 0 h 1785599"/>
                <a:gd name="connsiteX1" fmla="*/ 1675960 w 1784914"/>
                <a:gd name="connsiteY1" fmla="*/ 91822 h 1785599"/>
                <a:gd name="connsiteX2" fmla="*/ 1742714 w 1784914"/>
                <a:gd name="connsiteY2" fmla="*/ 192530 h 1785599"/>
                <a:gd name="connsiteX3" fmla="*/ 1784914 w 1784914"/>
                <a:gd name="connsiteY3" fmla="*/ 201050 h 1785599"/>
                <a:gd name="connsiteX4" fmla="*/ 1784914 w 1784914"/>
                <a:gd name="connsiteY4" fmla="*/ 1785599 h 1785599"/>
                <a:gd name="connsiteX5" fmla="*/ 200774 w 1784914"/>
                <a:gd name="connsiteY5" fmla="*/ 1785599 h 1785599"/>
                <a:gd name="connsiteX6" fmla="*/ 192186 w 1784914"/>
                <a:gd name="connsiteY6" fmla="*/ 1743057 h 1785599"/>
                <a:gd name="connsiteX7" fmla="*/ 91477 w 1784914"/>
                <a:gd name="connsiteY7" fmla="*/ 1676303 h 1785599"/>
                <a:gd name="connsiteX8" fmla="*/ 0 w 1784914"/>
                <a:gd name="connsiteY8" fmla="*/ 1676303 h 1785599"/>
                <a:gd name="connsiteX9" fmla="*/ 3727 w 1784914"/>
                <a:gd name="connsiteY9" fmla="*/ 1602503 h 1785599"/>
                <a:gd name="connsiteX10" fmla="*/ 26655 w 1784914"/>
                <a:gd name="connsiteY10" fmla="*/ 1445916 h 1785599"/>
                <a:gd name="connsiteX11" fmla="*/ 30766 w 1784914"/>
                <a:gd name="connsiteY11" fmla="*/ 1428639 h 1785599"/>
                <a:gd name="connsiteX12" fmla="*/ 120902 w 1784914"/>
                <a:gd name="connsiteY12" fmla="*/ 1452791 h 1785599"/>
                <a:gd name="connsiteX13" fmla="*/ 254764 w 1784914"/>
                <a:gd name="connsiteY13" fmla="*/ 1375506 h 1785599"/>
                <a:gd name="connsiteX14" fmla="*/ 254765 w 1784914"/>
                <a:gd name="connsiteY14" fmla="*/ 1375507 h 1785599"/>
                <a:gd name="connsiteX15" fmla="*/ 177480 w 1784914"/>
                <a:gd name="connsiteY15" fmla="*/ 1241645 h 1785599"/>
                <a:gd name="connsiteX16" fmla="*/ 88165 w 1784914"/>
                <a:gd name="connsiteY16" fmla="*/ 1217714 h 1785599"/>
                <a:gd name="connsiteX17" fmla="*/ 111529 w 1784914"/>
                <a:gd name="connsiteY17" fmla="*/ 1147442 h 1785599"/>
                <a:gd name="connsiteX18" fmla="*/ 172252 w 1784914"/>
                <a:gd name="connsiteY18" fmla="*/ 1006779 h 1785599"/>
                <a:gd name="connsiteX19" fmla="*/ 183017 w 1784914"/>
                <a:gd name="connsiteY19" fmla="*/ 986752 h 1785599"/>
                <a:gd name="connsiteX20" fmla="*/ 263752 w 1784914"/>
                <a:gd name="connsiteY20" fmla="*/ 1033364 h 1785599"/>
                <a:gd name="connsiteX21" fmla="*/ 413054 w 1784914"/>
                <a:gd name="connsiteY21" fmla="*/ 993359 h 1785599"/>
                <a:gd name="connsiteX22" fmla="*/ 413055 w 1784914"/>
                <a:gd name="connsiteY22" fmla="*/ 993359 h 1785599"/>
                <a:gd name="connsiteX23" fmla="*/ 373050 w 1784914"/>
                <a:gd name="connsiteY23" fmla="*/ 844056 h 1785599"/>
                <a:gd name="connsiteX24" fmla="*/ 293118 w 1784914"/>
                <a:gd name="connsiteY24" fmla="*/ 797908 h 1785599"/>
                <a:gd name="connsiteX25" fmla="*/ 327214 w 1784914"/>
                <a:gd name="connsiteY25" fmla="*/ 745653 h 1785599"/>
                <a:gd name="connsiteX26" fmla="*/ 414132 w 1784914"/>
                <a:gd name="connsiteY26" fmla="*/ 633628 h 1785599"/>
                <a:gd name="connsiteX27" fmla="*/ 444911 w 1784914"/>
                <a:gd name="connsiteY27" fmla="*/ 599824 h 1785599"/>
                <a:gd name="connsiteX28" fmla="*/ 510288 w 1784914"/>
                <a:gd name="connsiteY28" fmla="*/ 665202 h 1785599"/>
                <a:gd name="connsiteX29" fmla="*/ 664857 w 1784914"/>
                <a:gd name="connsiteY29" fmla="*/ 665202 h 1785599"/>
                <a:gd name="connsiteX30" fmla="*/ 664858 w 1784914"/>
                <a:gd name="connsiteY30" fmla="*/ 665202 h 1785599"/>
                <a:gd name="connsiteX31" fmla="*/ 664858 w 1784914"/>
                <a:gd name="connsiteY31" fmla="*/ 510633 h 1785599"/>
                <a:gd name="connsiteX32" fmla="*/ 599070 w 1784914"/>
                <a:gd name="connsiteY32" fmla="*/ 444845 h 1785599"/>
                <a:gd name="connsiteX33" fmla="*/ 612725 w 1784914"/>
                <a:gd name="connsiteY33" fmla="*/ 432033 h 1785599"/>
                <a:gd name="connsiteX34" fmla="*/ 723393 w 1784914"/>
                <a:gd name="connsiteY34" fmla="*/ 343470 h 1785599"/>
                <a:gd name="connsiteX35" fmla="*/ 798037 w 1784914"/>
                <a:gd name="connsiteY35" fmla="*/ 294280 h 1785599"/>
                <a:gd name="connsiteX36" fmla="*/ 843713 w 1784914"/>
                <a:gd name="connsiteY36" fmla="*/ 373393 h 1785599"/>
                <a:gd name="connsiteX37" fmla="*/ 993016 w 1784914"/>
                <a:gd name="connsiteY37" fmla="*/ 413399 h 1785599"/>
                <a:gd name="connsiteX38" fmla="*/ 1033022 w 1784914"/>
                <a:gd name="connsiteY38" fmla="*/ 264097 h 1785599"/>
                <a:gd name="connsiteX39" fmla="*/ 987192 w 1784914"/>
                <a:gd name="connsiteY39" fmla="*/ 184718 h 1785599"/>
                <a:gd name="connsiteX40" fmla="*/ 1050922 w 1784914"/>
                <a:gd name="connsiteY40" fmla="*/ 151827 h 1785599"/>
                <a:gd name="connsiteX41" fmla="*/ 1184466 w 1784914"/>
                <a:gd name="connsiteY41" fmla="*/ 98096 h 1785599"/>
                <a:gd name="connsiteX42" fmla="*/ 1217213 w 1784914"/>
                <a:gd name="connsiteY42" fmla="*/ 87922 h 1785599"/>
                <a:gd name="connsiteX43" fmla="*/ 1241301 w 1784914"/>
                <a:gd name="connsiteY43" fmla="*/ 177823 h 1785599"/>
                <a:gd name="connsiteX44" fmla="*/ 1375163 w 1784914"/>
                <a:gd name="connsiteY44" fmla="*/ 255107 h 1785599"/>
                <a:gd name="connsiteX45" fmla="*/ 1375163 w 1784914"/>
                <a:gd name="connsiteY45" fmla="*/ 255109 h 1785599"/>
                <a:gd name="connsiteX46" fmla="*/ 1452447 w 1784914"/>
                <a:gd name="connsiteY46" fmla="*/ 121247 h 1785599"/>
                <a:gd name="connsiteX47" fmla="*/ 1428421 w 1784914"/>
                <a:gd name="connsiteY47" fmla="*/ 31578 h 1785599"/>
                <a:gd name="connsiteX48" fmla="*/ 1466236 w 1784914"/>
                <a:gd name="connsiteY48" fmla="*/ 23158 h 1785599"/>
                <a:gd name="connsiteX49" fmla="*/ 1613458 w 1784914"/>
                <a:gd name="connsiteY49" fmla="*/ 2960 h 1785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84914" h="1785599">
                  <a:moveTo>
                    <a:pt x="1675960" y="0"/>
                  </a:moveTo>
                  <a:lnTo>
                    <a:pt x="1675960" y="91822"/>
                  </a:lnTo>
                  <a:cubicBezTo>
                    <a:pt x="1675960" y="137094"/>
                    <a:pt x="1703485" y="175937"/>
                    <a:pt x="1742714" y="192530"/>
                  </a:cubicBezTo>
                  <a:lnTo>
                    <a:pt x="1784914" y="201050"/>
                  </a:lnTo>
                  <a:lnTo>
                    <a:pt x="1784914" y="1785599"/>
                  </a:lnTo>
                  <a:lnTo>
                    <a:pt x="200774" y="1785599"/>
                  </a:lnTo>
                  <a:lnTo>
                    <a:pt x="192186" y="1743057"/>
                  </a:lnTo>
                  <a:cubicBezTo>
                    <a:pt x="175593" y="1703829"/>
                    <a:pt x="136750" y="1676303"/>
                    <a:pt x="91477" y="1676303"/>
                  </a:cubicBezTo>
                  <a:lnTo>
                    <a:pt x="0" y="1676303"/>
                  </a:lnTo>
                  <a:lnTo>
                    <a:pt x="3727" y="1602503"/>
                  </a:lnTo>
                  <a:cubicBezTo>
                    <a:pt x="9100" y="1549592"/>
                    <a:pt x="16777" y="1497363"/>
                    <a:pt x="26655" y="1445916"/>
                  </a:cubicBezTo>
                  <a:lnTo>
                    <a:pt x="30766" y="1428639"/>
                  </a:lnTo>
                  <a:lnTo>
                    <a:pt x="120902" y="1452791"/>
                  </a:lnTo>
                  <a:cubicBezTo>
                    <a:pt x="179209" y="1468414"/>
                    <a:pt x="239141" y="1433812"/>
                    <a:pt x="254764" y="1375506"/>
                  </a:cubicBezTo>
                  <a:lnTo>
                    <a:pt x="254765" y="1375507"/>
                  </a:lnTo>
                  <a:cubicBezTo>
                    <a:pt x="270387" y="1317200"/>
                    <a:pt x="235786" y="1257269"/>
                    <a:pt x="177480" y="1241645"/>
                  </a:cubicBezTo>
                  <a:lnTo>
                    <a:pt x="88165" y="1217714"/>
                  </a:lnTo>
                  <a:lnTo>
                    <a:pt x="111529" y="1147442"/>
                  </a:lnTo>
                  <a:cubicBezTo>
                    <a:pt x="129806" y="1099534"/>
                    <a:pt x="150081" y="1052612"/>
                    <a:pt x="172252" y="1006779"/>
                  </a:cubicBezTo>
                  <a:lnTo>
                    <a:pt x="183017" y="986752"/>
                  </a:lnTo>
                  <a:lnTo>
                    <a:pt x="263752" y="1033364"/>
                  </a:lnTo>
                  <a:cubicBezTo>
                    <a:pt x="316027" y="1063546"/>
                    <a:pt x="382873" y="1045634"/>
                    <a:pt x="413054" y="993359"/>
                  </a:cubicBezTo>
                  <a:lnTo>
                    <a:pt x="413055" y="993359"/>
                  </a:lnTo>
                  <a:cubicBezTo>
                    <a:pt x="443237" y="941083"/>
                    <a:pt x="425325" y="874238"/>
                    <a:pt x="373050" y="844056"/>
                  </a:cubicBezTo>
                  <a:lnTo>
                    <a:pt x="293118" y="797908"/>
                  </a:lnTo>
                  <a:lnTo>
                    <a:pt x="327214" y="745653"/>
                  </a:lnTo>
                  <a:cubicBezTo>
                    <a:pt x="354727" y="707148"/>
                    <a:pt x="383728" y="669779"/>
                    <a:pt x="414132" y="633628"/>
                  </a:cubicBezTo>
                  <a:lnTo>
                    <a:pt x="444911" y="599824"/>
                  </a:lnTo>
                  <a:lnTo>
                    <a:pt x="510288" y="665202"/>
                  </a:lnTo>
                  <a:cubicBezTo>
                    <a:pt x="552971" y="707884"/>
                    <a:pt x="622175" y="707884"/>
                    <a:pt x="664857" y="665202"/>
                  </a:cubicBezTo>
                  <a:lnTo>
                    <a:pt x="664858" y="665202"/>
                  </a:lnTo>
                  <a:cubicBezTo>
                    <a:pt x="707542" y="622519"/>
                    <a:pt x="707542" y="553316"/>
                    <a:pt x="664858" y="510633"/>
                  </a:cubicBezTo>
                  <a:lnTo>
                    <a:pt x="599070" y="444845"/>
                  </a:lnTo>
                  <a:lnTo>
                    <a:pt x="612725" y="432033"/>
                  </a:lnTo>
                  <a:cubicBezTo>
                    <a:pt x="648407" y="401096"/>
                    <a:pt x="685325" y="371547"/>
                    <a:pt x="723393" y="343470"/>
                  </a:cubicBezTo>
                  <a:lnTo>
                    <a:pt x="798037" y="294280"/>
                  </a:lnTo>
                  <a:lnTo>
                    <a:pt x="843713" y="373393"/>
                  </a:lnTo>
                  <a:cubicBezTo>
                    <a:pt x="873894" y="425669"/>
                    <a:pt x="940740" y="443581"/>
                    <a:pt x="993016" y="413399"/>
                  </a:cubicBezTo>
                  <a:cubicBezTo>
                    <a:pt x="1045292" y="383218"/>
                    <a:pt x="1063203" y="316373"/>
                    <a:pt x="1033022" y="264097"/>
                  </a:cubicBezTo>
                  <a:lnTo>
                    <a:pt x="987192" y="184718"/>
                  </a:lnTo>
                  <a:lnTo>
                    <a:pt x="1050922" y="151827"/>
                  </a:lnTo>
                  <a:cubicBezTo>
                    <a:pt x="1094537" y="132194"/>
                    <a:pt x="1139080" y="114255"/>
                    <a:pt x="1184466" y="98096"/>
                  </a:cubicBezTo>
                  <a:lnTo>
                    <a:pt x="1217213" y="87922"/>
                  </a:lnTo>
                  <a:lnTo>
                    <a:pt x="1241301" y="177823"/>
                  </a:lnTo>
                  <a:cubicBezTo>
                    <a:pt x="1256925" y="236129"/>
                    <a:pt x="1316856" y="270731"/>
                    <a:pt x="1375163" y="255107"/>
                  </a:cubicBezTo>
                  <a:lnTo>
                    <a:pt x="1375163" y="255109"/>
                  </a:lnTo>
                  <a:cubicBezTo>
                    <a:pt x="1433469" y="239485"/>
                    <a:pt x="1468070" y="179554"/>
                    <a:pt x="1452447" y="121247"/>
                  </a:cubicBezTo>
                  <a:lnTo>
                    <a:pt x="1428421" y="31578"/>
                  </a:lnTo>
                  <a:lnTo>
                    <a:pt x="1466236" y="23158"/>
                  </a:lnTo>
                  <a:cubicBezTo>
                    <a:pt x="1514663" y="14450"/>
                    <a:pt x="1563764" y="7689"/>
                    <a:pt x="1613458" y="2960"/>
                  </a:cubicBezTo>
                  <a:close/>
                </a:path>
              </a:pathLst>
            </a:custGeom>
            <a:solidFill>
              <a:srgbClr val="FFB850"/>
            </a:solidFill>
            <a:ln>
              <a:noFill/>
            </a:ln>
            <a:effectLst>
              <a:innerShdw blurRad="12700" dist="127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任意多边形 9"/>
            <p:cNvSpPr/>
            <p:nvPr/>
          </p:nvSpPr>
          <p:spPr>
            <a:xfrm flipH="1">
              <a:off x="6023160" y="1669843"/>
              <a:ext cx="1851700" cy="1852410"/>
            </a:xfrm>
            <a:custGeom>
              <a:avLst/>
              <a:gdLst>
                <a:gd name="connsiteX0" fmla="*/ 1675960 w 1784914"/>
                <a:gd name="connsiteY0" fmla="*/ 0 h 1785599"/>
                <a:gd name="connsiteX1" fmla="*/ 1675960 w 1784914"/>
                <a:gd name="connsiteY1" fmla="*/ 91822 h 1785599"/>
                <a:gd name="connsiteX2" fmla="*/ 1742714 w 1784914"/>
                <a:gd name="connsiteY2" fmla="*/ 192530 h 1785599"/>
                <a:gd name="connsiteX3" fmla="*/ 1784914 w 1784914"/>
                <a:gd name="connsiteY3" fmla="*/ 201050 h 1785599"/>
                <a:gd name="connsiteX4" fmla="*/ 1784914 w 1784914"/>
                <a:gd name="connsiteY4" fmla="*/ 1785599 h 1785599"/>
                <a:gd name="connsiteX5" fmla="*/ 200774 w 1784914"/>
                <a:gd name="connsiteY5" fmla="*/ 1785599 h 1785599"/>
                <a:gd name="connsiteX6" fmla="*/ 192186 w 1784914"/>
                <a:gd name="connsiteY6" fmla="*/ 1743057 h 1785599"/>
                <a:gd name="connsiteX7" fmla="*/ 91477 w 1784914"/>
                <a:gd name="connsiteY7" fmla="*/ 1676303 h 1785599"/>
                <a:gd name="connsiteX8" fmla="*/ 0 w 1784914"/>
                <a:gd name="connsiteY8" fmla="*/ 1676303 h 1785599"/>
                <a:gd name="connsiteX9" fmla="*/ 3727 w 1784914"/>
                <a:gd name="connsiteY9" fmla="*/ 1602503 h 1785599"/>
                <a:gd name="connsiteX10" fmla="*/ 26655 w 1784914"/>
                <a:gd name="connsiteY10" fmla="*/ 1445916 h 1785599"/>
                <a:gd name="connsiteX11" fmla="*/ 30766 w 1784914"/>
                <a:gd name="connsiteY11" fmla="*/ 1428639 h 1785599"/>
                <a:gd name="connsiteX12" fmla="*/ 120902 w 1784914"/>
                <a:gd name="connsiteY12" fmla="*/ 1452791 h 1785599"/>
                <a:gd name="connsiteX13" fmla="*/ 254764 w 1784914"/>
                <a:gd name="connsiteY13" fmla="*/ 1375506 h 1785599"/>
                <a:gd name="connsiteX14" fmla="*/ 254765 w 1784914"/>
                <a:gd name="connsiteY14" fmla="*/ 1375507 h 1785599"/>
                <a:gd name="connsiteX15" fmla="*/ 177480 w 1784914"/>
                <a:gd name="connsiteY15" fmla="*/ 1241645 h 1785599"/>
                <a:gd name="connsiteX16" fmla="*/ 88165 w 1784914"/>
                <a:gd name="connsiteY16" fmla="*/ 1217714 h 1785599"/>
                <a:gd name="connsiteX17" fmla="*/ 111529 w 1784914"/>
                <a:gd name="connsiteY17" fmla="*/ 1147442 h 1785599"/>
                <a:gd name="connsiteX18" fmla="*/ 172252 w 1784914"/>
                <a:gd name="connsiteY18" fmla="*/ 1006779 h 1785599"/>
                <a:gd name="connsiteX19" fmla="*/ 183017 w 1784914"/>
                <a:gd name="connsiteY19" fmla="*/ 986752 h 1785599"/>
                <a:gd name="connsiteX20" fmla="*/ 263752 w 1784914"/>
                <a:gd name="connsiteY20" fmla="*/ 1033364 h 1785599"/>
                <a:gd name="connsiteX21" fmla="*/ 413054 w 1784914"/>
                <a:gd name="connsiteY21" fmla="*/ 993359 h 1785599"/>
                <a:gd name="connsiteX22" fmla="*/ 413055 w 1784914"/>
                <a:gd name="connsiteY22" fmla="*/ 993359 h 1785599"/>
                <a:gd name="connsiteX23" fmla="*/ 373050 w 1784914"/>
                <a:gd name="connsiteY23" fmla="*/ 844056 h 1785599"/>
                <a:gd name="connsiteX24" fmla="*/ 293118 w 1784914"/>
                <a:gd name="connsiteY24" fmla="*/ 797908 h 1785599"/>
                <a:gd name="connsiteX25" fmla="*/ 327214 w 1784914"/>
                <a:gd name="connsiteY25" fmla="*/ 745653 h 1785599"/>
                <a:gd name="connsiteX26" fmla="*/ 414132 w 1784914"/>
                <a:gd name="connsiteY26" fmla="*/ 633628 h 1785599"/>
                <a:gd name="connsiteX27" fmla="*/ 444911 w 1784914"/>
                <a:gd name="connsiteY27" fmla="*/ 599824 h 1785599"/>
                <a:gd name="connsiteX28" fmla="*/ 510288 w 1784914"/>
                <a:gd name="connsiteY28" fmla="*/ 665202 h 1785599"/>
                <a:gd name="connsiteX29" fmla="*/ 664857 w 1784914"/>
                <a:gd name="connsiteY29" fmla="*/ 665202 h 1785599"/>
                <a:gd name="connsiteX30" fmla="*/ 664858 w 1784914"/>
                <a:gd name="connsiteY30" fmla="*/ 665202 h 1785599"/>
                <a:gd name="connsiteX31" fmla="*/ 664858 w 1784914"/>
                <a:gd name="connsiteY31" fmla="*/ 510633 h 1785599"/>
                <a:gd name="connsiteX32" fmla="*/ 599070 w 1784914"/>
                <a:gd name="connsiteY32" fmla="*/ 444845 h 1785599"/>
                <a:gd name="connsiteX33" fmla="*/ 612725 w 1784914"/>
                <a:gd name="connsiteY33" fmla="*/ 432033 h 1785599"/>
                <a:gd name="connsiteX34" fmla="*/ 723393 w 1784914"/>
                <a:gd name="connsiteY34" fmla="*/ 343470 h 1785599"/>
                <a:gd name="connsiteX35" fmla="*/ 798037 w 1784914"/>
                <a:gd name="connsiteY35" fmla="*/ 294280 h 1785599"/>
                <a:gd name="connsiteX36" fmla="*/ 843713 w 1784914"/>
                <a:gd name="connsiteY36" fmla="*/ 373393 h 1785599"/>
                <a:gd name="connsiteX37" fmla="*/ 993016 w 1784914"/>
                <a:gd name="connsiteY37" fmla="*/ 413399 h 1785599"/>
                <a:gd name="connsiteX38" fmla="*/ 1033022 w 1784914"/>
                <a:gd name="connsiteY38" fmla="*/ 264097 h 1785599"/>
                <a:gd name="connsiteX39" fmla="*/ 987192 w 1784914"/>
                <a:gd name="connsiteY39" fmla="*/ 184718 h 1785599"/>
                <a:gd name="connsiteX40" fmla="*/ 1050922 w 1784914"/>
                <a:gd name="connsiteY40" fmla="*/ 151827 h 1785599"/>
                <a:gd name="connsiteX41" fmla="*/ 1184466 w 1784914"/>
                <a:gd name="connsiteY41" fmla="*/ 98096 h 1785599"/>
                <a:gd name="connsiteX42" fmla="*/ 1217213 w 1784914"/>
                <a:gd name="connsiteY42" fmla="*/ 87922 h 1785599"/>
                <a:gd name="connsiteX43" fmla="*/ 1241301 w 1784914"/>
                <a:gd name="connsiteY43" fmla="*/ 177823 h 1785599"/>
                <a:gd name="connsiteX44" fmla="*/ 1375163 w 1784914"/>
                <a:gd name="connsiteY44" fmla="*/ 255107 h 1785599"/>
                <a:gd name="connsiteX45" fmla="*/ 1375163 w 1784914"/>
                <a:gd name="connsiteY45" fmla="*/ 255109 h 1785599"/>
                <a:gd name="connsiteX46" fmla="*/ 1452447 w 1784914"/>
                <a:gd name="connsiteY46" fmla="*/ 121247 h 1785599"/>
                <a:gd name="connsiteX47" fmla="*/ 1428421 w 1784914"/>
                <a:gd name="connsiteY47" fmla="*/ 31578 h 1785599"/>
                <a:gd name="connsiteX48" fmla="*/ 1466236 w 1784914"/>
                <a:gd name="connsiteY48" fmla="*/ 23158 h 1785599"/>
                <a:gd name="connsiteX49" fmla="*/ 1613458 w 1784914"/>
                <a:gd name="connsiteY49" fmla="*/ 2960 h 1785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84914" h="1785599">
                  <a:moveTo>
                    <a:pt x="1675960" y="0"/>
                  </a:moveTo>
                  <a:lnTo>
                    <a:pt x="1675960" y="91822"/>
                  </a:lnTo>
                  <a:cubicBezTo>
                    <a:pt x="1675960" y="137094"/>
                    <a:pt x="1703485" y="175937"/>
                    <a:pt x="1742714" y="192530"/>
                  </a:cubicBezTo>
                  <a:lnTo>
                    <a:pt x="1784914" y="201050"/>
                  </a:lnTo>
                  <a:lnTo>
                    <a:pt x="1784914" y="1785599"/>
                  </a:lnTo>
                  <a:lnTo>
                    <a:pt x="200774" y="1785599"/>
                  </a:lnTo>
                  <a:lnTo>
                    <a:pt x="192186" y="1743057"/>
                  </a:lnTo>
                  <a:cubicBezTo>
                    <a:pt x="175593" y="1703829"/>
                    <a:pt x="136750" y="1676303"/>
                    <a:pt x="91477" y="1676303"/>
                  </a:cubicBezTo>
                  <a:lnTo>
                    <a:pt x="0" y="1676303"/>
                  </a:lnTo>
                  <a:lnTo>
                    <a:pt x="3727" y="1602503"/>
                  </a:lnTo>
                  <a:cubicBezTo>
                    <a:pt x="9100" y="1549592"/>
                    <a:pt x="16777" y="1497363"/>
                    <a:pt x="26655" y="1445916"/>
                  </a:cubicBezTo>
                  <a:lnTo>
                    <a:pt x="30766" y="1428639"/>
                  </a:lnTo>
                  <a:lnTo>
                    <a:pt x="120902" y="1452791"/>
                  </a:lnTo>
                  <a:cubicBezTo>
                    <a:pt x="179209" y="1468414"/>
                    <a:pt x="239141" y="1433812"/>
                    <a:pt x="254764" y="1375506"/>
                  </a:cubicBezTo>
                  <a:lnTo>
                    <a:pt x="254765" y="1375507"/>
                  </a:lnTo>
                  <a:cubicBezTo>
                    <a:pt x="270387" y="1317200"/>
                    <a:pt x="235786" y="1257269"/>
                    <a:pt x="177480" y="1241645"/>
                  </a:cubicBezTo>
                  <a:lnTo>
                    <a:pt x="88165" y="1217714"/>
                  </a:lnTo>
                  <a:lnTo>
                    <a:pt x="111529" y="1147442"/>
                  </a:lnTo>
                  <a:cubicBezTo>
                    <a:pt x="129806" y="1099534"/>
                    <a:pt x="150081" y="1052612"/>
                    <a:pt x="172252" y="1006779"/>
                  </a:cubicBezTo>
                  <a:lnTo>
                    <a:pt x="183017" y="986752"/>
                  </a:lnTo>
                  <a:lnTo>
                    <a:pt x="263752" y="1033364"/>
                  </a:lnTo>
                  <a:cubicBezTo>
                    <a:pt x="316027" y="1063546"/>
                    <a:pt x="382873" y="1045634"/>
                    <a:pt x="413054" y="993359"/>
                  </a:cubicBezTo>
                  <a:lnTo>
                    <a:pt x="413055" y="993359"/>
                  </a:lnTo>
                  <a:cubicBezTo>
                    <a:pt x="443237" y="941083"/>
                    <a:pt x="425325" y="874238"/>
                    <a:pt x="373050" y="844056"/>
                  </a:cubicBezTo>
                  <a:lnTo>
                    <a:pt x="293118" y="797908"/>
                  </a:lnTo>
                  <a:lnTo>
                    <a:pt x="327214" y="745653"/>
                  </a:lnTo>
                  <a:cubicBezTo>
                    <a:pt x="354727" y="707148"/>
                    <a:pt x="383728" y="669779"/>
                    <a:pt x="414132" y="633628"/>
                  </a:cubicBezTo>
                  <a:lnTo>
                    <a:pt x="444911" y="599824"/>
                  </a:lnTo>
                  <a:lnTo>
                    <a:pt x="510288" y="665202"/>
                  </a:lnTo>
                  <a:cubicBezTo>
                    <a:pt x="552971" y="707884"/>
                    <a:pt x="622175" y="707884"/>
                    <a:pt x="664857" y="665202"/>
                  </a:cubicBezTo>
                  <a:lnTo>
                    <a:pt x="664858" y="665202"/>
                  </a:lnTo>
                  <a:cubicBezTo>
                    <a:pt x="707542" y="622519"/>
                    <a:pt x="707542" y="553316"/>
                    <a:pt x="664858" y="510633"/>
                  </a:cubicBezTo>
                  <a:lnTo>
                    <a:pt x="599070" y="444845"/>
                  </a:lnTo>
                  <a:lnTo>
                    <a:pt x="612725" y="432033"/>
                  </a:lnTo>
                  <a:cubicBezTo>
                    <a:pt x="648407" y="401096"/>
                    <a:pt x="685325" y="371547"/>
                    <a:pt x="723393" y="343470"/>
                  </a:cubicBezTo>
                  <a:lnTo>
                    <a:pt x="798037" y="294280"/>
                  </a:lnTo>
                  <a:lnTo>
                    <a:pt x="843713" y="373393"/>
                  </a:lnTo>
                  <a:cubicBezTo>
                    <a:pt x="873894" y="425669"/>
                    <a:pt x="940740" y="443581"/>
                    <a:pt x="993016" y="413399"/>
                  </a:cubicBezTo>
                  <a:cubicBezTo>
                    <a:pt x="1045292" y="383218"/>
                    <a:pt x="1063203" y="316373"/>
                    <a:pt x="1033022" y="264097"/>
                  </a:cubicBezTo>
                  <a:lnTo>
                    <a:pt x="987192" y="184718"/>
                  </a:lnTo>
                  <a:lnTo>
                    <a:pt x="1050922" y="151827"/>
                  </a:lnTo>
                  <a:cubicBezTo>
                    <a:pt x="1094537" y="132194"/>
                    <a:pt x="1139080" y="114255"/>
                    <a:pt x="1184466" y="98096"/>
                  </a:cubicBezTo>
                  <a:lnTo>
                    <a:pt x="1217213" y="87922"/>
                  </a:lnTo>
                  <a:lnTo>
                    <a:pt x="1241301" y="177823"/>
                  </a:lnTo>
                  <a:cubicBezTo>
                    <a:pt x="1256925" y="236129"/>
                    <a:pt x="1316856" y="270731"/>
                    <a:pt x="1375163" y="255107"/>
                  </a:cubicBezTo>
                  <a:lnTo>
                    <a:pt x="1375163" y="255109"/>
                  </a:lnTo>
                  <a:cubicBezTo>
                    <a:pt x="1433469" y="239485"/>
                    <a:pt x="1468070" y="179554"/>
                    <a:pt x="1452447" y="121247"/>
                  </a:cubicBezTo>
                  <a:lnTo>
                    <a:pt x="1428421" y="31578"/>
                  </a:lnTo>
                  <a:lnTo>
                    <a:pt x="1466236" y="23158"/>
                  </a:lnTo>
                  <a:cubicBezTo>
                    <a:pt x="1514663" y="14450"/>
                    <a:pt x="1563764" y="7689"/>
                    <a:pt x="1613458" y="2960"/>
                  </a:cubicBezTo>
                  <a:close/>
                </a:path>
              </a:pathLst>
            </a:custGeom>
            <a:solidFill>
              <a:srgbClr val="E87071"/>
            </a:solidFill>
            <a:ln>
              <a:noFill/>
            </a:ln>
            <a:effectLst>
              <a:innerShdw blurRad="12700" dist="127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1" name="任意多边形 10"/>
            <p:cNvSpPr/>
            <p:nvPr/>
          </p:nvSpPr>
          <p:spPr>
            <a:xfrm flipV="1">
              <a:off x="4171460" y="3522253"/>
              <a:ext cx="1851700" cy="1852410"/>
            </a:xfrm>
            <a:custGeom>
              <a:avLst/>
              <a:gdLst>
                <a:gd name="connsiteX0" fmla="*/ 1675960 w 1784914"/>
                <a:gd name="connsiteY0" fmla="*/ 0 h 1785599"/>
                <a:gd name="connsiteX1" fmla="*/ 1675960 w 1784914"/>
                <a:gd name="connsiteY1" fmla="*/ 91822 h 1785599"/>
                <a:gd name="connsiteX2" fmla="*/ 1742714 w 1784914"/>
                <a:gd name="connsiteY2" fmla="*/ 192530 h 1785599"/>
                <a:gd name="connsiteX3" fmla="*/ 1784914 w 1784914"/>
                <a:gd name="connsiteY3" fmla="*/ 201050 h 1785599"/>
                <a:gd name="connsiteX4" fmla="*/ 1784914 w 1784914"/>
                <a:gd name="connsiteY4" fmla="*/ 1785599 h 1785599"/>
                <a:gd name="connsiteX5" fmla="*/ 200774 w 1784914"/>
                <a:gd name="connsiteY5" fmla="*/ 1785599 h 1785599"/>
                <a:gd name="connsiteX6" fmla="*/ 192186 w 1784914"/>
                <a:gd name="connsiteY6" fmla="*/ 1743057 h 1785599"/>
                <a:gd name="connsiteX7" fmla="*/ 91477 w 1784914"/>
                <a:gd name="connsiteY7" fmla="*/ 1676303 h 1785599"/>
                <a:gd name="connsiteX8" fmla="*/ 0 w 1784914"/>
                <a:gd name="connsiteY8" fmla="*/ 1676303 h 1785599"/>
                <a:gd name="connsiteX9" fmla="*/ 3727 w 1784914"/>
                <a:gd name="connsiteY9" fmla="*/ 1602503 h 1785599"/>
                <a:gd name="connsiteX10" fmla="*/ 26655 w 1784914"/>
                <a:gd name="connsiteY10" fmla="*/ 1445916 h 1785599"/>
                <a:gd name="connsiteX11" fmla="*/ 30766 w 1784914"/>
                <a:gd name="connsiteY11" fmla="*/ 1428639 h 1785599"/>
                <a:gd name="connsiteX12" fmla="*/ 120902 w 1784914"/>
                <a:gd name="connsiteY12" fmla="*/ 1452791 h 1785599"/>
                <a:gd name="connsiteX13" fmla="*/ 254764 w 1784914"/>
                <a:gd name="connsiteY13" fmla="*/ 1375506 h 1785599"/>
                <a:gd name="connsiteX14" fmla="*/ 254765 w 1784914"/>
                <a:gd name="connsiteY14" fmla="*/ 1375507 h 1785599"/>
                <a:gd name="connsiteX15" fmla="*/ 177480 w 1784914"/>
                <a:gd name="connsiteY15" fmla="*/ 1241645 h 1785599"/>
                <a:gd name="connsiteX16" fmla="*/ 88165 w 1784914"/>
                <a:gd name="connsiteY16" fmla="*/ 1217714 h 1785599"/>
                <a:gd name="connsiteX17" fmla="*/ 111529 w 1784914"/>
                <a:gd name="connsiteY17" fmla="*/ 1147442 h 1785599"/>
                <a:gd name="connsiteX18" fmla="*/ 172252 w 1784914"/>
                <a:gd name="connsiteY18" fmla="*/ 1006779 h 1785599"/>
                <a:gd name="connsiteX19" fmla="*/ 183017 w 1784914"/>
                <a:gd name="connsiteY19" fmla="*/ 986752 h 1785599"/>
                <a:gd name="connsiteX20" fmla="*/ 263752 w 1784914"/>
                <a:gd name="connsiteY20" fmla="*/ 1033364 h 1785599"/>
                <a:gd name="connsiteX21" fmla="*/ 413054 w 1784914"/>
                <a:gd name="connsiteY21" fmla="*/ 993359 h 1785599"/>
                <a:gd name="connsiteX22" fmla="*/ 413055 w 1784914"/>
                <a:gd name="connsiteY22" fmla="*/ 993359 h 1785599"/>
                <a:gd name="connsiteX23" fmla="*/ 373050 w 1784914"/>
                <a:gd name="connsiteY23" fmla="*/ 844056 h 1785599"/>
                <a:gd name="connsiteX24" fmla="*/ 293118 w 1784914"/>
                <a:gd name="connsiteY24" fmla="*/ 797908 h 1785599"/>
                <a:gd name="connsiteX25" fmla="*/ 327214 w 1784914"/>
                <a:gd name="connsiteY25" fmla="*/ 745653 h 1785599"/>
                <a:gd name="connsiteX26" fmla="*/ 414132 w 1784914"/>
                <a:gd name="connsiteY26" fmla="*/ 633628 h 1785599"/>
                <a:gd name="connsiteX27" fmla="*/ 444911 w 1784914"/>
                <a:gd name="connsiteY27" fmla="*/ 599824 h 1785599"/>
                <a:gd name="connsiteX28" fmla="*/ 510288 w 1784914"/>
                <a:gd name="connsiteY28" fmla="*/ 665202 h 1785599"/>
                <a:gd name="connsiteX29" fmla="*/ 664857 w 1784914"/>
                <a:gd name="connsiteY29" fmla="*/ 665202 h 1785599"/>
                <a:gd name="connsiteX30" fmla="*/ 664858 w 1784914"/>
                <a:gd name="connsiteY30" fmla="*/ 665202 h 1785599"/>
                <a:gd name="connsiteX31" fmla="*/ 664858 w 1784914"/>
                <a:gd name="connsiteY31" fmla="*/ 510633 h 1785599"/>
                <a:gd name="connsiteX32" fmla="*/ 599070 w 1784914"/>
                <a:gd name="connsiteY32" fmla="*/ 444845 h 1785599"/>
                <a:gd name="connsiteX33" fmla="*/ 612725 w 1784914"/>
                <a:gd name="connsiteY33" fmla="*/ 432033 h 1785599"/>
                <a:gd name="connsiteX34" fmla="*/ 723393 w 1784914"/>
                <a:gd name="connsiteY34" fmla="*/ 343470 h 1785599"/>
                <a:gd name="connsiteX35" fmla="*/ 798037 w 1784914"/>
                <a:gd name="connsiteY35" fmla="*/ 294280 h 1785599"/>
                <a:gd name="connsiteX36" fmla="*/ 843713 w 1784914"/>
                <a:gd name="connsiteY36" fmla="*/ 373393 h 1785599"/>
                <a:gd name="connsiteX37" fmla="*/ 993016 w 1784914"/>
                <a:gd name="connsiteY37" fmla="*/ 413399 h 1785599"/>
                <a:gd name="connsiteX38" fmla="*/ 1033022 w 1784914"/>
                <a:gd name="connsiteY38" fmla="*/ 264097 h 1785599"/>
                <a:gd name="connsiteX39" fmla="*/ 987192 w 1784914"/>
                <a:gd name="connsiteY39" fmla="*/ 184718 h 1785599"/>
                <a:gd name="connsiteX40" fmla="*/ 1050922 w 1784914"/>
                <a:gd name="connsiteY40" fmla="*/ 151827 h 1785599"/>
                <a:gd name="connsiteX41" fmla="*/ 1184466 w 1784914"/>
                <a:gd name="connsiteY41" fmla="*/ 98096 h 1785599"/>
                <a:gd name="connsiteX42" fmla="*/ 1217213 w 1784914"/>
                <a:gd name="connsiteY42" fmla="*/ 87922 h 1785599"/>
                <a:gd name="connsiteX43" fmla="*/ 1241301 w 1784914"/>
                <a:gd name="connsiteY43" fmla="*/ 177823 h 1785599"/>
                <a:gd name="connsiteX44" fmla="*/ 1375163 w 1784914"/>
                <a:gd name="connsiteY44" fmla="*/ 255107 h 1785599"/>
                <a:gd name="connsiteX45" fmla="*/ 1375163 w 1784914"/>
                <a:gd name="connsiteY45" fmla="*/ 255109 h 1785599"/>
                <a:gd name="connsiteX46" fmla="*/ 1452447 w 1784914"/>
                <a:gd name="connsiteY46" fmla="*/ 121247 h 1785599"/>
                <a:gd name="connsiteX47" fmla="*/ 1428421 w 1784914"/>
                <a:gd name="connsiteY47" fmla="*/ 31578 h 1785599"/>
                <a:gd name="connsiteX48" fmla="*/ 1466236 w 1784914"/>
                <a:gd name="connsiteY48" fmla="*/ 23158 h 1785599"/>
                <a:gd name="connsiteX49" fmla="*/ 1613458 w 1784914"/>
                <a:gd name="connsiteY49" fmla="*/ 2960 h 1785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84914" h="1785599">
                  <a:moveTo>
                    <a:pt x="1675960" y="0"/>
                  </a:moveTo>
                  <a:lnTo>
                    <a:pt x="1675960" y="91822"/>
                  </a:lnTo>
                  <a:cubicBezTo>
                    <a:pt x="1675960" y="137094"/>
                    <a:pt x="1703485" y="175937"/>
                    <a:pt x="1742714" y="192530"/>
                  </a:cubicBezTo>
                  <a:lnTo>
                    <a:pt x="1784914" y="201050"/>
                  </a:lnTo>
                  <a:lnTo>
                    <a:pt x="1784914" y="1785599"/>
                  </a:lnTo>
                  <a:lnTo>
                    <a:pt x="200774" y="1785599"/>
                  </a:lnTo>
                  <a:lnTo>
                    <a:pt x="192186" y="1743057"/>
                  </a:lnTo>
                  <a:cubicBezTo>
                    <a:pt x="175593" y="1703829"/>
                    <a:pt x="136750" y="1676303"/>
                    <a:pt x="91477" y="1676303"/>
                  </a:cubicBezTo>
                  <a:lnTo>
                    <a:pt x="0" y="1676303"/>
                  </a:lnTo>
                  <a:lnTo>
                    <a:pt x="3727" y="1602503"/>
                  </a:lnTo>
                  <a:cubicBezTo>
                    <a:pt x="9100" y="1549592"/>
                    <a:pt x="16777" y="1497363"/>
                    <a:pt x="26655" y="1445916"/>
                  </a:cubicBezTo>
                  <a:lnTo>
                    <a:pt x="30766" y="1428639"/>
                  </a:lnTo>
                  <a:lnTo>
                    <a:pt x="120902" y="1452791"/>
                  </a:lnTo>
                  <a:cubicBezTo>
                    <a:pt x="179209" y="1468414"/>
                    <a:pt x="239141" y="1433812"/>
                    <a:pt x="254764" y="1375506"/>
                  </a:cubicBezTo>
                  <a:lnTo>
                    <a:pt x="254765" y="1375507"/>
                  </a:lnTo>
                  <a:cubicBezTo>
                    <a:pt x="270387" y="1317200"/>
                    <a:pt x="235786" y="1257269"/>
                    <a:pt x="177480" y="1241645"/>
                  </a:cubicBezTo>
                  <a:lnTo>
                    <a:pt x="88165" y="1217714"/>
                  </a:lnTo>
                  <a:lnTo>
                    <a:pt x="111529" y="1147442"/>
                  </a:lnTo>
                  <a:cubicBezTo>
                    <a:pt x="129806" y="1099534"/>
                    <a:pt x="150081" y="1052612"/>
                    <a:pt x="172252" y="1006779"/>
                  </a:cubicBezTo>
                  <a:lnTo>
                    <a:pt x="183017" y="986752"/>
                  </a:lnTo>
                  <a:lnTo>
                    <a:pt x="263752" y="1033364"/>
                  </a:lnTo>
                  <a:cubicBezTo>
                    <a:pt x="316027" y="1063546"/>
                    <a:pt x="382873" y="1045634"/>
                    <a:pt x="413054" y="993359"/>
                  </a:cubicBezTo>
                  <a:lnTo>
                    <a:pt x="413055" y="993359"/>
                  </a:lnTo>
                  <a:cubicBezTo>
                    <a:pt x="443237" y="941083"/>
                    <a:pt x="425325" y="874238"/>
                    <a:pt x="373050" y="844056"/>
                  </a:cubicBezTo>
                  <a:lnTo>
                    <a:pt x="293118" y="797908"/>
                  </a:lnTo>
                  <a:lnTo>
                    <a:pt x="327214" y="745653"/>
                  </a:lnTo>
                  <a:cubicBezTo>
                    <a:pt x="354727" y="707148"/>
                    <a:pt x="383728" y="669779"/>
                    <a:pt x="414132" y="633628"/>
                  </a:cubicBezTo>
                  <a:lnTo>
                    <a:pt x="444911" y="599824"/>
                  </a:lnTo>
                  <a:lnTo>
                    <a:pt x="510288" y="665202"/>
                  </a:lnTo>
                  <a:cubicBezTo>
                    <a:pt x="552971" y="707884"/>
                    <a:pt x="622175" y="707884"/>
                    <a:pt x="664857" y="665202"/>
                  </a:cubicBezTo>
                  <a:lnTo>
                    <a:pt x="664858" y="665202"/>
                  </a:lnTo>
                  <a:cubicBezTo>
                    <a:pt x="707542" y="622519"/>
                    <a:pt x="707542" y="553316"/>
                    <a:pt x="664858" y="510633"/>
                  </a:cubicBezTo>
                  <a:lnTo>
                    <a:pt x="599070" y="444845"/>
                  </a:lnTo>
                  <a:lnTo>
                    <a:pt x="612725" y="432033"/>
                  </a:lnTo>
                  <a:cubicBezTo>
                    <a:pt x="648407" y="401096"/>
                    <a:pt x="685325" y="371547"/>
                    <a:pt x="723393" y="343470"/>
                  </a:cubicBezTo>
                  <a:lnTo>
                    <a:pt x="798037" y="294280"/>
                  </a:lnTo>
                  <a:lnTo>
                    <a:pt x="843713" y="373393"/>
                  </a:lnTo>
                  <a:cubicBezTo>
                    <a:pt x="873894" y="425669"/>
                    <a:pt x="940740" y="443581"/>
                    <a:pt x="993016" y="413399"/>
                  </a:cubicBezTo>
                  <a:cubicBezTo>
                    <a:pt x="1045292" y="383218"/>
                    <a:pt x="1063203" y="316373"/>
                    <a:pt x="1033022" y="264097"/>
                  </a:cubicBezTo>
                  <a:lnTo>
                    <a:pt x="987192" y="184718"/>
                  </a:lnTo>
                  <a:lnTo>
                    <a:pt x="1050922" y="151827"/>
                  </a:lnTo>
                  <a:cubicBezTo>
                    <a:pt x="1094537" y="132194"/>
                    <a:pt x="1139080" y="114255"/>
                    <a:pt x="1184466" y="98096"/>
                  </a:cubicBezTo>
                  <a:lnTo>
                    <a:pt x="1217213" y="87922"/>
                  </a:lnTo>
                  <a:lnTo>
                    <a:pt x="1241301" y="177823"/>
                  </a:lnTo>
                  <a:cubicBezTo>
                    <a:pt x="1256925" y="236129"/>
                    <a:pt x="1316856" y="270731"/>
                    <a:pt x="1375163" y="255107"/>
                  </a:cubicBezTo>
                  <a:lnTo>
                    <a:pt x="1375163" y="255109"/>
                  </a:lnTo>
                  <a:cubicBezTo>
                    <a:pt x="1433469" y="239485"/>
                    <a:pt x="1468070" y="179554"/>
                    <a:pt x="1452447" y="121247"/>
                  </a:cubicBezTo>
                  <a:lnTo>
                    <a:pt x="1428421" y="31578"/>
                  </a:lnTo>
                  <a:lnTo>
                    <a:pt x="1466236" y="23158"/>
                  </a:lnTo>
                  <a:cubicBezTo>
                    <a:pt x="1514663" y="14450"/>
                    <a:pt x="1563764" y="7689"/>
                    <a:pt x="1613458" y="2960"/>
                  </a:cubicBezTo>
                  <a:close/>
                </a:path>
              </a:pathLst>
            </a:custGeom>
            <a:solidFill>
              <a:srgbClr val="663A77"/>
            </a:solidFill>
            <a:ln>
              <a:noFill/>
            </a:ln>
            <a:effectLst>
              <a:innerShdw blurRad="12700" dist="127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2" name="任意多边形 11"/>
            <p:cNvSpPr/>
            <p:nvPr/>
          </p:nvSpPr>
          <p:spPr>
            <a:xfrm flipH="1" flipV="1">
              <a:off x="6023160" y="3522253"/>
              <a:ext cx="1851700" cy="1852410"/>
            </a:xfrm>
            <a:custGeom>
              <a:avLst/>
              <a:gdLst>
                <a:gd name="connsiteX0" fmla="*/ 1675960 w 1784914"/>
                <a:gd name="connsiteY0" fmla="*/ 0 h 1785599"/>
                <a:gd name="connsiteX1" fmla="*/ 1675960 w 1784914"/>
                <a:gd name="connsiteY1" fmla="*/ 91822 h 1785599"/>
                <a:gd name="connsiteX2" fmla="*/ 1742714 w 1784914"/>
                <a:gd name="connsiteY2" fmla="*/ 192530 h 1785599"/>
                <a:gd name="connsiteX3" fmla="*/ 1784914 w 1784914"/>
                <a:gd name="connsiteY3" fmla="*/ 201050 h 1785599"/>
                <a:gd name="connsiteX4" fmla="*/ 1784914 w 1784914"/>
                <a:gd name="connsiteY4" fmla="*/ 1785599 h 1785599"/>
                <a:gd name="connsiteX5" fmla="*/ 200774 w 1784914"/>
                <a:gd name="connsiteY5" fmla="*/ 1785599 h 1785599"/>
                <a:gd name="connsiteX6" fmla="*/ 192186 w 1784914"/>
                <a:gd name="connsiteY6" fmla="*/ 1743057 h 1785599"/>
                <a:gd name="connsiteX7" fmla="*/ 91477 w 1784914"/>
                <a:gd name="connsiteY7" fmla="*/ 1676303 h 1785599"/>
                <a:gd name="connsiteX8" fmla="*/ 0 w 1784914"/>
                <a:gd name="connsiteY8" fmla="*/ 1676303 h 1785599"/>
                <a:gd name="connsiteX9" fmla="*/ 3727 w 1784914"/>
                <a:gd name="connsiteY9" fmla="*/ 1602503 h 1785599"/>
                <a:gd name="connsiteX10" fmla="*/ 26655 w 1784914"/>
                <a:gd name="connsiteY10" fmla="*/ 1445916 h 1785599"/>
                <a:gd name="connsiteX11" fmla="*/ 30766 w 1784914"/>
                <a:gd name="connsiteY11" fmla="*/ 1428639 h 1785599"/>
                <a:gd name="connsiteX12" fmla="*/ 120902 w 1784914"/>
                <a:gd name="connsiteY12" fmla="*/ 1452791 h 1785599"/>
                <a:gd name="connsiteX13" fmla="*/ 254764 w 1784914"/>
                <a:gd name="connsiteY13" fmla="*/ 1375506 h 1785599"/>
                <a:gd name="connsiteX14" fmla="*/ 254765 w 1784914"/>
                <a:gd name="connsiteY14" fmla="*/ 1375507 h 1785599"/>
                <a:gd name="connsiteX15" fmla="*/ 177480 w 1784914"/>
                <a:gd name="connsiteY15" fmla="*/ 1241645 h 1785599"/>
                <a:gd name="connsiteX16" fmla="*/ 88165 w 1784914"/>
                <a:gd name="connsiteY16" fmla="*/ 1217714 h 1785599"/>
                <a:gd name="connsiteX17" fmla="*/ 111529 w 1784914"/>
                <a:gd name="connsiteY17" fmla="*/ 1147442 h 1785599"/>
                <a:gd name="connsiteX18" fmla="*/ 172252 w 1784914"/>
                <a:gd name="connsiteY18" fmla="*/ 1006779 h 1785599"/>
                <a:gd name="connsiteX19" fmla="*/ 183017 w 1784914"/>
                <a:gd name="connsiteY19" fmla="*/ 986752 h 1785599"/>
                <a:gd name="connsiteX20" fmla="*/ 263752 w 1784914"/>
                <a:gd name="connsiteY20" fmla="*/ 1033364 h 1785599"/>
                <a:gd name="connsiteX21" fmla="*/ 413054 w 1784914"/>
                <a:gd name="connsiteY21" fmla="*/ 993359 h 1785599"/>
                <a:gd name="connsiteX22" fmla="*/ 413055 w 1784914"/>
                <a:gd name="connsiteY22" fmla="*/ 993359 h 1785599"/>
                <a:gd name="connsiteX23" fmla="*/ 373050 w 1784914"/>
                <a:gd name="connsiteY23" fmla="*/ 844056 h 1785599"/>
                <a:gd name="connsiteX24" fmla="*/ 293118 w 1784914"/>
                <a:gd name="connsiteY24" fmla="*/ 797908 h 1785599"/>
                <a:gd name="connsiteX25" fmla="*/ 327214 w 1784914"/>
                <a:gd name="connsiteY25" fmla="*/ 745653 h 1785599"/>
                <a:gd name="connsiteX26" fmla="*/ 414132 w 1784914"/>
                <a:gd name="connsiteY26" fmla="*/ 633628 h 1785599"/>
                <a:gd name="connsiteX27" fmla="*/ 444911 w 1784914"/>
                <a:gd name="connsiteY27" fmla="*/ 599824 h 1785599"/>
                <a:gd name="connsiteX28" fmla="*/ 510288 w 1784914"/>
                <a:gd name="connsiteY28" fmla="*/ 665202 h 1785599"/>
                <a:gd name="connsiteX29" fmla="*/ 664857 w 1784914"/>
                <a:gd name="connsiteY29" fmla="*/ 665202 h 1785599"/>
                <a:gd name="connsiteX30" fmla="*/ 664858 w 1784914"/>
                <a:gd name="connsiteY30" fmla="*/ 665202 h 1785599"/>
                <a:gd name="connsiteX31" fmla="*/ 664858 w 1784914"/>
                <a:gd name="connsiteY31" fmla="*/ 510633 h 1785599"/>
                <a:gd name="connsiteX32" fmla="*/ 599070 w 1784914"/>
                <a:gd name="connsiteY32" fmla="*/ 444845 h 1785599"/>
                <a:gd name="connsiteX33" fmla="*/ 612725 w 1784914"/>
                <a:gd name="connsiteY33" fmla="*/ 432033 h 1785599"/>
                <a:gd name="connsiteX34" fmla="*/ 723393 w 1784914"/>
                <a:gd name="connsiteY34" fmla="*/ 343470 h 1785599"/>
                <a:gd name="connsiteX35" fmla="*/ 798037 w 1784914"/>
                <a:gd name="connsiteY35" fmla="*/ 294280 h 1785599"/>
                <a:gd name="connsiteX36" fmla="*/ 843713 w 1784914"/>
                <a:gd name="connsiteY36" fmla="*/ 373393 h 1785599"/>
                <a:gd name="connsiteX37" fmla="*/ 993016 w 1784914"/>
                <a:gd name="connsiteY37" fmla="*/ 413399 h 1785599"/>
                <a:gd name="connsiteX38" fmla="*/ 1033022 w 1784914"/>
                <a:gd name="connsiteY38" fmla="*/ 264097 h 1785599"/>
                <a:gd name="connsiteX39" fmla="*/ 987192 w 1784914"/>
                <a:gd name="connsiteY39" fmla="*/ 184718 h 1785599"/>
                <a:gd name="connsiteX40" fmla="*/ 1050922 w 1784914"/>
                <a:gd name="connsiteY40" fmla="*/ 151827 h 1785599"/>
                <a:gd name="connsiteX41" fmla="*/ 1184466 w 1784914"/>
                <a:gd name="connsiteY41" fmla="*/ 98096 h 1785599"/>
                <a:gd name="connsiteX42" fmla="*/ 1217213 w 1784914"/>
                <a:gd name="connsiteY42" fmla="*/ 87922 h 1785599"/>
                <a:gd name="connsiteX43" fmla="*/ 1241301 w 1784914"/>
                <a:gd name="connsiteY43" fmla="*/ 177823 h 1785599"/>
                <a:gd name="connsiteX44" fmla="*/ 1375163 w 1784914"/>
                <a:gd name="connsiteY44" fmla="*/ 255107 h 1785599"/>
                <a:gd name="connsiteX45" fmla="*/ 1375163 w 1784914"/>
                <a:gd name="connsiteY45" fmla="*/ 255109 h 1785599"/>
                <a:gd name="connsiteX46" fmla="*/ 1452447 w 1784914"/>
                <a:gd name="connsiteY46" fmla="*/ 121247 h 1785599"/>
                <a:gd name="connsiteX47" fmla="*/ 1428421 w 1784914"/>
                <a:gd name="connsiteY47" fmla="*/ 31578 h 1785599"/>
                <a:gd name="connsiteX48" fmla="*/ 1466236 w 1784914"/>
                <a:gd name="connsiteY48" fmla="*/ 23158 h 1785599"/>
                <a:gd name="connsiteX49" fmla="*/ 1613458 w 1784914"/>
                <a:gd name="connsiteY49" fmla="*/ 2960 h 1785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84914" h="1785599">
                  <a:moveTo>
                    <a:pt x="1675960" y="0"/>
                  </a:moveTo>
                  <a:lnTo>
                    <a:pt x="1675960" y="91822"/>
                  </a:lnTo>
                  <a:cubicBezTo>
                    <a:pt x="1675960" y="137094"/>
                    <a:pt x="1703485" y="175937"/>
                    <a:pt x="1742714" y="192530"/>
                  </a:cubicBezTo>
                  <a:lnTo>
                    <a:pt x="1784914" y="201050"/>
                  </a:lnTo>
                  <a:lnTo>
                    <a:pt x="1784914" y="1785599"/>
                  </a:lnTo>
                  <a:lnTo>
                    <a:pt x="200774" y="1785599"/>
                  </a:lnTo>
                  <a:lnTo>
                    <a:pt x="192186" y="1743057"/>
                  </a:lnTo>
                  <a:cubicBezTo>
                    <a:pt x="175593" y="1703829"/>
                    <a:pt x="136750" y="1676303"/>
                    <a:pt x="91477" y="1676303"/>
                  </a:cubicBezTo>
                  <a:lnTo>
                    <a:pt x="0" y="1676303"/>
                  </a:lnTo>
                  <a:lnTo>
                    <a:pt x="3727" y="1602503"/>
                  </a:lnTo>
                  <a:cubicBezTo>
                    <a:pt x="9100" y="1549592"/>
                    <a:pt x="16777" y="1497363"/>
                    <a:pt x="26655" y="1445916"/>
                  </a:cubicBezTo>
                  <a:lnTo>
                    <a:pt x="30766" y="1428639"/>
                  </a:lnTo>
                  <a:lnTo>
                    <a:pt x="120902" y="1452791"/>
                  </a:lnTo>
                  <a:cubicBezTo>
                    <a:pt x="179209" y="1468414"/>
                    <a:pt x="239141" y="1433812"/>
                    <a:pt x="254764" y="1375506"/>
                  </a:cubicBezTo>
                  <a:lnTo>
                    <a:pt x="254765" y="1375507"/>
                  </a:lnTo>
                  <a:cubicBezTo>
                    <a:pt x="270387" y="1317200"/>
                    <a:pt x="235786" y="1257269"/>
                    <a:pt x="177480" y="1241645"/>
                  </a:cubicBezTo>
                  <a:lnTo>
                    <a:pt x="88165" y="1217714"/>
                  </a:lnTo>
                  <a:lnTo>
                    <a:pt x="111529" y="1147442"/>
                  </a:lnTo>
                  <a:cubicBezTo>
                    <a:pt x="129806" y="1099534"/>
                    <a:pt x="150081" y="1052612"/>
                    <a:pt x="172252" y="1006779"/>
                  </a:cubicBezTo>
                  <a:lnTo>
                    <a:pt x="183017" y="986752"/>
                  </a:lnTo>
                  <a:lnTo>
                    <a:pt x="263752" y="1033364"/>
                  </a:lnTo>
                  <a:cubicBezTo>
                    <a:pt x="316027" y="1063546"/>
                    <a:pt x="382873" y="1045634"/>
                    <a:pt x="413054" y="993359"/>
                  </a:cubicBezTo>
                  <a:lnTo>
                    <a:pt x="413055" y="993359"/>
                  </a:lnTo>
                  <a:cubicBezTo>
                    <a:pt x="443237" y="941083"/>
                    <a:pt x="425325" y="874238"/>
                    <a:pt x="373050" y="844056"/>
                  </a:cubicBezTo>
                  <a:lnTo>
                    <a:pt x="293118" y="797908"/>
                  </a:lnTo>
                  <a:lnTo>
                    <a:pt x="327214" y="745653"/>
                  </a:lnTo>
                  <a:cubicBezTo>
                    <a:pt x="354727" y="707148"/>
                    <a:pt x="383728" y="669779"/>
                    <a:pt x="414132" y="633628"/>
                  </a:cubicBezTo>
                  <a:lnTo>
                    <a:pt x="444911" y="599824"/>
                  </a:lnTo>
                  <a:lnTo>
                    <a:pt x="510288" y="665202"/>
                  </a:lnTo>
                  <a:cubicBezTo>
                    <a:pt x="552971" y="707884"/>
                    <a:pt x="622175" y="707884"/>
                    <a:pt x="664857" y="665202"/>
                  </a:cubicBezTo>
                  <a:lnTo>
                    <a:pt x="664858" y="665202"/>
                  </a:lnTo>
                  <a:cubicBezTo>
                    <a:pt x="707542" y="622519"/>
                    <a:pt x="707542" y="553316"/>
                    <a:pt x="664858" y="510633"/>
                  </a:cubicBezTo>
                  <a:lnTo>
                    <a:pt x="599070" y="444845"/>
                  </a:lnTo>
                  <a:lnTo>
                    <a:pt x="612725" y="432033"/>
                  </a:lnTo>
                  <a:cubicBezTo>
                    <a:pt x="648407" y="401096"/>
                    <a:pt x="685325" y="371547"/>
                    <a:pt x="723393" y="343470"/>
                  </a:cubicBezTo>
                  <a:lnTo>
                    <a:pt x="798037" y="294280"/>
                  </a:lnTo>
                  <a:lnTo>
                    <a:pt x="843713" y="373393"/>
                  </a:lnTo>
                  <a:cubicBezTo>
                    <a:pt x="873894" y="425669"/>
                    <a:pt x="940740" y="443581"/>
                    <a:pt x="993016" y="413399"/>
                  </a:cubicBezTo>
                  <a:cubicBezTo>
                    <a:pt x="1045292" y="383218"/>
                    <a:pt x="1063203" y="316373"/>
                    <a:pt x="1033022" y="264097"/>
                  </a:cubicBezTo>
                  <a:lnTo>
                    <a:pt x="987192" y="184718"/>
                  </a:lnTo>
                  <a:lnTo>
                    <a:pt x="1050922" y="151827"/>
                  </a:lnTo>
                  <a:cubicBezTo>
                    <a:pt x="1094537" y="132194"/>
                    <a:pt x="1139080" y="114255"/>
                    <a:pt x="1184466" y="98096"/>
                  </a:cubicBezTo>
                  <a:lnTo>
                    <a:pt x="1217213" y="87922"/>
                  </a:lnTo>
                  <a:lnTo>
                    <a:pt x="1241301" y="177823"/>
                  </a:lnTo>
                  <a:cubicBezTo>
                    <a:pt x="1256925" y="236129"/>
                    <a:pt x="1316856" y="270731"/>
                    <a:pt x="1375163" y="255107"/>
                  </a:cubicBezTo>
                  <a:lnTo>
                    <a:pt x="1375163" y="255109"/>
                  </a:lnTo>
                  <a:cubicBezTo>
                    <a:pt x="1433469" y="239485"/>
                    <a:pt x="1468070" y="179554"/>
                    <a:pt x="1452447" y="121247"/>
                  </a:cubicBezTo>
                  <a:lnTo>
                    <a:pt x="1428421" y="31578"/>
                  </a:lnTo>
                  <a:lnTo>
                    <a:pt x="1466236" y="23158"/>
                  </a:lnTo>
                  <a:cubicBezTo>
                    <a:pt x="1514663" y="14450"/>
                    <a:pt x="1563764" y="7689"/>
                    <a:pt x="1613458" y="2960"/>
                  </a:cubicBezTo>
                  <a:close/>
                </a:path>
              </a:pathLst>
            </a:custGeom>
            <a:solidFill>
              <a:srgbClr val="01ACBE"/>
            </a:solidFill>
            <a:ln>
              <a:noFill/>
            </a:ln>
            <a:effectLst>
              <a:innerShdw blurRad="12700" dist="12700" dir="135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椭圆 12"/>
            <p:cNvSpPr/>
            <p:nvPr/>
          </p:nvSpPr>
          <p:spPr>
            <a:xfrm>
              <a:off x="5114428" y="2613165"/>
              <a:ext cx="1818177" cy="1818177"/>
            </a:xfrm>
            <a:prstGeom prst="ellipse">
              <a:avLst/>
            </a:prstGeom>
            <a:gradFill>
              <a:gsLst>
                <a:gs pos="100000">
                  <a:schemeClr val="bg1"/>
                </a:gs>
                <a:gs pos="0">
                  <a:srgbClr val="B2B2B2"/>
                </a:gs>
              </a:gsLst>
              <a:lin ang="2700000" scaled="1"/>
            </a:gradFill>
            <a:ln w="15875">
              <a:gradFill flip="none" rotWithShape="1">
                <a:gsLst>
                  <a:gs pos="0">
                    <a:srgbClr val="B0B0B0"/>
                  </a:gs>
                  <a:gs pos="100000">
                    <a:schemeClr val="bg1">
                      <a:lumMod val="95000"/>
                    </a:schemeClr>
                  </a:gs>
                </a:gsLst>
                <a:lin ang="2700000" scaled="1"/>
                <a:tileRect/>
              </a:gradFill>
            </a:ln>
            <a:effectLst>
              <a:innerShdw blurRad="558800" dist="101600" dir="13500000">
                <a:prstClr val="black">
                  <a:alpha val="2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4" name="Group 41"/>
            <p:cNvGrpSpPr>
              <a:grpSpLocks noChangeAspect="1"/>
            </p:cNvGrpSpPr>
            <p:nvPr/>
          </p:nvGrpSpPr>
          <p:grpSpPr bwMode="auto">
            <a:xfrm>
              <a:off x="4865078" y="2446036"/>
              <a:ext cx="348413" cy="426505"/>
              <a:chOff x="3783" y="2089"/>
              <a:chExt cx="116" cy="142"/>
            </a:xfrm>
            <a:solidFill>
              <a:schemeClr val="bg1"/>
            </a:solidFill>
            <a:effectLst/>
          </p:grpSpPr>
          <p:sp>
            <p:nvSpPr>
              <p:cNvPr id="35"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6"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7"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8"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9"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0"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1"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2"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5" name="Group 52"/>
            <p:cNvGrpSpPr>
              <a:grpSpLocks noChangeAspect="1"/>
            </p:cNvGrpSpPr>
            <p:nvPr/>
          </p:nvGrpSpPr>
          <p:grpSpPr bwMode="auto">
            <a:xfrm>
              <a:off x="4859275" y="4171037"/>
              <a:ext cx="442081" cy="438269"/>
              <a:chOff x="3783" y="2102"/>
              <a:chExt cx="116" cy="115"/>
            </a:xfrm>
            <a:solidFill>
              <a:schemeClr val="bg1"/>
            </a:solidFill>
            <a:effectLst/>
          </p:grpSpPr>
          <p:sp>
            <p:nvSpPr>
              <p:cNvPr id="28"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9"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0"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1"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2"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3"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4"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6" name="Group 62"/>
            <p:cNvGrpSpPr>
              <a:grpSpLocks noChangeAspect="1"/>
            </p:cNvGrpSpPr>
            <p:nvPr/>
          </p:nvGrpSpPr>
          <p:grpSpPr bwMode="auto">
            <a:xfrm>
              <a:off x="6751809" y="2519083"/>
              <a:ext cx="428564" cy="342187"/>
              <a:chOff x="3775" y="2110"/>
              <a:chExt cx="129" cy="103"/>
            </a:xfrm>
            <a:solidFill>
              <a:schemeClr val="bg1"/>
            </a:solidFill>
            <a:effectLst/>
          </p:grpSpPr>
          <p:sp>
            <p:nvSpPr>
              <p:cNvPr id="25"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6"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7"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7" name="Group 68"/>
            <p:cNvGrpSpPr>
              <a:grpSpLocks noChangeAspect="1"/>
            </p:cNvGrpSpPr>
            <p:nvPr/>
          </p:nvGrpSpPr>
          <p:grpSpPr bwMode="auto">
            <a:xfrm>
              <a:off x="6708675" y="4162910"/>
              <a:ext cx="420525" cy="405179"/>
              <a:chOff x="3770" y="2095"/>
              <a:chExt cx="137" cy="132"/>
            </a:xfrm>
            <a:solidFill>
              <a:schemeClr val="bg1"/>
            </a:solidFill>
            <a:effectLst/>
          </p:grpSpPr>
          <p:sp>
            <p:nvSpPr>
              <p:cNvPr id="18" name="Freeform 69"/>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9" name="Freeform 70"/>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0" name="Freeform 71"/>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1" name="Freeform 72"/>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2" name="Freeform 73"/>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3" name="Freeform 74"/>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4" name="Freeform 75"/>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43" name="组合 42"/>
          <p:cNvGrpSpPr/>
          <p:nvPr/>
        </p:nvGrpSpPr>
        <p:grpSpPr>
          <a:xfrm>
            <a:off x="899448" y="1352609"/>
            <a:ext cx="1771114" cy="690755"/>
            <a:chOff x="2047385" y="1803897"/>
            <a:chExt cx="2361178" cy="921221"/>
          </a:xfrm>
        </p:grpSpPr>
        <p:sp>
          <p:nvSpPr>
            <p:cNvPr id="44" name="文本框 96"/>
            <p:cNvSpPr txBox="1"/>
            <p:nvPr/>
          </p:nvSpPr>
          <p:spPr>
            <a:xfrm>
              <a:off x="2914713" y="1885036"/>
              <a:ext cx="1493850" cy="369418"/>
            </a:xfrm>
            <a:prstGeom prst="rect">
              <a:avLst/>
            </a:prstGeom>
            <a:noFill/>
          </p:spPr>
          <p:txBody>
            <a:bodyPr wrap="square" rtlCol="0">
              <a:spAutoFit/>
            </a:bodyPr>
            <a:lstStyle/>
            <a:p>
              <a:r>
                <a:rPr lang="zh-CN" altLang="en-US" sz="1200" b="1" dirty="0">
                  <a:solidFill>
                    <a:srgbClr val="FF9A05"/>
                  </a:solidFill>
                  <a:latin typeface="微软雅黑" panose="020B0503020204020204" pitchFamily="34" charset="-122"/>
                  <a:ea typeface="微软雅黑" panose="020B0503020204020204" pitchFamily="34" charset="-122"/>
                </a:rPr>
                <a:t>在此添加标题</a:t>
              </a:r>
              <a:endParaRPr lang="zh-CN" altLang="en-US" sz="1200" b="1" dirty="0">
                <a:solidFill>
                  <a:srgbClr val="FF9A05"/>
                </a:solidFill>
                <a:latin typeface="微软雅黑" panose="020B0503020204020204" pitchFamily="34" charset="-122"/>
                <a:ea typeface="微软雅黑" panose="020B0503020204020204" pitchFamily="34" charset="-122"/>
              </a:endParaRPr>
            </a:p>
          </p:txBody>
        </p:sp>
        <p:sp>
          <p:nvSpPr>
            <p:cNvPr id="45" name="文本框 98"/>
            <p:cNvSpPr txBox="1"/>
            <p:nvPr/>
          </p:nvSpPr>
          <p:spPr>
            <a:xfrm>
              <a:off x="2579682" y="1803897"/>
              <a:ext cx="588355" cy="492557"/>
            </a:xfrm>
            <a:prstGeom prst="rect">
              <a:avLst/>
            </a:prstGeom>
            <a:noFill/>
          </p:spPr>
          <p:txBody>
            <a:bodyPr wrap="square" rtlCol="0">
              <a:spAutoFit/>
            </a:bodyPr>
            <a:lstStyle/>
            <a:p>
              <a:r>
                <a:rPr lang="en-US" altLang="zh-CN" sz="1800" dirty="0">
                  <a:solidFill>
                    <a:srgbClr val="FF9A05"/>
                  </a:solidFill>
                  <a:latin typeface="Impact" panose="020B0806030902050204" pitchFamily="34" charset="0"/>
                </a:rPr>
                <a:t>01</a:t>
              </a:r>
              <a:endParaRPr lang="zh-CN" altLang="en-US" sz="1800" dirty="0">
                <a:solidFill>
                  <a:srgbClr val="FF9A05"/>
                </a:solidFill>
                <a:latin typeface="Impact" panose="020B0806030902050204" pitchFamily="34" charset="0"/>
              </a:endParaRPr>
            </a:p>
          </p:txBody>
        </p:sp>
        <p:sp>
          <p:nvSpPr>
            <p:cNvPr id="46" name="文本框 113"/>
            <p:cNvSpPr txBox="1"/>
            <p:nvPr/>
          </p:nvSpPr>
          <p:spPr>
            <a:xfrm>
              <a:off x="2047385" y="2232561"/>
              <a:ext cx="2247621" cy="492557"/>
            </a:xfrm>
            <a:prstGeom prst="rect">
              <a:avLst/>
            </a:prstGeom>
            <a:noFill/>
          </p:spPr>
          <p:txBody>
            <a:bodyPr wrap="square" rtlCol="0">
              <a:spAutoFit/>
            </a:bodyPr>
            <a:lstStyle/>
            <a:p>
              <a:pPr algn="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899114" y="3309864"/>
            <a:ext cx="1771448" cy="688879"/>
            <a:chOff x="347439" y="3865512"/>
            <a:chExt cx="2361623" cy="918718"/>
          </a:xfrm>
        </p:grpSpPr>
        <p:sp>
          <p:nvSpPr>
            <p:cNvPr id="48" name="文本框 100"/>
            <p:cNvSpPr txBox="1"/>
            <p:nvPr/>
          </p:nvSpPr>
          <p:spPr>
            <a:xfrm>
              <a:off x="1215213" y="3946651"/>
              <a:ext cx="1493849" cy="369418"/>
            </a:xfrm>
            <a:prstGeom prst="rect">
              <a:avLst/>
            </a:prstGeom>
            <a:noFill/>
          </p:spPr>
          <p:txBody>
            <a:bodyPr wrap="square" rtlCol="0">
              <a:spAutoFit/>
            </a:bodyPr>
            <a:lstStyle/>
            <a:p>
              <a:r>
                <a:rPr lang="zh-CN" altLang="en-US" sz="1200" b="1" dirty="0">
                  <a:solidFill>
                    <a:srgbClr val="7030A0"/>
                  </a:solidFill>
                  <a:latin typeface="微软雅黑" panose="020B0503020204020204" pitchFamily="34" charset="-122"/>
                  <a:ea typeface="微软雅黑" panose="020B0503020204020204" pitchFamily="34" charset="-122"/>
                </a:rPr>
                <a:t>在此添加标题</a:t>
              </a:r>
              <a:endParaRPr lang="zh-CN" altLang="en-US" sz="1200" b="1" dirty="0">
                <a:solidFill>
                  <a:srgbClr val="7030A0"/>
                </a:solidFill>
                <a:latin typeface="微软雅黑" panose="020B0503020204020204" pitchFamily="34" charset="-122"/>
                <a:ea typeface="微软雅黑" panose="020B0503020204020204" pitchFamily="34" charset="-122"/>
              </a:endParaRPr>
            </a:p>
          </p:txBody>
        </p:sp>
        <p:sp>
          <p:nvSpPr>
            <p:cNvPr id="49" name="文本框 102"/>
            <p:cNvSpPr txBox="1"/>
            <p:nvPr/>
          </p:nvSpPr>
          <p:spPr>
            <a:xfrm>
              <a:off x="880182" y="3865512"/>
              <a:ext cx="588355" cy="492557"/>
            </a:xfrm>
            <a:prstGeom prst="rect">
              <a:avLst/>
            </a:prstGeom>
            <a:noFill/>
          </p:spPr>
          <p:txBody>
            <a:bodyPr wrap="square" rtlCol="0">
              <a:spAutoFit/>
            </a:bodyPr>
            <a:lstStyle/>
            <a:p>
              <a:r>
                <a:rPr lang="en-US" altLang="zh-CN" sz="1800" dirty="0">
                  <a:solidFill>
                    <a:srgbClr val="7030A0"/>
                  </a:solidFill>
                  <a:latin typeface="Impact" panose="020B0806030902050204" pitchFamily="34" charset="0"/>
                </a:rPr>
                <a:t>03</a:t>
              </a:r>
              <a:endParaRPr lang="zh-CN" altLang="en-US" sz="1800" dirty="0">
                <a:solidFill>
                  <a:srgbClr val="7030A0"/>
                </a:solidFill>
                <a:latin typeface="Impact" panose="020B0806030902050204" pitchFamily="34" charset="0"/>
              </a:endParaRPr>
            </a:p>
          </p:txBody>
        </p:sp>
        <p:sp>
          <p:nvSpPr>
            <p:cNvPr id="50" name="文本框 113"/>
            <p:cNvSpPr txBox="1"/>
            <p:nvPr/>
          </p:nvSpPr>
          <p:spPr>
            <a:xfrm>
              <a:off x="347439" y="4291673"/>
              <a:ext cx="2247621" cy="492557"/>
            </a:xfrm>
            <a:prstGeom prst="rect">
              <a:avLst/>
            </a:prstGeom>
            <a:noFill/>
          </p:spPr>
          <p:txBody>
            <a:bodyPr wrap="square" rtlCol="0">
              <a:spAutoFit/>
            </a:bodyPr>
            <a:lstStyle/>
            <a:p>
              <a:pPr algn="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6429411" y="1352607"/>
            <a:ext cx="1707449" cy="684029"/>
            <a:chOff x="7494655" y="2117107"/>
            <a:chExt cx="2276302" cy="912251"/>
          </a:xfrm>
        </p:grpSpPr>
        <p:sp>
          <p:nvSpPr>
            <p:cNvPr id="52" name="文本框 104"/>
            <p:cNvSpPr txBox="1"/>
            <p:nvPr/>
          </p:nvSpPr>
          <p:spPr>
            <a:xfrm>
              <a:off x="7829687" y="2198246"/>
              <a:ext cx="1493849" cy="369418"/>
            </a:xfrm>
            <a:prstGeom prst="rect">
              <a:avLst/>
            </a:prstGeom>
            <a:noFill/>
          </p:spPr>
          <p:txBody>
            <a:bodyPr wrap="square" rtlCol="0">
              <a:spAutoFit/>
            </a:bodyPr>
            <a:lstStyle/>
            <a:p>
              <a:r>
                <a:rPr lang="zh-CN" altLang="en-US" sz="1200" b="1" dirty="0">
                  <a:solidFill>
                    <a:srgbClr val="FF8989"/>
                  </a:solidFill>
                  <a:latin typeface="微软雅黑" panose="020B0503020204020204" pitchFamily="34" charset="-122"/>
                  <a:ea typeface="微软雅黑" panose="020B0503020204020204" pitchFamily="34" charset="-122"/>
                </a:rPr>
                <a:t>在此添加标题</a:t>
              </a:r>
              <a:endParaRPr lang="zh-CN" altLang="en-US" sz="1200" b="1" dirty="0">
                <a:solidFill>
                  <a:srgbClr val="FF8989"/>
                </a:solidFill>
                <a:latin typeface="微软雅黑" panose="020B0503020204020204" pitchFamily="34" charset="-122"/>
                <a:ea typeface="微软雅黑" panose="020B0503020204020204" pitchFamily="34" charset="-122"/>
              </a:endParaRPr>
            </a:p>
          </p:txBody>
        </p:sp>
        <p:sp>
          <p:nvSpPr>
            <p:cNvPr id="53" name="文本框 106"/>
            <p:cNvSpPr txBox="1"/>
            <p:nvPr/>
          </p:nvSpPr>
          <p:spPr>
            <a:xfrm>
              <a:off x="7494655" y="2117107"/>
              <a:ext cx="578671" cy="492557"/>
            </a:xfrm>
            <a:prstGeom prst="rect">
              <a:avLst/>
            </a:prstGeom>
            <a:noFill/>
          </p:spPr>
          <p:txBody>
            <a:bodyPr wrap="square" rtlCol="0">
              <a:spAutoFit/>
            </a:bodyPr>
            <a:lstStyle/>
            <a:p>
              <a:r>
                <a:rPr lang="en-US" altLang="zh-CN" sz="1800" dirty="0">
                  <a:solidFill>
                    <a:srgbClr val="FF8989"/>
                  </a:solidFill>
                  <a:latin typeface="Impact" panose="020B0806030902050204" pitchFamily="34" charset="0"/>
                </a:rPr>
                <a:t>02</a:t>
              </a:r>
              <a:endParaRPr lang="zh-CN" altLang="en-US" sz="1800" dirty="0">
                <a:solidFill>
                  <a:srgbClr val="FF8989"/>
                </a:solidFill>
                <a:latin typeface="Impact" panose="020B0806030902050204" pitchFamily="34" charset="0"/>
              </a:endParaRPr>
            </a:p>
          </p:txBody>
        </p:sp>
        <p:sp>
          <p:nvSpPr>
            <p:cNvPr id="54" name="文本框 113"/>
            <p:cNvSpPr txBox="1"/>
            <p:nvPr/>
          </p:nvSpPr>
          <p:spPr>
            <a:xfrm>
              <a:off x="7523337" y="2536801"/>
              <a:ext cx="2247620" cy="492557"/>
            </a:xfrm>
            <a:prstGeom prst="rect">
              <a:avLst/>
            </a:prstGeom>
            <a:noFill/>
          </p:spPr>
          <p:txBody>
            <a:bodyPr wrap="square" rtlCol="0">
              <a:spAutoFit/>
            </a:bodyPr>
            <a:lstStyle/>
            <a:p>
              <a:pP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6419616" y="3309865"/>
            <a:ext cx="1717244" cy="686031"/>
            <a:chOff x="7481597" y="3875197"/>
            <a:chExt cx="2289360" cy="914920"/>
          </a:xfrm>
        </p:grpSpPr>
        <p:sp>
          <p:nvSpPr>
            <p:cNvPr id="56" name="文本框 108"/>
            <p:cNvSpPr txBox="1"/>
            <p:nvPr/>
          </p:nvSpPr>
          <p:spPr>
            <a:xfrm>
              <a:off x="7816629" y="3956336"/>
              <a:ext cx="1493849" cy="369418"/>
            </a:xfrm>
            <a:prstGeom prst="rect">
              <a:avLst/>
            </a:prstGeom>
            <a:noFill/>
          </p:spPr>
          <p:txBody>
            <a:bodyPr wrap="square" rtlCol="0">
              <a:spAutoFit/>
            </a:bodyPr>
            <a:lstStyle/>
            <a:p>
              <a:r>
                <a:rPr lang="zh-CN" altLang="en-US" sz="1200" b="1" dirty="0">
                  <a:solidFill>
                    <a:schemeClr val="accent5"/>
                  </a:solidFill>
                  <a:latin typeface="微软雅黑" panose="020B0503020204020204" pitchFamily="34" charset="-122"/>
                  <a:ea typeface="微软雅黑" panose="020B0503020204020204" pitchFamily="34" charset="-122"/>
                </a:rPr>
                <a:t>在此添加标题</a:t>
              </a:r>
              <a:endParaRPr lang="zh-CN" altLang="en-US" sz="1200" b="1" dirty="0">
                <a:solidFill>
                  <a:schemeClr val="accent5"/>
                </a:solidFill>
                <a:latin typeface="微软雅黑" panose="020B0503020204020204" pitchFamily="34" charset="-122"/>
                <a:ea typeface="微软雅黑" panose="020B0503020204020204" pitchFamily="34" charset="-122"/>
              </a:endParaRPr>
            </a:p>
          </p:txBody>
        </p:sp>
        <p:sp>
          <p:nvSpPr>
            <p:cNvPr id="57" name="文本框 110"/>
            <p:cNvSpPr txBox="1"/>
            <p:nvPr/>
          </p:nvSpPr>
          <p:spPr>
            <a:xfrm>
              <a:off x="7481597" y="3875197"/>
              <a:ext cx="622967" cy="492557"/>
            </a:xfrm>
            <a:prstGeom prst="rect">
              <a:avLst/>
            </a:prstGeom>
            <a:noFill/>
          </p:spPr>
          <p:txBody>
            <a:bodyPr wrap="square" rtlCol="0">
              <a:spAutoFit/>
            </a:bodyPr>
            <a:lstStyle/>
            <a:p>
              <a:r>
                <a:rPr lang="en-US" altLang="zh-CN" sz="1800" dirty="0">
                  <a:solidFill>
                    <a:schemeClr val="accent5"/>
                  </a:solidFill>
                  <a:latin typeface="Impact" panose="020B0806030902050204" pitchFamily="34" charset="0"/>
                </a:rPr>
                <a:t>04</a:t>
              </a:r>
              <a:endParaRPr lang="zh-CN" altLang="en-US" sz="1800" dirty="0">
                <a:solidFill>
                  <a:schemeClr val="accent5"/>
                </a:solidFill>
                <a:latin typeface="Impact" panose="020B0806030902050204" pitchFamily="34" charset="0"/>
              </a:endParaRPr>
            </a:p>
          </p:txBody>
        </p:sp>
        <p:sp>
          <p:nvSpPr>
            <p:cNvPr id="58" name="文本框 113"/>
            <p:cNvSpPr txBox="1"/>
            <p:nvPr/>
          </p:nvSpPr>
          <p:spPr>
            <a:xfrm>
              <a:off x="7523336" y="4297560"/>
              <a:ext cx="2247621" cy="492557"/>
            </a:xfrm>
            <a:prstGeom prst="rect">
              <a:avLst/>
            </a:prstGeom>
            <a:noFill/>
          </p:spPr>
          <p:txBody>
            <a:bodyPr wrap="square" rtlCol="0">
              <a:spAutoFit/>
            </a:bodyPr>
            <a:lstStyle/>
            <a:p>
              <a:pP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59" name="文本框 136"/>
          <p:cNvSpPr txBox="1"/>
          <p:nvPr/>
        </p:nvSpPr>
        <p:spPr>
          <a:xfrm>
            <a:off x="4071358" y="2301783"/>
            <a:ext cx="893201" cy="738664"/>
          </a:xfrm>
          <a:prstGeom prst="rect">
            <a:avLst/>
          </a:prstGeom>
          <a:noFill/>
        </p:spPr>
        <p:txBody>
          <a:bodyPr wrap="square" rtlCol="0">
            <a:spAutoFit/>
          </a:bodyPr>
          <a:lstStyle/>
          <a:p>
            <a:pPr algn="ctr"/>
            <a:r>
              <a:rPr lang="zh-CN" altLang="en-US" sz="2100" dirty="0">
                <a:solidFill>
                  <a:schemeClr val="accent5"/>
                </a:solidFill>
                <a:latin typeface="微软雅黑" panose="020B0503020204020204" pitchFamily="34" charset="-122"/>
                <a:ea typeface="微软雅黑" panose="020B0503020204020204" pitchFamily="34" charset="-122"/>
              </a:rPr>
              <a:t>添加</a:t>
            </a:r>
            <a:endParaRPr lang="en-US" altLang="zh-CN" sz="2100" dirty="0">
              <a:solidFill>
                <a:schemeClr val="accent5"/>
              </a:solidFill>
              <a:latin typeface="微软雅黑" panose="020B0503020204020204" pitchFamily="34" charset="-122"/>
              <a:ea typeface="微软雅黑" panose="020B0503020204020204" pitchFamily="34" charset="-122"/>
            </a:endParaRPr>
          </a:p>
          <a:p>
            <a:pPr algn="ctr"/>
            <a:r>
              <a:rPr lang="zh-CN" altLang="en-US" sz="2100" dirty="0">
                <a:solidFill>
                  <a:schemeClr val="accent5"/>
                </a:solidFill>
                <a:latin typeface="微软雅黑" panose="020B0503020204020204" pitchFamily="34" charset="-122"/>
                <a:ea typeface="微软雅黑" panose="020B0503020204020204" pitchFamily="34" charset="-122"/>
              </a:rPr>
              <a:t>标题</a:t>
            </a:r>
            <a:endParaRPr lang="zh-CN" altLang="en-US" sz="2100" dirty="0">
              <a:solidFill>
                <a:schemeClr val="accent5"/>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1" presetClass="entr" presetSubtype="1"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par>
                          <p:cTn id="18" fill="hold">
                            <p:stCondLst>
                              <p:cond delay="3000"/>
                            </p:stCondLst>
                            <p:childTnLst>
                              <p:par>
                                <p:cTn id="19" presetID="21" presetClass="entr" presetSubtype="1"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heel(1)">
                                      <p:cBhvr>
                                        <p:cTn id="21" dur="2000"/>
                                        <p:tgtEl>
                                          <p:spTgt spid="59"/>
                                        </p:tgtEl>
                                      </p:cBhvr>
                                    </p:animEffect>
                                  </p:childTnLst>
                                </p:cTn>
                              </p:par>
                            </p:childTnLst>
                          </p:cTn>
                        </p:par>
                        <p:par>
                          <p:cTn id="22" fill="hold">
                            <p:stCondLst>
                              <p:cond delay="5000"/>
                            </p:stCondLst>
                            <p:childTnLst>
                              <p:par>
                                <p:cTn id="23" presetID="2" presetClass="entr" presetSubtype="8"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0-#ppt_w/2"/>
                                          </p:val>
                                        </p:tav>
                                        <p:tav tm="100000">
                                          <p:val>
                                            <p:strVal val="#ppt_x"/>
                                          </p:val>
                                        </p:tav>
                                      </p:tavLst>
                                    </p:anim>
                                    <p:anim calcmode="lin" valueType="num">
                                      <p:cBhvr additive="base">
                                        <p:cTn id="26" dur="500" fill="hold"/>
                                        <p:tgtEl>
                                          <p:spTgt spid="43"/>
                                        </p:tgtEl>
                                        <p:attrNameLst>
                                          <p:attrName>ppt_y</p:attrName>
                                        </p:attrNameLst>
                                      </p:cBhvr>
                                      <p:tavLst>
                                        <p:tav tm="0">
                                          <p:val>
                                            <p:strVal val="#ppt_y"/>
                                          </p:val>
                                        </p:tav>
                                        <p:tav tm="100000">
                                          <p:val>
                                            <p:strVal val="#ppt_y"/>
                                          </p:val>
                                        </p:tav>
                                      </p:tavLst>
                                    </p:anim>
                                  </p:childTnLst>
                                </p:cTn>
                              </p:par>
                            </p:childTnLst>
                          </p:cTn>
                        </p:par>
                        <p:par>
                          <p:cTn id="27" fill="hold">
                            <p:stCondLst>
                              <p:cond delay="5500"/>
                            </p:stCondLst>
                            <p:childTnLst>
                              <p:par>
                                <p:cTn id="28" presetID="2" presetClass="entr" presetSubtype="2" fill="hold" nodeType="afterEffect">
                                  <p:stCondLst>
                                    <p:cond delay="0"/>
                                  </p:stCondLst>
                                  <p:childTnLst>
                                    <p:set>
                                      <p:cBhvr>
                                        <p:cTn id="29" dur="1" fill="hold">
                                          <p:stCondLst>
                                            <p:cond delay="0"/>
                                          </p:stCondLst>
                                        </p:cTn>
                                        <p:tgtEl>
                                          <p:spTgt spid="51"/>
                                        </p:tgtEl>
                                        <p:attrNameLst>
                                          <p:attrName>style.visibility</p:attrName>
                                        </p:attrNameLst>
                                      </p:cBhvr>
                                      <p:to>
                                        <p:strVal val="visible"/>
                                      </p:to>
                                    </p:set>
                                    <p:anim calcmode="lin" valueType="num">
                                      <p:cBhvr additive="base">
                                        <p:cTn id="30" dur="500" fill="hold"/>
                                        <p:tgtEl>
                                          <p:spTgt spid="51"/>
                                        </p:tgtEl>
                                        <p:attrNameLst>
                                          <p:attrName>ppt_x</p:attrName>
                                        </p:attrNameLst>
                                      </p:cBhvr>
                                      <p:tavLst>
                                        <p:tav tm="0">
                                          <p:val>
                                            <p:strVal val="1+#ppt_w/2"/>
                                          </p:val>
                                        </p:tav>
                                        <p:tav tm="100000">
                                          <p:val>
                                            <p:strVal val="#ppt_x"/>
                                          </p:val>
                                        </p:tav>
                                      </p:tavLst>
                                    </p:anim>
                                    <p:anim calcmode="lin" valueType="num">
                                      <p:cBhvr additive="base">
                                        <p:cTn id="31" dur="500" fill="hold"/>
                                        <p:tgtEl>
                                          <p:spTgt spid="51"/>
                                        </p:tgtEl>
                                        <p:attrNameLst>
                                          <p:attrName>ppt_y</p:attrName>
                                        </p:attrNameLst>
                                      </p:cBhvr>
                                      <p:tavLst>
                                        <p:tav tm="0">
                                          <p:val>
                                            <p:strVal val="#ppt_y"/>
                                          </p:val>
                                        </p:tav>
                                        <p:tav tm="100000">
                                          <p:val>
                                            <p:strVal val="#ppt_y"/>
                                          </p:val>
                                        </p:tav>
                                      </p:tavLst>
                                    </p:anim>
                                  </p:childTnLst>
                                </p:cTn>
                              </p:par>
                            </p:childTnLst>
                          </p:cTn>
                        </p:par>
                        <p:par>
                          <p:cTn id="32" fill="hold">
                            <p:stCondLst>
                              <p:cond delay="6000"/>
                            </p:stCondLst>
                            <p:childTnLst>
                              <p:par>
                                <p:cTn id="33" presetID="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0-#ppt_w/2"/>
                                          </p:val>
                                        </p:tav>
                                        <p:tav tm="100000">
                                          <p:val>
                                            <p:strVal val="#ppt_x"/>
                                          </p:val>
                                        </p:tav>
                                      </p:tavLst>
                                    </p:anim>
                                    <p:anim calcmode="lin" valueType="num">
                                      <p:cBhvr additive="base">
                                        <p:cTn id="36" dur="500" fill="hold"/>
                                        <p:tgtEl>
                                          <p:spTgt spid="47"/>
                                        </p:tgtEl>
                                        <p:attrNameLst>
                                          <p:attrName>ppt_y</p:attrName>
                                        </p:attrNameLst>
                                      </p:cBhvr>
                                      <p:tavLst>
                                        <p:tav tm="0">
                                          <p:val>
                                            <p:strVal val="#ppt_y"/>
                                          </p:val>
                                        </p:tav>
                                        <p:tav tm="100000">
                                          <p:val>
                                            <p:strVal val="#ppt_y"/>
                                          </p:val>
                                        </p:tav>
                                      </p:tavLst>
                                    </p:anim>
                                  </p:childTnLst>
                                </p:cTn>
                              </p:par>
                            </p:childTnLst>
                          </p:cTn>
                        </p:par>
                        <p:par>
                          <p:cTn id="37" fill="hold">
                            <p:stCondLst>
                              <p:cond delay="6500"/>
                            </p:stCondLst>
                            <p:childTnLst>
                              <p:par>
                                <p:cTn id="38" presetID="2" presetClass="entr" presetSubtype="2" fill="hold" nodeType="afterEffect">
                                  <p:stCondLst>
                                    <p:cond delay="0"/>
                                  </p:stCondLst>
                                  <p:childTnLst>
                                    <p:set>
                                      <p:cBhvr>
                                        <p:cTn id="39" dur="1" fill="hold">
                                          <p:stCondLst>
                                            <p:cond delay="0"/>
                                          </p:stCondLst>
                                        </p:cTn>
                                        <p:tgtEl>
                                          <p:spTgt spid="55"/>
                                        </p:tgtEl>
                                        <p:attrNameLst>
                                          <p:attrName>style.visibility</p:attrName>
                                        </p:attrNameLst>
                                      </p:cBhvr>
                                      <p:to>
                                        <p:strVal val="visible"/>
                                      </p:to>
                                    </p:set>
                                    <p:anim calcmode="lin" valueType="num">
                                      <p:cBhvr additive="base">
                                        <p:cTn id="40" dur="500" fill="hold"/>
                                        <p:tgtEl>
                                          <p:spTgt spid="55"/>
                                        </p:tgtEl>
                                        <p:attrNameLst>
                                          <p:attrName>ppt_x</p:attrName>
                                        </p:attrNameLst>
                                      </p:cBhvr>
                                      <p:tavLst>
                                        <p:tav tm="0">
                                          <p:val>
                                            <p:strVal val="1+#ppt_w/2"/>
                                          </p:val>
                                        </p:tav>
                                        <p:tav tm="100000">
                                          <p:val>
                                            <p:strVal val="#ppt_x"/>
                                          </p:val>
                                        </p:tav>
                                      </p:tavLst>
                                    </p:anim>
                                    <p:anim calcmode="lin" valueType="num">
                                      <p:cBhvr additive="base">
                                        <p:cTn id="41"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smtClean="0">
                <a:solidFill>
                  <a:srgbClr val="6E4180"/>
                </a:solidFill>
                <a:latin typeface="微软雅黑" panose="020B0503020204020204" pitchFamily="34" charset="-122"/>
                <a:ea typeface="微软雅黑" panose="020B0503020204020204" pitchFamily="34" charset="-122"/>
              </a:rPr>
              <a:t>单击添加标题</a:t>
            </a:r>
            <a:endParaRPr lang="zh-CN" altLang="en-US" sz="1800" b="1" dirty="0">
              <a:solidFill>
                <a:srgbClr val="6E4180"/>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527023" y="921928"/>
            <a:ext cx="4074164" cy="3708832"/>
            <a:chOff x="2638696" y="526547"/>
            <a:chExt cx="6346736" cy="5779709"/>
          </a:xfrm>
        </p:grpSpPr>
        <p:grpSp>
          <p:nvGrpSpPr>
            <p:cNvPr id="5" name="组合 4"/>
            <p:cNvGrpSpPr/>
            <p:nvPr/>
          </p:nvGrpSpPr>
          <p:grpSpPr>
            <a:xfrm>
              <a:off x="2638696" y="526547"/>
              <a:ext cx="3383280" cy="3383640"/>
              <a:chOff x="2987040" y="1497648"/>
              <a:chExt cx="3383280" cy="3383640"/>
            </a:xfrm>
          </p:grpSpPr>
          <p:sp>
            <p:nvSpPr>
              <p:cNvPr id="19" name="任意多边形 18"/>
              <p:cNvSpPr/>
              <p:nvPr/>
            </p:nvSpPr>
            <p:spPr>
              <a:xfrm flipH="1">
                <a:off x="2987040" y="1497648"/>
                <a:ext cx="3383280" cy="3383640"/>
              </a:xfrm>
              <a:custGeom>
                <a:avLst/>
                <a:gdLst>
                  <a:gd name="connsiteX0" fmla="*/ 1691640 w 3383280"/>
                  <a:gd name="connsiteY0" fmla="*/ 0 h 3383640"/>
                  <a:gd name="connsiteX1" fmla="*/ 3383280 w 3383280"/>
                  <a:gd name="connsiteY1" fmla="*/ 1691640 h 3383640"/>
                  <a:gd name="connsiteX2" fmla="*/ 1864601 w 3383280"/>
                  <a:gd name="connsiteY2" fmla="*/ 3374547 h 3383640"/>
                  <a:gd name="connsiteX3" fmla="*/ 1725867 w 3383280"/>
                  <a:gd name="connsiteY3" fmla="*/ 3381552 h 3383640"/>
                  <a:gd name="connsiteX4" fmla="*/ 1728000 w 3383280"/>
                  <a:gd name="connsiteY4" fmla="*/ 3383640 h 3383640"/>
                  <a:gd name="connsiteX5" fmla="*/ 0 w 3383280"/>
                  <a:gd name="connsiteY5" fmla="*/ 3383640 h 3383640"/>
                  <a:gd name="connsiteX6" fmla="*/ 0 w 3383280"/>
                  <a:gd name="connsiteY6" fmla="*/ 1691640 h 3383640"/>
                  <a:gd name="connsiteX7" fmla="*/ 1691640 w 3383280"/>
                  <a:gd name="connsiteY7" fmla="*/ 0 h 33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280" h="3383640">
                    <a:moveTo>
                      <a:pt x="1691640" y="0"/>
                    </a:moveTo>
                    <a:cubicBezTo>
                      <a:pt x="2625907" y="0"/>
                      <a:pt x="3383280" y="757373"/>
                      <a:pt x="3383280" y="1691640"/>
                    </a:cubicBezTo>
                    <a:cubicBezTo>
                      <a:pt x="3383280" y="2567515"/>
                      <a:pt x="2717620" y="3287918"/>
                      <a:pt x="1864601" y="3374547"/>
                    </a:cubicBezTo>
                    <a:lnTo>
                      <a:pt x="1725867" y="3381552"/>
                    </a:lnTo>
                    <a:lnTo>
                      <a:pt x="1728000" y="3383640"/>
                    </a:lnTo>
                    <a:lnTo>
                      <a:pt x="0" y="3383640"/>
                    </a:lnTo>
                    <a:lnTo>
                      <a:pt x="0" y="1691640"/>
                    </a:lnTo>
                    <a:cubicBezTo>
                      <a:pt x="0" y="757373"/>
                      <a:pt x="757373" y="0"/>
                      <a:pt x="1691640" y="0"/>
                    </a:cubicBezTo>
                    <a:close/>
                  </a:path>
                </a:pathLst>
              </a:custGeom>
              <a:gradFill flip="none" rotWithShape="1">
                <a:gsLst>
                  <a:gs pos="100000">
                    <a:schemeClr val="bg1">
                      <a:lumMod val="95000"/>
                    </a:schemeClr>
                  </a:gs>
                  <a:gs pos="0">
                    <a:srgbClr val="D1D1D1"/>
                  </a:gs>
                </a:gsLst>
                <a:lin ang="8100000" scaled="1"/>
                <a:tileRect/>
              </a:gradFill>
              <a:ln w="28575">
                <a:gradFill flip="none" rotWithShape="1">
                  <a:gsLst>
                    <a:gs pos="0">
                      <a:schemeClr val="bg1"/>
                    </a:gs>
                    <a:gs pos="100000">
                      <a:schemeClr val="bg1">
                        <a:lumMod val="85000"/>
                      </a:schemeClr>
                    </a:gs>
                  </a:gsLst>
                  <a:lin ang="81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0" name="椭圆 19"/>
              <p:cNvSpPr/>
              <p:nvPr/>
            </p:nvSpPr>
            <p:spPr>
              <a:xfrm>
                <a:off x="3197860" y="1708648"/>
                <a:ext cx="2961640" cy="2961640"/>
              </a:xfrm>
              <a:prstGeom prst="ellipse">
                <a:avLst/>
              </a:prstGeom>
              <a:solidFill>
                <a:srgbClr val="01ADBF"/>
              </a:solidFill>
              <a:ln>
                <a:noFill/>
              </a:ln>
              <a:effectLst>
                <a:innerShdw blurRad="114300" dist="254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flipH="1">
              <a:off x="6145712" y="1070165"/>
              <a:ext cx="2839720" cy="2840022"/>
              <a:chOff x="6748780" y="1497648"/>
              <a:chExt cx="3383280" cy="3383640"/>
            </a:xfrm>
          </p:grpSpPr>
          <p:sp>
            <p:nvSpPr>
              <p:cNvPr id="17" name="任意多边形 16"/>
              <p:cNvSpPr/>
              <p:nvPr/>
            </p:nvSpPr>
            <p:spPr>
              <a:xfrm flipH="1">
                <a:off x="6748780" y="1497648"/>
                <a:ext cx="3383280" cy="3383640"/>
              </a:xfrm>
              <a:custGeom>
                <a:avLst/>
                <a:gdLst>
                  <a:gd name="connsiteX0" fmla="*/ 1691640 w 3383280"/>
                  <a:gd name="connsiteY0" fmla="*/ 0 h 3383640"/>
                  <a:gd name="connsiteX1" fmla="*/ 3383280 w 3383280"/>
                  <a:gd name="connsiteY1" fmla="*/ 1691640 h 3383640"/>
                  <a:gd name="connsiteX2" fmla="*/ 1864601 w 3383280"/>
                  <a:gd name="connsiteY2" fmla="*/ 3374547 h 3383640"/>
                  <a:gd name="connsiteX3" fmla="*/ 1725867 w 3383280"/>
                  <a:gd name="connsiteY3" fmla="*/ 3381552 h 3383640"/>
                  <a:gd name="connsiteX4" fmla="*/ 1728000 w 3383280"/>
                  <a:gd name="connsiteY4" fmla="*/ 3383640 h 3383640"/>
                  <a:gd name="connsiteX5" fmla="*/ 0 w 3383280"/>
                  <a:gd name="connsiteY5" fmla="*/ 3383640 h 3383640"/>
                  <a:gd name="connsiteX6" fmla="*/ 0 w 3383280"/>
                  <a:gd name="connsiteY6" fmla="*/ 1691640 h 3383640"/>
                  <a:gd name="connsiteX7" fmla="*/ 1691640 w 3383280"/>
                  <a:gd name="connsiteY7" fmla="*/ 0 h 33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280" h="3383640">
                    <a:moveTo>
                      <a:pt x="1691640" y="0"/>
                    </a:moveTo>
                    <a:cubicBezTo>
                      <a:pt x="2625907" y="0"/>
                      <a:pt x="3383280" y="757373"/>
                      <a:pt x="3383280" y="1691640"/>
                    </a:cubicBezTo>
                    <a:cubicBezTo>
                      <a:pt x="3383280" y="2567515"/>
                      <a:pt x="2717620" y="3287918"/>
                      <a:pt x="1864601" y="3374547"/>
                    </a:cubicBezTo>
                    <a:lnTo>
                      <a:pt x="1725867" y="3381552"/>
                    </a:lnTo>
                    <a:lnTo>
                      <a:pt x="1728000" y="3383640"/>
                    </a:lnTo>
                    <a:lnTo>
                      <a:pt x="0" y="3383640"/>
                    </a:lnTo>
                    <a:lnTo>
                      <a:pt x="0" y="1691640"/>
                    </a:lnTo>
                    <a:cubicBezTo>
                      <a:pt x="0" y="757373"/>
                      <a:pt x="757373" y="0"/>
                      <a:pt x="1691640" y="0"/>
                    </a:cubicBezTo>
                    <a:close/>
                  </a:path>
                </a:pathLst>
              </a:custGeom>
              <a:gradFill flip="none" rotWithShape="1">
                <a:gsLst>
                  <a:gs pos="100000">
                    <a:schemeClr val="bg1">
                      <a:lumMod val="95000"/>
                    </a:schemeClr>
                  </a:gs>
                  <a:gs pos="0">
                    <a:srgbClr val="D1D1D1"/>
                  </a:gs>
                </a:gsLst>
                <a:lin ang="2700000" scaled="1"/>
                <a:tileRect/>
              </a:gradFill>
              <a:ln w="28575">
                <a:gradFill flip="none" rotWithShape="1">
                  <a:gsLst>
                    <a:gs pos="0">
                      <a:schemeClr val="bg1"/>
                    </a:gs>
                    <a:gs pos="100000">
                      <a:schemeClr val="bg1">
                        <a:lumMod val="8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8" name="椭圆 17"/>
              <p:cNvSpPr/>
              <p:nvPr/>
            </p:nvSpPr>
            <p:spPr>
              <a:xfrm>
                <a:off x="6959600" y="1708648"/>
                <a:ext cx="2961640" cy="2961640"/>
              </a:xfrm>
              <a:prstGeom prst="ellipse">
                <a:avLst/>
              </a:prstGeom>
              <a:solidFill>
                <a:srgbClr val="FFB850"/>
              </a:solidFill>
              <a:ln>
                <a:noFill/>
              </a:ln>
              <a:effectLst>
                <a:innerShdw blurRad="114300" dist="25400" dir="189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7" name="组合 6"/>
            <p:cNvGrpSpPr/>
            <p:nvPr/>
          </p:nvGrpSpPr>
          <p:grpSpPr>
            <a:xfrm flipH="1" flipV="1">
              <a:off x="6145712" y="4029232"/>
              <a:ext cx="2276782" cy="2277024"/>
              <a:chOff x="6748780" y="1497648"/>
              <a:chExt cx="3383280" cy="3383640"/>
            </a:xfrm>
          </p:grpSpPr>
          <p:sp>
            <p:nvSpPr>
              <p:cNvPr id="15" name="任意多边形 14"/>
              <p:cNvSpPr/>
              <p:nvPr/>
            </p:nvSpPr>
            <p:spPr>
              <a:xfrm flipH="1">
                <a:off x="6748780" y="1497648"/>
                <a:ext cx="3383280" cy="3383640"/>
              </a:xfrm>
              <a:custGeom>
                <a:avLst/>
                <a:gdLst>
                  <a:gd name="connsiteX0" fmla="*/ 1691640 w 3383280"/>
                  <a:gd name="connsiteY0" fmla="*/ 0 h 3383640"/>
                  <a:gd name="connsiteX1" fmla="*/ 3383280 w 3383280"/>
                  <a:gd name="connsiteY1" fmla="*/ 1691640 h 3383640"/>
                  <a:gd name="connsiteX2" fmla="*/ 1864601 w 3383280"/>
                  <a:gd name="connsiteY2" fmla="*/ 3374547 h 3383640"/>
                  <a:gd name="connsiteX3" fmla="*/ 1725867 w 3383280"/>
                  <a:gd name="connsiteY3" fmla="*/ 3381552 h 3383640"/>
                  <a:gd name="connsiteX4" fmla="*/ 1728000 w 3383280"/>
                  <a:gd name="connsiteY4" fmla="*/ 3383640 h 3383640"/>
                  <a:gd name="connsiteX5" fmla="*/ 0 w 3383280"/>
                  <a:gd name="connsiteY5" fmla="*/ 3383640 h 3383640"/>
                  <a:gd name="connsiteX6" fmla="*/ 0 w 3383280"/>
                  <a:gd name="connsiteY6" fmla="*/ 1691640 h 3383640"/>
                  <a:gd name="connsiteX7" fmla="*/ 1691640 w 3383280"/>
                  <a:gd name="connsiteY7" fmla="*/ 0 h 33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280" h="3383640">
                    <a:moveTo>
                      <a:pt x="1691640" y="0"/>
                    </a:moveTo>
                    <a:cubicBezTo>
                      <a:pt x="2625907" y="0"/>
                      <a:pt x="3383280" y="757373"/>
                      <a:pt x="3383280" y="1691640"/>
                    </a:cubicBezTo>
                    <a:cubicBezTo>
                      <a:pt x="3383280" y="2567515"/>
                      <a:pt x="2717620" y="3287918"/>
                      <a:pt x="1864601" y="3374547"/>
                    </a:cubicBezTo>
                    <a:lnTo>
                      <a:pt x="1725867" y="3381552"/>
                    </a:lnTo>
                    <a:lnTo>
                      <a:pt x="1728000" y="3383640"/>
                    </a:lnTo>
                    <a:lnTo>
                      <a:pt x="0" y="3383640"/>
                    </a:lnTo>
                    <a:lnTo>
                      <a:pt x="0" y="1691640"/>
                    </a:lnTo>
                    <a:cubicBezTo>
                      <a:pt x="0" y="757373"/>
                      <a:pt x="757373" y="0"/>
                      <a:pt x="1691640" y="0"/>
                    </a:cubicBezTo>
                    <a:close/>
                  </a:path>
                </a:pathLst>
              </a:custGeom>
              <a:gradFill flip="none" rotWithShape="1">
                <a:gsLst>
                  <a:gs pos="100000">
                    <a:schemeClr val="bg1">
                      <a:lumMod val="95000"/>
                    </a:schemeClr>
                  </a:gs>
                  <a:gs pos="0">
                    <a:srgbClr val="D1D1D1"/>
                  </a:gs>
                </a:gsLst>
                <a:lin ang="18900000" scaled="1"/>
                <a:tileRect/>
              </a:gradFill>
              <a:ln w="28575">
                <a:gradFill flip="none" rotWithShape="1">
                  <a:gsLst>
                    <a:gs pos="0">
                      <a:schemeClr val="bg1"/>
                    </a:gs>
                    <a:gs pos="100000">
                      <a:schemeClr val="bg1">
                        <a:lumMod val="85000"/>
                      </a:schemeClr>
                    </a:gs>
                  </a:gsLst>
                  <a:lin ang="18900000" scaled="0"/>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 name="椭圆 15"/>
              <p:cNvSpPr/>
              <p:nvPr/>
            </p:nvSpPr>
            <p:spPr>
              <a:xfrm>
                <a:off x="6959600" y="1708648"/>
                <a:ext cx="2961640" cy="2961640"/>
              </a:xfrm>
              <a:prstGeom prst="ellipse">
                <a:avLst/>
              </a:prstGeom>
              <a:solidFill>
                <a:srgbClr val="663A77"/>
              </a:solidFill>
              <a:ln>
                <a:noFill/>
              </a:ln>
              <a:effectLst>
                <a:innerShdw blurRad="114300" dist="25400" dir="27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8" name="组合 7"/>
            <p:cNvGrpSpPr/>
            <p:nvPr/>
          </p:nvGrpSpPr>
          <p:grpSpPr>
            <a:xfrm flipV="1">
              <a:off x="4310634" y="4018644"/>
              <a:ext cx="1708764" cy="1708946"/>
              <a:chOff x="6748780" y="1497648"/>
              <a:chExt cx="3383280" cy="3383640"/>
            </a:xfrm>
          </p:grpSpPr>
          <p:sp>
            <p:nvSpPr>
              <p:cNvPr id="13" name="任意多边形 12"/>
              <p:cNvSpPr/>
              <p:nvPr/>
            </p:nvSpPr>
            <p:spPr>
              <a:xfrm flipH="1">
                <a:off x="6748780" y="1497648"/>
                <a:ext cx="3383280" cy="3383640"/>
              </a:xfrm>
              <a:custGeom>
                <a:avLst/>
                <a:gdLst>
                  <a:gd name="connsiteX0" fmla="*/ 1691640 w 3383280"/>
                  <a:gd name="connsiteY0" fmla="*/ 0 h 3383640"/>
                  <a:gd name="connsiteX1" fmla="*/ 3383280 w 3383280"/>
                  <a:gd name="connsiteY1" fmla="*/ 1691640 h 3383640"/>
                  <a:gd name="connsiteX2" fmla="*/ 1864601 w 3383280"/>
                  <a:gd name="connsiteY2" fmla="*/ 3374547 h 3383640"/>
                  <a:gd name="connsiteX3" fmla="*/ 1725867 w 3383280"/>
                  <a:gd name="connsiteY3" fmla="*/ 3381552 h 3383640"/>
                  <a:gd name="connsiteX4" fmla="*/ 1728000 w 3383280"/>
                  <a:gd name="connsiteY4" fmla="*/ 3383640 h 3383640"/>
                  <a:gd name="connsiteX5" fmla="*/ 0 w 3383280"/>
                  <a:gd name="connsiteY5" fmla="*/ 3383640 h 3383640"/>
                  <a:gd name="connsiteX6" fmla="*/ 0 w 3383280"/>
                  <a:gd name="connsiteY6" fmla="*/ 1691640 h 3383640"/>
                  <a:gd name="connsiteX7" fmla="*/ 1691640 w 3383280"/>
                  <a:gd name="connsiteY7" fmla="*/ 0 h 33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280" h="3383640">
                    <a:moveTo>
                      <a:pt x="1691640" y="0"/>
                    </a:moveTo>
                    <a:cubicBezTo>
                      <a:pt x="2625907" y="0"/>
                      <a:pt x="3383280" y="757373"/>
                      <a:pt x="3383280" y="1691640"/>
                    </a:cubicBezTo>
                    <a:cubicBezTo>
                      <a:pt x="3383280" y="2567515"/>
                      <a:pt x="2717620" y="3287918"/>
                      <a:pt x="1864601" y="3374547"/>
                    </a:cubicBezTo>
                    <a:lnTo>
                      <a:pt x="1725867" y="3381552"/>
                    </a:lnTo>
                    <a:lnTo>
                      <a:pt x="1728000" y="3383640"/>
                    </a:lnTo>
                    <a:lnTo>
                      <a:pt x="0" y="3383640"/>
                    </a:lnTo>
                    <a:lnTo>
                      <a:pt x="0" y="1691640"/>
                    </a:lnTo>
                    <a:cubicBezTo>
                      <a:pt x="0" y="757373"/>
                      <a:pt x="757373" y="0"/>
                      <a:pt x="1691640" y="0"/>
                    </a:cubicBezTo>
                    <a:close/>
                  </a:path>
                </a:pathLst>
              </a:custGeom>
              <a:gradFill flip="none" rotWithShape="1">
                <a:gsLst>
                  <a:gs pos="100000">
                    <a:schemeClr val="bg1">
                      <a:lumMod val="95000"/>
                    </a:schemeClr>
                  </a:gs>
                  <a:gs pos="0">
                    <a:srgbClr val="D1D1D1"/>
                  </a:gs>
                </a:gsLst>
                <a:lin ang="13500000" scaled="0"/>
                <a:tileRect/>
              </a:gradFill>
              <a:ln w="28575">
                <a:gradFill flip="none" rotWithShape="1">
                  <a:gsLst>
                    <a:gs pos="0">
                      <a:schemeClr val="bg1"/>
                    </a:gs>
                    <a:gs pos="100000">
                      <a:schemeClr val="bg1">
                        <a:lumMod val="85000"/>
                      </a:schemeClr>
                    </a:gs>
                  </a:gsLst>
                  <a:lin ang="13500000" scaled="0"/>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 name="椭圆 13"/>
              <p:cNvSpPr/>
              <p:nvPr/>
            </p:nvSpPr>
            <p:spPr>
              <a:xfrm>
                <a:off x="6959600" y="1708648"/>
                <a:ext cx="2961640" cy="2961640"/>
              </a:xfrm>
              <a:prstGeom prst="ellipse">
                <a:avLst/>
              </a:prstGeom>
              <a:solidFill>
                <a:srgbClr val="E87071"/>
              </a:solidFill>
              <a:ln>
                <a:noFill/>
              </a:ln>
              <a:effectLst>
                <a:innerShdw blurRad="114300" dist="25400" dir="81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40"/>
            <p:cNvSpPr txBox="1"/>
            <p:nvPr/>
          </p:nvSpPr>
          <p:spPr>
            <a:xfrm>
              <a:off x="3520710" y="1665289"/>
              <a:ext cx="1619250" cy="1223051"/>
            </a:xfrm>
            <a:prstGeom prst="rect">
              <a:avLst/>
            </a:prstGeom>
            <a:noFill/>
          </p:spPr>
          <p:txBody>
            <a:bodyPr wrap="square" rtlCol="0">
              <a:spAutoFit/>
            </a:bodyPr>
            <a:lstStyle/>
            <a:p>
              <a:pPr algn="ctr"/>
              <a:r>
                <a:rPr lang="en-US" altLang="zh-CN" sz="4500" dirty="0">
                  <a:solidFill>
                    <a:prstClr val="white"/>
                  </a:solidFill>
                  <a:latin typeface="Impact" panose="020B0806030902050204" pitchFamily="34" charset="0"/>
                </a:rPr>
                <a:t>95</a:t>
              </a:r>
              <a:r>
                <a:rPr lang="en-US" altLang="zh-CN" sz="2700" dirty="0">
                  <a:solidFill>
                    <a:prstClr val="white"/>
                  </a:solidFill>
                  <a:latin typeface="Impact" panose="020B0806030902050204" pitchFamily="34" charset="0"/>
                </a:rPr>
                <a:t>%</a:t>
              </a:r>
              <a:endParaRPr lang="zh-CN" altLang="en-US" sz="2700" dirty="0">
                <a:solidFill>
                  <a:prstClr val="white"/>
                </a:solidFill>
                <a:latin typeface="Impact" panose="020B0806030902050204" pitchFamily="34" charset="0"/>
              </a:endParaRPr>
            </a:p>
          </p:txBody>
        </p:sp>
        <p:sp>
          <p:nvSpPr>
            <p:cNvPr id="10" name="文本框 41"/>
            <p:cNvSpPr txBox="1"/>
            <p:nvPr/>
          </p:nvSpPr>
          <p:spPr>
            <a:xfrm>
              <a:off x="6755946" y="1982344"/>
              <a:ext cx="1619250" cy="1115135"/>
            </a:xfrm>
            <a:prstGeom prst="rect">
              <a:avLst/>
            </a:prstGeom>
            <a:noFill/>
          </p:spPr>
          <p:txBody>
            <a:bodyPr wrap="square" rtlCol="0">
              <a:spAutoFit/>
            </a:bodyPr>
            <a:lstStyle/>
            <a:p>
              <a:pPr algn="ctr"/>
              <a:r>
                <a:rPr lang="en-US" altLang="zh-CN" sz="4050" dirty="0">
                  <a:solidFill>
                    <a:prstClr val="white"/>
                  </a:solidFill>
                  <a:latin typeface="Impact" panose="020B0806030902050204" pitchFamily="34" charset="0"/>
                </a:rPr>
                <a:t>77</a:t>
              </a:r>
              <a:r>
                <a:rPr lang="en-US" altLang="zh-CN" sz="2400" dirty="0">
                  <a:solidFill>
                    <a:prstClr val="white"/>
                  </a:solidFill>
                  <a:latin typeface="Impact" panose="020B0806030902050204" pitchFamily="34" charset="0"/>
                </a:rPr>
                <a:t>%</a:t>
              </a:r>
              <a:endParaRPr lang="zh-CN" altLang="en-US" sz="2400" dirty="0">
                <a:solidFill>
                  <a:prstClr val="white"/>
                </a:solidFill>
                <a:latin typeface="Impact" panose="020B0806030902050204" pitchFamily="34" charset="0"/>
              </a:endParaRPr>
            </a:p>
          </p:txBody>
        </p:sp>
        <p:sp>
          <p:nvSpPr>
            <p:cNvPr id="11" name="文本框 42"/>
            <p:cNvSpPr txBox="1"/>
            <p:nvPr/>
          </p:nvSpPr>
          <p:spPr>
            <a:xfrm>
              <a:off x="6474478" y="4706078"/>
              <a:ext cx="1619250" cy="1007219"/>
            </a:xfrm>
            <a:prstGeom prst="rect">
              <a:avLst/>
            </a:prstGeom>
            <a:noFill/>
          </p:spPr>
          <p:txBody>
            <a:bodyPr wrap="square" rtlCol="0">
              <a:spAutoFit/>
            </a:bodyPr>
            <a:lstStyle/>
            <a:p>
              <a:pPr algn="ctr"/>
              <a:r>
                <a:rPr lang="en-US" altLang="zh-CN" sz="3600" dirty="0">
                  <a:solidFill>
                    <a:prstClr val="white"/>
                  </a:solidFill>
                  <a:latin typeface="Impact" panose="020B0806030902050204" pitchFamily="34" charset="0"/>
                </a:rPr>
                <a:t>56</a:t>
              </a:r>
              <a:r>
                <a:rPr lang="en-US" altLang="zh-CN" sz="2100" dirty="0">
                  <a:solidFill>
                    <a:prstClr val="white"/>
                  </a:solidFill>
                  <a:latin typeface="Impact" panose="020B0806030902050204" pitchFamily="34" charset="0"/>
                </a:rPr>
                <a:t>%</a:t>
              </a:r>
              <a:endParaRPr lang="zh-CN" altLang="en-US" sz="2100" dirty="0">
                <a:solidFill>
                  <a:prstClr val="white"/>
                </a:solidFill>
                <a:latin typeface="Impact" panose="020B0806030902050204" pitchFamily="34" charset="0"/>
              </a:endParaRPr>
            </a:p>
          </p:txBody>
        </p:sp>
        <p:sp>
          <p:nvSpPr>
            <p:cNvPr id="12" name="文本框 43"/>
            <p:cNvSpPr txBox="1"/>
            <p:nvPr/>
          </p:nvSpPr>
          <p:spPr>
            <a:xfrm>
              <a:off x="4381056" y="4491775"/>
              <a:ext cx="1619250" cy="935274"/>
            </a:xfrm>
            <a:prstGeom prst="rect">
              <a:avLst/>
            </a:prstGeom>
            <a:noFill/>
          </p:spPr>
          <p:txBody>
            <a:bodyPr wrap="square" rtlCol="0">
              <a:spAutoFit/>
            </a:bodyPr>
            <a:lstStyle/>
            <a:p>
              <a:pPr algn="ctr"/>
              <a:r>
                <a:rPr lang="en-US" altLang="zh-CN" sz="3300" dirty="0">
                  <a:solidFill>
                    <a:prstClr val="white"/>
                  </a:solidFill>
                  <a:latin typeface="Impact" panose="020B0806030902050204" pitchFamily="34" charset="0"/>
                </a:rPr>
                <a:t>36</a:t>
              </a:r>
              <a:r>
                <a:rPr lang="en-US" altLang="zh-CN" sz="1800" dirty="0">
                  <a:solidFill>
                    <a:prstClr val="white"/>
                  </a:solidFill>
                  <a:latin typeface="Impact" panose="020B0806030902050204" pitchFamily="34" charset="0"/>
                </a:rPr>
                <a:t>%</a:t>
              </a:r>
              <a:endParaRPr lang="zh-CN" altLang="en-US" sz="1800" dirty="0">
                <a:solidFill>
                  <a:prstClr val="white"/>
                </a:solidFill>
                <a:latin typeface="Impact" panose="020B0806030902050204" pitchFamily="34" charset="0"/>
              </a:endParaRPr>
            </a:p>
          </p:txBody>
        </p:sp>
      </p:grpSp>
      <p:sp>
        <p:nvSpPr>
          <p:cNvPr id="21" name="文本框 96"/>
          <p:cNvSpPr txBox="1"/>
          <p:nvPr/>
        </p:nvSpPr>
        <p:spPr>
          <a:xfrm>
            <a:off x="6732522" y="1653861"/>
            <a:ext cx="1120532" cy="276999"/>
          </a:xfrm>
          <a:prstGeom prst="rect">
            <a:avLst/>
          </a:prstGeom>
          <a:noFill/>
        </p:spPr>
        <p:txBody>
          <a:bodyPr wrap="square" rtlCol="0">
            <a:spAutoFit/>
          </a:bodyPr>
          <a:lstStyle/>
          <a:p>
            <a:r>
              <a:rPr lang="zh-CN" altLang="en-US" sz="1200" b="1" dirty="0">
                <a:solidFill>
                  <a:srgbClr val="FF9A05"/>
                </a:solidFill>
                <a:latin typeface="微软雅黑" panose="020B0503020204020204" pitchFamily="34" charset="-122"/>
                <a:ea typeface="微软雅黑" panose="020B0503020204020204" pitchFamily="34" charset="-122"/>
              </a:rPr>
              <a:t>在此添加标题</a:t>
            </a:r>
            <a:endParaRPr lang="zh-CN" altLang="en-US" sz="1200" b="1" dirty="0">
              <a:solidFill>
                <a:srgbClr val="FF9A05"/>
              </a:solidFill>
              <a:latin typeface="微软雅黑" panose="020B0503020204020204" pitchFamily="34" charset="-122"/>
              <a:ea typeface="微软雅黑" panose="020B0503020204020204" pitchFamily="34" charset="-122"/>
            </a:endParaRPr>
          </a:p>
        </p:txBody>
      </p:sp>
      <p:sp>
        <p:nvSpPr>
          <p:cNvPr id="22" name="文本框 113"/>
          <p:cNvSpPr txBox="1"/>
          <p:nvPr/>
        </p:nvSpPr>
        <p:spPr>
          <a:xfrm>
            <a:off x="662926" y="1955615"/>
            <a:ext cx="1685936" cy="369332"/>
          </a:xfrm>
          <a:prstGeom prst="rect">
            <a:avLst/>
          </a:prstGeom>
          <a:noFill/>
        </p:spPr>
        <p:txBody>
          <a:bodyPr wrap="square" rtlCol="0">
            <a:spAutoFit/>
          </a:bodyPr>
          <a:lstStyle/>
          <a:p>
            <a:pPr algn="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文本框 100"/>
          <p:cNvSpPr txBox="1"/>
          <p:nvPr/>
        </p:nvSpPr>
        <p:spPr>
          <a:xfrm>
            <a:off x="6354431" y="3597627"/>
            <a:ext cx="1120532" cy="276999"/>
          </a:xfrm>
          <a:prstGeom prst="rect">
            <a:avLst/>
          </a:prstGeom>
          <a:noFill/>
        </p:spPr>
        <p:txBody>
          <a:bodyPr wrap="square" rtlCol="0">
            <a:spAutoFit/>
          </a:bodyPr>
          <a:lstStyle/>
          <a:p>
            <a:r>
              <a:rPr lang="zh-CN" altLang="en-US" sz="1200" b="1" dirty="0">
                <a:solidFill>
                  <a:srgbClr val="7030A0"/>
                </a:solidFill>
                <a:latin typeface="微软雅黑" panose="020B0503020204020204" pitchFamily="34" charset="-122"/>
                <a:ea typeface="微软雅黑" panose="020B0503020204020204" pitchFamily="34" charset="-122"/>
              </a:rPr>
              <a:t>在此添加标题</a:t>
            </a:r>
            <a:endParaRPr lang="zh-CN" altLang="en-US" sz="1200" b="1" dirty="0">
              <a:solidFill>
                <a:srgbClr val="7030A0"/>
              </a:solidFill>
              <a:latin typeface="微软雅黑" panose="020B0503020204020204" pitchFamily="34" charset="-122"/>
              <a:ea typeface="微软雅黑" panose="020B0503020204020204" pitchFamily="34" charset="-122"/>
            </a:endParaRPr>
          </a:p>
        </p:txBody>
      </p:sp>
      <p:sp>
        <p:nvSpPr>
          <p:cNvPr id="24" name="文本框 113"/>
          <p:cNvSpPr txBox="1"/>
          <p:nvPr/>
        </p:nvSpPr>
        <p:spPr>
          <a:xfrm>
            <a:off x="1777063" y="3714974"/>
            <a:ext cx="1685936" cy="369332"/>
          </a:xfrm>
          <a:prstGeom prst="rect">
            <a:avLst/>
          </a:prstGeom>
          <a:noFill/>
        </p:spPr>
        <p:txBody>
          <a:bodyPr wrap="square" rtlCol="0">
            <a:spAutoFit/>
          </a:bodyPr>
          <a:lstStyle/>
          <a:p>
            <a:pPr algn="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文本框 104"/>
          <p:cNvSpPr txBox="1"/>
          <p:nvPr/>
        </p:nvSpPr>
        <p:spPr>
          <a:xfrm>
            <a:off x="2425221" y="3489640"/>
            <a:ext cx="1120532" cy="276999"/>
          </a:xfrm>
          <a:prstGeom prst="rect">
            <a:avLst/>
          </a:prstGeom>
          <a:noFill/>
        </p:spPr>
        <p:txBody>
          <a:bodyPr wrap="square" rtlCol="0">
            <a:spAutoFit/>
          </a:bodyPr>
          <a:lstStyle/>
          <a:p>
            <a:r>
              <a:rPr lang="zh-CN" altLang="en-US" sz="1200" b="1" dirty="0">
                <a:solidFill>
                  <a:srgbClr val="FF8989"/>
                </a:solidFill>
                <a:latin typeface="微软雅黑" panose="020B0503020204020204" pitchFamily="34" charset="-122"/>
                <a:ea typeface="微软雅黑" panose="020B0503020204020204" pitchFamily="34" charset="-122"/>
              </a:rPr>
              <a:t>在此添加标题</a:t>
            </a:r>
            <a:endParaRPr lang="zh-CN" altLang="en-US" sz="1200" b="1" dirty="0">
              <a:solidFill>
                <a:srgbClr val="FF8989"/>
              </a:solidFill>
              <a:latin typeface="微软雅黑" panose="020B0503020204020204" pitchFamily="34" charset="-122"/>
              <a:ea typeface="微软雅黑" panose="020B0503020204020204" pitchFamily="34" charset="-122"/>
            </a:endParaRPr>
          </a:p>
        </p:txBody>
      </p:sp>
      <p:sp>
        <p:nvSpPr>
          <p:cNvPr id="26" name="文本框 113"/>
          <p:cNvSpPr txBox="1"/>
          <p:nvPr/>
        </p:nvSpPr>
        <p:spPr>
          <a:xfrm>
            <a:off x="6732521" y="1902026"/>
            <a:ext cx="1685936" cy="369332"/>
          </a:xfrm>
          <a:prstGeom prst="rect">
            <a:avLst/>
          </a:prstGeom>
          <a:noFill/>
        </p:spPr>
        <p:txBody>
          <a:bodyPr wrap="square" rtlCol="0">
            <a:spAutoFit/>
          </a:bodyPr>
          <a:lstStyle/>
          <a:p>
            <a:pP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文本框 108"/>
          <p:cNvSpPr txBox="1"/>
          <p:nvPr/>
        </p:nvSpPr>
        <p:spPr>
          <a:xfrm>
            <a:off x="1290947" y="1681586"/>
            <a:ext cx="1120532" cy="276999"/>
          </a:xfrm>
          <a:prstGeom prst="rect">
            <a:avLst/>
          </a:prstGeom>
          <a:noFill/>
        </p:spPr>
        <p:txBody>
          <a:bodyPr wrap="square" rtlCol="0">
            <a:spAutoFit/>
          </a:bodyPr>
          <a:lstStyle/>
          <a:p>
            <a:r>
              <a:rPr lang="zh-CN" altLang="en-US" sz="1200" b="1" dirty="0">
                <a:solidFill>
                  <a:schemeClr val="accent5"/>
                </a:solidFill>
                <a:latin typeface="微软雅黑" panose="020B0503020204020204" pitchFamily="34" charset="-122"/>
                <a:ea typeface="微软雅黑" panose="020B0503020204020204" pitchFamily="34" charset="-122"/>
              </a:rPr>
              <a:t>在此添加标题</a:t>
            </a:r>
            <a:endParaRPr lang="zh-CN" altLang="en-US" sz="1200" b="1" dirty="0">
              <a:solidFill>
                <a:schemeClr val="accent5"/>
              </a:solidFill>
              <a:latin typeface="微软雅黑" panose="020B0503020204020204" pitchFamily="34" charset="-122"/>
              <a:ea typeface="微软雅黑" panose="020B0503020204020204" pitchFamily="34" charset="-122"/>
            </a:endParaRPr>
          </a:p>
        </p:txBody>
      </p:sp>
      <p:sp>
        <p:nvSpPr>
          <p:cNvPr id="28" name="文本框 113"/>
          <p:cNvSpPr txBox="1"/>
          <p:nvPr/>
        </p:nvSpPr>
        <p:spPr>
          <a:xfrm>
            <a:off x="6383170" y="3858013"/>
            <a:ext cx="1685936" cy="369332"/>
          </a:xfrm>
          <a:prstGeom prst="rect">
            <a:avLst/>
          </a:prstGeom>
          <a:noFill/>
        </p:spPr>
        <p:txBody>
          <a:bodyPr wrap="square" rtlCol="0">
            <a:spAutoFit/>
          </a:bodyPr>
          <a:lstStyle/>
          <a:p>
            <a:pPr>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ppt_w</p:attrName>
                                        </p:attrNameLst>
                                      </p:cBhvr>
                                      <p:tavLst>
                                        <p:tav tm="0" fmla="#ppt_w*sin(2.5*pi*$)">
                                          <p:val>
                                            <p:fltVal val="0"/>
                                          </p:val>
                                        </p:tav>
                                        <p:tav tm="100000">
                                          <p:val>
                                            <p:fltVal val="1"/>
                                          </p:val>
                                        </p:tav>
                                      </p:tavLst>
                                    </p:anim>
                                    <p:anim calcmode="lin" valueType="num">
                                      <p:cBhvr>
                                        <p:cTn id="13" dur="2000" fill="hold"/>
                                        <p:tgtEl>
                                          <p:spTgt spid="3"/>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22" presetClass="entr" presetSubtype="8"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3000"/>
                            </p:stCondLst>
                            <p:childTnLst>
                              <p:par>
                                <p:cTn id="28" presetID="22" presetClass="entr" presetSubtype="2"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right)">
                                      <p:cBhvr>
                                        <p:cTn id="30" dur="500"/>
                                        <p:tgtEl>
                                          <p:spTgt spid="22"/>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right)">
                                      <p:cBhvr>
                                        <p:cTn id="33" dur="500"/>
                                        <p:tgtEl>
                                          <p:spTgt spid="2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p:bldP spid="22" grpId="0"/>
      <p:bldP spid="23" grpId="0"/>
      <p:bldP spid="24" grpId="0"/>
      <p:bldP spid="25" grpId="0"/>
      <p:bldP spid="26" grpId="0"/>
      <p:bldP spid="27" grpId="0"/>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5"/>
          <p:cNvSpPr>
            <a:spLocks noEditPoints="1"/>
          </p:cNvSpPr>
          <p:nvPr/>
        </p:nvSpPr>
        <p:spPr bwMode="auto">
          <a:xfrm>
            <a:off x="2985286" y="699542"/>
            <a:ext cx="3177001" cy="3300676"/>
          </a:xfrm>
          <a:custGeom>
            <a:avLst/>
            <a:gdLst>
              <a:gd name="T0" fmla="*/ 2614 w 3520"/>
              <a:gd name="T1" fmla="*/ 0 h 3078"/>
              <a:gd name="T2" fmla="*/ 3520 w 3520"/>
              <a:gd name="T3" fmla="*/ 1539 h 3078"/>
              <a:gd name="T4" fmla="*/ 2614 w 3520"/>
              <a:gd name="T5" fmla="*/ 3078 h 3078"/>
              <a:gd name="T6" fmla="*/ 906 w 3520"/>
              <a:gd name="T7" fmla="*/ 3078 h 3078"/>
              <a:gd name="T8" fmla="*/ 0 w 3520"/>
              <a:gd name="T9" fmla="*/ 1539 h 3078"/>
              <a:gd name="T10" fmla="*/ 906 w 3520"/>
              <a:gd name="T11" fmla="*/ 0 h 3078"/>
            </a:gdLst>
            <a:ahLst/>
            <a:cxnLst>
              <a:cxn ang="0">
                <a:pos x="T0" y="T1"/>
              </a:cxn>
              <a:cxn ang="0">
                <a:pos x="T2" y="T3"/>
              </a:cxn>
              <a:cxn ang="0">
                <a:pos x="T4" y="T5"/>
              </a:cxn>
              <a:cxn ang="0">
                <a:pos x="T6" y="T7"/>
              </a:cxn>
              <a:cxn ang="0">
                <a:pos x="T8" y="T9"/>
              </a:cxn>
              <a:cxn ang="0">
                <a:pos x="T10" y="T11"/>
              </a:cxn>
            </a:cxnLst>
            <a:rect l="0" t="0" r="r" b="b"/>
            <a:pathLst>
              <a:path w="3520" h="3078">
                <a:moveTo>
                  <a:pt x="2614" y="0"/>
                </a:moveTo>
                <a:cubicBezTo>
                  <a:pt x="3154" y="300"/>
                  <a:pt x="3520" y="877"/>
                  <a:pt x="3520" y="1539"/>
                </a:cubicBezTo>
                <a:cubicBezTo>
                  <a:pt x="3520" y="2201"/>
                  <a:pt x="3154" y="2778"/>
                  <a:pt x="2614" y="3078"/>
                </a:cubicBezTo>
                <a:moveTo>
                  <a:pt x="906" y="3078"/>
                </a:moveTo>
                <a:cubicBezTo>
                  <a:pt x="365" y="2778"/>
                  <a:pt x="0" y="2201"/>
                  <a:pt x="0" y="1539"/>
                </a:cubicBezTo>
                <a:cubicBezTo>
                  <a:pt x="0" y="877"/>
                  <a:pt x="365" y="300"/>
                  <a:pt x="906"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3" name="Freeform 26"/>
          <p:cNvSpPr>
            <a:spLocks noEditPoints="1"/>
          </p:cNvSpPr>
          <p:nvPr/>
        </p:nvSpPr>
        <p:spPr bwMode="auto">
          <a:xfrm>
            <a:off x="2689972" y="699542"/>
            <a:ext cx="3767628" cy="3300676"/>
          </a:xfrm>
          <a:custGeom>
            <a:avLst/>
            <a:gdLst>
              <a:gd name="T0" fmla="*/ 3496 w 4174"/>
              <a:gd name="T1" fmla="*/ 0 h 3078"/>
              <a:gd name="T2" fmla="*/ 4174 w 4174"/>
              <a:gd name="T3" fmla="*/ 1539 h 3078"/>
              <a:gd name="T4" fmla="*/ 3496 w 4174"/>
              <a:gd name="T5" fmla="*/ 3078 h 3078"/>
              <a:gd name="T6" fmla="*/ 677 w 4174"/>
              <a:gd name="T7" fmla="*/ 3078 h 3078"/>
              <a:gd name="T8" fmla="*/ 0 w 4174"/>
              <a:gd name="T9" fmla="*/ 1539 h 3078"/>
              <a:gd name="T10" fmla="*/ 677 w 4174"/>
              <a:gd name="T11" fmla="*/ 0 h 3078"/>
            </a:gdLst>
            <a:ahLst/>
            <a:cxnLst>
              <a:cxn ang="0">
                <a:pos x="T0" y="T1"/>
              </a:cxn>
              <a:cxn ang="0">
                <a:pos x="T2" y="T3"/>
              </a:cxn>
              <a:cxn ang="0">
                <a:pos x="T4" y="T5"/>
              </a:cxn>
              <a:cxn ang="0">
                <a:pos x="T6" y="T7"/>
              </a:cxn>
              <a:cxn ang="0">
                <a:pos x="T8" y="T9"/>
              </a:cxn>
              <a:cxn ang="0">
                <a:pos x="T10" y="T11"/>
              </a:cxn>
            </a:cxnLst>
            <a:rect l="0" t="0" r="r" b="b"/>
            <a:pathLst>
              <a:path w="4174" h="3078">
                <a:moveTo>
                  <a:pt x="3496" y="0"/>
                </a:moveTo>
                <a:cubicBezTo>
                  <a:pt x="3912" y="381"/>
                  <a:pt x="4174" y="930"/>
                  <a:pt x="4174" y="1539"/>
                </a:cubicBezTo>
                <a:cubicBezTo>
                  <a:pt x="4174" y="2148"/>
                  <a:pt x="3912" y="2697"/>
                  <a:pt x="3496" y="3078"/>
                </a:cubicBezTo>
                <a:moveTo>
                  <a:pt x="677" y="3078"/>
                </a:moveTo>
                <a:cubicBezTo>
                  <a:pt x="261" y="2697"/>
                  <a:pt x="0" y="2148"/>
                  <a:pt x="0" y="1539"/>
                </a:cubicBezTo>
                <a:cubicBezTo>
                  <a:pt x="0" y="930"/>
                  <a:pt x="261" y="381"/>
                  <a:pt x="67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4" name="Freeform 27"/>
          <p:cNvSpPr>
            <a:spLocks noEditPoints="1"/>
          </p:cNvSpPr>
          <p:nvPr/>
        </p:nvSpPr>
        <p:spPr bwMode="auto">
          <a:xfrm>
            <a:off x="2338692" y="699542"/>
            <a:ext cx="4467807" cy="3300676"/>
          </a:xfrm>
          <a:custGeom>
            <a:avLst/>
            <a:gdLst>
              <a:gd name="T0" fmla="*/ 4412 w 4949"/>
              <a:gd name="T1" fmla="*/ 0 h 3078"/>
              <a:gd name="T2" fmla="*/ 4949 w 4949"/>
              <a:gd name="T3" fmla="*/ 1539 h 3078"/>
              <a:gd name="T4" fmla="*/ 4412 w 4949"/>
              <a:gd name="T5" fmla="*/ 3078 h 3078"/>
              <a:gd name="T6" fmla="*/ 537 w 4949"/>
              <a:gd name="T7" fmla="*/ 3078 h 3078"/>
              <a:gd name="T8" fmla="*/ 0 w 4949"/>
              <a:gd name="T9" fmla="*/ 1539 h 3078"/>
              <a:gd name="T10" fmla="*/ 537 w 4949"/>
              <a:gd name="T11" fmla="*/ 0 h 3078"/>
            </a:gdLst>
            <a:ahLst/>
            <a:cxnLst>
              <a:cxn ang="0">
                <a:pos x="T0" y="T1"/>
              </a:cxn>
              <a:cxn ang="0">
                <a:pos x="T2" y="T3"/>
              </a:cxn>
              <a:cxn ang="0">
                <a:pos x="T4" y="T5"/>
              </a:cxn>
              <a:cxn ang="0">
                <a:pos x="T6" y="T7"/>
              </a:cxn>
              <a:cxn ang="0">
                <a:pos x="T8" y="T9"/>
              </a:cxn>
              <a:cxn ang="0">
                <a:pos x="T10" y="T11"/>
              </a:cxn>
            </a:cxnLst>
            <a:rect l="0" t="0" r="r" b="b"/>
            <a:pathLst>
              <a:path w="4949" h="3078">
                <a:moveTo>
                  <a:pt x="4412" y="0"/>
                </a:moveTo>
                <a:cubicBezTo>
                  <a:pt x="4748" y="422"/>
                  <a:pt x="4949" y="957"/>
                  <a:pt x="4949" y="1539"/>
                </a:cubicBezTo>
                <a:cubicBezTo>
                  <a:pt x="4949" y="2121"/>
                  <a:pt x="4748" y="2656"/>
                  <a:pt x="4412" y="3078"/>
                </a:cubicBezTo>
                <a:moveTo>
                  <a:pt x="537" y="3078"/>
                </a:moveTo>
                <a:cubicBezTo>
                  <a:pt x="201" y="2656"/>
                  <a:pt x="0" y="2121"/>
                  <a:pt x="0" y="1539"/>
                </a:cubicBezTo>
                <a:cubicBezTo>
                  <a:pt x="0" y="957"/>
                  <a:pt x="201" y="422"/>
                  <a:pt x="53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5" name="Freeform 28"/>
          <p:cNvSpPr>
            <a:spLocks noEditPoints="1"/>
          </p:cNvSpPr>
          <p:nvPr/>
        </p:nvSpPr>
        <p:spPr bwMode="auto">
          <a:xfrm>
            <a:off x="1924300" y="699542"/>
            <a:ext cx="5297781" cy="3300676"/>
          </a:xfrm>
          <a:custGeom>
            <a:avLst/>
            <a:gdLst>
              <a:gd name="T0" fmla="*/ 5433 w 5869"/>
              <a:gd name="T1" fmla="*/ 0 h 3078"/>
              <a:gd name="T2" fmla="*/ 5869 w 5869"/>
              <a:gd name="T3" fmla="*/ 1539 h 3078"/>
              <a:gd name="T4" fmla="*/ 5433 w 5869"/>
              <a:gd name="T5" fmla="*/ 3078 h 3078"/>
              <a:gd name="T6" fmla="*/ 436 w 5869"/>
              <a:gd name="T7" fmla="*/ 3078 h 3078"/>
              <a:gd name="T8" fmla="*/ 0 w 5869"/>
              <a:gd name="T9" fmla="*/ 1539 h 3078"/>
              <a:gd name="T10" fmla="*/ 436 w 5869"/>
              <a:gd name="T11" fmla="*/ 0 h 3078"/>
            </a:gdLst>
            <a:ahLst/>
            <a:cxnLst>
              <a:cxn ang="0">
                <a:pos x="T0" y="T1"/>
              </a:cxn>
              <a:cxn ang="0">
                <a:pos x="T2" y="T3"/>
              </a:cxn>
              <a:cxn ang="0">
                <a:pos x="T4" y="T5"/>
              </a:cxn>
              <a:cxn ang="0">
                <a:pos x="T6" y="T7"/>
              </a:cxn>
              <a:cxn ang="0">
                <a:pos x="T8" y="T9"/>
              </a:cxn>
              <a:cxn ang="0">
                <a:pos x="T10" y="T11"/>
              </a:cxn>
            </a:cxnLst>
            <a:rect l="0" t="0" r="r" b="b"/>
            <a:pathLst>
              <a:path w="5869" h="3078">
                <a:moveTo>
                  <a:pt x="5433" y="0"/>
                </a:moveTo>
                <a:cubicBezTo>
                  <a:pt x="5709" y="447"/>
                  <a:pt x="5869" y="974"/>
                  <a:pt x="5869" y="1539"/>
                </a:cubicBezTo>
                <a:cubicBezTo>
                  <a:pt x="5869" y="2103"/>
                  <a:pt x="5709" y="2631"/>
                  <a:pt x="5433" y="3078"/>
                </a:cubicBezTo>
                <a:moveTo>
                  <a:pt x="436" y="3078"/>
                </a:moveTo>
                <a:cubicBezTo>
                  <a:pt x="160" y="2631"/>
                  <a:pt x="0" y="2103"/>
                  <a:pt x="0" y="1539"/>
                </a:cubicBezTo>
                <a:cubicBezTo>
                  <a:pt x="0" y="974"/>
                  <a:pt x="160" y="447"/>
                  <a:pt x="436"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6" name="Freeform 29"/>
          <p:cNvSpPr>
            <a:spLocks noEditPoints="1"/>
          </p:cNvSpPr>
          <p:nvPr/>
        </p:nvSpPr>
        <p:spPr bwMode="auto">
          <a:xfrm>
            <a:off x="1432509" y="699542"/>
            <a:ext cx="6281365" cy="3300676"/>
          </a:xfrm>
          <a:custGeom>
            <a:avLst/>
            <a:gdLst>
              <a:gd name="T0" fmla="*/ 6600 w 6959"/>
              <a:gd name="T1" fmla="*/ 0 h 3078"/>
              <a:gd name="T2" fmla="*/ 6959 w 6959"/>
              <a:gd name="T3" fmla="*/ 1539 h 3078"/>
              <a:gd name="T4" fmla="*/ 6600 w 6959"/>
              <a:gd name="T5" fmla="*/ 3078 h 3078"/>
              <a:gd name="T6" fmla="*/ 359 w 6959"/>
              <a:gd name="T7" fmla="*/ 3078 h 3078"/>
              <a:gd name="T8" fmla="*/ 0 w 6959"/>
              <a:gd name="T9" fmla="*/ 1539 h 3078"/>
              <a:gd name="T10" fmla="*/ 359 w 6959"/>
              <a:gd name="T11" fmla="*/ 0 h 3078"/>
            </a:gdLst>
            <a:ahLst/>
            <a:cxnLst>
              <a:cxn ang="0">
                <a:pos x="T0" y="T1"/>
              </a:cxn>
              <a:cxn ang="0">
                <a:pos x="T2" y="T3"/>
              </a:cxn>
              <a:cxn ang="0">
                <a:pos x="T4" y="T5"/>
              </a:cxn>
              <a:cxn ang="0">
                <a:pos x="T6" y="T7"/>
              </a:cxn>
              <a:cxn ang="0">
                <a:pos x="T8" y="T9"/>
              </a:cxn>
              <a:cxn ang="0">
                <a:pos x="T10" y="T11"/>
              </a:cxn>
            </a:cxnLst>
            <a:rect l="0" t="0" r="r" b="b"/>
            <a:pathLst>
              <a:path w="6959" h="3078">
                <a:moveTo>
                  <a:pt x="6600" y="0"/>
                </a:moveTo>
                <a:cubicBezTo>
                  <a:pt x="6830" y="464"/>
                  <a:pt x="6959" y="986"/>
                  <a:pt x="6959" y="1539"/>
                </a:cubicBezTo>
                <a:cubicBezTo>
                  <a:pt x="6959" y="2092"/>
                  <a:pt x="6830" y="2614"/>
                  <a:pt x="6600" y="3078"/>
                </a:cubicBezTo>
                <a:moveTo>
                  <a:pt x="359" y="3078"/>
                </a:moveTo>
                <a:cubicBezTo>
                  <a:pt x="129" y="2614"/>
                  <a:pt x="0" y="2092"/>
                  <a:pt x="0" y="1539"/>
                </a:cubicBezTo>
                <a:cubicBezTo>
                  <a:pt x="0" y="986"/>
                  <a:pt x="129" y="464"/>
                  <a:pt x="359"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7" name="Freeform 30"/>
          <p:cNvSpPr>
            <a:spLocks noEditPoints="1"/>
          </p:cNvSpPr>
          <p:nvPr/>
        </p:nvSpPr>
        <p:spPr bwMode="auto">
          <a:xfrm>
            <a:off x="849027" y="699542"/>
            <a:ext cx="7448329" cy="3300676"/>
          </a:xfrm>
          <a:custGeom>
            <a:avLst/>
            <a:gdLst>
              <a:gd name="T0" fmla="*/ 7954 w 8251"/>
              <a:gd name="T1" fmla="*/ 0 h 3078"/>
              <a:gd name="T2" fmla="*/ 8251 w 8251"/>
              <a:gd name="T3" fmla="*/ 1539 h 3078"/>
              <a:gd name="T4" fmla="*/ 7954 w 8251"/>
              <a:gd name="T5" fmla="*/ 3078 h 3078"/>
              <a:gd name="T6" fmla="*/ 297 w 8251"/>
              <a:gd name="T7" fmla="*/ 3078 h 3078"/>
              <a:gd name="T8" fmla="*/ 0 w 8251"/>
              <a:gd name="T9" fmla="*/ 1539 h 3078"/>
              <a:gd name="T10" fmla="*/ 297 w 8251"/>
              <a:gd name="T11" fmla="*/ 0 h 3078"/>
            </a:gdLst>
            <a:ahLst/>
            <a:cxnLst>
              <a:cxn ang="0">
                <a:pos x="T0" y="T1"/>
              </a:cxn>
              <a:cxn ang="0">
                <a:pos x="T2" y="T3"/>
              </a:cxn>
              <a:cxn ang="0">
                <a:pos x="T4" y="T5"/>
              </a:cxn>
              <a:cxn ang="0">
                <a:pos x="T6" y="T7"/>
              </a:cxn>
              <a:cxn ang="0">
                <a:pos x="T8" y="T9"/>
              </a:cxn>
              <a:cxn ang="0">
                <a:pos x="T10" y="T11"/>
              </a:cxn>
            </a:cxnLst>
            <a:rect l="0" t="0" r="r" b="b"/>
            <a:pathLst>
              <a:path w="8251" h="3078">
                <a:moveTo>
                  <a:pt x="7954" y="0"/>
                </a:moveTo>
                <a:cubicBezTo>
                  <a:pt x="8146" y="475"/>
                  <a:pt x="8251" y="995"/>
                  <a:pt x="8251" y="1539"/>
                </a:cubicBezTo>
                <a:cubicBezTo>
                  <a:pt x="8251" y="2083"/>
                  <a:pt x="8146" y="2602"/>
                  <a:pt x="7954" y="3078"/>
                </a:cubicBezTo>
                <a:moveTo>
                  <a:pt x="297" y="3078"/>
                </a:moveTo>
                <a:cubicBezTo>
                  <a:pt x="106" y="2602"/>
                  <a:pt x="0" y="2083"/>
                  <a:pt x="0" y="1539"/>
                </a:cubicBezTo>
                <a:cubicBezTo>
                  <a:pt x="0" y="995"/>
                  <a:pt x="106" y="475"/>
                  <a:pt x="29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grpSp>
        <p:nvGrpSpPr>
          <p:cNvPr id="8" name="组合 7"/>
          <p:cNvGrpSpPr/>
          <p:nvPr/>
        </p:nvGrpSpPr>
        <p:grpSpPr>
          <a:xfrm>
            <a:off x="3707887" y="1438149"/>
            <a:ext cx="1728225" cy="1728000"/>
            <a:chOff x="1827622" y="1343919"/>
            <a:chExt cx="2304000" cy="2304000"/>
          </a:xfrm>
        </p:grpSpPr>
        <p:sp>
          <p:nvSpPr>
            <p:cNvPr id="9" name="椭圆 8"/>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10" name="椭圆 9"/>
            <p:cNvSpPr/>
            <p:nvPr/>
          </p:nvSpPr>
          <p:spPr>
            <a:xfrm>
              <a:off x="1877481" y="1393778"/>
              <a:ext cx="2204282" cy="2204283"/>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r>
                <a:rPr lang="zh-CN" altLang="en-US" sz="1400" b="1" dirty="0" smtClean="0">
                  <a:solidFill>
                    <a:srgbClr val="00A7B7"/>
                  </a:solidFill>
                  <a:latin typeface="微软雅黑" panose="020B0503020204020204" pitchFamily="34" charset="-122"/>
                  <a:ea typeface="微软雅黑" panose="020B0503020204020204" pitchFamily="34" charset="-122"/>
                </a:rPr>
                <a:t>单击添加标题</a:t>
              </a:r>
              <a:endParaRPr lang="zh-CN" altLang="en-US" sz="1400" b="1" dirty="0">
                <a:solidFill>
                  <a:srgbClr val="00A7B7"/>
                </a:solidFill>
                <a:latin typeface="微软雅黑" panose="020B0503020204020204" pitchFamily="34" charset="-122"/>
                <a:ea typeface="微软雅黑" panose="020B0503020204020204" pitchFamily="34" charset="-122"/>
              </a:endParaRPr>
            </a:p>
          </p:txBody>
        </p:sp>
      </p:grpSp>
      <p:sp>
        <p:nvSpPr>
          <p:cNvPr id="11" name="TextBox 26"/>
          <p:cNvSpPr txBox="1"/>
          <p:nvPr/>
        </p:nvSpPr>
        <p:spPr>
          <a:xfrm>
            <a:off x="3588552" y="3547418"/>
            <a:ext cx="1027882" cy="214949"/>
          </a:xfrm>
          <a:prstGeom prst="rect">
            <a:avLst/>
          </a:prstGeom>
          <a:noFill/>
        </p:spPr>
        <p:txBody>
          <a:bodyPr wrap="square" lIns="60469" tIns="30235" rIns="60469" bIns="30235"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rgbClr val="00A7B7"/>
                </a:solidFill>
                <a:effectLst/>
                <a:uLnTx/>
                <a:uFillTx/>
                <a:latin typeface="微软雅黑" panose="020B0503020204020204" pitchFamily="34" charset="-122"/>
                <a:ea typeface="微软雅黑" panose="020B0503020204020204" pitchFamily="34" charset="-122"/>
              </a:rPr>
              <a:t>√ 添加小标题</a:t>
            </a:r>
            <a:endParaRPr kumimoji="0" lang="zh-CN" altLang="en-US" sz="1000" b="0" i="0" u="none" strike="noStrike" kern="0" cap="none" spc="0" normalizeH="0" baseline="0" noProof="0" dirty="0">
              <a:ln>
                <a:noFill/>
              </a:ln>
              <a:solidFill>
                <a:srgbClr val="00A7B7"/>
              </a:solidFill>
              <a:effectLst/>
              <a:uLnTx/>
              <a:uFillTx/>
              <a:latin typeface="微软雅黑" panose="020B0503020204020204" pitchFamily="34" charset="-122"/>
              <a:ea typeface="微软雅黑" panose="020B0503020204020204" pitchFamily="34" charset="-122"/>
            </a:endParaRPr>
          </a:p>
        </p:txBody>
      </p:sp>
      <p:sp>
        <p:nvSpPr>
          <p:cNvPr id="12" name="TextBox 27"/>
          <p:cNvSpPr txBox="1"/>
          <p:nvPr/>
        </p:nvSpPr>
        <p:spPr>
          <a:xfrm>
            <a:off x="4666884" y="3547418"/>
            <a:ext cx="985236" cy="214949"/>
          </a:xfrm>
          <a:prstGeom prst="rect">
            <a:avLst/>
          </a:prstGeom>
          <a:noFill/>
        </p:spPr>
        <p:txBody>
          <a:bodyPr wrap="square" lIns="60469" tIns="30235" rIns="60469" bIns="30235" rtlCol="0">
            <a:spAutoFit/>
          </a:bodyPr>
          <a:lstStyle/>
          <a:p>
            <a:pPr lvl="0" defTabSz="914400">
              <a:defRPr/>
            </a:pPr>
            <a:r>
              <a:rPr lang="zh-CN" altLang="en-US" sz="1000" kern="0" dirty="0">
                <a:solidFill>
                  <a:srgbClr val="00A7B7"/>
                </a:solidFill>
                <a:latin typeface="微软雅黑" panose="020B0503020204020204" pitchFamily="34" charset="-122"/>
                <a:ea typeface="微软雅黑" panose="020B0503020204020204" pitchFamily="34" charset="-122"/>
              </a:rPr>
              <a:t>√添加小标题</a:t>
            </a:r>
            <a:endParaRPr lang="zh-CN" altLang="en-US" sz="1000" kern="0" dirty="0">
              <a:solidFill>
                <a:srgbClr val="00A7B7"/>
              </a:solidFill>
              <a:latin typeface="微软雅黑" panose="020B0503020204020204" pitchFamily="34" charset="-122"/>
              <a:ea typeface="微软雅黑" panose="020B0503020204020204" pitchFamily="34" charset="-122"/>
            </a:endParaRPr>
          </a:p>
        </p:txBody>
      </p:sp>
      <p:sp>
        <p:nvSpPr>
          <p:cNvPr id="13" name="TextBox 28"/>
          <p:cNvSpPr txBox="1"/>
          <p:nvPr/>
        </p:nvSpPr>
        <p:spPr>
          <a:xfrm>
            <a:off x="3588552" y="3949363"/>
            <a:ext cx="1027882" cy="214949"/>
          </a:xfrm>
          <a:prstGeom prst="rect">
            <a:avLst/>
          </a:prstGeom>
          <a:noFill/>
        </p:spPr>
        <p:txBody>
          <a:bodyPr wrap="square" lIns="60469" tIns="30235" rIns="60469" bIns="30235" rtlCol="0">
            <a:spAutoFit/>
          </a:bodyPr>
          <a:lstStyle/>
          <a:p>
            <a:pPr lvl="0" defTabSz="914400">
              <a:defRPr/>
            </a:pPr>
            <a:r>
              <a:rPr lang="zh-CN" altLang="en-US" sz="1000" kern="0" dirty="0" smtClean="0">
                <a:solidFill>
                  <a:srgbClr val="00A7B7"/>
                </a:solidFill>
                <a:latin typeface="微软雅黑" panose="020B0503020204020204" pitchFamily="34" charset="-122"/>
                <a:ea typeface="微软雅黑" panose="020B0503020204020204" pitchFamily="34" charset="-122"/>
              </a:rPr>
              <a:t>√ 添加</a:t>
            </a:r>
            <a:r>
              <a:rPr lang="zh-CN" altLang="en-US" sz="1000" kern="0" dirty="0">
                <a:solidFill>
                  <a:srgbClr val="00A7B7"/>
                </a:solidFill>
                <a:latin typeface="微软雅黑" panose="020B0503020204020204" pitchFamily="34" charset="-122"/>
                <a:ea typeface="微软雅黑" panose="020B0503020204020204" pitchFamily="34" charset="-122"/>
              </a:rPr>
              <a:t>小标题</a:t>
            </a:r>
            <a:endParaRPr lang="zh-CN" altLang="en-US" sz="1000" kern="0" dirty="0">
              <a:solidFill>
                <a:srgbClr val="00A7B7"/>
              </a:solidFill>
              <a:latin typeface="微软雅黑" panose="020B0503020204020204" pitchFamily="34" charset="-122"/>
              <a:ea typeface="微软雅黑" panose="020B0503020204020204" pitchFamily="34" charset="-122"/>
            </a:endParaRPr>
          </a:p>
        </p:txBody>
      </p:sp>
      <p:sp>
        <p:nvSpPr>
          <p:cNvPr id="14" name="TextBox 29"/>
          <p:cNvSpPr txBox="1"/>
          <p:nvPr/>
        </p:nvSpPr>
        <p:spPr>
          <a:xfrm>
            <a:off x="4666884" y="3949363"/>
            <a:ext cx="985236" cy="214949"/>
          </a:xfrm>
          <a:prstGeom prst="rect">
            <a:avLst/>
          </a:prstGeom>
          <a:noFill/>
        </p:spPr>
        <p:txBody>
          <a:bodyPr wrap="square" lIns="60469" tIns="30235" rIns="60469" bIns="30235" rtlCol="0">
            <a:spAutoFit/>
          </a:bodyPr>
          <a:lstStyle/>
          <a:p>
            <a:pPr lvl="0" defTabSz="914400">
              <a:defRPr/>
            </a:pPr>
            <a:r>
              <a:rPr lang="zh-CN" altLang="en-US" sz="1000" kern="0" dirty="0">
                <a:solidFill>
                  <a:srgbClr val="00A7B7"/>
                </a:solidFill>
                <a:latin typeface="微软雅黑" panose="020B0503020204020204" pitchFamily="34" charset="-122"/>
                <a:ea typeface="微软雅黑" panose="020B0503020204020204" pitchFamily="34" charset="-122"/>
              </a:rPr>
              <a:t>√添加小标题</a:t>
            </a:r>
            <a:endParaRPr lang="zh-CN" altLang="en-US" sz="1000" kern="0" dirty="0">
              <a:solidFill>
                <a:srgbClr val="00A7B7"/>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4/3*#ppt_w"/>
                                          </p:val>
                                        </p:tav>
                                        <p:tav tm="100000">
                                          <p:val>
                                            <p:strVal val="#ppt_w"/>
                                          </p:val>
                                        </p:tav>
                                      </p:tavLst>
                                    </p:anim>
                                    <p:anim calcmode="lin" valueType="num">
                                      <p:cBhvr>
                                        <p:cTn id="8" dur="500" fill="hold"/>
                                        <p:tgtEl>
                                          <p:spTgt spid="8"/>
                                        </p:tgtEl>
                                        <p:attrNameLst>
                                          <p:attrName>ppt_h</p:attrName>
                                        </p:attrNameLst>
                                      </p:cBhvr>
                                      <p:tavLst>
                                        <p:tav tm="0">
                                          <p:val>
                                            <p:strVal val="4/3*#ppt_h"/>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500" fill="hold"/>
                                        <p:tgtEl>
                                          <p:spTgt spid="7"/>
                                        </p:tgtEl>
                                        <p:attrNameLst>
                                          <p:attrName>ppt_w</p:attrName>
                                        </p:attrNameLst>
                                      </p:cBhvr>
                                      <p:tavLst>
                                        <p:tav tm="0">
                                          <p:val>
                                            <p:fltVal val="0"/>
                                          </p:val>
                                        </p:tav>
                                        <p:tav tm="100000">
                                          <p:val>
                                            <p:strVal val="#ppt_w"/>
                                          </p:val>
                                        </p:tav>
                                      </p:tavLst>
                                    </p:anim>
                                    <p:anim calcmode="lin" valueType="num">
                                      <p:cBhvr>
                                        <p:cTn id="12" dur="1500" fill="hold"/>
                                        <p:tgtEl>
                                          <p:spTgt spid="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100"/>
                                  </p:stCondLst>
                                  <p:childTnLst>
                                    <p:set>
                                      <p:cBhvr>
                                        <p:cTn id="14" dur="1" fill="hold">
                                          <p:stCondLst>
                                            <p:cond delay="0"/>
                                          </p:stCondLst>
                                        </p:cTn>
                                        <p:tgtEl>
                                          <p:spTgt spid="6"/>
                                        </p:tgtEl>
                                        <p:attrNameLst>
                                          <p:attrName>style.visibility</p:attrName>
                                        </p:attrNameLst>
                                      </p:cBhvr>
                                      <p:to>
                                        <p:strVal val="visible"/>
                                      </p:to>
                                    </p:set>
                                    <p:anim calcmode="lin" valueType="num">
                                      <p:cBhvr>
                                        <p:cTn id="15" dur="1500" fill="hold"/>
                                        <p:tgtEl>
                                          <p:spTgt spid="6"/>
                                        </p:tgtEl>
                                        <p:attrNameLst>
                                          <p:attrName>ppt_w</p:attrName>
                                        </p:attrNameLst>
                                      </p:cBhvr>
                                      <p:tavLst>
                                        <p:tav tm="0">
                                          <p:val>
                                            <p:fltVal val="0"/>
                                          </p:val>
                                        </p:tav>
                                        <p:tav tm="100000">
                                          <p:val>
                                            <p:strVal val="#ppt_w"/>
                                          </p:val>
                                        </p:tav>
                                      </p:tavLst>
                                    </p:anim>
                                    <p:anim calcmode="lin" valueType="num">
                                      <p:cBhvr>
                                        <p:cTn id="16" dur="1500" fill="hold"/>
                                        <p:tgtEl>
                                          <p:spTgt spid="6"/>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200"/>
                                  </p:stCondLst>
                                  <p:childTnLst>
                                    <p:set>
                                      <p:cBhvr>
                                        <p:cTn id="18" dur="1" fill="hold">
                                          <p:stCondLst>
                                            <p:cond delay="0"/>
                                          </p:stCondLst>
                                        </p:cTn>
                                        <p:tgtEl>
                                          <p:spTgt spid="5"/>
                                        </p:tgtEl>
                                        <p:attrNameLst>
                                          <p:attrName>style.visibility</p:attrName>
                                        </p:attrNameLst>
                                      </p:cBhvr>
                                      <p:to>
                                        <p:strVal val="visible"/>
                                      </p:to>
                                    </p:set>
                                    <p:anim calcmode="lin" valueType="num">
                                      <p:cBhvr>
                                        <p:cTn id="19" dur="1500" fill="hold"/>
                                        <p:tgtEl>
                                          <p:spTgt spid="5"/>
                                        </p:tgtEl>
                                        <p:attrNameLst>
                                          <p:attrName>ppt_w</p:attrName>
                                        </p:attrNameLst>
                                      </p:cBhvr>
                                      <p:tavLst>
                                        <p:tav tm="0">
                                          <p:val>
                                            <p:fltVal val="0"/>
                                          </p:val>
                                        </p:tav>
                                        <p:tav tm="100000">
                                          <p:val>
                                            <p:strVal val="#ppt_w"/>
                                          </p:val>
                                        </p:tav>
                                      </p:tavLst>
                                    </p:anim>
                                    <p:anim calcmode="lin" valueType="num">
                                      <p:cBhvr>
                                        <p:cTn id="20" dur="1500" fill="hold"/>
                                        <p:tgtEl>
                                          <p:spTgt spid="5"/>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300"/>
                                  </p:stCondLst>
                                  <p:childTnLst>
                                    <p:set>
                                      <p:cBhvr>
                                        <p:cTn id="22" dur="1" fill="hold">
                                          <p:stCondLst>
                                            <p:cond delay="0"/>
                                          </p:stCondLst>
                                        </p:cTn>
                                        <p:tgtEl>
                                          <p:spTgt spid="4"/>
                                        </p:tgtEl>
                                        <p:attrNameLst>
                                          <p:attrName>style.visibility</p:attrName>
                                        </p:attrNameLst>
                                      </p:cBhvr>
                                      <p:to>
                                        <p:strVal val="visible"/>
                                      </p:to>
                                    </p:set>
                                    <p:anim calcmode="lin" valueType="num">
                                      <p:cBhvr>
                                        <p:cTn id="23" dur="1500" fill="hold"/>
                                        <p:tgtEl>
                                          <p:spTgt spid="4"/>
                                        </p:tgtEl>
                                        <p:attrNameLst>
                                          <p:attrName>ppt_w</p:attrName>
                                        </p:attrNameLst>
                                      </p:cBhvr>
                                      <p:tavLst>
                                        <p:tav tm="0">
                                          <p:val>
                                            <p:fltVal val="0"/>
                                          </p:val>
                                        </p:tav>
                                        <p:tav tm="100000">
                                          <p:val>
                                            <p:strVal val="#ppt_w"/>
                                          </p:val>
                                        </p:tav>
                                      </p:tavLst>
                                    </p:anim>
                                    <p:anim calcmode="lin" valueType="num">
                                      <p:cBhvr>
                                        <p:cTn id="24" dur="1500" fill="hold"/>
                                        <p:tgtEl>
                                          <p:spTgt spid="4"/>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400"/>
                                  </p:stCondLst>
                                  <p:childTnLst>
                                    <p:set>
                                      <p:cBhvr>
                                        <p:cTn id="26" dur="1" fill="hold">
                                          <p:stCondLst>
                                            <p:cond delay="0"/>
                                          </p:stCondLst>
                                        </p:cTn>
                                        <p:tgtEl>
                                          <p:spTgt spid="3"/>
                                        </p:tgtEl>
                                        <p:attrNameLst>
                                          <p:attrName>style.visibility</p:attrName>
                                        </p:attrNameLst>
                                      </p:cBhvr>
                                      <p:to>
                                        <p:strVal val="visible"/>
                                      </p:to>
                                    </p:set>
                                    <p:anim calcmode="lin" valueType="num">
                                      <p:cBhvr>
                                        <p:cTn id="27" dur="1500" fill="hold"/>
                                        <p:tgtEl>
                                          <p:spTgt spid="3"/>
                                        </p:tgtEl>
                                        <p:attrNameLst>
                                          <p:attrName>ppt_w</p:attrName>
                                        </p:attrNameLst>
                                      </p:cBhvr>
                                      <p:tavLst>
                                        <p:tav tm="0">
                                          <p:val>
                                            <p:fltVal val="0"/>
                                          </p:val>
                                        </p:tav>
                                        <p:tav tm="100000">
                                          <p:val>
                                            <p:strVal val="#ppt_w"/>
                                          </p:val>
                                        </p:tav>
                                      </p:tavLst>
                                    </p:anim>
                                    <p:anim calcmode="lin" valueType="num">
                                      <p:cBhvr>
                                        <p:cTn id="28" dur="1500" fill="hold"/>
                                        <p:tgtEl>
                                          <p:spTgt spid="3"/>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500"/>
                                  </p:stCondLst>
                                  <p:childTnLst>
                                    <p:set>
                                      <p:cBhvr>
                                        <p:cTn id="30" dur="1" fill="hold">
                                          <p:stCondLst>
                                            <p:cond delay="0"/>
                                          </p:stCondLst>
                                        </p:cTn>
                                        <p:tgtEl>
                                          <p:spTgt spid="2"/>
                                        </p:tgtEl>
                                        <p:attrNameLst>
                                          <p:attrName>style.visibility</p:attrName>
                                        </p:attrNameLst>
                                      </p:cBhvr>
                                      <p:to>
                                        <p:strVal val="visible"/>
                                      </p:to>
                                    </p:set>
                                    <p:anim calcmode="lin" valueType="num">
                                      <p:cBhvr>
                                        <p:cTn id="31" dur="1500" fill="hold"/>
                                        <p:tgtEl>
                                          <p:spTgt spid="2"/>
                                        </p:tgtEl>
                                        <p:attrNameLst>
                                          <p:attrName>ppt_w</p:attrName>
                                        </p:attrNameLst>
                                      </p:cBhvr>
                                      <p:tavLst>
                                        <p:tav tm="0">
                                          <p:val>
                                            <p:fltVal val="0"/>
                                          </p:val>
                                        </p:tav>
                                        <p:tav tm="100000">
                                          <p:val>
                                            <p:strVal val="#ppt_w"/>
                                          </p:val>
                                        </p:tav>
                                      </p:tavLst>
                                    </p:anim>
                                    <p:anim calcmode="lin" valueType="num">
                                      <p:cBhvr>
                                        <p:cTn id="32" dur="1500" fill="hold"/>
                                        <p:tgtEl>
                                          <p:spTgt spid="2"/>
                                        </p:tgtEl>
                                        <p:attrNameLst>
                                          <p:attrName>ppt_h</p:attrName>
                                        </p:attrNameLst>
                                      </p:cBhvr>
                                      <p:tavLst>
                                        <p:tav tm="0">
                                          <p:val>
                                            <p:fltVal val="0"/>
                                          </p:val>
                                        </p:tav>
                                        <p:tav tm="100000">
                                          <p:val>
                                            <p:strVal val="#ppt_h"/>
                                          </p:val>
                                        </p:tav>
                                      </p:tavLst>
                                    </p:anim>
                                  </p:childTnLst>
                                </p:cTn>
                              </p:par>
                            </p:childTnLst>
                          </p:cTn>
                        </p:par>
                        <p:par>
                          <p:cTn id="33" fill="hold">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1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smtClean="0">
                <a:solidFill>
                  <a:srgbClr val="00B0BE"/>
                </a:solidFill>
                <a:latin typeface="微软雅黑" panose="020B0503020204020204" pitchFamily="34" charset="-122"/>
                <a:ea typeface="微软雅黑" panose="020B0503020204020204" pitchFamily="34" charset="-122"/>
              </a:rPr>
              <a:t>单击添加标题</a:t>
            </a:r>
            <a:endParaRPr lang="zh-CN" altLang="en-US" sz="1800" b="1" dirty="0">
              <a:solidFill>
                <a:srgbClr val="00B0BE"/>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575035" y="1329901"/>
            <a:ext cx="1640144" cy="1639550"/>
            <a:chOff x="2329032" y="904800"/>
            <a:chExt cx="2752780" cy="2752780"/>
          </a:xfrm>
        </p:grpSpPr>
        <p:sp>
          <p:nvSpPr>
            <p:cNvPr id="5" name="椭圆 4"/>
            <p:cNvSpPr/>
            <p:nvPr/>
          </p:nvSpPr>
          <p:spPr>
            <a:xfrm>
              <a:off x="2329032" y="904800"/>
              <a:ext cx="2752780" cy="2752780"/>
            </a:xfrm>
            <a:prstGeom prst="ellipse">
              <a:avLst/>
            </a:prstGeom>
            <a:solidFill>
              <a:schemeClr val="bg1">
                <a:lumMod val="85000"/>
              </a:schemeClr>
            </a:solidFill>
            <a:ln w="31750">
              <a:gradFill flip="none" rotWithShape="1">
                <a:gsLst>
                  <a:gs pos="100000">
                    <a:schemeClr val="bg1"/>
                  </a:gs>
                  <a:gs pos="0">
                    <a:schemeClr val="bg1">
                      <a:lumMod val="65000"/>
                    </a:schemeClr>
                  </a:gs>
                </a:gsLst>
                <a:lin ang="2700000" scaled="1"/>
                <a:tileRect/>
              </a:gradFill>
            </a:ln>
            <a:effectLst>
              <a:innerShdw blurRad="1270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 name="椭圆 5"/>
            <p:cNvSpPr/>
            <p:nvPr/>
          </p:nvSpPr>
          <p:spPr>
            <a:xfrm>
              <a:off x="2490959" y="1059959"/>
              <a:ext cx="2431374" cy="2431374"/>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tileRect/>
              </a:gradFill>
            </a:ln>
            <a:effectLst>
              <a:outerShdw blurRad="101600"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7" name="文本框 943"/>
          <p:cNvSpPr txBox="1"/>
          <p:nvPr/>
        </p:nvSpPr>
        <p:spPr>
          <a:xfrm>
            <a:off x="1015805" y="1871968"/>
            <a:ext cx="836193" cy="507831"/>
          </a:xfrm>
          <a:prstGeom prst="rect">
            <a:avLst/>
          </a:prstGeom>
          <a:noFill/>
        </p:spPr>
        <p:txBody>
          <a:bodyPr wrap="square" rtlCol="0">
            <a:spAutoFit/>
          </a:bodyPr>
          <a:lstStyle/>
          <a:p>
            <a:pPr algn="ctr"/>
            <a:r>
              <a:rPr lang="en-US" altLang="zh-CN" sz="2700" dirty="0">
                <a:solidFill>
                  <a:srgbClr val="FFB850"/>
                </a:solidFill>
                <a:latin typeface="Impact" panose="020B0806030902050204" pitchFamily="34" charset="0"/>
              </a:rPr>
              <a:t>78%</a:t>
            </a:r>
            <a:endParaRPr lang="zh-CN" altLang="en-US" sz="2700" dirty="0">
              <a:solidFill>
                <a:srgbClr val="FFB850"/>
              </a:solidFill>
              <a:latin typeface="Impact" panose="020B0806030902050204" pitchFamily="34" charset="0"/>
            </a:endParaRPr>
          </a:p>
        </p:txBody>
      </p:sp>
      <p:grpSp>
        <p:nvGrpSpPr>
          <p:cNvPr id="8" name="组合 7"/>
          <p:cNvGrpSpPr/>
          <p:nvPr/>
        </p:nvGrpSpPr>
        <p:grpSpPr>
          <a:xfrm>
            <a:off x="728841" y="1442576"/>
            <a:ext cx="1356279" cy="1374330"/>
            <a:chOff x="1582158" y="2049866"/>
            <a:chExt cx="2594754" cy="2630239"/>
          </a:xfrm>
        </p:grpSpPr>
        <p:cxnSp>
          <p:nvCxnSpPr>
            <p:cNvPr id="9" name="直接连接符 8"/>
            <p:cNvCxnSpPr/>
            <p:nvPr/>
          </p:nvCxnSpPr>
          <p:spPr>
            <a:xfrm>
              <a:off x="2861295" y="2118156"/>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135000">
              <a:off x="2908723" y="211908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270000">
              <a:off x="2956078" y="212187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405000">
              <a:off x="3003287" y="212652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
              <a:off x="3050279" y="213302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675000">
              <a:off x="3096978" y="214136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810000">
              <a:off x="3143314" y="215153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945000">
              <a:off x="3189215" y="216351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080000">
              <a:off x="3234610" y="217728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1215000">
              <a:off x="3279430" y="219282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350000">
              <a:off x="3323605" y="221011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1485000">
              <a:off x="3367066" y="222912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1620000">
              <a:off x="3409749" y="224982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1755000">
              <a:off x="3451585" y="2272191"/>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1890000">
              <a:off x="3492511" y="229617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2025000">
              <a:off x="3532464" y="232175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2160000">
              <a:off x="3571382" y="234887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2295000">
              <a:off x="3609206" y="237750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2430000">
              <a:off x="3645875" y="240760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2565000">
              <a:off x="3681335" y="243911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2700000">
              <a:off x="3715532" y="247199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2835000">
              <a:off x="3748411" y="250618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2970000">
              <a:off x="3779922" y="254164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3105000">
              <a:off x="3810016" y="257831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rot="3240000">
              <a:off x="3838646" y="2616141"/>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rot="3375000">
              <a:off x="3865772" y="265506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rot="3510000">
              <a:off x="3891346" y="269501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3645000">
              <a:off x="3915333" y="273593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3780000">
              <a:off x="3937696" y="277777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rot="3915000">
              <a:off x="3958399" y="282045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4050000">
              <a:off x="3977410" y="286392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rot="4185000">
              <a:off x="3994700" y="290809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rot="4320000">
              <a:off x="4010239" y="295291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rot="4455000">
              <a:off x="4024012" y="299830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rot="4590000">
              <a:off x="4035989" y="304421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rot="4725000">
              <a:off x="4046156" y="309054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rot="4860000">
              <a:off x="4054495" y="313724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4995000">
              <a:off x="4060995" y="318423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rot="5130000">
              <a:off x="4065645" y="323144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rot="5265000">
              <a:off x="4068436" y="327880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rot="5535000">
              <a:off x="4068436" y="337365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rot="5670000">
              <a:off x="4065645" y="342101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rot="5805000">
              <a:off x="4060995" y="346822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rot="5940000">
              <a:off x="4054495" y="351521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rot="6075000">
              <a:off x="4046156" y="356191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rot="6210000">
              <a:off x="4035989" y="360824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rot="6345000">
              <a:off x="4024012" y="365414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rot="6480000">
              <a:off x="4010239" y="369954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rot="6615000">
              <a:off x="3994700" y="374436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rot="6750000">
              <a:off x="3977410" y="378853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rot="6885000">
              <a:off x="3958399" y="3832001"/>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rot="7020000">
              <a:off x="3937696" y="387468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rot="7155000">
              <a:off x="3915333" y="391652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rot="7290000">
              <a:off x="3891346" y="395744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rot="7425000">
              <a:off x="3865772" y="399740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rot="7560000">
              <a:off x="3838646" y="403631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rot="7695000">
              <a:off x="3810016" y="4074141"/>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rot="7830000">
              <a:off x="3779922" y="411081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rot="7965000">
              <a:off x="3748411" y="414627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rot="8100000">
              <a:off x="3715532" y="418046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rot="8235000">
              <a:off x="3681335" y="421334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rot="8370000">
              <a:off x="3645875" y="424485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rot="8505000">
              <a:off x="3609206" y="427495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rot="8640000">
              <a:off x="3571382" y="430358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8775000">
              <a:off x="3532464" y="433070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rot="8910000">
              <a:off x="3492511" y="435628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rot="9045000">
              <a:off x="3451585" y="438026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rot="9180000">
              <a:off x="3409749" y="440263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rot="9315000">
              <a:off x="3367066" y="442333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rot="9450000">
              <a:off x="3323605" y="444234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rot="9585000">
              <a:off x="3279430" y="445963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rot="9720000">
              <a:off x="3234610" y="447517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rot="9855000">
              <a:off x="3189215" y="448894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rot="9990000">
              <a:off x="3143314" y="450092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rot="10125000">
              <a:off x="3096978" y="451109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rot="10260000">
              <a:off x="3050279" y="451942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rot="10395000">
              <a:off x="3003287" y="452592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rot="10530000">
              <a:off x="2956078" y="453058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rot="10665000">
              <a:off x="2908723" y="453337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rot="10935000">
              <a:off x="2813865" y="453337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rot="11070000">
              <a:off x="2766510" y="453058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rot="11205000">
              <a:off x="2719301" y="452592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rot="11340000">
              <a:off x="2672311" y="451942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rot="11475000">
              <a:off x="2625610" y="451109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rot="11610000">
              <a:off x="2579275" y="450092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rot="11745000">
              <a:off x="2533374" y="448894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rot="11880000">
              <a:off x="2487980" y="447517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rot="12015000">
              <a:off x="2443158" y="445963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rot="12150000">
              <a:off x="2398985" y="444234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rot="12285000">
              <a:off x="2355522" y="442333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rot="12420000">
              <a:off x="2312841" y="440263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rot="12555000">
              <a:off x="2271004" y="438026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rot="12690000">
              <a:off x="2230078" y="435628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rot="12825000">
              <a:off x="2190124" y="433070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rot="12960000">
              <a:off x="2151206" y="430358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rot="13095000">
              <a:off x="2113383" y="427495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rot="13230000">
              <a:off x="2076713" y="424485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rot="13365000">
              <a:off x="2041253" y="421334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rot="13500000">
              <a:off x="2007056" y="418046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rot="13635000">
              <a:off x="1974179" y="414627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rot="13770000">
              <a:off x="1942667" y="411081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rot="13905000">
              <a:off x="1912573" y="4074141"/>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rot="14040000">
              <a:off x="1883942" y="403631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rot="14175000">
              <a:off x="1856818" y="399740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rot="14310000">
              <a:off x="1831243" y="395744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rot="14445000">
              <a:off x="1807255" y="391652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rot="14580000">
              <a:off x="1784893" y="387468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rot="14715000">
              <a:off x="1764191" y="3832001"/>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rot="14850000">
              <a:off x="1745178" y="378853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rot="14985000">
              <a:off x="1727888" y="374436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rot="15120000">
              <a:off x="1712347" y="369954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rot="15255000">
              <a:off x="1698577" y="365414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rot="15390000">
              <a:off x="1686600" y="360824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rot="15525000">
              <a:off x="1676433" y="356191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rot="15660000">
              <a:off x="1668093" y="351521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rot="15795000">
              <a:off x="1661594" y="346822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rot="15930000">
              <a:off x="1656943" y="342101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rot="16065000">
              <a:off x="1654152" y="337365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rot="16335000">
              <a:off x="1654152" y="327880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rot="16470000">
              <a:off x="1656943" y="323144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rot="16605000">
              <a:off x="1661594" y="318423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rot="16740000">
              <a:off x="1668093" y="313724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rot="16875000">
              <a:off x="1676433" y="309054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rot="17010000">
              <a:off x="1686600" y="304421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rot="17145000">
              <a:off x="1698577" y="2998309"/>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rot="17280000">
              <a:off x="1712347" y="2952913"/>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rot="17415000">
              <a:off x="1727888" y="2908094"/>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rot="17550000">
              <a:off x="1745178" y="2863920"/>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rot="17685000">
              <a:off x="1764191" y="2820458"/>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rot="17820000">
              <a:off x="1784893" y="2777775"/>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rot="17955000">
              <a:off x="1807255" y="2735938"/>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rot="18090000">
              <a:off x="1831243" y="2695013"/>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rot="18225000">
              <a:off x="1856818" y="2655060"/>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rot="18360000">
              <a:off x="1883942" y="2616141"/>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rot="18495000">
              <a:off x="1912573" y="2578319"/>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rot="18630000">
              <a:off x="1942667" y="2541647"/>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rot="18765000">
              <a:off x="1974179" y="2506188"/>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rot="18900000">
              <a:off x="2007056" y="2471992"/>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rot="19035000">
              <a:off x="2041253" y="2439114"/>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rot="19170000">
              <a:off x="2076713" y="2407602"/>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rot="19305000">
              <a:off x="2113383" y="2377508"/>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rot="19440000">
              <a:off x="2151206" y="2348877"/>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rot="19575000">
              <a:off x="2190124" y="2321752"/>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rot="19710000">
              <a:off x="2230078" y="2296177"/>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rot="19845000">
              <a:off x="2271004" y="2272191"/>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rot="19980000">
              <a:off x="2312841" y="2249827"/>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rot="20115000">
              <a:off x="2355522" y="2229124"/>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rot="20250000">
              <a:off x="2398985" y="2210113"/>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rot="20385000">
              <a:off x="2443158" y="2192824"/>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rot="20520000">
              <a:off x="2487980" y="2177282"/>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rot="20655000">
              <a:off x="2533374" y="2163512"/>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rot="20790000">
              <a:off x="2579275" y="2151533"/>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rot="20925000">
              <a:off x="2625610" y="2141368"/>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rot="21060000">
              <a:off x="2672311" y="2133029"/>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a:xfrm rot="21195000">
              <a:off x="2719301" y="2126529"/>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rot="21330000">
              <a:off x="2766510" y="2121878"/>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rot="21465000">
              <a:off x="2813865" y="2119087"/>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66" name="组合 165"/>
            <p:cNvGrpSpPr/>
            <p:nvPr/>
          </p:nvGrpSpPr>
          <p:grpSpPr>
            <a:xfrm>
              <a:off x="1582158" y="3397290"/>
              <a:ext cx="2561358" cy="0"/>
              <a:chOff x="1701800" y="2755900"/>
              <a:chExt cx="2746511" cy="0"/>
            </a:xfrm>
          </p:grpSpPr>
          <p:cxnSp>
            <p:nvCxnSpPr>
              <p:cNvPr id="176" name="直接连接符 175"/>
              <p:cNvCxnSpPr/>
              <p:nvPr/>
            </p:nvCxnSpPr>
            <p:spPr>
              <a:xfrm flipH="1">
                <a:off x="4185511"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7" name="组合 166"/>
            <p:cNvGrpSpPr/>
            <p:nvPr/>
          </p:nvGrpSpPr>
          <p:grpSpPr>
            <a:xfrm rot="5400000">
              <a:off x="1579198" y="3399426"/>
              <a:ext cx="2561359" cy="0"/>
              <a:chOff x="1701801" y="2755900"/>
              <a:chExt cx="2746511" cy="1"/>
            </a:xfrm>
          </p:grpSpPr>
          <p:cxnSp>
            <p:nvCxnSpPr>
              <p:cNvPr id="174" name="直接连接符 173"/>
              <p:cNvCxnSpPr/>
              <p:nvPr/>
            </p:nvCxnSpPr>
            <p:spPr>
              <a:xfrm flipH="1">
                <a:off x="4185512"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nvCxnSpPr>
            <p:spPr>
              <a:xfrm>
                <a:off x="1701801" y="2755901"/>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8" name="组合 167"/>
            <p:cNvGrpSpPr/>
            <p:nvPr/>
          </p:nvGrpSpPr>
          <p:grpSpPr>
            <a:xfrm rot="2700000">
              <a:off x="1648710" y="3330546"/>
              <a:ext cx="2561359" cy="0"/>
              <a:chOff x="1701800" y="2755900"/>
              <a:chExt cx="2746511" cy="1"/>
            </a:xfrm>
          </p:grpSpPr>
          <p:cxnSp>
            <p:nvCxnSpPr>
              <p:cNvPr id="172" name="直接连接符 171"/>
              <p:cNvCxnSpPr/>
              <p:nvPr/>
            </p:nvCxnSpPr>
            <p:spPr>
              <a:xfrm flipH="1">
                <a:off x="4185511" y="2755901"/>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9" name="组合 168"/>
            <p:cNvGrpSpPr/>
            <p:nvPr/>
          </p:nvGrpSpPr>
          <p:grpSpPr>
            <a:xfrm rot="18900000" flipH="1">
              <a:off x="1615553" y="3432524"/>
              <a:ext cx="2561359" cy="0"/>
              <a:chOff x="1701800" y="2755900"/>
              <a:chExt cx="2746511" cy="1"/>
            </a:xfrm>
          </p:grpSpPr>
          <p:cxnSp>
            <p:nvCxnSpPr>
              <p:cNvPr id="170" name="直接连接符 169"/>
              <p:cNvCxnSpPr/>
              <p:nvPr/>
            </p:nvCxnSpPr>
            <p:spPr>
              <a:xfrm flipH="1">
                <a:off x="4185511" y="2755901"/>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78" name="组合 177"/>
          <p:cNvGrpSpPr/>
          <p:nvPr/>
        </p:nvGrpSpPr>
        <p:grpSpPr>
          <a:xfrm>
            <a:off x="2674960" y="1329901"/>
            <a:ext cx="1640144" cy="1639550"/>
            <a:chOff x="2329031" y="904800"/>
            <a:chExt cx="2752780" cy="2752780"/>
          </a:xfrm>
        </p:grpSpPr>
        <p:sp>
          <p:nvSpPr>
            <p:cNvPr id="179" name="椭圆 178"/>
            <p:cNvSpPr/>
            <p:nvPr/>
          </p:nvSpPr>
          <p:spPr>
            <a:xfrm>
              <a:off x="2329031" y="904800"/>
              <a:ext cx="2752780" cy="2752780"/>
            </a:xfrm>
            <a:prstGeom prst="ellipse">
              <a:avLst/>
            </a:prstGeom>
            <a:solidFill>
              <a:schemeClr val="bg1">
                <a:lumMod val="85000"/>
              </a:schemeClr>
            </a:solidFill>
            <a:ln w="31750">
              <a:gradFill flip="none" rotWithShape="1">
                <a:gsLst>
                  <a:gs pos="100000">
                    <a:schemeClr val="bg1"/>
                  </a:gs>
                  <a:gs pos="0">
                    <a:schemeClr val="bg1">
                      <a:lumMod val="65000"/>
                    </a:schemeClr>
                  </a:gs>
                </a:gsLst>
                <a:lin ang="2700000" scaled="1"/>
                <a:tileRect/>
              </a:gradFill>
            </a:ln>
            <a:effectLst>
              <a:innerShdw blurRad="1270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80" name="椭圆 179"/>
            <p:cNvSpPr/>
            <p:nvPr/>
          </p:nvSpPr>
          <p:spPr>
            <a:xfrm>
              <a:off x="2490959" y="1059959"/>
              <a:ext cx="2431374" cy="2431374"/>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tileRect/>
              </a:gradFill>
            </a:ln>
            <a:effectLst>
              <a:outerShdw blurRad="101600"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81" name="文本框 1607"/>
          <p:cNvSpPr txBox="1"/>
          <p:nvPr/>
        </p:nvSpPr>
        <p:spPr>
          <a:xfrm>
            <a:off x="3115728" y="1871968"/>
            <a:ext cx="836193" cy="507831"/>
          </a:xfrm>
          <a:prstGeom prst="rect">
            <a:avLst/>
          </a:prstGeom>
          <a:noFill/>
        </p:spPr>
        <p:txBody>
          <a:bodyPr wrap="square" rtlCol="0">
            <a:spAutoFit/>
          </a:bodyPr>
          <a:lstStyle/>
          <a:p>
            <a:pPr algn="ctr"/>
            <a:r>
              <a:rPr lang="en-US" altLang="zh-CN" sz="2700" dirty="0">
                <a:solidFill>
                  <a:srgbClr val="01ACBE"/>
                </a:solidFill>
                <a:latin typeface="Impact" panose="020B0806030902050204" pitchFamily="34" charset="0"/>
              </a:rPr>
              <a:t>50%</a:t>
            </a:r>
            <a:endParaRPr lang="zh-CN" altLang="en-US" sz="2700" dirty="0">
              <a:solidFill>
                <a:srgbClr val="01ACBE"/>
              </a:solidFill>
              <a:latin typeface="Impact" panose="020B0806030902050204" pitchFamily="34" charset="0"/>
            </a:endParaRPr>
          </a:p>
        </p:txBody>
      </p:sp>
      <p:grpSp>
        <p:nvGrpSpPr>
          <p:cNvPr id="182" name="组合 181"/>
          <p:cNvGrpSpPr/>
          <p:nvPr/>
        </p:nvGrpSpPr>
        <p:grpSpPr>
          <a:xfrm>
            <a:off x="2828764" y="1442577"/>
            <a:ext cx="1356280" cy="1374331"/>
            <a:chOff x="3654108" y="2497101"/>
            <a:chExt cx="1808138" cy="1832865"/>
          </a:xfrm>
        </p:grpSpPr>
        <p:cxnSp>
          <p:nvCxnSpPr>
            <p:cNvPr id="183" name="直接连接符 182"/>
            <p:cNvCxnSpPr/>
            <p:nvPr/>
          </p:nvCxnSpPr>
          <p:spPr>
            <a:xfrm>
              <a:off x="4545467" y="254468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rot="135000">
              <a:off x="4578516" y="254533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rot="270000">
              <a:off x="4611516" y="254728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rot="405000">
              <a:off x="4644414" y="255052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rot="540000">
              <a:off x="4677159" y="255505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rot="675000">
              <a:off x="4709701" y="256086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rot="810000">
              <a:off x="4741990" y="256794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190" name="直接连接符 189"/>
            <p:cNvCxnSpPr/>
            <p:nvPr/>
          </p:nvCxnSpPr>
          <p:spPr>
            <a:xfrm rot="945000">
              <a:off x="4773976" y="257629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rot="1080000">
              <a:off x="4805609" y="258589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192" name="直接连接符 191"/>
            <p:cNvCxnSpPr/>
            <p:nvPr/>
          </p:nvCxnSpPr>
          <p:spPr>
            <a:xfrm rot="1215000">
              <a:off x="4836841" y="259672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193" name="直接连接符 192"/>
            <p:cNvCxnSpPr/>
            <p:nvPr/>
          </p:nvCxnSpPr>
          <p:spPr>
            <a:xfrm rot="1350000">
              <a:off x="4867625" y="260876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194" name="直接连接符 193"/>
            <p:cNvCxnSpPr/>
            <p:nvPr/>
          </p:nvCxnSpPr>
          <p:spPr>
            <a:xfrm rot="1485000">
              <a:off x="4897910" y="262201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195" name="直接连接符 194"/>
            <p:cNvCxnSpPr/>
            <p:nvPr/>
          </p:nvCxnSpPr>
          <p:spPr>
            <a:xfrm rot="1620000">
              <a:off x="4927654" y="263644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196" name="直接连接符 195"/>
            <p:cNvCxnSpPr/>
            <p:nvPr/>
          </p:nvCxnSpPr>
          <p:spPr>
            <a:xfrm rot="1755000">
              <a:off x="4956806" y="265202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197" name="直接连接符 196"/>
            <p:cNvCxnSpPr/>
            <p:nvPr/>
          </p:nvCxnSpPr>
          <p:spPr>
            <a:xfrm rot="1890000">
              <a:off x="4985325" y="266874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198" name="直接连接符 197"/>
            <p:cNvCxnSpPr/>
            <p:nvPr/>
          </p:nvCxnSpPr>
          <p:spPr>
            <a:xfrm rot="2025000">
              <a:off x="5013167" y="268656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199" name="直接连接符 198"/>
            <p:cNvCxnSpPr/>
            <p:nvPr/>
          </p:nvCxnSpPr>
          <p:spPr>
            <a:xfrm rot="2160000">
              <a:off x="5040287" y="270546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00" name="直接连接符 199"/>
            <p:cNvCxnSpPr/>
            <p:nvPr/>
          </p:nvCxnSpPr>
          <p:spPr>
            <a:xfrm rot="2295000">
              <a:off x="5066644" y="272541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01" name="直接连接符 200"/>
            <p:cNvCxnSpPr/>
            <p:nvPr/>
          </p:nvCxnSpPr>
          <p:spPr>
            <a:xfrm rot="2430000">
              <a:off x="5092197" y="274638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02" name="直接连接符 201"/>
            <p:cNvCxnSpPr/>
            <p:nvPr/>
          </p:nvCxnSpPr>
          <p:spPr>
            <a:xfrm rot="2565000">
              <a:off x="5116906" y="276834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03" name="直接连接符 202"/>
            <p:cNvCxnSpPr/>
            <p:nvPr/>
          </p:nvCxnSpPr>
          <p:spPr>
            <a:xfrm rot="2700000">
              <a:off x="5140736" y="279125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04" name="直接连接符 203"/>
            <p:cNvCxnSpPr/>
            <p:nvPr/>
          </p:nvCxnSpPr>
          <p:spPr>
            <a:xfrm rot="2835000">
              <a:off x="5163648" y="281508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05" name="直接连接符 204"/>
            <p:cNvCxnSpPr/>
            <p:nvPr/>
          </p:nvCxnSpPr>
          <p:spPr>
            <a:xfrm rot="2970000">
              <a:off x="5185606" y="283979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06" name="直接连接符 205"/>
            <p:cNvCxnSpPr/>
            <p:nvPr/>
          </p:nvCxnSpPr>
          <p:spPr>
            <a:xfrm rot="3105000">
              <a:off x="5206577" y="286535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07" name="直接连接符 206"/>
            <p:cNvCxnSpPr/>
            <p:nvPr/>
          </p:nvCxnSpPr>
          <p:spPr>
            <a:xfrm rot="3240000">
              <a:off x="5226528" y="289170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08" name="直接连接符 207"/>
            <p:cNvCxnSpPr/>
            <p:nvPr/>
          </p:nvCxnSpPr>
          <p:spPr>
            <a:xfrm rot="3375000">
              <a:off x="5245430" y="291882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09" name="直接连接符 208"/>
            <p:cNvCxnSpPr/>
            <p:nvPr/>
          </p:nvCxnSpPr>
          <p:spPr>
            <a:xfrm rot="3510000">
              <a:off x="5263251" y="294666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0" name="直接连接符 209"/>
            <p:cNvCxnSpPr/>
            <p:nvPr/>
          </p:nvCxnSpPr>
          <p:spPr>
            <a:xfrm rot="3645000">
              <a:off x="5279967" y="297518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1" name="直接连接符 210"/>
            <p:cNvCxnSpPr/>
            <p:nvPr/>
          </p:nvCxnSpPr>
          <p:spPr>
            <a:xfrm rot="3780000">
              <a:off x="5295550" y="300433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2" name="直接连接符 211"/>
            <p:cNvCxnSpPr/>
            <p:nvPr/>
          </p:nvCxnSpPr>
          <p:spPr>
            <a:xfrm rot="3915000">
              <a:off x="5309976" y="303408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3" name="直接连接符 212"/>
            <p:cNvCxnSpPr/>
            <p:nvPr/>
          </p:nvCxnSpPr>
          <p:spPr>
            <a:xfrm rot="4050000">
              <a:off x="5323224" y="306436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4" name="直接连接符 213"/>
            <p:cNvCxnSpPr/>
            <p:nvPr/>
          </p:nvCxnSpPr>
          <p:spPr>
            <a:xfrm rot="4185000">
              <a:off x="5335273" y="309515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p:nvPr/>
          </p:nvCxnSpPr>
          <p:spPr>
            <a:xfrm rot="4320000">
              <a:off x="5346101" y="312638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6" name="直接连接符 215"/>
            <p:cNvCxnSpPr/>
            <p:nvPr/>
          </p:nvCxnSpPr>
          <p:spPr>
            <a:xfrm rot="4455000">
              <a:off x="5355698" y="315801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7" name="直接连接符 216"/>
            <p:cNvCxnSpPr/>
            <p:nvPr/>
          </p:nvCxnSpPr>
          <p:spPr>
            <a:xfrm rot="4590000">
              <a:off x="5364045" y="319000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p:nvPr/>
          </p:nvCxnSpPr>
          <p:spPr>
            <a:xfrm rot="4725000">
              <a:off x="5371130" y="322229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9" name="直接连接符 218"/>
            <p:cNvCxnSpPr/>
            <p:nvPr/>
          </p:nvCxnSpPr>
          <p:spPr>
            <a:xfrm rot="4860000">
              <a:off x="5376940" y="325483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0" name="直接连接符 219"/>
            <p:cNvCxnSpPr/>
            <p:nvPr/>
          </p:nvCxnSpPr>
          <p:spPr>
            <a:xfrm rot="4995000">
              <a:off x="5381470" y="328757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p:nvPr/>
          </p:nvCxnSpPr>
          <p:spPr>
            <a:xfrm rot="5130000">
              <a:off x="5384710" y="332047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2" name="直接连接符 221"/>
            <p:cNvCxnSpPr/>
            <p:nvPr/>
          </p:nvCxnSpPr>
          <p:spPr>
            <a:xfrm rot="5265000">
              <a:off x="5386656" y="335347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3" name="直接连接符 222"/>
            <p:cNvCxnSpPr/>
            <p:nvPr/>
          </p:nvCxnSpPr>
          <p:spPr>
            <a:xfrm rot="5535000">
              <a:off x="5386656" y="341957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4" name="直接连接符 223"/>
            <p:cNvCxnSpPr/>
            <p:nvPr/>
          </p:nvCxnSpPr>
          <p:spPr>
            <a:xfrm rot="5670000">
              <a:off x="5384710" y="345257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5" name="直接连接符 224"/>
            <p:cNvCxnSpPr/>
            <p:nvPr/>
          </p:nvCxnSpPr>
          <p:spPr>
            <a:xfrm rot="5805000">
              <a:off x="5381470" y="348547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6" name="直接连接符 225"/>
            <p:cNvCxnSpPr/>
            <p:nvPr/>
          </p:nvCxnSpPr>
          <p:spPr>
            <a:xfrm rot="5940000">
              <a:off x="5376940" y="351821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7" name="直接连接符 226"/>
            <p:cNvCxnSpPr/>
            <p:nvPr/>
          </p:nvCxnSpPr>
          <p:spPr>
            <a:xfrm rot="6075000">
              <a:off x="5371130" y="355076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8" name="直接连接符 227"/>
            <p:cNvCxnSpPr/>
            <p:nvPr/>
          </p:nvCxnSpPr>
          <p:spPr>
            <a:xfrm rot="6210000">
              <a:off x="5364045" y="358304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9" name="直接连接符 228"/>
            <p:cNvCxnSpPr/>
            <p:nvPr/>
          </p:nvCxnSpPr>
          <p:spPr>
            <a:xfrm rot="6345000">
              <a:off x="5355698" y="361503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0" name="直接连接符 229"/>
            <p:cNvCxnSpPr/>
            <p:nvPr/>
          </p:nvCxnSpPr>
          <p:spPr>
            <a:xfrm rot="6480000">
              <a:off x="5346101" y="364666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1" name="直接连接符 230"/>
            <p:cNvCxnSpPr/>
            <p:nvPr/>
          </p:nvCxnSpPr>
          <p:spPr>
            <a:xfrm rot="6615000">
              <a:off x="5335273" y="367790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2" name="直接连接符 231"/>
            <p:cNvCxnSpPr/>
            <p:nvPr/>
          </p:nvCxnSpPr>
          <p:spPr>
            <a:xfrm rot="6750000">
              <a:off x="5323224" y="370868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3" name="直接连接符 232"/>
            <p:cNvCxnSpPr/>
            <p:nvPr/>
          </p:nvCxnSpPr>
          <p:spPr>
            <a:xfrm rot="6885000">
              <a:off x="5309976" y="373896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4" name="直接连接符 233"/>
            <p:cNvCxnSpPr/>
            <p:nvPr/>
          </p:nvCxnSpPr>
          <p:spPr>
            <a:xfrm rot="7020000">
              <a:off x="5295550" y="376871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5" name="直接连接符 234"/>
            <p:cNvCxnSpPr/>
            <p:nvPr/>
          </p:nvCxnSpPr>
          <p:spPr>
            <a:xfrm rot="7155000">
              <a:off x="5279967" y="379786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6" name="直接连接符 235"/>
            <p:cNvCxnSpPr/>
            <p:nvPr/>
          </p:nvCxnSpPr>
          <p:spPr>
            <a:xfrm rot="7290000">
              <a:off x="5263251" y="382638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7" name="直接连接符 236"/>
            <p:cNvCxnSpPr/>
            <p:nvPr/>
          </p:nvCxnSpPr>
          <p:spPr>
            <a:xfrm rot="7425000">
              <a:off x="5245430" y="385422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8" name="直接连接符 237"/>
            <p:cNvCxnSpPr/>
            <p:nvPr/>
          </p:nvCxnSpPr>
          <p:spPr>
            <a:xfrm rot="7560000">
              <a:off x="5226528" y="388134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9" name="直接连接符 238"/>
            <p:cNvCxnSpPr/>
            <p:nvPr/>
          </p:nvCxnSpPr>
          <p:spPr>
            <a:xfrm rot="7695000">
              <a:off x="5206577" y="390770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0" name="直接连接符 239"/>
            <p:cNvCxnSpPr/>
            <p:nvPr/>
          </p:nvCxnSpPr>
          <p:spPr>
            <a:xfrm rot="7830000">
              <a:off x="5185606" y="393325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1" name="直接连接符 240"/>
            <p:cNvCxnSpPr/>
            <p:nvPr/>
          </p:nvCxnSpPr>
          <p:spPr>
            <a:xfrm rot="7965000">
              <a:off x="5163648" y="395796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2" name="直接连接符 241"/>
            <p:cNvCxnSpPr/>
            <p:nvPr/>
          </p:nvCxnSpPr>
          <p:spPr>
            <a:xfrm rot="8100000">
              <a:off x="5140736" y="398179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3" name="直接连接符 242"/>
            <p:cNvCxnSpPr/>
            <p:nvPr/>
          </p:nvCxnSpPr>
          <p:spPr>
            <a:xfrm rot="8235000">
              <a:off x="5116906" y="400470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4" name="直接连接符 243"/>
            <p:cNvCxnSpPr/>
            <p:nvPr/>
          </p:nvCxnSpPr>
          <p:spPr>
            <a:xfrm rot="8370000">
              <a:off x="5092197" y="402666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5" name="直接连接符 244"/>
            <p:cNvCxnSpPr/>
            <p:nvPr/>
          </p:nvCxnSpPr>
          <p:spPr>
            <a:xfrm rot="8505000">
              <a:off x="5066644" y="404763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6" name="直接连接符 245"/>
            <p:cNvCxnSpPr/>
            <p:nvPr/>
          </p:nvCxnSpPr>
          <p:spPr>
            <a:xfrm rot="8640000">
              <a:off x="5040287" y="406758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7" name="直接连接符 246"/>
            <p:cNvCxnSpPr/>
            <p:nvPr/>
          </p:nvCxnSpPr>
          <p:spPr>
            <a:xfrm rot="8775000">
              <a:off x="5013167" y="408648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8" name="直接连接符 247"/>
            <p:cNvCxnSpPr/>
            <p:nvPr/>
          </p:nvCxnSpPr>
          <p:spPr>
            <a:xfrm rot="8910000">
              <a:off x="4985325" y="410431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9" name="直接连接符 248"/>
            <p:cNvCxnSpPr/>
            <p:nvPr/>
          </p:nvCxnSpPr>
          <p:spPr>
            <a:xfrm rot="9045000">
              <a:off x="4956806" y="412102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0" name="直接连接符 249"/>
            <p:cNvCxnSpPr/>
            <p:nvPr/>
          </p:nvCxnSpPr>
          <p:spPr>
            <a:xfrm rot="9180000">
              <a:off x="4927654" y="413661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1" name="直接连接符 250"/>
            <p:cNvCxnSpPr/>
            <p:nvPr/>
          </p:nvCxnSpPr>
          <p:spPr>
            <a:xfrm rot="9315000">
              <a:off x="4897910" y="415103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2" name="直接连接符 251"/>
            <p:cNvCxnSpPr/>
            <p:nvPr/>
          </p:nvCxnSpPr>
          <p:spPr>
            <a:xfrm rot="9450000">
              <a:off x="4867625" y="416428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3" name="直接连接符 252"/>
            <p:cNvCxnSpPr/>
            <p:nvPr/>
          </p:nvCxnSpPr>
          <p:spPr>
            <a:xfrm rot="9585000">
              <a:off x="4836841" y="417633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4" name="直接连接符 253"/>
            <p:cNvCxnSpPr/>
            <p:nvPr/>
          </p:nvCxnSpPr>
          <p:spPr>
            <a:xfrm rot="9720000">
              <a:off x="4805609" y="418716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5" name="直接连接符 254"/>
            <p:cNvCxnSpPr/>
            <p:nvPr/>
          </p:nvCxnSpPr>
          <p:spPr>
            <a:xfrm rot="9855000">
              <a:off x="4773976" y="419675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6" name="直接连接符 255"/>
            <p:cNvCxnSpPr/>
            <p:nvPr/>
          </p:nvCxnSpPr>
          <p:spPr>
            <a:xfrm rot="9990000">
              <a:off x="4741990" y="420510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7" name="直接连接符 256"/>
            <p:cNvCxnSpPr/>
            <p:nvPr/>
          </p:nvCxnSpPr>
          <p:spPr>
            <a:xfrm rot="10125000">
              <a:off x="4709701" y="421218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p:nvPr/>
          </p:nvCxnSpPr>
          <p:spPr>
            <a:xfrm rot="10260000">
              <a:off x="4677159" y="421800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9" name="直接连接符 258"/>
            <p:cNvCxnSpPr/>
            <p:nvPr/>
          </p:nvCxnSpPr>
          <p:spPr>
            <a:xfrm rot="10395000">
              <a:off x="4644414" y="422252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0" name="直接连接符 259"/>
            <p:cNvCxnSpPr/>
            <p:nvPr/>
          </p:nvCxnSpPr>
          <p:spPr>
            <a:xfrm rot="10530000">
              <a:off x="4611516" y="422576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1" name="直接连接符 260"/>
            <p:cNvCxnSpPr/>
            <p:nvPr/>
          </p:nvCxnSpPr>
          <p:spPr>
            <a:xfrm rot="10665000">
              <a:off x="4578516" y="422771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2" name="直接连接符 261"/>
            <p:cNvCxnSpPr/>
            <p:nvPr/>
          </p:nvCxnSpPr>
          <p:spPr>
            <a:xfrm rot="10935000">
              <a:off x="4512417" y="4227714"/>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63" name="直接连接符 262"/>
            <p:cNvCxnSpPr/>
            <p:nvPr/>
          </p:nvCxnSpPr>
          <p:spPr>
            <a:xfrm rot="11070000">
              <a:off x="4479417" y="422576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64" name="直接连接符 263"/>
            <p:cNvCxnSpPr/>
            <p:nvPr/>
          </p:nvCxnSpPr>
          <p:spPr>
            <a:xfrm rot="11205000">
              <a:off x="4446519" y="4222528"/>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65" name="直接连接符 264"/>
            <p:cNvCxnSpPr/>
            <p:nvPr/>
          </p:nvCxnSpPr>
          <p:spPr>
            <a:xfrm rot="11340000">
              <a:off x="4413775" y="4218000"/>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66" name="直接连接符 265"/>
            <p:cNvCxnSpPr/>
            <p:nvPr/>
          </p:nvCxnSpPr>
          <p:spPr>
            <a:xfrm rot="11475000">
              <a:off x="4381232" y="421218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67" name="直接连接符 266"/>
            <p:cNvCxnSpPr/>
            <p:nvPr/>
          </p:nvCxnSpPr>
          <p:spPr>
            <a:xfrm rot="11610000">
              <a:off x="4348943" y="4205104"/>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68" name="直接连接符 267"/>
            <p:cNvCxnSpPr/>
            <p:nvPr/>
          </p:nvCxnSpPr>
          <p:spPr>
            <a:xfrm rot="11745000">
              <a:off x="4316957" y="4196758"/>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69" name="直接连接符 268"/>
            <p:cNvCxnSpPr/>
            <p:nvPr/>
          </p:nvCxnSpPr>
          <p:spPr>
            <a:xfrm rot="11880000">
              <a:off x="4285325" y="418716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70" name="直接连接符 269"/>
            <p:cNvCxnSpPr/>
            <p:nvPr/>
          </p:nvCxnSpPr>
          <p:spPr>
            <a:xfrm rot="12015000">
              <a:off x="4254092" y="417633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71" name="直接连接符 270"/>
            <p:cNvCxnSpPr/>
            <p:nvPr/>
          </p:nvCxnSpPr>
          <p:spPr>
            <a:xfrm rot="12150000">
              <a:off x="4223309" y="4164284"/>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72" name="直接连接符 271"/>
            <p:cNvCxnSpPr/>
            <p:nvPr/>
          </p:nvCxnSpPr>
          <p:spPr>
            <a:xfrm rot="12285000">
              <a:off x="4193023" y="415103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73" name="直接连接符 272"/>
            <p:cNvCxnSpPr/>
            <p:nvPr/>
          </p:nvCxnSpPr>
          <p:spPr>
            <a:xfrm rot="12420000">
              <a:off x="4163280" y="4136610"/>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74" name="直接连接符 273"/>
            <p:cNvCxnSpPr/>
            <p:nvPr/>
          </p:nvCxnSpPr>
          <p:spPr>
            <a:xfrm rot="12555000">
              <a:off x="4134127" y="412102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75" name="直接连接符 274"/>
            <p:cNvCxnSpPr/>
            <p:nvPr/>
          </p:nvCxnSpPr>
          <p:spPr>
            <a:xfrm rot="12690000">
              <a:off x="4105608" y="410431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76" name="直接连接符 275"/>
            <p:cNvCxnSpPr/>
            <p:nvPr/>
          </p:nvCxnSpPr>
          <p:spPr>
            <a:xfrm rot="12825000">
              <a:off x="4077766" y="408648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77" name="直接连接符 276"/>
            <p:cNvCxnSpPr/>
            <p:nvPr/>
          </p:nvCxnSpPr>
          <p:spPr>
            <a:xfrm rot="12960000">
              <a:off x="4050646" y="406758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78" name="直接连接符 277"/>
            <p:cNvCxnSpPr/>
            <p:nvPr/>
          </p:nvCxnSpPr>
          <p:spPr>
            <a:xfrm rot="13095000">
              <a:off x="4024289" y="404763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79" name="直接连接符 278"/>
            <p:cNvCxnSpPr/>
            <p:nvPr/>
          </p:nvCxnSpPr>
          <p:spPr>
            <a:xfrm rot="13230000">
              <a:off x="3998736" y="4026664"/>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80" name="直接连接符 279"/>
            <p:cNvCxnSpPr/>
            <p:nvPr/>
          </p:nvCxnSpPr>
          <p:spPr>
            <a:xfrm rot="13365000">
              <a:off x="3974027" y="400470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81" name="直接连接符 280"/>
            <p:cNvCxnSpPr/>
            <p:nvPr/>
          </p:nvCxnSpPr>
          <p:spPr>
            <a:xfrm rot="13500000">
              <a:off x="3950197" y="398179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82" name="直接连接符 281"/>
            <p:cNvCxnSpPr/>
            <p:nvPr/>
          </p:nvCxnSpPr>
          <p:spPr>
            <a:xfrm rot="13635000">
              <a:off x="3927286" y="395796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83" name="直接连接符 282"/>
            <p:cNvCxnSpPr/>
            <p:nvPr/>
          </p:nvCxnSpPr>
          <p:spPr>
            <a:xfrm rot="13770000">
              <a:off x="3905327" y="393325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84" name="直接连接符 283"/>
            <p:cNvCxnSpPr/>
            <p:nvPr/>
          </p:nvCxnSpPr>
          <p:spPr>
            <a:xfrm rot="13905000">
              <a:off x="3884357" y="390770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85" name="直接连接符 284"/>
            <p:cNvCxnSpPr/>
            <p:nvPr/>
          </p:nvCxnSpPr>
          <p:spPr>
            <a:xfrm rot="14040000">
              <a:off x="3864405" y="388134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86" name="直接连接符 285"/>
            <p:cNvCxnSpPr/>
            <p:nvPr/>
          </p:nvCxnSpPr>
          <p:spPr>
            <a:xfrm rot="14175000">
              <a:off x="3845504" y="385422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87" name="直接连接符 286"/>
            <p:cNvCxnSpPr/>
            <p:nvPr/>
          </p:nvCxnSpPr>
          <p:spPr>
            <a:xfrm rot="14310000">
              <a:off x="3827682" y="382638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88" name="直接连接符 287"/>
            <p:cNvCxnSpPr/>
            <p:nvPr/>
          </p:nvCxnSpPr>
          <p:spPr>
            <a:xfrm rot="14445000">
              <a:off x="3810966" y="379786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89" name="直接连接符 288"/>
            <p:cNvCxnSpPr/>
            <p:nvPr/>
          </p:nvCxnSpPr>
          <p:spPr>
            <a:xfrm rot="14580000">
              <a:off x="3795383" y="3768712"/>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0" name="直接连接符 289"/>
            <p:cNvCxnSpPr/>
            <p:nvPr/>
          </p:nvCxnSpPr>
          <p:spPr>
            <a:xfrm rot="14715000">
              <a:off x="3780957" y="373896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1" name="直接连接符 290"/>
            <p:cNvCxnSpPr/>
            <p:nvPr/>
          </p:nvCxnSpPr>
          <p:spPr>
            <a:xfrm rot="14850000">
              <a:off x="3767709" y="370868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2" name="直接连接符 291"/>
            <p:cNvCxnSpPr/>
            <p:nvPr/>
          </p:nvCxnSpPr>
          <p:spPr>
            <a:xfrm rot="14985000">
              <a:off x="3755660" y="367790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3" name="直接连接符 292"/>
            <p:cNvCxnSpPr/>
            <p:nvPr/>
          </p:nvCxnSpPr>
          <p:spPr>
            <a:xfrm rot="15120000">
              <a:off x="3744830" y="3646668"/>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4" name="直接连接符 293"/>
            <p:cNvCxnSpPr/>
            <p:nvPr/>
          </p:nvCxnSpPr>
          <p:spPr>
            <a:xfrm rot="15255000">
              <a:off x="3735235" y="361503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5" name="直接连接符 294"/>
            <p:cNvCxnSpPr/>
            <p:nvPr/>
          </p:nvCxnSpPr>
          <p:spPr>
            <a:xfrm rot="15390000">
              <a:off x="3726888" y="358304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6" name="直接连接符 295"/>
            <p:cNvCxnSpPr/>
            <p:nvPr/>
          </p:nvCxnSpPr>
          <p:spPr>
            <a:xfrm rot="15525000">
              <a:off x="3719803" y="355076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7" name="直接连接符 296"/>
            <p:cNvCxnSpPr/>
            <p:nvPr/>
          </p:nvCxnSpPr>
          <p:spPr>
            <a:xfrm rot="15660000">
              <a:off x="3713992" y="3518218"/>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8" name="直接连接符 297"/>
            <p:cNvCxnSpPr/>
            <p:nvPr/>
          </p:nvCxnSpPr>
          <p:spPr>
            <a:xfrm rot="15795000">
              <a:off x="3709463" y="3485472"/>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9" name="直接连接符 298"/>
            <p:cNvCxnSpPr/>
            <p:nvPr/>
          </p:nvCxnSpPr>
          <p:spPr>
            <a:xfrm rot="15930000">
              <a:off x="3706223" y="345257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0" name="直接连接符 299"/>
            <p:cNvCxnSpPr/>
            <p:nvPr/>
          </p:nvCxnSpPr>
          <p:spPr>
            <a:xfrm rot="16065000">
              <a:off x="3704277" y="341957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1" name="直接连接符 300"/>
            <p:cNvCxnSpPr/>
            <p:nvPr/>
          </p:nvCxnSpPr>
          <p:spPr>
            <a:xfrm rot="16335000">
              <a:off x="3704277" y="335347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2" name="直接连接符 301"/>
            <p:cNvCxnSpPr/>
            <p:nvPr/>
          </p:nvCxnSpPr>
          <p:spPr>
            <a:xfrm rot="16470000">
              <a:off x="3706223" y="332047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3" name="直接连接符 302"/>
            <p:cNvCxnSpPr/>
            <p:nvPr/>
          </p:nvCxnSpPr>
          <p:spPr>
            <a:xfrm rot="16605000">
              <a:off x="3709463" y="328757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4" name="直接连接符 303"/>
            <p:cNvCxnSpPr/>
            <p:nvPr/>
          </p:nvCxnSpPr>
          <p:spPr>
            <a:xfrm rot="16740000">
              <a:off x="3713992" y="325483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5" name="直接连接符 304"/>
            <p:cNvCxnSpPr/>
            <p:nvPr/>
          </p:nvCxnSpPr>
          <p:spPr>
            <a:xfrm rot="16875000">
              <a:off x="3719803" y="322229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6" name="直接连接符 305"/>
            <p:cNvCxnSpPr/>
            <p:nvPr/>
          </p:nvCxnSpPr>
          <p:spPr>
            <a:xfrm rot="17010000">
              <a:off x="3726888" y="319000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7" name="直接连接符 306"/>
            <p:cNvCxnSpPr/>
            <p:nvPr/>
          </p:nvCxnSpPr>
          <p:spPr>
            <a:xfrm rot="17145000">
              <a:off x="3735235" y="315801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8" name="直接连接符 307"/>
            <p:cNvCxnSpPr/>
            <p:nvPr/>
          </p:nvCxnSpPr>
          <p:spPr>
            <a:xfrm rot="17280000">
              <a:off x="3744830" y="312638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9" name="直接连接符 308"/>
            <p:cNvCxnSpPr/>
            <p:nvPr/>
          </p:nvCxnSpPr>
          <p:spPr>
            <a:xfrm rot="17415000">
              <a:off x="3755660" y="3095152"/>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0" name="直接连接符 309"/>
            <p:cNvCxnSpPr/>
            <p:nvPr/>
          </p:nvCxnSpPr>
          <p:spPr>
            <a:xfrm rot="17550000">
              <a:off x="3767709" y="306436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1" name="直接连接符 310"/>
            <p:cNvCxnSpPr/>
            <p:nvPr/>
          </p:nvCxnSpPr>
          <p:spPr>
            <a:xfrm rot="17685000">
              <a:off x="3780957" y="303408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2" name="直接连接符 311"/>
            <p:cNvCxnSpPr/>
            <p:nvPr/>
          </p:nvCxnSpPr>
          <p:spPr>
            <a:xfrm rot="17820000">
              <a:off x="3795383" y="300433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3" name="直接连接符 312"/>
            <p:cNvCxnSpPr/>
            <p:nvPr/>
          </p:nvCxnSpPr>
          <p:spPr>
            <a:xfrm rot="17955000">
              <a:off x="3810966" y="297518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4" name="直接连接符 313"/>
            <p:cNvCxnSpPr/>
            <p:nvPr/>
          </p:nvCxnSpPr>
          <p:spPr>
            <a:xfrm rot="18090000">
              <a:off x="3827682" y="294666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5" name="直接连接符 314"/>
            <p:cNvCxnSpPr/>
            <p:nvPr/>
          </p:nvCxnSpPr>
          <p:spPr>
            <a:xfrm rot="18225000">
              <a:off x="3845504" y="291882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6" name="直接连接符 315"/>
            <p:cNvCxnSpPr/>
            <p:nvPr/>
          </p:nvCxnSpPr>
          <p:spPr>
            <a:xfrm rot="18360000">
              <a:off x="3864405" y="289170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7" name="直接连接符 316"/>
            <p:cNvCxnSpPr/>
            <p:nvPr/>
          </p:nvCxnSpPr>
          <p:spPr>
            <a:xfrm rot="18495000">
              <a:off x="3884357" y="2865350"/>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8" name="直接连接符 317"/>
            <p:cNvCxnSpPr/>
            <p:nvPr/>
          </p:nvCxnSpPr>
          <p:spPr>
            <a:xfrm rot="18630000">
              <a:off x="3905327" y="283979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9" name="直接连接符 318"/>
            <p:cNvCxnSpPr/>
            <p:nvPr/>
          </p:nvCxnSpPr>
          <p:spPr>
            <a:xfrm rot="18765000">
              <a:off x="3927286" y="281508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0" name="直接连接符 319"/>
            <p:cNvCxnSpPr/>
            <p:nvPr/>
          </p:nvCxnSpPr>
          <p:spPr>
            <a:xfrm rot="18900000">
              <a:off x="3950197" y="279125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1" name="直接连接符 320"/>
            <p:cNvCxnSpPr/>
            <p:nvPr/>
          </p:nvCxnSpPr>
          <p:spPr>
            <a:xfrm rot="19035000">
              <a:off x="3974027" y="276834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2" name="直接连接符 321"/>
            <p:cNvCxnSpPr/>
            <p:nvPr/>
          </p:nvCxnSpPr>
          <p:spPr>
            <a:xfrm rot="19170000">
              <a:off x="3998736" y="274638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3" name="直接连接符 322"/>
            <p:cNvCxnSpPr/>
            <p:nvPr/>
          </p:nvCxnSpPr>
          <p:spPr>
            <a:xfrm rot="19305000">
              <a:off x="4024289" y="272541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4" name="直接连接符 323"/>
            <p:cNvCxnSpPr/>
            <p:nvPr/>
          </p:nvCxnSpPr>
          <p:spPr>
            <a:xfrm rot="19440000">
              <a:off x="4050646" y="270546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5" name="直接连接符 324"/>
            <p:cNvCxnSpPr/>
            <p:nvPr/>
          </p:nvCxnSpPr>
          <p:spPr>
            <a:xfrm rot="19575000">
              <a:off x="4077766" y="268656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6" name="直接连接符 325"/>
            <p:cNvCxnSpPr/>
            <p:nvPr/>
          </p:nvCxnSpPr>
          <p:spPr>
            <a:xfrm rot="19710000">
              <a:off x="4105608" y="266874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7" name="直接连接符 326"/>
            <p:cNvCxnSpPr/>
            <p:nvPr/>
          </p:nvCxnSpPr>
          <p:spPr>
            <a:xfrm rot="19845000">
              <a:off x="4134127" y="265202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8" name="直接连接符 327"/>
            <p:cNvCxnSpPr/>
            <p:nvPr/>
          </p:nvCxnSpPr>
          <p:spPr>
            <a:xfrm rot="19980000">
              <a:off x="4163280" y="263644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9" name="直接连接符 328"/>
            <p:cNvCxnSpPr/>
            <p:nvPr/>
          </p:nvCxnSpPr>
          <p:spPr>
            <a:xfrm rot="20115000">
              <a:off x="4193023" y="262201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0" name="直接连接符 329"/>
            <p:cNvCxnSpPr/>
            <p:nvPr/>
          </p:nvCxnSpPr>
          <p:spPr>
            <a:xfrm rot="20250000">
              <a:off x="4223309" y="260876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1" name="直接连接符 330"/>
            <p:cNvCxnSpPr/>
            <p:nvPr/>
          </p:nvCxnSpPr>
          <p:spPr>
            <a:xfrm rot="20385000">
              <a:off x="4254092" y="259672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2" name="直接连接符 331"/>
            <p:cNvCxnSpPr/>
            <p:nvPr/>
          </p:nvCxnSpPr>
          <p:spPr>
            <a:xfrm rot="20520000">
              <a:off x="4285325" y="258589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3" name="直接连接符 332"/>
            <p:cNvCxnSpPr/>
            <p:nvPr/>
          </p:nvCxnSpPr>
          <p:spPr>
            <a:xfrm rot="20655000">
              <a:off x="4316957" y="257629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4" name="直接连接符 333"/>
            <p:cNvCxnSpPr/>
            <p:nvPr/>
          </p:nvCxnSpPr>
          <p:spPr>
            <a:xfrm rot="20790000">
              <a:off x="4348943" y="256794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5" name="直接连接符 334"/>
            <p:cNvCxnSpPr/>
            <p:nvPr/>
          </p:nvCxnSpPr>
          <p:spPr>
            <a:xfrm rot="20925000">
              <a:off x="4381232" y="256086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6" name="直接连接符 335"/>
            <p:cNvCxnSpPr/>
            <p:nvPr/>
          </p:nvCxnSpPr>
          <p:spPr>
            <a:xfrm rot="21060000">
              <a:off x="4413775" y="255505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7" name="直接连接符 336"/>
            <p:cNvCxnSpPr/>
            <p:nvPr/>
          </p:nvCxnSpPr>
          <p:spPr>
            <a:xfrm rot="21195000">
              <a:off x="4446519" y="255052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8" name="直接连接符 337"/>
            <p:cNvCxnSpPr/>
            <p:nvPr/>
          </p:nvCxnSpPr>
          <p:spPr>
            <a:xfrm rot="21330000">
              <a:off x="4479417" y="254728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9" name="直接连接符 338"/>
            <p:cNvCxnSpPr/>
            <p:nvPr/>
          </p:nvCxnSpPr>
          <p:spPr>
            <a:xfrm rot="21465000">
              <a:off x="4512417" y="254533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40" name="组合 339"/>
            <p:cNvGrpSpPr/>
            <p:nvPr/>
          </p:nvGrpSpPr>
          <p:grpSpPr>
            <a:xfrm>
              <a:off x="3654108" y="3436045"/>
              <a:ext cx="1784866" cy="0"/>
              <a:chOff x="1701800" y="2755900"/>
              <a:chExt cx="2746508" cy="0"/>
            </a:xfrm>
          </p:grpSpPr>
          <p:cxnSp>
            <p:nvCxnSpPr>
              <p:cNvPr id="350" name="直接连接符 349"/>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1" name="直接连接符 350"/>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41" name="组合 340"/>
            <p:cNvGrpSpPr/>
            <p:nvPr/>
          </p:nvGrpSpPr>
          <p:grpSpPr>
            <a:xfrm rot="5400000">
              <a:off x="3652046" y="3437533"/>
              <a:ext cx="1784866" cy="0"/>
              <a:chOff x="1701800" y="2755900"/>
              <a:chExt cx="2746508" cy="0"/>
            </a:xfrm>
          </p:grpSpPr>
          <p:cxnSp>
            <p:nvCxnSpPr>
              <p:cNvPr id="348" name="直接连接符 347"/>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9" name="直接连接符 348"/>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42" name="组合 341"/>
            <p:cNvGrpSpPr/>
            <p:nvPr/>
          </p:nvGrpSpPr>
          <p:grpSpPr>
            <a:xfrm rot="2700000">
              <a:off x="3700486" y="3389534"/>
              <a:ext cx="1784866" cy="0"/>
              <a:chOff x="1701800" y="2755900"/>
              <a:chExt cx="2746508" cy="0"/>
            </a:xfrm>
          </p:grpSpPr>
          <p:cxnSp>
            <p:nvCxnSpPr>
              <p:cNvPr id="346" name="直接连接符 345"/>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7" name="直接连接符 346"/>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43" name="组合 342"/>
            <p:cNvGrpSpPr/>
            <p:nvPr/>
          </p:nvGrpSpPr>
          <p:grpSpPr>
            <a:xfrm rot="18900000" flipH="1">
              <a:off x="3677380" y="3460596"/>
              <a:ext cx="1784866" cy="0"/>
              <a:chOff x="1701800" y="2755900"/>
              <a:chExt cx="2746508" cy="0"/>
            </a:xfrm>
          </p:grpSpPr>
          <p:cxnSp>
            <p:nvCxnSpPr>
              <p:cNvPr id="344" name="直接连接符 343"/>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5" name="直接连接符 344"/>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352" name="组合 351"/>
          <p:cNvGrpSpPr/>
          <p:nvPr/>
        </p:nvGrpSpPr>
        <p:grpSpPr>
          <a:xfrm>
            <a:off x="4774883" y="1329901"/>
            <a:ext cx="1640144" cy="1639550"/>
            <a:chOff x="2329031" y="904800"/>
            <a:chExt cx="2752780" cy="2752780"/>
          </a:xfrm>
        </p:grpSpPr>
        <p:sp>
          <p:nvSpPr>
            <p:cNvPr id="353" name="椭圆 352"/>
            <p:cNvSpPr/>
            <p:nvPr/>
          </p:nvSpPr>
          <p:spPr>
            <a:xfrm>
              <a:off x="2329031" y="904800"/>
              <a:ext cx="2752780" cy="2752780"/>
            </a:xfrm>
            <a:prstGeom prst="ellipse">
              <a:avLst/>
            </a:prstGeom>
            <a:solidFill>
              <a:schemeClr val="bg1">
                <a:lumMod val="85000"/>
              </a:schemeClr>
            </a:solidFill>
            <a:ln w="31750">
              <a:gradFill flip="none" rotWithShape="1">
                <a:gsLst>
                  <a:gs pos="100000">
                    <a:schemeClr val="bg1"/>
                  </a:gs>
                  <a:gs pos="0">
                    <a:schemeClr val="bg1">
                      <a:lumMod val="65000"/>
                    </a:schemeClr>
                  </a:gs>
                </a:gsLst>
                <a:lin ang="2700000" scaled="1"/>
                <a:tileRect/>
              </a:gradFill>
            </a:ln>
            <a:effectLst>
              <a:innerShdw blurRad="1270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54" name="椭圆 353"/>
            <p:cNvSpPr/>
            <p:nvPr/>
          </p:nvSpPr>
          <p:spPr>
            <a:xfrm>
              <a:off x="2490959" y="1059959"/>
              <a:ext cx="2431374" cy="2431374"/>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tileRect/>
              </a:gradFill>
            </a:ln>
            <a:effectLst>
              <a:outerShdw blurRad="101600"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355" name="文本框 1785"/>
          <p:cNvSpPr txBox="1"/>
          <p:nvPr/>
        </p:nvSpPr>
        <p:spPr>
          <a:xfrm>
            <a:off x="5215652" y="1871968"/>
            <a:ext cx="836193" cy="507831"/>
          </a:xfrm>
          <a:prstGeom prst="rect">
            <a:avLst/>
          </a:prstGeom>
          <a:noFill/>
        </p:spPr>
        <p:txBody>
          <a:bodyPr wrap="square" rtlCol="0">
            <a:spAutoFit/>
          </a:bodyPr>
          <a:lstStyle/>
          <a:p>
            <a:pPr algn="ctr"/>
            <a:r>
              <a:rPr lang="en-US" altLang="zh-CN" sz="2700" dirty="0">
                <a:solidFill>
                  <a:srgbClr val="E87071"/>
                </a:solidFill>
                <a:latin typeface="Impact" panose="020B0806030902050204" pitchFamily="34" charset="0"/>
              </a:rPr>
              <a:t>37%</a:t>
            </a:r>
            <a:endParaRPr lang="zh-CN" altLang="en-US" sz="2700" dirty="0">
              <a:solidFill>
                <a:srgbClr val="E87071"/>
              </a:solidFill>
              <a:latin typeface="Impact" panose="020B0806030902050204" pitchFamily="34" charset="0"/>
            </a:endParaRPr>
          </a:p>
        </p:txBody>
      </p:sp>
      <p:grpSp>
        <p:nvGrpSpPr>
          <p:cNvPr id="356" name="组合 355"/>
          <p:cNvGrpSpPr/>
          <p:nvPr/>
        </p:nvGrpSpPr>
        <p:grpSpPr>
          <a:xfrm>
            <a:off x="4928689" y="1442577"/>
            <a:ext cx="1356279" cy="1374331"/>
            <a:chOff x="6132084" y="2497101"/>
            <a:chExt cx="1808137" cy="1832865"/>
          </a:xfrm>
        </p:grpSpPr>
        <p:cxnSp>
          <p:nvCxnSpPr>
            <p:cNvPr id="357" name="直接连接符 356"/>
            <p:cNvCxnSpPr/>
            <p:nvPr/>
          </p:nvCxnSpPr>
          <p:spPr>
            <a:xfrm>
              <a:off x="7023442" y="2544688"/>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58" name="直接连接符 357"/>
            <p:cNvCxnSpPr/>
            <p:nvPr/>
          </p:nvCxnSpPr>
          <p:spPr>
            <a:xfrm rot="135000">
              <a:off x="7056492" y="254533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59" name="直接连接符 358"/>
            <p:cNvCxnSpPr/>
            <p:nvPr/>
          </p:nvCxnSpPr>
          <p:spPr>
            <a:xfrm rot="270000">
              <a:off x="7089492" y="254728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60" name="直接连接符 359"/>
            <p:cNvCxnSpPr/>
            <p:nvPr/>
          </p:nvCxnSpPr>
          <p:spPr>
            <a:xfrm rot="405000">
              <a:off x="7122388" y="255052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61" name="直接连接符 360"/>
            <p:cNvCxnSpPr/>
            <p:nvPr/>
          </p:nvCxnSpPr>
          <p:spPr>
            <a:xfrm rot="540000">
              <a:off x="7155134" y="255505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62" name="直接连接符 361"/>
            <p:cNvCxnSpPr/>
            <p:nvPr/>
          </p:nvCxnSpPr>
          <p:spPr>
            <a:xfrm rot="675000">
              <a:off x="7187676" y="2560864"/>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63" name="直接连接符 362"/>
            <p:cNvCxnSpPr/>
            <p:nvPr/>
          </p:nvCxnSpPr>
          <p:spPr>
            <a:xfrm rot="810000">
              <a:off x="7219965" y="256794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64" name="直接连接符 363"/>
            <p:cNvCxnSpPr/>
            <p:nvPr/>
          </p:nvCxnSpPr>
          <p:spPr>
            <a:xfrm rot="945000">
              <a:off x="7251951" y="2576294"/>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65" name="直接连接符 364"/>
            <p:cNvCxnSpPr/>
            <p:nvPr/>
          </p:nvCxnSpPr>
          <p:spPr>
            <a:xfrm rot="1080000">
              <a:off x="7283584" y="2585890"/>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66" name="直接连接符 365"/>
            <p:cNvCxnSpPr/>
            <p:nvPr/>
          </p:nvCxnSpPr>
          <p:spPr>
            <a:xfrm rot="1215000">
              <a:off x="7314817" y="2596720"/>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67" name="直接连接符 366"/>
            <p:cNvCxnSpPr/>
            <p:nvPr/>
          </p:nvCxnSpPr>
          <p:spPr>
            <a:xfrm rot="1350000">
              <a:off x="7345599" y="2608768"/>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68" name="直接连接符 367"/>
            <p:cNvCxnSpPr/>
            <p:nvPr/>
          </p:nvCxnSpPr>
          <p:spPr>
            <a:xfrm rot="1485000">
              <a:off x="7375886" y="262201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69" name="直接连接符 368"/>
            <p:cNvCxnSpPr/>
            <p:nvPr/>
          </p:nvCxnSpPr>
          <p:spPr>
            <a:xfrm rot="1620000">
              <a:off x="7405628" y="263644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70" name="直接连接符 369"/>
            <p:cNvCxnSpPr/>
            <p:nvPr/>
          </p:nvCxnSpPr>
          <p:spPr>
            <a:xfrm rot="1755000">
              <a:off x="7434782" y="265202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71" name="直接连接符 370"/>
            <p:cNvCxnSpPr/>
            <p:nvPr/>
          </p:nvCxnSpPr>
          <p:spPr>
            <a:xfrm rot="1890000">
              <a:off x="7463301" y="2668740"/>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72" name="直接连接符 371"/>
            <p:cNvCxnSpPr/>
            <p:nvPr/>
          </p:nvCxnSpPr>
          <p:spPr>
            <a:xfrm rot="2025000">
              <a:off x="7491142" y="268656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73" name="直接连接符 372"/>
            <p:cNvCxnSpPr/>
            <p:nvPr/>
          </p:nvCxnSpPr>
          <p:spPr>
            <a:xfrm rot="2160000">
              <a:off x="7518262" y="2705464"/>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74" name="直接连接符 373"/>
            <p:cNvCxnSpPr/>
            <p:nvPr/>
          </p:nvCxnSpPr>
          <p:spPr>
            <a:xfrm rot="2295000">
              <a:off x="7544618" y="272541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75" name="直接连接符 374"/>
            <p:cNvCxnSpPr/>
            <p:nvPr/>
          </p:nvCxnSpPr>
          <p:spPr>
            <a:xfrm rot="2430000">
              <a:off x="7570172" y="274638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76" name="直接连接符 375"/>
            <p:cNvCxnSpPr/>
            <p:nvPr/>
          </p:nvCxnSpPr>
          <p:spPr>
            <a:xfrm rot="2565000">
              <a:off x="7594881" y="276834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77" name="直接连接符 376"/>
            <p:cNvCxnSpPr/>
            <p:nvPr/>
          </p:nvCxnSpPr>
          <p:spPr>
            <a:xfrm rot="2700000">
              <a:off x="7618711" y="279125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78" name="直接连接符 377"/>
            <p:cNvCxnSpPr/>
            <p:nvPr/>
          </p:nvCxnSpPr>
          <p:spPr>
            <a:xfrm rot="2835000">
              <a:off x="7641623" y="281508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79" name="直接连接符 378"/>
            <p:cNvCxnSpPr/>
            <p:nvPr/>
          </p:nvCxnSpPr>
          <p:spPr>
            <a:xfrm rot="2970000">
              <a:off x="7663581" y="283979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0" name="直接连接符 379"/>
            <p:cNvCxnSpPr/>
            <p:nvPr/>
          </p:nvCxnSpPr>
          <p:spPr>
            <a:xfrm rot="3105000">
              <a:off x="7684552" y="2865350"/>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1" name="直接连接符 380"/>
            <p:cNvCxnSpPr/>
            <p:nvPr/>
          </p:nvCxnSpPr>
          <p:spPr>
            <a:xfrm rot="3240000">
              <a:off x="7704503" y="289170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2" name="直接连接符 381"/>
            <p:cNvCxnSpPr/>
            <p:nvPr/>
          </p:nvCxnSpPr>
          <p:spPr>
            <a:xfrm rot="3375000">
              <a:off x="7723404" y="291882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3" name="直接连接符 382"/>
            <p:cNvCxnSpPr/>
            <p:nvPr/>
          </p:nvCxnSpPr>
          <p:spPr>
            <a:xfrm rot="3510000">
              <a:off x="7741226" y="294666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4" name="直接连接符 383"/>
            <p:cNvCxnSpPr/>
            <p:nvPr/>
          </p:nvCxnSpPr>
          <p:spPr>
            <a:xfrm rot="3645000">
              <a:off x="7757942" y="297518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5" name="直接连接符 384"/>
            <p:cNvCxnSpPr/>
            <p:nvPr/>
          </p:nvCxnSpPr>
          <p:spPr>
            <a:xfrm rot="3780000">
              <a:off x="7773525" y="300433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6" name="直接连接符 385"/>
            <p:cNvCxnSpPr/>
            <p:nvPr/>
          </p:nvCxnSpPr>
          <p:spPr>
            <a:xfrm rot="3915000">
              <a:off x="7787952" y="303408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7" name="直接连接符 386"/>
            <p:cNvCxnSpPr/>
            <p:nvPr/>
          </p:nvCxnSpPr>
          <p:spPr>
            <a:xfrm rot="4050000">
              <a:off x="7801199" y="306436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8" name="直接连接符 387"/>
            <p:cNvCxnSpPr/>
            <p:nvPr/>
          </p:nvCxnSpPr>
          <p:spPr>
            <a:xfrm rot="4185000">
              <a:off x="7813247" y="309515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9" name="直接连接符 388"/>
            <p:cNvCxnSpPr/>
            <p:nvPr/>
          </p:nvCxnSpPr>
          <p:spPr>
            <a:xfrm rot="4320000">
              <a:off x="7824077" y="312638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0" name="直接连接符 389"/>
            <p:cNvCxnSpPr/>
            <p:nvPr/>
          </p:nvCxnSpPr>
          <p:spPr>
            <a:xfrm rot="4455000">
              <a:off x="7833674" y="315801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1" name="直接连接符 390"/>
            <p:cNvCxnSpPr/>
            <p:nvPr/>
          </p:nvCxnSpPr>
          <p:spPr>
            <a:xfrm rot="4590000">
              <a:off x="7842019" y="319000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2" name="直接连接符 391"/>
            <p:cNvCxnSpPr/>
            <p:nvPr/>
          </p:nvCxnSpPr>
          <p:spPr>
            <a:xfrm rot="4725000">
              <a:off x="7849104" y="3222291"/>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3" name="直接连接符 392"/>
            <p:cNvCxnSpPr/>
            <p:nvPr/>
          </p:nvCxnSpPr>
          <p:spPr>
            <a:xfrm rot="4860000">
              <a:off x="7854915" y="325483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4" name="直接连接符 393"/>
            <p:cNvCxnSpPr/>
            <p:nvPr/>
          </p:nvCxnSpPr>
          <p:spPr>
            <a:xfrm rot="4995000">
              <a:off x="7859445" y="328757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5" name="直接连接符 394"/>
            <p:cNvCxnSpPr/>
            <p:nvPr/>
          </p:nvCxnSpPr>
          <p:spPr>
            <a:xfrm rot="5130000">
              <a:off x="7862685" y="332047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6" name="直接连接符 395"/>
            <p:cNvCxnSpPr/>
            <p:nvPr/>
          </p:nvCxnSpPr>
          <p:spPr>
            <a:xfrm rot="5265000">
              <a:off x="7864630" y="335347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7" name="直接连接符 396"/>
            <p:cNvCxnSpPr/>
            <p:nvPr/>
          </p:nvCxnSpPr>
          <p:spPr>
            <a:xfrm rot="5535000">
              <a:off x="7864630" y="341957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8" name="直接连接符 397"/>
            <p:cNvCxnSpPr/>
            <p:nvPr/>
          </p:nvCxnSpPr>
          <p:spPr>
            <a:xfrm rot="5670000">
              <a:off x="7862685" y="345257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9" name="直接连接符 398"/>
            <p:cNvCxnSpPr/>
            <p:nvPr/>
          </p:nvCxnSpPr>
          <p:spPr>
            <a:xfrm rot="5805000">
              <a:off x="7859445" y="348547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0" name="直接连接符 399"/>
            <p:cNvCxnSpPr/>
            <p:nvPr/>
          </p:nvCxnSpPr>
          <p:spPr>
            <a:xfrm rot="5940000">
              <a:off x="7854915" y="3518218"/>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1" name="直接连接符 400"/>
            <p:cNvCxnSpPr/>
            <p:nvPr/>
          </p:nvCxnSpPr>
          <p:spPr>
            <a:xfrm rot="6075000">
              <a:off x="7849104" y="3550761"/>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2" name="直接连接符 401"/>
            <p:cNvCxnSpPr/>
            <p:nvPr/>
          </p:nvCxnSpPr>
          <p:spPr>
            <a:xfrm rot="6210000">
              <a:off x="7842019" y="358304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3" name="直接连接符 402"/>
            <p:cNvCxnSpPr/>
            <p:nvPr/>
          </p:nvCxnSpPr>
          <p:spPr>
            <a:xfrm rot="6345000">
              <a:off x="7833674" y="361503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4" name="直接连接符 403"/>
            <p:cNvCxnSpPr/>
            <p:nvPr/>
          </p:nvCxnSpPr>
          <p:spPr>
            <a:xfrm rot="6480000">
              <a:off x="7824077" y="3646668"/>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5" name="直接连接符 404"/>
            <p:cNvCxnSpPr/>
            <p:nvPr/>
          </p:nvCxnSpPr>
          <p:spPr>
            <a:xfrm rot="6615000">
              <a:off x="7813247" y="3677901"/>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6" name="直接连接符 405"/>
            <p:cNvCxnSpPr/>
            <p:nvPr/>
          </p:nvCxnSpPr>
          <p:spPr>
            <a:xfrm rot="6750000">
              <a:off x="7801199" y="370868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7" name="直接连接符 406"/>
            <p:cNvCxnSpPr/>
            <p:nvPr/>
          </p:nvCxnSpPr>
          <p:spPr>
            <a:xfrm rot="6885000">
              <a:off x="7787952" y="373896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8" name="直接连接符 407"/>
            <p:cNvCxnSpPr/>
            <p:nvPr/>
          </p:nvCxnSpPr>
          <p:spPr>
            <a:xfrm rot="7020000">
              <a:off x="7773525" y="376871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9" name="直接连接符 408"/>
            <p:cNvCxnSpPr/>
            <p:nvPr/>
          </p:nvCxnSpPr>
          <p:spPr>
            <a:xfrm rot="7155000">
              <a:off x="7757942" y="379786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10" name="直接连接符 409"/>
            <p:cNvCxnSpPr/>
            <p:nvPr/>
          </p:nvCxnSpPr>
          <p:spPr>
            <a:xfrm rot="7290000">
              <a:off x="7741226" y="382638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11" name="直接连接符 410"/>
            <p:cNvCxnSpPr/>
            <p:nvPr/>
          </p:nvCxnSpPr>
          <p:spPr>
            <a:xfrm rot="7425000">
              <a:off x="7723404" y="385422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12" name="直接连接符 411"/>
            <p:cNvCxnSpPr/>
            <p:nvPr/>
          </p:nvCxnSpPr>
          <p:spPr>
            <a:xfrm rot="7560000">
              <a:off x="7704503" y="388134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13" name="直接连接符 412"/>
            <p:cNvCxnSpPr/>
            <p:nvPr/>
          </p:nvCxnSpPr>
          <p:spPr>
            <a:xfrm rot="7695000">
              <a:off x="7684552" y="390770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14" name="直接连接符 413"/>
            <p:cNvCxnSpPr/>
            <p:nvPr/>
          </p:nvCxnSpPr>
          <p:spPr>
            <a:xfrm rot="7830000">
              <a:off x="7663581" y="393325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15" name="直接连接符 414"/>
            <p:cNvCxnSpPr/>
            <p:nvPr/>
          </p:nvCxnSpPr>
          <p:spPr>
            <a:xfrm rot="7965000">
              <a:off x="7641623" y="395796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16" name="直接连接符 415"/>
            <p:cNvCxnSpPr/>
            <p:nvPr/>
          </p:nvCxnSpPr>
          <p:spPr>
            <a:xfrm rot="8100000">
              <a:off x="7618711" y="398179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17" name="直接连接符 416"/>
            <p:cNvCxnSpPr/>
            <p:nvPr/>
          </p:nvCxnSpPr>
          <p:spPr>
            <a:xfrm rot="8235000">
              <a:off x="7594881" y="400470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18" name="直接连接符 417"/>
            <p:cNvCxnSpPr/>
            <p:nvPr/>
          </p:nvCxnSpPr>
          <p:spPr>
            <a:xfrm rot="8370000">
              <a:off x="7570172" y="402666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19" name="直接连接符 418"/>
            <p:cNvCxnSpPr/>
            <p:nvPr/>
          </p:nvCxnSpPr>
          <p:spPr>
            <a:xfrm rot="8505000">
              <a:off x="7544618" y="404763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0" name="直接连接符 419"/>
            <p:cNvCxnSpPr/>
            <p:nvPr/>
          </p:nvCxnSpPr>
          <p:spPr>
            <a:xfrm rot="8640000">
              <a:off x="7518262" y="406758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1" name="直接连接符 420"/>
            <p:cNvCxnSpPr/>
            <p:nvPr/>
          </p:nvCxnSpPr>
          <p:spPr>
            <a:xfrm rot="8775000">
              <a:off x="7491142" y="408648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2" name="直接连接符 421"/>
            <p:cNvCxnSpPr/>
            <p:nvPr/>
          </p:nvCxnSpPr>
          <p:spPr>
            <a:xfrm rot="8910000">
              <a:off x="7463301" y="410431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3" name="直接连接符 422"/>
            <p:cNvCxnSpPr/>
            <p:nvPr/>
          </p:nvCxnSpPr>
          <p:spPr>
            <a:xfrm rot="9045000">
              <a:off x="7434782" y="412102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4" name="直接连接符 423"/>
            <p:cNvCxnSpPr/>
            <p:nvPr/>
          </p:nvCxnSpPr>
          <p:spPr>
            <a:xfrm rot="9180000">
              <a:off x="7405628" y="4136610"/>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5" name="直接连接符 424"/>
            <p:cNvCxnSpPr/>
            <p:nvPr/>
          </p:nvCxnSpPr>
          <p:spPr>
            <a:xfrm rot="9315000">
              <a:off x="7375886" y="415103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6" name="直接连接符 425"/>
            <p:cNvCxnSpPr/>
            <p:nvPr/>
          </p:nvCxnSpPr>
          <p:spPr>
            <a:xfrm rot="9450000">
              <a:off x="7345599" y="416428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7" name="直接连接符 426"/>
            <p:cNvCxnSpPr/>
            <p:nvPr/>
          </p:nvCxnSpPr>
          <p:spPr>
            <a:xfrm rot="9585000">
              <a:off x="7314817" y="417633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8" name="直接连接符 427"/>
            <p:cNvCxnSpPr/>
            <p:nvPr/>
          </p:nvCxnSpPr>
          <p:spPr>
            <a:xfrm rot="9720000">
              <a:off x="7283584" y="418716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9" name="直接连接符 428"/>
            <p:cNvCxnSpPr/>
            <p:nvPr/>
          </p:nvCxnSpPr>
          <p:spPr>
            <a:xfrm rot="9855000">
              <a:off x="7251951" y="419675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0" name="直接连接符 429"/>
            <p:cNvCxnSpPr/>
            <p:nvPr/>
          </p:nvCxnSpPr>
          <p:spPr>
            <a:xfrm rot="9990000">
              <a:off x="7219965" y="420510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1" name="直接连接符 430"/>
            <p:cNvCxnSpPr/>
            <p:nvPr/>
          </p:nvCxnSpPr>
          <p:spPr>
            <a:xfrm rot="10125000">
              <a:off x="7187676" y="421218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2" name="直接连接符 431"/>
            <p:cNvCxnSpPr/>
            <p:nvPr/>
          </p:nvCxnSpPr>
          <p:spPr>
            <a:xfrm rot="10260000">
              <a:off x="7155134" y="4218000"/>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3" name="直接连接符 432"/>
            <p:cNvCxnSpPr/>
            <p:nvPr/>
          </p:nvCxnSpPr>
          <p:spPr>
            <a:xfrm rot="10395000">
              <a:off x="7122388" y="422252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4" name="直接连接符 433"/>
            <p:cNvCxnSpPr/>
            <p:nvPr/>
          </p:nvCxnSpPr>
          <p:spPr>
            <a:xfrm rot="10530000">
              <a:off x="7089492" y="422576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5" name="直接连接符 434"/>
            <p:cNvCxnSpPr/>
            <p:nvPr/>
          </p:nvCxnSpPr>
          <p:spPr>
            <a:xfrm rot="10665000">
              <a:off x="7056492" y="422771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6" name="直接连接符 435"/>
            <p:cNvCxnSpPr/>
            <p:nvPr/>
          </p:nvCxnSpPr>
          <p:spPr>
            <a:xfrm rot="10935000">
              <a:off x="6990391" y="422771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7" name="直接连接符 436"/>
            <p:cNvCxnSpPr/>
            <p:nvPr/>
          </p:nvCxnSpPr>
          <p:spPr>
            <a:xfrm rot="11070000">
              <a:off x="6957391" y="422576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8" name="直接连接符 437"/>
            <p:cNvCxnSpPr/>
            <p:nvPr/>
          </p:nvCxnSpPr>
          <p:spPr>
            <a:xfrm rot="11205000">
              <a:off x="6924495" y="422252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9" name="直接连接符 438"/>
            <p:cNvCxnSpPr/>
            <p:nvPr/>
          </p:nvCxnSpPr>
          <p:spPr>
            <a:xfrm rot="11340000">
              <a:off x="6891749" y="4218000"/>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0" name="直接连接符 439"/>
            <p:cNvCxnSpPr/>
            <p:nvPr/>
          </p:nvCxnSpPr>
          <p:spPr>
            <a:xfrm rot="11475000">
              <a:off x="6859207" y="421218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1" name="直接连接符 440"/>
            <p:cNvCxnSpPr/>
            <p:nvPr/>
          </p:nvCxnSpPr>
          <p:spPr>
            <a:xfrm rot="11610000">
              <a:off x="6826918" y="420510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2" name="直接连接符 441"/>
            <p:cNvCxnSpPr/>
            <p:nvPr/>
          </p:nvCxnSpPr>
          <p:spPr>
            <a:xfrm rot="11745000">
              <a:off x="6794932" y="419675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3" name="直接连接符 442"/>
            <p:cNvCxnSpPr/>
            <p:nvPr/>
          </p:nvCxnSpPr>
          <p:spPr>
            <a:xfrm rot="11880000">
              <a:off x="6763300" y="418716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4" name="直接连接符 443"/>
            <p:cNvCxnSpPr/>
            <p:nvPr/>
          </p:nvCxnSpPr>
          <p:spPr>
            <a:xfrm rot="12015000">
              <a:off x="6732066" y="417633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5" name="直接连接符 444"/>
            <p:cNvCxnSpPr/>
            <p:nvPr/>
          </p:nvCxnSpPr>
          <p:spPr>
            <a:xfrm rot="12150000">
              <a:off x="6701284" y="416428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6" name="直接连接符 445"/>
            <p:cNvCxnSpPr/>
            <p:nvPr/>
          </p:nvCxnSpPr>
          <p:spPr>
            <a:xfrm rot="12285000">
              <a:off x="6670997" y="415103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7" name="直接连接符 446"/>
            <p:cNvCxnSpPr/>
            <p:nvPr/>
          </p:nvCxnSpPr>
          <p:spPr>
            <a:xfrm rot="12420000">
              <a:off x="6641256" y="4136610"/>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8" name="直接连接符 447"/>
            <p:cNvCxnSpPr/>
            <p:nvPr/>
          </p:nvCxnSpPr>
          <p:spPr>
            <a:xfrm rot="12555000">
              <a:off x="6612101" y="412102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9" name="直接连接符 448"/>
            <p:cNvCxnSpPr/>
            <p:nvPr/>
          </p:nvCxnSpPr>
          <p:spPr>
            <a:xfrm rot="12690000">
              <a:off x="6583582" y="410431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0" name="直接连接符 449"/>
            <p:cNvCxnSpPr/>
            <p:nvPr/>
          </p:nvCxnSpPr>
          <p:spPr>
            <a:xfrm rot="12825000">
              <a:off x="6555741" y="408648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1" name="直接连接符 450"/>
            <p:cNvCxnSpPr/>
            <p:nvPr/>
          </p:nvCxnSpPr>
          <p:spPr>
            <a:xfrm rot="12960000">
              <a:off x="6528621" y="406758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2" name="直接连接符 451"/>
            <p:cNvCxnSpPr/>
            <p:nvPr/>
          </p:nvCxnSpPr>
          <p:spPr>
            <a:xfrm rot="13095000">
              <a:off x="6502264" y="404763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3" name="直接连接符 452"/>
            <p:cNvCxnSpPr/>
            <p:nvPr/>
          </p:nvCxnSpPr>
          <p:spPr>
            <a:xfrm rot="13230000">
              <a:off x="6476711" y="402666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4" name="直接连接符 453"/>
            <p:cNvCxnSpPr/>
            <p:nvPr/>
          </p:nvCxnSpPr>
          <p:spPr>
            <a:xfrm rot="13365000">
              <a:off x="6452002" y="400470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5" name="直接连接符 454"/>
            <p:cNvCxnSpPr/>
            <p:nvPr/>
          </p:nvCxnSpPr>
          <p:spPr>
            <a:xfrm rot="13500000">
              <a:off x="6428172" y="398179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6" name="直接连接符 455"/>
            <p:cNvCxnSpPr/>
            <p:nvPr/>
          </p:nvCxnSpPr>
          <p:spPr>
            <a:xfrm rot="13635000">
              <a:off x="6405261" y="395796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7" name="直接连接符 456"/>
            <p:cNvCxnSpPr/>
            <p:nvPr/>
          </p:nvCxnSpPr>
          <p:spPr>
            <a:xfrm rot="13770000">
              <a:off x="6383302" y="393325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8" name="直接连接符 457"/>
            <p:cNvCxnSpPr/>
            <p:nvPr/>
          </p:nvCxnSpPr>
          <p:spPr>
            <a:xfrm rot="13905000">
              <a:off x="6362331" y="390770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9" name="直接连接符 458"/>
            <p:cNvCxnSpPr/>
            <p:nvPr/>
          </p:nvCxnSpPr>
          <p:spPr>
            <a:xfrm rot="14040000">
              <a:off x="6342380" y="388134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0" name="直接连接符 459"/>
            <p:cNvCxnSpPr/>
            <p:nvPr/>
          </p:nvCxnSpPr>
          <p:spPr>
            <a:xfrm rot="14175000">
              <a:off x="6323478" y="385422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1" name="直接连接符 460"/>
            <p:cNvCxnSpPr/>
            <p:nvPr/>
          </p:nvCxnSpPr>
          <p:spPr>
            <a:xfrm rot="14310000">
              <a:off x="6305657" y="382638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2" name="直接连接符 461"/>
            <p:cNvCxnSpPr/>
            <p:nvPr/>
          </p:nvCxnSpPr>
          <p:spPr>
            <a:xfrm rot="14445000">
              <a:off x="6288941" y="379786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3" name="直接连接符 462"/>
            <p:cNvCxnSpPr/>
            <p:nvPr/>
          </p:nvCxnSpPr>
          <p:spPr>
            <a:xfrm rot="14580000">
              <a:off x="6273358" y="3768712"/>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4" name="直接连接符 463"/>
            <p:cNvCxnSpPr/>
            <p:nvPr/>
          </p:nvCxnSpPr>
          <p:spPr>
            <a:xfrm rot="14715000">
              <a:off x="6258932" y="373896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5" name="直接连接符 464"/>
            <p:cNvCxnSpPr/>
            <p:nvPr/>
          </p:nvCxnSpPr>
          <p:spPr>
            <a:xfrm rot="14850000">
              <a:off x="6245684" y="370868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6" name="直接连接符 465"/>
            <p:cNvCxnSpPr/>
            <p:nvPr/>
          </p:nvCxnSpPr>
          <p:spPr>
            <a:xfrm rot="14985000">
              <a:off x="6233636" y="367790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7" name="直接连接符 466"/>
            <p:cNvCxnSpPr/>
            <p:nvPr/>
          </p:nvCxnSpPr>
          <p:spPr>
            <a:xfrm rot="15120000">
              <a:off x="6222805" y="364666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8" name="直接连接符 467"/>
            <p:cNvCxnSpPr/>
            <p:nvPr/>
          </p:nvCxnSpPr>
          <p:spPr>
            <a:xfrm rot="15255000">
              <a:off x="6213209" y="361503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9" name="直接连接符 468"/>
            <p:cNvCxnSpPr/>
            <p:nvPr/>
          </p:nvCxnSpPr>
          <p:spPr>
            <a:xfrm rot="15390000">
              <a:off x="6204864" y="358304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0" name="直接连接符 469"/>
            <p:cNvCxnSpPr/>
            <p:nvPr/>
          </p:nvCxnSpPr>
          <p:spPr>
            <a:xfrm rot="15525000">
              <a:off x="6197779" y="355076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1" name="直接连接符 470"/>
            <p:cNvCxnSpPr/>
            <p:nvPr/>
          </p:nvCxnSpPr>
          <p:spPr>
            <a:xfrm rot="15660000">
              <a:off x="6191967" y="351821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2" name="直接连接符 471"/>
            <p:cNvCxnSpPr/>
            <p:nvPr/>
          </p:nvCxnSpPr>
          <p:spPr>
            <a:xfrm rot="15795000">
              <a:off x="6187438" y="3485472"/>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3" name="直接连接符 472"/>
            <p:cNvCxnSpPr/>
            <p:nvPr/>
          </p:nvCxnSpPr>
          <p:spPr>
            <a:xfrm rot="15930000">
              <a:off x="6184198" y="345257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4" name="直接连接符 473"/>
            <p:cNvCxnSpPr/>
            <p:nvPr/>
          </p:nvCxnSpPr>
          <p:spPr>
            <a:xfrm rot="16065000">
              <a:off x="6182253" y="341957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5" name="直接连接符 474"/>
            <p:cNvCxnSpPr/>
            <p:nvPr/>
          </p:nvCxnSpPr>
          <p:spPr>
            <a:xfrm rot="16335000">
              <a:off x="6182253" y="335347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6" name="直接连接符 475"/>
            <p:cNvCxnSpPr/>
            <p:nvPr/>
          </p:nvCxnSpPr>
          <p:spPr>
            <a:xfrm rot="16470000">
              <a:off x="6184198" y="332047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7" name="直接连接符 476"/>
            <p:cNvCxnSpPr/>
            <p:nvPr/>
          </p:nvCxnSpPr>
          <p:spPr>
            <a:xfrm rot="16605000">
              <a:off x="6187438" y="328757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8" name="直接连接符 477"/>
            <p:cNvCxnSpPr/>
            <p:nvPr/>
          </p:nvCxnSpPr>
          <p:spPr>
            <a:xfrm rot="16740000">
              <a:off x="6191967" y="325483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9" name="直接连接符 478"/>
            <p:cNvCxnSpPr/>
            <p:nvPr/>
          </p:nvCxnSpPr>
          <p:spPr>
            <a:xfrm rot="16875000">
              <a:off x="6197779" y="322229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0" name="直接连接符 479"/>
            <p:cNvCxnSpPr/>
            <p:nvPr/>
          </p:nvCxnSpPr>
          <p:spPr>
            <a:xfrm rot="17010000">
              <a:off x="6204864" y="319000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1" name="直接连接符 480"/>
            <p:cNvCxnSpPr/>
            <p:nvPr/>
          </p:nvCxnSpPr>
          <p:spPr>
            <a:xfrm rot="17145000">
              <a:off x="6213209" y="315801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2" name="直接连接符 481"/>
            <p:cNvCxnSpPr/>
            <p:nvPr/>
          </p:nvCxnSpPr>
          <p:spPr>
            <a:xfrm rot="17280000">
              <a:off x="6222805" y="312638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3" name="直接连接符 482"/>
            <p:cNvCxnSpPr/>
            <p:nvPr/>
          </p:nvCxnSpPr>
          <p:spPr>
            <a:xfrm rot="17415000">
              <a:off x="6233636" y="3095152"/>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4" name="直接连接符 483"/>
            <p:cNvCxnSpPr/>
            <p:nvPr/>
          </p:nvCxnSpPr>
          <p:spPr>
            <a:xfrm rot="17550000">
              <a:off x="6245684" y="306436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5" name="直接连接符 484"/>
            <p:cNvCxnSpPr/>
            <p:nvPr/>
          </p:nvCxnSpPr>
          <p:spPr>
            <a:xfrm rot="17685000">
              <a:off x="6258932" y="303408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6" name="直接连接符 485"/>
            <p:cNvCxnSpPr/>
            <p:nvPr/>
          </p:nvCxnSpPr>
          <p:spPr>
            <a:xfrm rot="17820000">
              <a:off x="6273358" y="300433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7" name="直接连接符 486"/>
            <p:cNvCxnSpPr/>
            <p:nvPr/>
          </p:nvCxnSpPr>
          <p:spPr>
            <a:xfrm rot="17955000">
              <a:off x="6288941" y="297518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8" name="直接连接符 487"/>
            <p:cNvCxnSpPr/>
            <p:nvPr/>
          </p:nvCxnSpPr>
          <p:spPr>
            <a:xfrm rot="18090000">
              <a:off x="6305657" y="294666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9" name="直接连接符 488"/>
            <p:cNvCxnSpPr/>
            <p:nvPr/>
          </p:nvCxnSpPr>
          <p:spPr>
            <a:xfrm rot="18225000">
              <a:off x="6323478" y="291882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0" name="直接连接符 489"/>
            <p:cNvCxnSpPr/>
            <p:nvPr/>
          </p:nvCxnSpPr>
          <p:spPr>
            <a:xfrm rot="18360000">
              <a:off x="6342380" y="289170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1" name="直接连接符 490"/>
            <p:cNvCxnSpPr/>
            <p:nvPr/>
          </p:nvCxnSpPr>
          <p:spPr>
            <a:xfrm rot="18495000">
              <a:off x="6362331" y="286535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2" name="直接连接符 491"/>
            <p:cNvCxnSpPr/>
            <p:nvPr/>
          </p:nvCxnSpPr>
          <p:spPr>
            <a:xfrm rot="18630000">
              <a:off x="6383302" y="2839795"/>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3" name="直接连接符 492"/>
            <p:cNvCxnSpPr/>
            <p:nvPr/>
          </p:nvCxnSpPr>
          <p:spPr>
            <a:xfrm rot="18765000">
              <a:off x="6405261" y="2815085"/>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4" name="直接连接符 493"/>
            <p:cNvCxnSpPr/>
            <p:nvPr/>
          </p:nvCxnSpPr>
          <p:spPr>
            <a:xfrm rot="18900000">
              <a:off x="6428172" y="279125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5" name="直接连接符 494"/>
            <p:cNvCxnSpPr/>
            <p:nvPr/>
          </p:nvCxnSpPr>
          <p:spPr>
            <a:xfrm rot="19035000">
              <a:off x="6452002" y="276834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6" name="直接连接符 495"/>
            <p:cNvCxnSpPr/>
            <p:nvPr/>
          </p:nvCxnSpPr>
          <p:spPr>
            <a:xfrm rot="19170000">
              <a:off x="6476711" y="274638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7" name="直接连接符 496"/>
            <p:cNvCxnSpPr/>
            <p:nvPr/>
          </p:nvCxnSpPr>
          <p:spPr>
            <a:xfrm rot="19305000">
              <a:off x="6502264" y="272541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8" name="直接连接符 497"/>
            <p:cNvCxnSpPr/>
            <p:nvPr/>
          </p:nvCxnSpPr>
          <p:spPr>
            <a:xfrm rot="19440000">
              <a:off x="6528621" y="270546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9" name="直接连接符 498"/>
            <p:cNvCxnSpPr/>
            <p:nvPr/>
          </p:nvCxnSpPr>
          <p:spPr>
            <a:xfrm rot="19575000">
              <a:off x="6555741" y="268656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0" name="直接连接符 499"/>
            <p:cNvCxnSpPr/>
            <p:nvPr/>
          </p:nvCxnSpPr>
          <p:spPr>
            <a:xfrm rot="19710000">
              <a:off x="6583582" y="266874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1" name="直接连接符 500"/>
            <p:cNvCxnSpPr/>
            <p:nvPr/>
          </p:nvCxnSpPr>
          <p:spPr>
            <a:xfrm rot="19845000">
              <a:off x="6612101" y="265202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2" name="直接连接符 501"/>
            <p:cNvCxnSpPr/>
            <p:nvPr/>
          </p:nvCxnSpPr>
          <p:spPr>
            <a:xfrm rot="19980000">
              <a:off x="6641256" y="263644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3" name="直接连接符 502"/>
            <p:cNvCxnSpPr/>
            <p:nvPr/>
          </p:nvCxnSpPr>
          <p:spPr>
            <a:xfrm rot="20115000">
              <a:off x="6670997" y="262201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4" name="直接连接符 503"/>
            <p:cNvCxnSpPr/>
            <p:nvPr/>
          </p:nvCxnSpPr>
          <p:spPr>
            <a:xfrm rot="20250000">
              <a:off x="6701284" y="260876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5" name="直接连接符 504"/>
            <p:cNvCxnSpPr/>
            <p:nvPr/>
          </p:nvCxnSpPr>
          <p:spPr>
            <a:xfrm rot="20385000">
              <a:off x="6732066" y="259672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6" name="直接连接符 505"/>
            <p:cNvCxnSpPr/>
            <p:nvPr/>
          </p:nvCxnSpPr>
          <p:spPr>
            <a:xfrm rot="20520000">
              <a:off x="6763300" y="258589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7" name="直接连接符 506"/>
            <p:cNvCxnSpPr/>
            <p:nvPr/>
          </p:nvCxnSpPr>
          <p:spPr>
            <a:xfrm rot="20655000">
              <a:off x="6794932" y="257629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8" name="直接连接符 507"/>
            <p:cNvCxnSpPr/>
            <p:nvPr/>
          </p:nvCxnSpPr>
          <p:spPr>
            <a:xfrm rot="20790000">
              <a:off x="6826918" y="256794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9" name="直接连接符 508"/>
            <p:cNvCxnSpPr/>
            <p:nvPr/>
          </p:nvCxnSpPr>
          <p:spPr>
            <a:xfrm rot="20925000">
              <a:off x="6859207" y="256086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0" name="直接连接符 509"/>
            <p:cNvCxnSpPr/>
            <p:nvPr/>
          </p:nvCxnSpPr>
          <p:spPr>
            <a:xfrm rot="21060000">
              <a:off x="6891749" y="255505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1" name="直接连接符 510"/>
            <p:cNvCxnSpPr/>
            <p:nvPr/>
          </p:nvCxnSpPr>
          <p:spPr>
            <a:xfrm rot="21195000">
              <a:off x="6924495" y="255052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2" name="直接连接符 511"/>
            <p:cNvCxnSpPr/>
            <p:nvPr/>
          </p:nvCxnSpPr>
          <p:spPr>
            <a:xfrm rot="21330000">
              <a:off x="6957391" y="254728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3" name="直接连接符 512"/>
            <p:cNvCxnSpPr/>
            <p:nvPr/>
          </p:nvCxnSpPr>
          <p:spPr>
            <a:xfrm rot="21465000">
              <a:off x="6990391" y="254533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14" name="组合 513"/>
            <p:cNvGrpSpPr/>
            <p:nvPr/>
          </p:nvGrpSpPr>
          <p:grpSpPr>
            <a:xfrm>
              <a:off x="6132084" y="3436045"/>
              <a:ext cx="1784866" cy="0"/>
              <a:chOff x="1701800" y="2755900"/>
              <a:chExt cx="2746508" cy="0"/>
            </a:xfrm>
          </p:grpSpPr>
          <p:cxnSp>
            <p:nvCxnSpPr>
              <p:cNvPr id="524" name="直接连接符 523"/>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5" name="直接连接符 524"/>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15" name="组合 514"/>
            <p:cNvGrpSpPr/>
            <p:nvPr/>
          </p:nvGrpSpPr>
          <p:grpSpPr>
            <a:xfrm rot="5400000">
              <a:off x="6130021" y="3437533"/>
              <a:ext cx="1784866" cy="0"/>
              <a:chOff x="1701800" y="2755900"/>
              <a:chExt cx="2746508" cy="0"/>
            </a:xfrm>
          </p:grpSpPr>
          <p:cxnSp>
            <p:nvCxnSpPr>
              <p:cNvPr id="522" name="直接连接符 521"/>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3" name="直接连接符 522"/>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16" name="组合 515"/>
            <p:cNvGrpSpPr/>
            <p:nvPr/>
          </p:nvGrpSpPr>
          <p:grpSpPr>
            <a:xfrm rot="2700000">
              <a:off x="6178461" y="3389534"/>
              <a:ext cx="1784866" cy="0"/>
              <a:chOff x="1701800" y="2755900"/>
              <a:chExt cx="2746508" cy="0"/>
            </a:xfrm>
          </p:grpSpPr>
          <p:cxnSp>
            <p:nvCxnSpPr>
              <p:cNvPr id="520" name="直接连接符 519"/>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1" name="直接连接符 520"/>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17" name="组合 516"/>
            <p:cNvGrpSpPr/>
            <p:nvPr/>
          </p:nvGrpSpPr>
          <p:grpSpPr>
            <a:xfrm rot="18900000" flipH="1">
              <a:off x="6155355" y="3460596"/>
              <a:ext cx="1784866" cy="0"/>
              <a:chOff x="1701800" y="2755900"/>
              <a:chExt cx="2746508" cy="0"/>
            </a:xfrm>
          </p:grpSpPr>
          <p:cxnSp>
            <p:nvCxnSpPr>
              <p:cNvPr id="518" name="直接连接符 517"/>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9" name="直接连接符 518"/>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526" name="组合 525"/>
          <p:cNvGrpSpPr/>
          <p:nvPr/>
        </p:nvGrpSpPr>
        <p:grpSpPr>
          <a:xfrm>
            <a:off x="6874807" y="1329901"/>
            <a:ext cx="1640144" cy="1639550"/>
            <a:chOff x="2329031" y="904800"/>
            <a:chExt cx="2752780" cy="2752780"/>
          </a:xfrm>
        </p:grpSpPr>
        <p:sp>
          <p:nvSpPr>
            <p:cNvPr id="527" name="椭圆 526"/>
            <p:cNvSpPr/>
            <p:nvPr/>
          </p:nvSpPr>
          <p:spPr>
            <a:xfrm>
              <a:off x="2329031" y="904800"/>
              <a:ext cx="2752780" cy="2752780"/>
            </a:xfrm>
            <a:prstGeom prst="ellipse">
              <a:avLst/>
            </a:prstGeom>
            <a:solidFill>
              <a:schemeClr val="bg1">
                <a:lumMod val="85000"/>
              </a:schemeClr>
            </a:solidFill>
            <a:ln w="31750">
              <a:gradFill flip="none" rotWithShape="1">
                <a:gsLst>
                  <a:gs pos="100000">
                    <a:schemeClr val="bg1"/>
                  </a:gs>
                  <a:gs pos="0">
                    <a:schemeClr val="bg1">
                      <a:lumMod val="65000"/>
                    </a:schemeClr>
                  </a:gs>
                </a:gsLst>
                <a:lin ang="2700000" scaled="1"/>
                <a:tileRect/>
              </a:gradFill>
            </a:ln>
            <a:effectLst>
              <a:innerShdw blurRad="1270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28" name="椭圆 527"/>
            <p:cNvSpPr/>
            <p:nvPr/>
          </p:nvSpPr>
          <p:spPr>
            <a:xfrm>
              <a:off x="2490959" y="1059959"/>
              <a:ext cx="2431374" cy="2431374"/>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tileRect/>
              </a:gradFill>
            </a:ln>
            <a:effectLst>
              <a:outerShdw blurRad="101600"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529" name="文本框 1607"/>
          <p:cNvSpPr txBox="1"/>
          <p:nvPr/>
        </p:nvSpPr>
        <p:spPr>
          <a:xfrm>
            <a:off x="7315577" y="1871968"/>
            <a:ext cx="836193" cy="507831"/>
          </a:xfrm>
          <a:prstGeom prst="rect">
            <a:avLst/>
          </a:prstGeom>
          <a:noFill/>
        </p:spPr>
        <p:txBody>
          <a:bodyPr wrap="square" rtlCol="0">
            <a:spAutoFit/>
          </a:bodyPr>
          <a:lstStyle/>
          <a:p>
            <a:pPr algn="ctr"/>
            <a:r>
              <a:rPr lang="en-US" altLang="zh-CN" sz="2700" dirty="0">
                <a:solidFill>
                  <a:srgbClr val="7030A0"/>
                </a:solidFill>
                <a:latin typeface="Impact" panose="020B0806030902050204" pitchFamily="34" charset="0"/>
              </a:rPr>
              <a:t>92%</a:t>
            </a:r>
            <a:endParaRPr lang="zh-CN" altLang="en-US" sz="2700" dirty="0">
              <a:solidFill>
                <a:srgbClr val="7030A0"/>
              </a:solidFill>
              <a:latin typeface="Impact" panose="020B0806030902050204" pitchFamily="34" charset="0"/>
            </a:endParaRPr>
          </a:p>
        </p:txBody>
      </p:sp>
      <p:grpSp>
        <p:nvGrpSpPr>
          <p:cNvPr id="530" name="组合 529"/>
          <p:cNvGrpSpPr/>
          <p:nvPr/>
        </p:nvGrpSpPr>
        <p:grpSpPr>
          <a:xfrm>
            <a:off x="7028613" y="1442576"/>
            <a:ext cx="1356280" cy="1374331"/>
            <a:chOff x="9370263" y="1923879"/>
            <a:chExt cx="1808138" cy="1832865"/>
          </a:xfrm>
        </p:grpSpPr>
        <p:cxnSp>
          <p:nvCxnSpPr>
            <p:cNvPr id="531" name="直接连接符 530"/>
            <p:cNvCxnSpPr/>
            <p:nvPr/>
          </p:nvCxnSpPr>
          <p:spPr>
            <a:xfrm>
              <a:off x="10261622" y="197146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2" name="直接连接符 531"/>
            <p:cNvCxnSpPr/>
            <p:nvPr/>
          </p:nvCxnSpPr>
          <p:spPr>
            <a:xfrm rot="135000">
              <a:off x="10294671" y="197211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3" name="直接连接符 532"/>
            <p:cNvCxnSpPr/>
            <p:nvPr/>
          </p:nvCxnSpPr>
          <p:spPr>
            <a:xfrm rot="270000">
              <a:off x="10327671" y="19740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4" name="直接连接符 533"/>
            <p:cNvCxnSpPr/>
            <p:nvPr/>
          </p:nvCxnSpPr>
          <p:spPr>
            <a:xfrm rot="405000">
              <a:off x="10360569" y="197730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5" name="直接连接符 534"/>
            <p:cNvCxnSpPr/>
            <p:nvPr/>
          </p:nvCxnSpPr>
          <p:spPr>
            <a:xfrm rot="540000">
              <a:off x="10393314" y="198183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6" name="直接连接符 535"/>
            <p:cNvCxnSpPr/>
            <p:nvPr/>
          </p:nvCxnSpPr>
          <p:spPr>
            <a:xfrm rot="675000">
              <a:off x="10425856" y="19876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7" name="直接连接符 536"/>
            <p:cNvCxnSpPr/>
            <p:nvPr/>
          </p:nvCxnSpPr>
          <p:spPr>
            <a:xfrm rot="810000">
              <a:off x="10458145" y="199472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8" name="直接连接符 537"/>
            <p:cNvCxnSpPr/>
            <p:nvPr/>
          </p:nvCxnSpPr>
          <p:spPr>
            <a:xfrm rot="945000">
              <a:off x="10490131" y="200307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9" name="直接连接符 538"/>
            <p:cNvCxnSpPr/>
            <p:nvPr/>
          </p:nvCxnSpPr>
          <p:spPr>
            <a:xfrm rot="1080000">
              <a:off x="10521764" y="201266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40" name="直接连接符 539"/>
            <p:cNvCxnSpPr/>
            <p:nvPr/>
          </p:nvCxnSpPr>
          <p:spPr>
            <a:xfrm rot="1215000">
              <a:off x="10552996" y="202349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41" name="直接连接符 540"/>
            <p:cNvCxnSpPr/>
            <p:nvPr/>
          </p:nvCxnSpPr>
          <p:spPr>
            <a:xfrm rot="1350000">
              <a:off x="10583780" y="203554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42" name="直接连接符 541"/>
            <p:cNvCxnSpPr/>
            <p:nvPr/>
          </p:nvCxnSpPr>
          <p:spPr>
            <a:xfrm rot="1485000">
              <a:off x="10614065" y="204879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43" name="直接连接符 542"/>
            <p:cNvCxnSpPr/>
            <p:nvPr/>
          </p:nvCxnSpPr>
          <p:spPr>
            <a:xfrm rot="1620000">
              <a:off x="10643809" y="206322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44" name="直接连接符 543"/>
            <p:cNvCxnSpPr/>
            <p:nvPr/>
          </p:nvCxnSpPr>
          <p:spPr>
            <a:xfrm rot="1755000">
              <a:off x="10672961" y="207880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45" name="直接连接符 544"/>
            <p:cNvCxnSpPr/>
            <p:nvPr/>
          </p:nvCxnSpPr>
          <p:spPr>
            <a:xfrm rot="1890000">
              <a:off x="10701480" y="209551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46" name="直接连接符 545"/>
            <p:cNvCxnSpPr/>
            <p:nvPr/>
          </p:nvCxnSpPr>
          <p:spPr>
            <a:xfrm rot="2025000">
              <a:off x="10729322" y="211334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47" name="直接连接符 546"/>
            <p:cNvCxnSpPr/>
            <p:nvPr/>
          </p:nvCxnSpPr>
          <p:spPr>
            <a:xfrm rot="2160000">
              <a:off x="10756442" y="21322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48" name="直接连接符 547"/>
            <p:cNvCxnSpPr/>
            <p:nvPr/>
          </p:nvCxnSpPr>
          <p:spPr>
            <a:xfrm rot="2295000">
              <a:off x="10782799" y="215219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49" name="直接连接符 548"/>
            <p:cNvCxnSpPr/>
            <p:nvPr/>
          </p:nvCxnSpPr>
          <p:spPr>
            <a:xfrm rot="2430000">
              <a:off x="10808352" y="217316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0" name="直接连接符 549"/>
            <p:cNvCxnSpPr/>
            <p:nvPr/>
          </p:nvCxnSpPr>
          <p:spPr>
            <a:xfrm rot="2565000">
              <a:off x="10833061" y="219512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1" name="直接连接符 550"/>
            <p:cNvCxnSpPr/>
            <p:nvPr/>
          </p:nvCxnSpPr>
          <p:spPr>
            <a:xfrm rot="2700000">
              <a:off x="10856891" y="221803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2" name="直接连接符 551"/>
            <p:cNvCxnSpPr/>
            <p:nvPr/>
          </p:nvCxnSpPr>
          <p:spPr>
            <a:xfrm rot="2835000">
              <a:off x="10879803" y="224186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3" name="直接连接符 552"/>
            <p:cNvCxnSpPr/>
            <p:nvPr/>
          </p:nvCxnSpPr>
          <p:spPr>
            <a:xfrm rot="2970000">
              <a:off x="10901761" y="226657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4" name="直接连接符 553"/>
            <p:cNvCxnSpPr/>
            <p:nvPr/>
          </p:nvCxnSpPr>
          <p:spPr>
            <a:xfrm rot="3105000">
              <a:off x="10922732" y="229212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5" name="直接连接符 554"/>
            <p:cNvCxnSpPr/>
            <p:nvPr/>
          </p:nvCxnSpPr>
          <p:spPr>
            <a:xfrm rot="3240000">
              <a:off x="10942683" y="231848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6" name="直接连接符 555"/>
            <p:cNvCxnSpPr/>
            <p:nvPr/>
          </p:nvCxnSpPr>
          <p:spPr>
            <a:xfrm rot="3375000">
              <a:off x="10961585" y="234560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7" name="直接连接符 556"/>
            <p:cNvCxnSpPr/>
            <p:nvPr/>
          </p:nvCxnSpPr>
          <p:spPr>
            <a:xfrm rot="3510000">
              <a:off x="10979406" y="237344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8" name="直接连接符 557"/>
            <p:cNvCxnSpPr/>
            <p:nvPr/>
          </p:nvCxnSpPr>
          <p:spPr>
            <a:xfrm rot="3645000">
              <a:off x="10996122" y="240196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9" name="直接连接符 558"/>
            <p:cNvCxnSpPr/>
            <p:nvPr/>
          </p:nvCxnSpPr>
          <p:spPr>
            <a:xfrm rot="3780000">
              <a:off x="11011705" y="243111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0" name="直接连接符 559"/>
            <p:cNvCxnSpPr/>
            <p:nvPr/>
          </p:nvCxnSpPr>
          <p:spPr>
            <a:xfrm rot="3915000">
              <a:off x="11026131" y="24608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1" name="直接连接符 560"/>
            <p:cNvCxnSpPr/>
            <p:nvPr/>
          </p:nvCxnSpPr>
          <p:spPr>
            <a:xfrm rot="4050000">
              <a:off x="11039379" y="24911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2" name="直接连接符 561"/>
            <p:cNvCxnSpPr/>
            <p:nvPr/>
          </p:nvCxnSpPr>
          <p:spPr>
            <a:xfrm rot="4185000">
              <a:off x="11051428" y="252193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3" name="直接连接符 562"/>
            <p:cNvCxnSpPr/>
            <p:nvPr/>
          </p:nvCxnSpPr>
          <p:spPr>
            <a:xfrm rot="4320000">
              <a:off x="11062256" y="25531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4" name="直接连接符 563"/>
            <p:cNvCxnSpPr/>
            <p:nvPr/>
          </p:nvCxnSpPr>
          <p:spPr>
            <a:xfrm rot="4455000">
              <a:off x="11071853" y="258479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5" name="直接连接符 564"/>
            <p:cNvCxnSpPr/>
            <p:nvPr/>
          </p:nvCxnSpPr>
          <p:spPr>
            <a:xfrm rot="4590000">
              <a:off x="11080200" y="261678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6" name="直接连接符 565"/>
            <p:cNvCxnSpPr/>
            <p:nvPr/>
          </p:nvCxnSpPr>
          <p:spPr>
            <a:xfrm rot="4725000">
              <a:off x="11087285" y="264906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7" name="直接连接符 566"/>
            <p:cNvCxnSpPr/>
            <p:nvPr/>
          </p:nvCxnSpPr>
          <p:spPr>
            <a:xfrm rot="4860000">
              <a:off x="11093095" y="268161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8" name="直接连接符 567"/>
            <p:cNvCxnSpPr/>
            <p:nvPr/>
          </p:nvCxnSpPr>
          <p:spPr>
            <a:xfrm rot="4995000">
              <a:off x="11097625" y="271435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9" name="直接连接符 568"/>
            <p:cNvCxnSpPr/>
            <p:nvPr/>
          </p:nvCxnSpPr>
          <p:spPr>
            <a:xfrm rot="5130000">
              <a:off x="11100865" y="27472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0" name="直接连接符 569"/>
            <p:cNvCxnSpPr/>
            <p:nvPr/>
          </p:nvCxnSpPr>
          <p:spPr>
            <a:xfrm rot="5265000">
              <a:off x="11102811" y="278025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1" name="直接连接符 570"/>
            <p:cNvCxnSpPr/>
            <p:nvPr/>
          </p:nvCxnSpPr>
          <p:spPr>
            <a:xfrm rot="5535000">
              <a:off x="11102811" y="28463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2" name="直接连接符 571"/>
            <p:cNvCxnSpPr/>
            <p:nvPr/>
          </p:nvCxnSpPr>
          <p:spPr>
            <a:xfrm rot="5670000">
              <a:off x="11100865" y="28793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3" name="直接连接符 572"/>
            <p:cNvCxnSpPr/>
            <p:nvPr/>
          </p:nvCxnSpPr>
          <p:spPr>
            <a:xfrm rot="5805000">
              <a:off x="11097625" y="291225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4" name="直接连接符 573"/>
            <p:cNvCxnSpPr/>
            <p:nvPr/>
          </p:nvCxnSpPr>
          <p:spPr>
            <a:xfrm rot="5940000">
              <a:off x="11093095" y="294499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5" name="直接连接符 574"/>
            <p:cNvCxnSpPr/>
            <p:nvPr/>
          </p:nvCxnSpPr>
          <p:spPr>
            <a:xfrm rot="6075000">
              <a:off x="11087285" y="297753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6" name="直接连接符 575"/>
            <p:cNvCxnSpPr/>
            <p:nvPr/>
          </p:nvCxnSpPr>
          <p:spPr>
            <a:xfrm rot="6210000">
              <a:off x="11080200" y="300982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7" name="直接连接符 576"/>
            <p:cNvCxnSpPr/>
            <p:nvPr/>
          </p:nvCxnSpPr>
          <p:spPr>
            <a:xfrm rot="6345000">
              <a:off x="11071853" y="304181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8" name="直接连接符 577"/>
            <p:cNvCxnSpPr/>
            <p:nvPr/>
          </p:nvCxnSpPr>
          <p:spPr>
            <a:xfrm rot="6480000">
              <a:off x="11062256" y="307344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9" name="直接连接符 578"/>
            <p:cNvCxnSpPr/>
            <p:nvPr/>
          </p:nvCxnSpPr>
          <p:spPr>
            <a:xfrm rot="6615000">
              <a:off x="11051428" y="310467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0" name="直接连接符 579"/>
            <p:cNvCxnSpPr/>
            <p:nvPr/>
          </p:nvCxnSpPr>
          <p:spPr>
            <a:xfrm rot="6750000">
              <a:off x="11039379" y="31354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1" name="直接连接符 580"/>
            <p:cNvCxnSpPr/>
            <p:nvPr/>
          </p:nvCxnSpPr>
          <p:spPr>
            <a:xfrm rot="6885000">
              <a:off x="11026131" y="31657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2" name="直接连接符 581"/>
            <p:cNvCxnSpPr/>
            <p:nvPr/>
          </p:nvCxnSpPr>
          <p:spPr>
            <a:xfrm rot="7020000">
              <a:off x="11011705" y="319549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3" name="直接连接符 582"/>
            <p:cNvCxnSpPr/>
            <p:nvPr/>
          </p:nvCxnSpPr>
          <p:spPr>
            <a:xfrm rot="7155000">
              <a:off x="10996122" y="322464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4" name="直接连接符 583"/>
            <p:cNvCxnSpPr/>
            <p:nvPr/>
          </p:nvCxnSpPr>
          <p:spPr>
            <a:xfrm rot="7290000">
              <a:off x="10979406" y="325316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5" name="直接连接符 584"/>
            <p:cNvCxnSpPr/>
            <p:nvPr/>
          </p:nvCxnSpPr>
          <p:spPr>
            <a:xfrm rot="7425000">
              <a:off x="10961585" y="328100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6" name="直接连接符 585"/>
            <p:cNvCxnSpPr/>
            <p:nvPr/>
          </p:nvCxnSpPr>
          <p:spPr>
            <a:xfrm rot="7560000">
              <a:off x="10942683" y="330812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7" name="直接连接符 586"/>
            <p:cNvCxnSpPr/>
            <p:nvPr/>
          </p:nvCxnSpPr>
          <p:spPr>
            <a:xfrm rot="7695000">
              <a:off x="10922732" y="333448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8" name="直接连接符 587"/>
            <p:cNvCxnSpPr/>
            <p:nvPr/>
          </p:nvCxnSpPr>
          <p:spPr>
            <a:xfrm rot="7830000">
              <a:off x="10901761" y="336003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9" name="直接连接符 588"/>
            <p:cNvCxnSpPr/>
            <p:nvPr/>
          </p:nvCxnSpPr>
          <p:spPr>
            <a:xfrm rot="7965000">
              <a:off x="10879803" y="338474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0" name="直接连接符 589"/>
            <p:cNvCxnSpPr/>
            <p:nvPr/>
          </p:nvCxnSpPr>
          <p:spPr>
            <a:xfrm rot="8100000">
              <a:off x="10856891" y="340857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1" name="直接连接符 590"/>
            <p:cNvCxnSpPr/>
            <p:nvPr/>
          </p:nvCxnSpPr>
          <p:spPr>
            <a:xfrm rot="8235000">
              <a:off x="10833061" y="343148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2" name="直接连接符 591"/>
            <p:cNvCxnSpPr/>
            <p:nvPr/>
          </p:nvCxnSpPr>
          <p:spPr>
            <a:xfrm rot="8370000">
              <a:off x="10808352" y="34534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3" name="直接连接符 592"/>
            <p:cNvCxnSpPr/>
            <p:nvPr/>
          </p:nvCxnSpPr>
          <p:spPr>
            <a:xfrm rot="8505000">
              <a:off x="10782799" y="347441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4" name="直接连接符 593"/>
            <p:cNvCxnSpPr/>
            <p:nvPr/>
          </p:nvCxnSpPr>
          <p:spPr>
            <a:xfrm rot="8640000">
              <a:off x="10756442" y="349436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5" name="直接连接符 594"/>
            <p:cNvCxnSpPr/>
            <p:nvPr/>
          </p:nvCxnSpPr>
          <p:spPr>
            <a:xfrm rot="8775000">
              <a:off x="10729322" y="351326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6" name="直接连接符 595"/>
            <p:cNvCxnSpPr/>
            <p:nvPr/>
          </p:nvCxnSpPr>
          <p:spPr>
            <a:xfrm rot="8910000">
              <a:off x="10701480" y="353108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7" name="直接连接符 596"/>
            <p:cNvCxnSpPr/>
            <p:nvPr/>
          </p:nvCxnSpPr>
          <p:spPr>
            <a:xfrm rot="9045000">
              <a:off x="10672961" y="354780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8" name="直接连接符 597"/>
            <p:cNvCxnSpPr/>
            <p:nvPr/>
          </p:nvCxnSpPr>
          <p:spPr>
            <a:xfrm rot="9180000">
              <a:off x="10643809" y="356338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9" name="直接连接符 598"/>
            <p:cNvCxnSpPr/>
            <p:nvPr/>
          </p:nvCxnSpPr>
          <p:spPr>
            <a:xfrm rot="9315000">
              <a:off x="10614065" y="357781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0" name="直接连接符 599"/>
            <p:cNvCxnSpPr/>
            <p:nvPr/>
          </p:nvCxnSpPr>
          <p:spPr>
            <a:xfrm rot="9450000">
              <a:off x="10583780" y="359106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1" name="直接连接符 600"/>
            <p:cNvCxnSpPr/>
            <p:nvPr/>
          </p:nvCxnSpPr>
          <p:spPr>
            <a:xfrm rot="9585000">
              <a:off x="10552996" y="360310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2" name="直接连接符 601"/>
            <p:cNvCxnSpPr/>
            <p:nvPr/>
          </p:nvCxnSpPr>
          <p:spPr>
            <a:xfrm rot="9720000">
              <a:off x="10521764" y="361393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3" name="直接连接符 602"/>
            <p:cNvCxnSpPr/>
            <p:nvPr/>
          </p:nvCxnSpPr>
          <p:spPr>
            <a:xfrm rot="9855000">
              <a:off x="10490131" y="362353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4" name="直接连接符 603"/>
            <p:cNvCxnSpPr/>
            <p:nvPr/>
          </p:nvCxnSpPr>
          <p:spPr>
            <a:xfrm rot="9990000">
              <a:off x="10458145" y="363188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5" name="直接连接符 604"/>
            <p:cNvCxnSpPr/>
            <p:nvPr/>
          </p:nvCxnSpPr>
          <p:spPr>
            <a:xfrm rot="10125000">
              <a:off x="10425856" y="363896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6" name="直接连接符 605"/>
            <p:cNvCxnSpPr/>
            <p:nvPr/>
          </p:nvCxnSpPr>
          <p:spPr>
            <a:xfrm rot="10260000">
              <a:off x="10393314" y="364477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7" name="直接连接符 606"/>
            <p:cNvCxnSpPr/>
            <p:nvPr/>
          </p:nvCxnSpPr>
          <p:spPr>
            <a:xfrm rot="10395000">
              <a:off x="10360569" y="364930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8" name="直接连接符 607"/>
            <p:cNvCxnSpPr/>
            <p:nvPr/>
          </p:nvCxnSpPr>
          <p:spPr>
            <a:xfrm rot="10530000">
              <a:off x="10327671" y="36525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9" name="直接连接符 608"/>
            <p:cNvCxnSpPr/>
            <p:nvPr/>
          </p:nvCxnSpPr>
          <p:spPr>
            <a:xfrm rot="10665000">
              <a:off x="10294671" y="365449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0" name="直接连接符 609"/>
            <p:cNvCxnSpPr/>
            <p:nvPr/>
          </p:nvCxnSpPr>
          <p:spPr>
            <a:xfrm rot="10935000">
              <a:off x="10228572" y="365449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1" name="直接连接符 610"/>
            <p:cNvCxnSpPr/>
            <p:nvPr/>
          </p:nvCxnSpPr>
          <p:spPr>
            <a:xfrm rot="11070000">
              <a:off x="10195572" y="36525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2" name="直接连接符 611"/>
            <p:cNvCxnSpPr/>
            <p:nvPr/>
          </p:nvCxnSpPr>
          <p:spPr>
            <a:xfrm rot="11205000">
              <a:off x="10162674" y="364930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3" name="直接连接符 612"/>
            <p:cNvCxnSpPr/>
            <p:nvPr/>
          </p:nvCxnSpPr>
          <p:spPr>
            <a:xfrm rot="11340000">
              <a:off x="10129930" y="364477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4" name="直接连接符 613"/>
            <p:cNvCxnSpPr/>
            <p:nvPr/>
          </p:nvCxnSpPr>
          <p:spPr>
            <a:xfrm rot="11475000">
              <a:off x="10097387" y="363896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5" name="直接连接符 614"/>
            <p:cNvCxnSpPr/>
            <p:nvPr/>
          </p:nvCxnSpPr>
          <p:spPr>
            <a:xfrm rot="11610000">
              <a:off x="10065098" y="363188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6" name="直接连接符 615"/>
            <p:cNvCxnSpPr/>
            <p:nvPr/>
          </p:nvCxnSpPr>
          <p:spPr>
            <a:xfrm rot="11745000">
              <a:off x="10033112" y="362353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7" name="直接连接符 616"/>
            <p:cNvCxnSpPr/>
            <p:nvPr/>
          </p:nvCxnSpPr>
          <p:spPr>
            <a:xfrm rot="11880000">
              <a:off x="10001480" y="361393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8" name="直接连接符 617"/>
            <p:cNvCxnSpPr/>
            <p:nvPr/>
          </p:nvCxnSpPr>
          <p:spPr>
            <a:xfrm rot="12015000">
              <a:off x="9970247" y="360310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9" name="直接连接符 618"/>
            <p:cNvCxnSpPr/>
            <p:nvPr/>
          </p:nvCxnSpPr>
          <p:spPr>
            <a:xfrm rot="12150000">
              <a:off x="9939464" y="359106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0" name="直接连接符 619"/>
            <p:cNvCxnSpPr/>
            <p:nvPr/>
          </p:nvCxnSpPr>
          <p:spPr>
            <a:xfrm rot="12285000">
              <a:off x="9909178" y="357781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1" name="直接连接符 620"/>
            <p:cNvCxnSpPr/>
            <p:nvPr/>
          </p:nvCxnSpPr>
          <p:spPr>
            <a:xfrm rot="12420000">
              <a:off x="9879435" y="356338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2" name="直接连接符 621"/>
            <p:cNvCxnSpPr/>
            <p:nvPr/>
          </p:nvCxnSpPr>
          <p:spPr>
            <a:xfrm rot="12555000">
              <a:off x="9850282" y="354780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3" name="直接连接符 622"/>
            <p:cNvCxnSpPr/>
            <p:nvPr/>
          </p:nvCxnSpPr>
          <p:spPr>
            <a:xfrm rot="12690000">
              <a:off x="9821763" y="353108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4" name="直接连接符 623"/>
            <p:cNvCxnSpPr/>
            <p:nvPr/>
          </p:nvCxnSpPr>
          <p:spPr>
            <a:xfrm rot="12825000">
              <a:off x="9793921" y="351326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5" name="直接连接符 624"/>
            <p:cNvCxnSpPr/>
            <p:nvPr/>
          </p:nvCxnSpPr>
          <p:spPr>
            <a:xfrm rot="12960000">
              <a:off x="9766801" y="349436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6" name="直接连接符 625"/>
            <p:cNvCxnSpPr/>
            <p:nvPr/>
          </p:nvCxnSpPr>
          <p:spPr>
            <a:xfrm rot="13095000">
              <a:off x="9740444" y="347441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7" name="直接连接符 626"/>
            <p:cNvCxnSpPr/>
            <p:nvPr/>
          </p:nvCxnSpPr>
          <p:spPr>
            <a:xfrm rot="13230000">
              <a:off x="9714891" y="34534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8" name="直接连接符 627"/>
            <p:cNvCxnSpPr/>
            <p:nvPr/>
          </p:nvCxnSpPr>
          <p:spPr>
            <a:xfrm rot="13365000">
              <a:off x="9690182" y="343148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9" name="直接连接符 628"/>
            <p:cNvCxnSpPr/>
            <p:nvPr/>
          </p:nvCxnSpPr>
          <p:spPr>
            <a:xfrm rot="13500000">
              <a:off x="9666352" y="340857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0" name="直接连接符 629"/>
            <p:cNvCxnSpPr/>
            <p:nvPr/>
          </p:nvCxnSpPr>
          <p:spPr>
            <a:xfrm rot="13635000">
              <a:off x="9643441" y="338474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1" name="直接连接符 630"/>
            <p:cNvCxnSpPr/>
            <p:nvPr/>
          </p:nvCxnSpPr>
          <p:spPr>
            <a:xfrm rot="13770000">
              <a:off x="9621482" y="336003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2" name="直接连接符 631"/>
            <p:cNvCxnSpPr/>
            <p:nvPr/>
          </p:nvCxnSpPr>
          <p:spPr>
            <a:xfrm rot="13905000">
              <a:off x="9600512" y="333448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3" name="直接连接符 632"/>
            <p:cNvCxnSpPr/>
            <p:nvPr/>
          </p:nvCxnSpPr>
          <p:spPr>
            <a:xfrm rot="14040000">
              <a:off x="9580560" y="330812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4" name="直接连接符 633"/>
            <p:cNvCxnSpPr/>
            <p:nvPr/>
          </p:nvCxnSpPr>
          <p:spPr>
            <a:xfrm rot="14175000">
              <a:off x="9561659" y="328100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5" name="直接连接符 634"/>
            <p:cNvCxnSpPr/>
            <p:nvPr/>
          </p:nvCxnSpPr>
          <p:spPr>
            <a:xfrm rot="14310000">
              <a:off x="9543837" y="325316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6" name="直接连接符 635"/>
            <p:cNvCxnSpPr/>
            <p:nvPr/>
          </p:nvCxnSpPr>
          <p:spPr>
            <a:xfrm rot="14445000">
              <a:off x="9527121" y="322464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7" name="直接连接符 636"/>
            <p:cNvCxnSpPr/>
            <p:nvPr/>
          </p:nvCxnSpPr>
          <p:spPr>
            <a:xfrm rot="14580000">
              <a:off x="9511538" y="319549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8" name="直接连接符 637"/>
            <p:cNvCxnSpPr/>
            <p:nvPr/>
          </p:nvCxnSpPr>
          <p:spPr>
            <a:xfrm rot="14715000">
              <a:off x="9497112" y="31657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9" name="直接连接符 638"/>
            <p:cNvCxnSpPr/>
            <p:nvPr/>
          </p:nvCxnSpPr>
          <p:spPr>
            <a:xfrm rot="14850000">
              <a:off x="9483864" y="31354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0" name="直接连接符 639"/>
            <p:cNvCxnSpPr/>
            <p:nvPr/>
          </p:nvCxnSpPr>
          <p:spPr>
            <a:xfrm rot="14985000">
              <a:off x="9471815" y="310467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1" name="直接连接符 640"/>
            <p:cNvCxnSpPr/>
            <p:nvPr/>
          </p:nvCxnSpPr>
          <p:spPr>
            <a:xfrm rot="15120000">
              <a:off x="9460985" y="307344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2" name="直接连接符 641"/>
            <p:cNvCxnSpPr/>
            <p:nvPr/>
          </p:nvCxnSpPr>
          <p:spPr>
            <a:xfrm rot="15255000">
              <a:off x="9451390" y="304181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3" name="直接连接符 642"/>
            <p:cNvCxnSpPr/>
            <p:nvPr/>
          </p:nvCxnSpPr>
          <p:spPr>
            <a:xfrm rot="15390000">
              <a:off x="9443043" y="300982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4" name="直接连接符 643"/>
            <p:cNvCxnSpPr/>
            <p:nvPr/>
          </p:nvCxnSpPr>
          <p:spPr>
            <a:xfrm rot="15525000">
              <a:off x="9435958" y="297753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5" name="直接连接符 644"/>
            <p:cNvCxnSpPr/>
            <p:nvPr/>
          </p:nvCxnSpPr>
          <p:spPr>
            <a:xfrm rot="15660000">
              <a:off x="9430147" y="294499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6" name="直接连接符 645"/>
            <p:cNvCxnSpPr/>
            <p:nvPr/>
          </p:nvCxnSpPr>
          <p:spPr>
            <a:xfrm rot="15795000">
              <a:off x="9425618" y="291225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7" name="直接连接符 646"/>
            <p:cNvCxnSpPr/>
            <p:nvPr/>
          </p:nvCxnSpPr>
          <p:spPr>
            <a:xfrm rot="15930000">
              <a:off x="9422378" y="28793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8" name="直接连接符 647"/>
            <p:cNvCxnSpPr/>
            <p:nvPr/>
          </p:nvCxnSpPr>
          <p:spPr>
            <a:xfrm rot="16065000">
              <a:off x="9420432" y="28463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9" name="直接连接符 648"/>
            <p:cNvCxnSpPr/>
            <p:nvPr/>
          </p:nvCxnSpPr>
          <p:spPr>
            <a:xfrm rot="16335000">
              <a:off x="9420432" y="278025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0" name="直接连接符 649"/>
            <p:cNvCxnSpPr/>
            <p:nvPr/>
          </p:nvCxnSpPr>
          <p:spPr>
            <a:xfrm rot="16470000">
              <a:off x="9422378" y="27472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1" name="直接连接符 650"/>
            <p:cNvCxnSpPr/>
            <p:nvPr/>
          </p:nvCxnSpPr>
          <p:spPr>
            <a:xfrm rot="16605000">
              <a:off x="9425618" y="271435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2" name="直接连接符 651"/>
            <p:cNvCxnSpPr/>
            <p:nvPr/>
          </p:nvCxnSpPr>
          <p:spPr>
            <a:xfrm rot="16740000">
              <a:off x="9430147" y="268161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3" name="直接连接符 652"/>
            <p:cNvCxnSpPr/>
            <p:nvPr/>
          </p:nvCxnSpPr>
          <p:spPr>
            <a:xfrm rot="16875000">
              <a:off x="9435958" y="264906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4" name="直接连接符 653"/>
            <p:cNvCxnSpPr/>
            <p:nvPr/>
          </p:nvCxnSpPr>
          <p:spPr>
            <a:xfrm rot="17010000">
              <a:off x="9443043" y="261678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5" name="直接连接符 654"/>
            <p:cNvCxnSpPr/>
            <p:nvPr/>
          </p:nvCxnSpPr>
          <p:spPr>
            <a:xfrm rot="17145000">
              <a:off x="9451390" y="258479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6" name="直接连接符 655"/>
            <p:cNvCxnSpPr/>
            <p:nvPr/>
          </p:nvCxnSpPr>
          <p:spPr>
            <a:xfrm rot="17280000">
              <a:off x="9460985" y="25531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7" name="直接连接符 656"/>
            <p:cNvCxnSpPr/>
            <p:nvPr/>
          </p:nvCxnSpPr>
          <p:spPr>
            <a:xfrm rot="17415000">
              <a:off x="9471815" y="252193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8" name="直接连接符 657"/>
            <p:cNvCxnSpPr/>
            <p:nvPr/>
          </p:nvCxnSpPr>
          <p:spPr>
            <a:xfrm rot="17550000">
              <a:off x="9483864" y="24911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9" name="直接连接符 658"/>
            <p:cNvCxnSpPr/>
            <p:nvPr/>
          </p:nvCxnSpPr>
          <p:spPr>
            <a:xfrm rot="17685000">
              <a:off x="9497112" y="24608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0" name="直接连接符 659"/>
            <p:cNvCxnSpPr/>
            <p:nvPr/>
          </p:nvCxnSpPr>
          <p:spPr>
            <a:xfrm rot="17820000">
              <a:off x="9511538" y="243111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1" name="直接连接符 660"/>
            <p:cNvCxnSpPr/>
            <p:nvPr/>
          </p:nvCxnSpPr>
          <p:spPr>
            <a:xfrm rot="17955000">
              <a:off x="9527121" y="240196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2" name="直接连接符 661"/>
            <p:cNvCxnSpPr/>
            <p:nvPr/>
          </p:nvCxnSpPr>
          <p:spPr>
            <a:xfrm rot="18090000">
              <a:off x="9543837" y="237344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3" name="直接连接符 662"/>
            <p:cNvCxnSpPr/>
            <p:nvPr/>
          </p:nvCxnSpPr>
          <p:spPr>
            <a:xfrm rot="18225000">
              <a:off x="9561659" y="234560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4" name="直接连接符 663"/>
            <p:cNvCxnSpPr/>
            <p:nvPr/>
          </p:nvCxnSpPr>
          <p:spPr>
            <a:xfrm rot="18360000">
              <a:off x="9580560" y="231848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5" name="直接连接符 664"/>
            <p:cNvCxnSpPr/>
            <p:nvPr/>
          </p:nvCxnSpPr>
          <p:spPr>
            <a:xfrm rot="18495000">
              <a:off x="9600512" y="229212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6" name="直接连接符 665"/>
            <p:cNvCxnSpPr/>
            <p:nvPr/>
          </p:nvCxnSpPr>
          <p:spPr>
            <a:xfrm rot="18630000">
              <a:off x="9621482" y="226657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7" name="直接连接符 666"/>
            <p:cNvCxnSpPr/>
            <p:nvPr/>
          </p:nvCxnSpPr>
          <p:spPr>
            <a:xfrm rot="18765000">
              <a:off x="9643441" y="224186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8" name="直接连接符 667"/>
            <p:cNvCxnSpPr/>
            <p:nvPr/>
          </p:nvCxnSpPr>
          <p:spPr>
            <a:xfrm rot="18900000">
              <a:off x="9666352" y="221803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9" name="直接连接符 668"/>
            <p:cNvCxnSpPr/>
            <p:nvPr/>
          </p:nvCxnSpPr>
          <p:spPr>
            <a:xfrm rot="19035000">
              <a:off x="9690182" y="219512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0" name="直接连接符 669"/>
            <p:cNvCxnSpPr/>
            <p:nvPr/>
          </p:nvCxnSpPr>
          <p:spPr>
            <a:xfrm rot="19170000">
              <a:off x="9714891" y="217316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1" name="直接连接符 670"/>
            <p:cNvCxnSpPr/>
            <p:nvPr/>
          </p:nvCxnSpPr>
          <p:spPr>
            <a:xfrm rot="19305000">
              <a:off x="9740444" y="215219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2" name="直接连接符 671"/>
            <p:cNvCxnSpPr/>
            <p:nvPr/>
          </p:nvCxnSpPr>
          <p:spPr>
            <a:xfrm rot="19440000">
              <a:off x="9766801" y="21322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3" name="直接连接符 672"/>
            <p:cNvCxnSpPr/>
            <p:nvPr/>
          </p:nvCxnSpPr>
          <p:spPr>
            <a:xfrm rot="19575000">
              <a:off x="9793921" y="211334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4" name="直接连接符 673"/>
            <p:cNvCxnSpPr/>
            <p:nvPr/>
          </p:nvCxnSpPr>
          <p:spPr>
            <a:xfrm rot="19710000">
              <a:off x="9821763" y="209551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5" name="直接连接符 674"/>
            <p:cNvCxnSpPr/>
            <p:nvPr/>
          </p:nvCxnSpPr>
          <p:spPr>
            <a:xfrm rot="19845000">
              <a:off x="9850282" y="207880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6" name="直接连接符 675"/>
            <p:cNvCxnSpPr/>
            <p:nvPr/>
          </p:nvCxnSpPr>
          <p:spPr>
            <a:xfrm rot="19980000">
              <a:off x="9879435" y="206322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7" name="直接连接符 676"/>
            <p:cNvCxnSpPr/>
            <p:nvPr/>
          </p:nvCxnSpPr>
          <p:spPr>
            <a:xfrm rot="20115000">
              <a:off x="9909178" y="204879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8" name="直接连接符 677"/>
            <p:cNvCxnSpPr/>
            <p:nvPr/>
          </p:nvCxnSpPr>
          <p:spPr>
            <a:xfrm rot="20250000">
              <a:off x="9939464" y="203554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9" name="直接连接符 678"/>
            <p:cNvCxnSpPr/>
            <p:nvPr/>
          </p:nvCxnSpPr>
          <p:spPr>
            <a:xfrm rot="20385000">
              <a:off x="9970247" y="202349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0" name="直接连接符 679"/>
            <p:cNvCxnSpPr/>
            <p:nvPr/>
          </p:nvCxnSpPr>
          <p:spPr>
            <a:xfrm rot="20520000">
              <a:off x="10001480" y="201266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1" name="直接连接符 680"/>
            <p:cNvCxnSpPr/>
            <p:nvPr/>
          </p:nvCxnSpPr>
          <p:spPr>
            <a:xfrm rot="20655000">
              <a:off x="10033112" y="200307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2" name="直接连接符 681"/>
            <p:cNvCxnSpPr/>
            <p:nvPr/>
          </p:nvCxnSpPr>
          <p:spPr>
            <a:xfrm rot="20790000">
              <a:off x="10065098" y="1994725"/>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3" name="直接连接符 682"/>
            <p:cNvCxnSpPr/>
            <p:nvPr/>
          </p:nvCxnSpPr>
          <p:spPr>
            <a:xfrm rot="20925000">
              <a:off x="10097387" y="198764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4" name="直接连接符 683"/>
            <p:cNvCxnSpPr/>
            <p:nvPr/>
          </p:nvCxnSpPr>
          <p:spPr>
            <a:xfrm rot="21060000">
              <a:off x="10129930" y="1981831"/>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5" name="直接连接符 684"/>
            <p:cNvCxnSpPr/>
            <p:nvPr/>
          </p:nvCxnSpPr>
          <p:spPr>
            <a:xfrm rot="21195000">
              <a:off x="10162674" y="1977301"/>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6" name="直接连接符 685"/>
            <p:cNvCxnSpPr/>
            <p:nvPr/>
          </p:nvCxnSpPr>
          <p:spPr>
            <a:xfrm rot="21330000">
              <a:off x="10195572" y="1974061"/>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7" name="直接连接符 686"/>
            <p:cNvCxnSpPr/>
            <p:nvPr/>
          </p:nvCxnSpPr>
          <p:spPr>
            <a:xfrm rot="21465000">
              <a:off x="10228572" y="1972115"/>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88" name="组合 687"/>
            <p:cNvGrpSpPr/>
            <p:nvPr/>
          </p:nvGrpSpPr>
          <p:grpSpPr>
            <a:xfrm>
              <a:off x="9370263" y="2862823"/>
              <a:ext cx="1784866" cy="0"/>
              <a:chOff x="1701800" y="2755900"/>
              <a:chExt cx="2746508" cy="0"/>
            </a:xfrm>
          </p:grpSpPr>
          <p:cxnSp>
            <p:nvCxnSpPr>
              <p:cNvPr id="698" name="直接连接符 697"/>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9" name="直接连接符 698"/>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89" name="组合 688"/>
            <p:cNvGrpSpPr/>
            <p:nvPr/>
          </p:nvGrpSpPr>
          <p:grpSpPr>
            <a:xfrm rot="5400000">
              <a:off x="9368201" y="2864311"/>
              <a:ext cx="1784866" cy="0"/>
              <a:chOff x="1701800" y="2755900"/>
              <a:chExt cx="2746508" cy="0"/>
            </a:xfrm>
          </p:grpSpPr>
          <p:cxnSp>
            <p:nvCxnSpPr>
              <p:cNvPr id="696" name="直接连接符 695"/>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7" name="直接连接符 696"/>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90" name="组合 689"/>
            <p:cNvGrpSpPr/>
            <p:nvPr/>
          </p:nvGrpSpPr>
          <p:grpSpPr>
            <a:xfrm rot="2700000">
              <a:off x="9416641" y="2816312"/>
              <a:ext cx="1784866" cy="0"/>
              <a:chOff x="1701800" y="2755900"/>
              <a:chExt cx="2746508" cy="0"/>
            </a:xfrm>
          </p:grpSpPr>
          <p:cxnSp>
            <p:nvCxnSpPr>
              <p:cNvPr id="694" name="直接连接符 693"/>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5" name="直接连接符 694"/>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91" name="组合 690"/>
            <p:cNvGrpSpPr/>
            <p:nvPr/>
          </p:nvGrpSpPr>
          <p:grpSpPr>
            <a:xfrm rot="18900000" flipH="1">
              <a:off x="9393535" y="2887374"/>
              <a:ext cx="1784866" cy="0"/>
              <a:chOff x="1701800" y="2755900"/>
              <a:chExt cx="2746508" cy="0"/>
            </a:xfrm>
          </p:grpSpPr>
          <p:cxnSp>
            <p:nvCxnSpPr>
              <p:cNvPr id="692" name="直接连接符 691"/>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3" name="直接连接符 692"/>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700" name="组合 699"/>
          <p:cNvGrpSpPr/>
          <p:nvPr/>
        </p:nvGrpSpPr>
        <p:grpSpPr>
          <a:xfrm>
            <a:off x="4992166" y="3241409"/>
            <a:ext cx="1403053" cy="1492739"/>
            <a:chOff x="6655354" y="4322879"/>
            <a:chExt cx="1870493" cy="1990779"/>
          </a:xfrm>
        </p:grpSpPr>
        <p:sp>
          <p:nvSpPr>
            <p:cNvPr id="701" name="文本框 168"/>
            <p:cNvSpPr txBox="1"/>
            <p:nvPr/>
          </p:nvSpPr>
          <p:spPr>
            <a:xfrm>
              <a:off x="6655354" y="4322879"/>
              <a:ext cx="1870493" cy="430986"/>
            </a:xfrm>
            <a:prstGeom prst="rect">
              <a:avLst/>
            </a:prstGeom>
            <a:noFill/>
          </p:spPr>
          <p:txBody>
            <a:bodyPr wrap="square" rtlCol="0">
              <a:spAutoFit/>
            </a:bodyPr>
            <a:lstStyle/>
            <a:p>
              <a:r>
                <a:rPr lang="zh-CN" altLang="en-US" sz="1500" dirty="0">
                  <a:solidFill>
                    <a:srgbClr val="F6615B"/>
                  </a:solidFill>
                  <a:latin typeface="微软雅黑" panose="020B0503020204020204" pitchFamily="34" charset="-122"/>
                  <a:ea typeface="微软雅黑" panose="020B0503020204020204" pitchFamily="34" charset="-122"/>
                </a:rPr>
                <a:t>在此添加标题</a:t>
              </a:r>
              <a:endParaRPr lang="zh-CN" altLang="en-US" sz="1500" dirty="0">
                <a:solidFill>
                  <a:srgbClr val="F6615B"/>
                </a:solidFill>
                <a:latin typeface="微软雅黑" panose="020B0503020204020204" pitchFamily="34" charset="-122"/>
                <a:ea typeface="微软雅黑" panose="020B0503020204020204" pitchFamily="34" charset="-122"/>
              </a:endParaRPr>
            </a:p>
          </p:txBody>
        </p:sp>
        <p:sp>
          <p:nvSpPr>
            <p:cNvPr id="702" name="文本框 113"/>
            <p:cNvSpPr txBox="1"/>
            <p:nvPr/>
          </p:nvSpPr>
          <p:spPr>
            <a:xfrm>
              <a:off x="6673660" y="4805204"/>
              <a:ext cx="1727322" cy="1508454"/>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03" name="组合 702"/>
          <p:cNvGrpSpPr/>
          <p:nvPr/>
        </p:nvGrpSpPr>
        <p:grpSpPr>
          <a:xfrm>
            <a:off x="2894626" y="3241409"/>
            <a:ext cx="1403053" cy="1492739"/>
            <a:chOff x="3858998" y="4322879"/>
            <a:chExt cx="1870493" cy="1990779"/>
          </a:xfrm>
        </p:grpSpPr>
        <p:sp>
          <p:nvSpPr>
            <p:cNvPr id="704" name="文本框 170"/>
            <p:cNvSpPr txBox="1"/>
            <p:nvPr/>
          </p:nvSpPr>
          <p:spPr>
            <a:xfrm>
              <a:off x="3858998" y="4322879"/>
              <a:ext cx="1870493" cy="430986"/>
            </a:xfrm>
            <a:prstGeom prst="rect">
              <a:avLst/>
            </a:prstGeom>
            <a:noFill/>
          </p:spPr>
          <p:txBody>
            <a:bodyPr wrap="square" rtlCol="0">
              <a:spAutoFit/>
            </a:bodyPr>
            <a:lstStyle/>
            <a:p>
              <a:r>
                <a:rPr lang="zh-CN" altLang="en-US" sz="1500" dirty="0">
                  <a:solidFill>
                    <a:srgbClr val="01ACBE"/>
                  </a:solidFill>
                  <a:latin typeface="微软雅黑" panose="020B0503020204020204" pitchFamily="34" charset="-122"/>
                  <a:ea typeface="微软雅黑" panose="020B0503020204020204" pitchFamily="34" charset="-122"/>
                </a:rPr>
                <a:t>在此添加标题</a:t>
              </a:r>
              <a:endParaRPr lang="zh-CN" altLang="en-US" sz="1500" dirty="0">
                <a:solidFill>
                  <a:srgbClr val="01ACBE"/>
                </a:solidFill>
                <a:latin typeface="微软雅黑" panose="020B0503020204020204" pitchFamily="34" charset="-122"/>
                <a:ea typeface="微软雅黑" panose="020B0503020204020204" pitchFamily="34" charset="-122"/>
              </a:endParaRPr>
            </a:p>
          </p:txBody>
        </p:sp>
        <p:sp>
          <p:nvSpPr>
            <p:cNvPr id="705" name="文本框 113"/>
            <p:cNvSpPr txBox="1"/>
            <p:nvPr/>
          </p:nvSpPr>
          <p:spPr>
            <a:xfrm>
              <a:off x="3915404" y="4805204"/>
              <a:ext cx="1727322" cy="1508454"/>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06" name="组合 705"/>
          <p:cNvGrpSpPr/>
          <p:nvPr/>
        </p:nvGrpSpPr>
        <p:grpSpPr>
          <a:xfrm>
            <a:off x="7187026" y="3241409"/>
            <a:ext cx="1403053" cy="1492739"/>
            <a:chOff x="9581453" y="4322879"/>
            <a:chExt cx="1870493" cy="1990779"/>
          </a:xfrm>
        </p:grpSpPr>
        <p:sp>
          <p:nvSpPr>
            <p:cNvPr id="707" name="文本框 166"/>
            <p:cNvSpPr txBox="1"/>
            <p:nvPr/>
          </p:nvSpPr>
          <p:spPr>
            <a:xfrm>
              <a:off x="9581453" y="4322879"/>
              <a:ext cx="1870493" cy="430986"/>
            </a:xfrm>
            <a:prstGeom prst="rect">
              <a:avLst/>
            </a:prstGeom>
            <a:noFill/>
          </p:spPr>
          <p:txBody>
            <a:bodyPr wrap="square" rtlCol="0">
              <a:spAutoFit/>
            </a:bodyPr>
            <a:lstStyle/>
            <a:p>
              <a:r>
                <a:rPr lang="zh-CN" altLang="en-US" sz="1500" dirty="0">
                  <a:solidFill>
                    <a:srgbClr val="7030A0"/>
                  </a:solidFill>
                  <a:latin typeface="微软雅黑" panose="020B0503020204020204" pitchFamily="34" charset="-122"/>
                  <a:ea typeface="微软雅黑" panose="020B0503020204020204" pitchFamily="34" charset="-122"/>
                </a:rPr>
                <a:t>在此添加标题</a:t>
              </a:r>
              <a:endParaRPr lang="zh-CN" altLang="en-US" sz="1500" dirty="0">
                <a:solidFill>
                  <a:srgbClr val="7030A0"/>
                </a:solidFill>
                <a:latin typeface="微软雅黑" panose="020B0503020204020204" pitchFamily="34" charset="-122"/>
                <a:ea typeface="微软雅黑" panose="020B0503020204020204" pitchFamily="34" charset="-122"/>
              </a:endParaRPr>
            </a:p>
          </p:txBody>
        </p:sp>
        <p:sp>
          <p:nvSpPr>
            <p:cNvPr id="708" name="文本框 113"/>
            <p:cNvSpPr txBox="1"/>
            <p:nvPr/>
          </p:nvSpPr>
          <p:spPr>
            <a:xfrm>
              <a:off x="9634793" y="4805204"/>
              <a:ext cx="1727322" cy="1508454"/>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09" name="组合 708"/>
          <p:cNvGrpSpPr/>
          <p:nvPr/>
        </p:nvGrpSpPr>
        <p:grpSpPr>
          <a:xfrm>
            <a:off x="720883" y="3241409"/>
            <a:ext cx="1404339" cy="1492739"/>
            <a:chOff x="961052" y="4322879"/>
            <a:chExt cx="1872208" cy="1990779"/>
          </a:xfrm>
        </p:grpSpPr>
        <p:sp>
          <p:nvSpPr>
            <p:cNvPr id="710" name="文本框 161"/>
            <p:cNvSpPr txBox="1"/>
            <p:nvPr/>
          </p:nvSpPr>
          <p:spPr>
            <a:xfrm>
              <a:off x="962766" y="4322879"/>
              <a:ext cx="1870494" cy="430986"/>
            </a:xfrm>
            <a:prstGeom prst="rect">
              <a:avLst/>
            </a:prstGeom>
            <a:noFill/>
          </p:spPr>
          <p:txBody>
            <a:bodyPr wrap="square" rtlCol="0">
              <a:spAutoFit/>
            </a:bodyPr>
            <a:lstStyle/>
            <a:p>
              <a:r>
                <a:rPr lang="zh-CN" altLang="en-US" sz="1500" dirty="0">
                  <a:solidFill>
                    <a:srgbClr val="FFB850"/>
                  </a:solidFill>
                  <a:latin typeface="微软雅黑" panose="020B0503020204020204" pitchFamily="34" charset="-122"/>
                  <a:ea typeface="微软雅黑" panose="020B0503020204020204" pitchFamily="34" charset="-122"/>
                </a:rPr>
                <a:t>在此添加标题</a:t>
              </a:r>
              <a:endParaRPr lang="zh-CN" altLang="en-US" sz="1500" dirty="0">
                <a:solidFill>
                  <a:srgbClr val="FFB850"/>
                </a:solidFill>
                <a:latin typeface="微软雅黑" panose="020B0503020204020204" pitchFamily="34" charset="-122"/>
                <a:ea typeface="微软雅黑" panose="020B0503020204020204" pitchFamily="34" charset="-122"/>
              </a:endParaRPr>
            </a:p>
          </p:txBody>
        </p:sp>
        <p:sp>
          <p:nvSpPr>
            <p:cNvPr id="711" name="文本框 113"/>
            <p:cNvSpPr txBox="1"/>
            <p:nvPr/>
          </p:nvSpPr>
          <p:spPr>
            <a:xfrm>
              <a:off x="961052" y="4805204"/>
              <a:ext cx="1727322" cy="1508454"/>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 fill="hold"/>
                                        <p:tgtEl>
                                          <p:spTgt spid="3"/>
                                        </p:tgtEl>
                                        <p:attrNameLst>
                                          <p:attrName>ppt_w</p:attrName>
                                        </p:attrNameLst>
                                      </p:cBhvr>
                                      <p:tavLst>
                                        <p:tav tm="0">
                                          <p:val>
                                            <p:fltVal val="0"/>
                                          </p:val>
                                        </p:tav>
                                        <p:tav tm="100000">
                                          <p:val>
                                            <p:strVal val="#ppt_w"/>
                                          </p:val>
                                        </p:tav>
                                      </p:tavLst>
                                    </p:anim>
                                    <p:anim calcmode="lin" valueType="num">
                                      <p:cBhvr>
                                        <p:cTn id="12" dur="100" fill="hold"/>
                                        <p:tgtEl>
                                          <p:spTgt spid="3"/>
                                        </p:tgtEl>
                                        <p:attrNameLst>
                                          <p:attrName>ppt_h</p:attrName>
                                        </p:attrNameLst>
                                      </p:cBhvr>
                                      <p:tavLst>
                                        <p:tav tm="0">
                                          <p:val>
                                            <p:fltVal val="0"/>
                                          </p:val>
                                        </p:tav>
                                        <p:tav tm="100000">
                                          <p:val>
                                            <p:strVal val="#ppt_h"/>
                                          </p:val>
                                        </p:tav>
                                      </p:tavLst>
                                    </p:anim>
                                    <p:animEffect transition="in" filter="fade">
                                      <p:cBhvr>
                                        <p:cTn id="13" dur="100"/>
                                        <p:tgtEl>
                                          <p:spTgt spid="3"/>
                                        </p:tgtEl>
                                      </p:cBhvr>
                                    </p:animEffect>
                                  </p:childTnLst>
                                </p:cTn>
                              </p:par>
                              <p:par>
                                <p:cTn id="14" presetID="6" presetClass="emph" presetSubtype="0" fill="hold" nodeType="withEffect">
                                  <p:stCondLst>
                                    <p:cond delay="100"/>
                                  </p:stCondLst>
                                  <p:childTnLst>
                                    <p:animScale>
                                      <p:cBhvr>
                                        <p:cTn id="15" dur="100" fill="hold"/>
                                        <p:tgtEl>
                                          <p:spTgt spid="3"/>
                                        </p:tgtEl>
                                      </p:cBhvr>
                                      <p:by x="110000" y="110000"/>
                                    </p:animScale>
                                  </p:childTnLst>
                                </p:cTn>
                              </p:par>
                              <p:par>
                                <p:cTn id="16" presetID="6" presetClass="emph" presetSubtype="0" fill="hold" nodeType="withEffect">
                                  <p:stCondLst>
                                    <p:cond delay="200"/>
                                  </p:stCondLst>
                                  <p:childTnLst>
                                    <p:animScale>
                                      <p:cBhvr>
                                        <p:cTn id="17" dur="200" fill="hold"/>
                                        <p:tgtEl>
                                          <p:spTgt spid="3"/>
                                        </p:tgtEl>
                                      </p:cBhvr>
                                      <p:by x="90000" y="90000"/>
                                    </p:animScale>
                                  </p:childTnLst>
                                </p:cTn>
                              </p:par>
                              <p:par>
                                <p:cTn id="18" presetID="6" presetClass="emph" presetSubtype="0" fill="hold" nodeType="withEffect">
                                  <p:stCondLst>
                                    <p:cond delay="400"/>
                                  </p:stCondLst>
                                  <p:childTnLst>
                                    <p:animScale>
                                      <p:cBhvr>
                                        <p:cTn id="19" dur="100" fill="hold"/>
                                        <p:tgtEl>
                                          <p:spTgt spid="3"/>
                                        </p:tgtEl>
                                      </p:cBhvr>
                                      <p:by x="105000" y="105000"/>
                                    </p:animScale>
                                  </p:childTnLst>
                                </p:cTn>
                              </p:par>
                              <p:par>
                                <p:cTn id="20" presetID="6" presetClass="emph" presetSubtype="0" fill="hold" nodeType="withEffect">
                                  <p:stCondLst>
                                    <p:cond delay="500"/>
                                  </p:stCondLst>
                                  <p:childTnLst>
                                    <p:animScale>
                                      <p:cBhvr>
                                        <p:cTn id="21" dur="200" fill="hold"/>
                                        <p:tgtEl>
                                          <p:spTgt spid="3"/>
                                        </p:tgtEl>
                                      </p:cBhvr>
                                      <p:by x="95000" y="95000"/>
                                    </p:animScale>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178"/>
                                        </p:tgtEl>
                                        <p:attrNameLst>
                                          <p:attrName>style.visibility</p:attrName>
                                        </p:attrNameLst>
                                      </p:cBhvr>
                                      <p:to>
                                        <p:strVal val="visible"/>
                                      </p:to>
                                    </p:set>
                                    <p:anim calcmode="lin" valueType="num">
                                      <p:cBhvr>
                                        <p:cTn id="25" dur="100" fill="hold"/>
                                        <p:tgtEl>
                                          <p:spTgt spid="178"/>
                                        </p:tgtEl>
                                        <p:attrNameLst>
                                          <p:attrName>ppt_w</p:attrName>
                                        </p:attrNameLst>
                                      </p:cBhvr>
                                      <p:tavLst>
                                        <p:tav tm="0">
                                          <p:val>
                                            <p:fltVal val="0"/>
                                          </p:val>
                                        </p:tav>
                                        <p:tav tm="100000">
                                          <p:val>
                                            <p:strVal val="#ppt_w"/>
                                          </p:val>
                                        </p:tav>
                                      </p:tavLst>
                                    </p:anim>
                                    <p:anim calcmode="lin" valueType="num">
                                      <p:cBhvr>
                                        <p:cTn id="26" dur="100" fill="hold"/>
                                        <p:tgtEl>
                                          <p:spTgt spid="178"/>
                                        </p:tgtEl>
                                        <p:attrNameLst>
                                          <p:attrName>ppt_h</p:attrName>
                                        </p:attrNameLst>
                                      </p:cBhvr>
                                      <p:tavLst>
                                        <p:tav tm="0">
                                          <p:val>
                                            <p:fltVal val="0"/>
                                          </p:val>
                                        </p:tav>
                                        <p:tav tm="100000">
                                          <p:val>
                                            <p:strVal val="#ppt_h"/>
                                          </p:val>
                                        </p:tav>
                                      </p:tavLst>
                                    </p:anim>
                                    <p:animEffect transition="in" filter="fade">
                                      <p:cBhvr>
                                        <p:cTn id="27" dur="100"/>
                                        <p:tgtEl>
                                          <p:spTgt spid="178"/>
                                        </p:tgtEl>
                                      </p:cBhvr>
                                    </p:animEffect>
                                  </p:childTnLst>
                                </p:cTn>
                              </p:par>
                              <p:par>
                                <p:cTn id="28" presetID="6" presetClass="emph" presetSubtype="0" fill="hold" nodeType="withEffect">
                                  <p:stCondLst>
                                    <p:cond delay="100"/>
                                  </p:stCondLst>
                                  <p:childTnLst>
                                    <p:animScale>
                                      <p:cBhvr>
                                        <p:cTn id="29" dur="100" fill="hold"/>
                                        <p:tgtEl>
                                          <p:spTgt spid="178"/>
                                        </p:tgtEl>
                                      </p:cBhvr>
                                      <p:by x="110000" y="110000"/>
                                    </p:animScale>
                                  </p:childTnLst>
                                </p:cTn>
                              </p:par>
                              <p:par>
                                <p:cTn id="30" presetID="6" presetClass="emph" presetSubtype="0" fill="hold" nodeType="withEffect">
                                  <p:stCondLst>
                                    <p:cond delay="200"/>
                                  </p:stCondLst>
                                  <p:childTnLst>
                                    <p:animScale>
                                      <p:cBhvr>
                                        <p:cTn id="31" dur="200" fill="hold"/>
                                        <p:tgtEl>
                                          <p:spTgt spid="178"/>
                                        </p:tgtEl>
                                      </p:cBhvr>
                                      <p:by x="90000" y="90000"/>
                                    </p:animScale>
                                  </p:childTnLst>
                                </p:cTn>
                              </p:par>
                              <p:par>
                                <p:cTn id="32" presetID="6" presetClass="emph" presetSubtype="0" fill="hold" nodeType="withEffect">
                                  <p:stCondLst>
                                    <p:cond delay="400"/>
                                  </p:stCondLst>
                                  <p:childTnLst>
                                    <p:animScale>
                                      <p:cBhvr>
                                        <p:cTn id="33" dur="100" fill="hold"/>
                                        <p:tgtEl>
                                          <p:spTgt spid="178"/>
                                        </p:tgtEl>
                                      </p:cBhvr>
                                      <p:by x="105000" y="105000"/>
                                    </p:animScale>
                                  </p:childTnLst>
                                </p:cTn>
                              </p:par>
                              <p:par>
                                <p:cTn id="34" presetID="6" presetClass="emph" presetSubtype="0" fill="hold" nodeType="withEffect">
                                  <p:stCondLst>
                                    <p:cond delay="500"/>
                                  </p:stCondLst>
                                  <p:childTnLst>
                                    <p:animScale>
                                      <p:cBhvr>
                                        <p:cTn id="35" dur="200" fill="hold"/>
                                        <p:tgtEl>
                                          <p:spTgt spid="178"/>
                                        </p:tgtEl>
                                      </p:cBhvr>
                                      <p:by x="95000" y="95000"/>
                                    </p:animScale>
                                  </p:childTnLst>
                                </p:cTn>
                              </p:par>
                            </p:childTnLst>
                          </p:cTn>
                        </p:par>
                        <p:par>
                          <p:cTn id="36" fill="hold">
                            <p:stCondLst>
                              <p:cond delay="1500"/>
                            </p:stCondLst>
                            <p:childTnLst>
                              <p:par>
                                <p:cTn id="37" presetID="53" presetClass="entr" presetSubtype="16" fill="hold" nodeType="afterEffect">
                                  <p:stCondLst>
                                    <p:cond delay="0"/>
                                  </p:stCondLst>
                                  <p:childTnLst>
                                    <p:set>
                                      <p:cBhvr>
                                        <p:cTn id="38" dur="1" fill="hold">
                                          <p:stCondLst>
                                            <p:cond delay="0"/>
                                          </p:stCondLst>
                                        </p:cTn>
                                        <p:tgtEl>
                                          <p:spTgt spid="352"/>
                                        </p:tgtEl>
                                        <p:attrNameLst>
                                          <p:attrName>style.visibility</p:attrName>
                                        </p:attrNameLst>
                                      </p:cBhvr>
                                      <p:to>
                                        <p:strVal val="visible"/>
                                      </p:to>
                                    </p:set>
                                    <p:anim calcmode="lin" valueType="num">
                                      <p:cBhvr>
                                        <p:cTn id="39" dur="100" fill="hold"/>
                                        <p:tgtEl>
                                          <p:spTgt spid="352"/>
                                        </p:tgtEl>
                                        <p:attrNameLst>
                                          <p:attrName>ppt_w</p:attrName>
                                        </p:attrNameLst>
                                      </p:cBhvr>
                                      <p:tavLst>
                                        <p:tav tm="0">
                                          <p:val>
                                            <p:fltVal val="0"/>
                                          </p:val>
                                        </p:tav>
                                        <p:tav tm="100000">
                                          <p:val>
                                            <p:strVal val="#ppt_w"/>
                                          </p:val>
                                        </p:tav>
                                      </p:tavLst>
                                    </p:anim>
                                    <p:anim calcmode="lin" valueType="num">
                                      <p:cBhvr>
                                        <p:cTn id="40" dur="100" fill="hold"/>
                                        <p:tgtEl>
                                          <p:spTgt spid="352"/>
                                        </p:tgtEl>
                                        <p:attrNameLst>
                                          <p:attrName>ppt_h</p:attrName>
                                        </p:attrNameLst>
                                      </p:cBhvr>
                                      <p:tavLst>
                                        <p:tav tm="0">
                                          <p:val>
                                            <p:fltVal val="0"/>
                                          </p:val>
                                        </p:tav>
                                        <p:tav tm="100000">
                                          <p:val>
                                            <p:strVal val="#ppt_h"/>
                                          </p:val>
                                        </p:tav>
                                      </p:tavLst>
                                    </p:anim>
                                    <p:animEffect transition="in" filter="fade">
                                      <p:cBhvr>
                                        <p:cTn id="41" dur="100"/>
                                        <p:tgtEl>
                                          <p:spTgt spid="352"/>
                                        </p:tgtEl>
                                      </p:cBhvr>
                                    </p:animEffect>
                                  </p:childTnLst>
                                </p:cTn>
                              </p:par>
                              <p:par>
                                <p:cTn id="42" presetID="6" presetClass="emph" presetSubtype="0" fill="hold" nodeType="withEffect">
                                  <p:stCondLst>
                                    <p:cond delay="100"/>
                                  </p:stCondLst>
                                  <p:childTnLst>
                                    <p:animScale>
                                      <p:cBhvr>
                                        <p:cTn id="43" dur="100" fill="hold"/>
                                        <p:tgtEl>
                                          <p:spTgt spid="352"/>
                                        </p:tgtEl>
                                      </p:cBhvr>
                                      <p:by x="110000" y="110000"/>
                                    </p:animScale>
                                  </p:childTnLst>
                                </p:cTn>
                              </p:par>
                              <p:par>
                                <p:cTn id="44" presetID="6" presetClass="emph" presetSubtype="0" fill="hold" nodeType="withEffect">
                                  <p:stCondLst>
                                    <p:cond delay="200"/>
                                  </p:stCondLst>
                                  <p:childTnLst>
                                    <p:animScale>
                                      <p:cBhvr>
                                        <p:cTn id="45" dur="200" fill="hold"/>
                                        <p:tgtEl>
                                          <p:spTgt spid="352"/>
                                        </p:tgtEl>
                                      </p:cBhvr>
                                      <p:by x="90000" y="90000"/>
                                    </p:animScale>
                                  </p:childTnLst>
                                </p:cTn>
                              </p:par>
                              <p:par>
                                <p:cTn id="46" presetID="6" presetClass="emph" presetSubtype="0" fill="hold" nodeType="withEffect">
                                  <p:stCondLst>
                                    <p:cond delay="400"/>
                                  </p:stCondLst>
                                  <p:childTnLst>
                                    <p:animScale>
                                      <p:cBhvr>
                                        <p:cTn id="47" dur="100" fill="hold"/>
                                        <p:tgtEl>
                                          <p:spTgt spid="352"/>
                                        </p:tgtEl>
                                      </p:cBhvr>
                                      <p:by x="105000" y="105000"/>
                                    </p:animScale>
                                  </p:childTnLst>
                                </p:cTn>
                              </p:par>
                              <p:par>
                                <p:cTn id="48" presetID="6" presetClass="emph" presetSubtype="0" fill="hold" nodeType="withEffect">
                                  <p:stCondLst>
                                    <p:cond delay="500"/>
                                  </p:stCondLst>
                                  <p:childTnLst>
                                    <p:animScale>
                                      <p:cBhvr>
                                        <p:cTn id="49" dur="200" fill="hold"/>
                                        <p:tgtEl>
                                          <p:spTgt spid="352"/>
                                        </p:tgtEl>
                                      </p:cBhvr>
                                      <p:by x="95000" y="95000"/>
                                    </p:animScale>
                                  </p:childTnLst>
                                </p:cTn>
                              </p:par>
                            </p:childTnLst>
                          </p:cTn>
                        </p:par>
                        <p:par>
                          <p:cTn id="50" fill="hold">
                            <p:stCondLst>
                              <p:cond delay="2000"/>
                            </p:stCondLst>
                            <p:childTnLst>
                              <p:par>
                                <p:cTn id="51" presetID="53" presetClass="entr" presetSubtype="16" fill="hold" nodeType="afterEffect">
                                  <p:stCondLst>
                                    <p:cond delay="0"/>
                                  </p:stCondLst>
                                  <p:childTnLst>
                                    <p:set>
                                      <p:cBhvr>
                                        <p:cTn id="52" dur="1" fill="hold">
                                          <p:stCondLst>
                                            <p:cond delay="0"/>
                                          </p:stCondLst>
                                        </p:cTn>
                                        <p:tgtEl>
                                          <p:spTgt spid="526"/>
                                        </p:tgtEl>
                                        <p:attrNameLst>
                                          <p:attrName>style.visibility</p:attrName>
                                        </p:attrNameLst>
                                      </p:cBhvr>
                                      <p:to>
                                        <p:strVal val="visible"/>
                                      </p:to>
                                    </p:set>
                                    <p:anim calcmode="lin" valueType="num">
                                      <p:cBhvr>
                                        <p:cTn id="53" dur="100" fill="hold"/>
                                        <p:tgtEl>
                                          <p:spTgt spid="526"/>
                                        </p:tgtEl>
                                        <p:attrNameLst>
                                          <p:attrName>ppt_w</p:attrName>
                                        </p:attrNameLst>
                                      </p:cBhvr>
                                      <p:tavLst>
                                        <p:tav tm="0">
                                          <p:val>
                                            <p:fltVal val="0"/>
                                          </p:val>
                                        </p:tav>
                                        <p:tav tm="100000">
                                          <p:val>
                                            <p:strVal val="#ppt_w"/>
                                          </p:val>
                                        </p:tav>
                                      </p:tavLst>
                                    </p:anim>
                                    <p:anim calcmode="lin" valueType="num">
                                      <p:cBhvr>
                                        <p:cTn id="54" dur="100" fill="hold"/>
                                        <p:tgtEl>
                                          <p:spTgt spid="526"/>
                                        </p:tgtEl>
                                        <p:attrNameLst>
                                          <p:attrName>ppt_h</p:attrName>
                                        </p:attrNameLst>
                                      </p:cBhvr>
                                      <p:tavLst>
                                        <p:tav tm="0">
                                          <p:val>
                                            <p:fltVal val="0"/>
                                          </p:val>
                                        </p:tav>
                                        <p:tav tm="100000">
                                          <p:val>
                                            <p:strVal val="#ppt_h"/>
                                          </p:val>
                                        </p:tav>
                                      </p:tavLst>
                                    </p:anim>
                                    <p:animEffect transition="in" filter="fade">
                                      <p:cBhvr>
                                        <p:cTn id="55" dur="100"/>
                                        <p:tgtEl>
                                          <p:spTgt spid="526"/>
                                        </p:tgtEl>
                                      </p:cBhvr>
                                    </p:animEffect>
                                  </p:childTnLst>
                                </p:cTn>
                              </p:par>
                              <p:par>
                                <p:cTn id="56" presetID="6" presetClass="emph" presetSubtype="0" fill="hold" nodeType="withEffect">
                                  <p:stCondLst>
                                    <p:cond delay="100"/>
                                  </p:stCondLst>
                                  <p:childTnLst>
                                    <p:animScale>
                                      <p:cBhvr>
                                        <p:cTn id="57" dur="100" fill="hold"/>
                                        <p:tgtEl>
                                          <p:spTgt spid="526"/>
                                        </p:tgtEl>
                                      </p:cBhvr>
                                      <p:by x="110000" y="110000"/>
                                    </p:animScale>
                                  </p:childTnLst>
                                </p:cTn>
                              </p:par>
                              <p:par>
                                <p:cTn id="58" presetID="6" presetClass="emph" presetSubtype="0" fill="hold" nodeType="withEffect">
                                  <p:stCondLst>
                                    <p:cond delay="200"/>
                                  </p:stCondLst>
                                  <p:childTnLst>
                                    <p:animScale>
                                      <p:cBhvr>
                                        <p:cTn id="59" dur="200" fill="hold"/>
                                        <p:tgtEl>
                                          <p:spTgt spid="526"/>
                                        </p:tgtEl>
                                      </p:cBhvr>
                                      <p:by x="90000" y="90000"/>
                                    </p:animScale>
                                  </p:childTnLst>
                                </p:cTn>
                              </p:par>
                              <p:par>
                                <p:cTn id="60" presetID="6" presetClass="emph" presetSubtype="0" fill="hold" nodeType="withEffect">
                                  <p:stCondLst>
                                    <p:cond delay="400"/>
                                  </p:stCondLst>
                                  <p:childTnLst>
                                    <p:animScale>
                                      <p:cBhvr>
                                        <p:cTn id="61" dur="100" fill="hold"/>
                                        <p:tgtEl>
                                          <p:spTgt spid="526"/>
                                        </p:tgtEl>
                                      </p:cBhvr>
                                      <p:by x="105000" y="105000"/>
                                    </p:animScale>
                                  </p:childTnLst>
                                </p:cTn>
                              </p:par>
                              <p:par>
                                <p:cTn id="62" presetID="6" presetClass="emph" presetSubtype="0" fill="hold" nodeType="withEffect">
                                  <p:stCondLst>
                                    <p:cond delay="500"/>
                                  </p:stCondLst>
                                  <p:childTnLst>
                                    <p:animScale>
                                      <p:cBhvr>
                                        <p:cTn id="63" dur="200" fill="hold"/>
                                        <p:tgtEl>
                                          <p:spTgt spid="526"/>
                                        </p:tgtEl>
                                      </p:cBhvr>
                                      <p:by x="95000" y="95000"/>
                                    </p:animScale>
                                  </p:childTnLst>
                                </p:cTn>
                              </p:par>
                            </p:childTnLst>
                          </p:cTn>
                        </p:par>
                        <p:par>
                          <p:cTn id="64" fill="hold">
                            <p:stCondLst>
                              <p:cond delay="2500"/>
                            </p:stCondLst>
                            <p:childTnLst>
                              <p:par>
                                <p:cTn id="65" presetID="21" presetClass="entr" presetSubtype="1" fill="hold"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heel(1)">
                                      <p:cBhvr>
                                        <p:cTn id="67" dur="1000"/>
                                        <p:tgtEl>
                                          <p:spTgt spid="8"/>
                                        </p:tgtEl>
                                      </p:cBhvr>
                                    </p:animEffect>
                                  </p:childTnLst>
                                </p:cTn>
                              </p:par>
                            </p:childTnLst>
                          </p:cTn>
                        </p:par>
                        <p:par>
                          <p:cTn id="68" fill="hold">
                            <p:stCondLst>
                              <p:cond delay="3500"/>
                            </p:stCondLst>
                            <p:childTnLst>
                              <p:par>
                                <p:cTn id="69" presetID="14" presetClass="entr" presetSubtype="1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randombar(horizontal)">
                                      <p:cBhvr>
                                        <p:cTn id="71" dur="500"/>
                                        <p:tgtEl>
                                          <p:spTgt spid="7"/>
                                        </p:tgtEl>
                                      </p:cBhvr>
                                    </p:animEffect>
                                  </p:childTnLst>
                                </p:cTn>
                              </p:par>
                            </p:childTnLst>
                          </p:cTn>
                        </p:par>
                        <p:par>
                          <p:cTn id="72" fill="hold">
                            <p:stCondLst>
                              <p:cond delay="4000"/>
                            </p:stCondLst>
                            <p:childTnLst>
                              <p:par>
                                <p:cTn id="73" presetID="22" presetClass="entr" presetSubtype="1" fill="hold" nodeType="afterEffect">
                                  <p:stCondLst>
                                    <p:cond delay="0"/>
                                  </p:stCondLst>
                                  <p:childTnLst>
                                    <p:set>
                                      <p:cBhvr>
                                        <p:cTn id="74" dur="1" fill="hold">
                                          <p:stCondLst>
                                            <p:cond delay="0"/>
                                          </p:stCondLst>
                                        </p:cTn>
                                        <p:tgtEl>
                                          <p:spTgt spid="709"/>
                                        </p:tgtEl>
                                        <p:attrNameLst>
                                          <p:attrName>style.visibility</p:attrName>
                                        </p:attrNameLst>
                                      </p:cBhvr>
                                      <p:to>
                                        <p:strVal val="visible"/>
                                      </p:to>
                                    </p:set>
                                    <p:animEffect transition="in" filter="wipe(up)">
                                      <p:cBhvr>
                                        <p:cTn id="75" dur="500"/>
                                        <p:tgtEl>
                                          <p:spTgt spid="709"/>
                                        </p:tgtEl>
                                      </p:cBhvr>
                                    </p:animEffect>
                                  </p:childTnLst>
                                </p:cTn>
                              </p:par>
                            </p:childTnLst>
                          </p:cTn>
                        </p:par>
                        <p:par>
                          <p:cTn id="76" fill="hold">
                            <p:stCondLst>
                              <p:cond delay="4500"/>
                            </p:stCondLst>
                            <p:childTnLst>
                              <p:par>
                                <p:cTn id="77" presetID="21" presetClass="entr" presetSubtype="1" fill="hold" nodeType="afterEffect">
                                  <p:stCondLst>
                                    <p:cond delay="0"/>
                                  </p:stCondLst>
                                  <p:childTnLst>
                                    <p:set>
                                      <p:cBhvr>
                                        <p:cTn id="78" dur="1" fill="hold">
                                          <p:stCondLst>
                                            <p:cond delay="0"/>
                                          </p:stCondLst>
                                        </p:cTn>
                                        <p:tgtEl>
                                          <p:spTgt spid="182"/>
                                        </p:tgtEl>
                                        <p:attrNameLst>
                                          <p:attrName>style.visibility</p:attrName>
                                        </p:attrNameLst>
                                      </p:cBhvr>
                                      <p:to>
                                        <p:strVal val="visible"/>
                                      </p:to>
                                    </p:set>
                                    <p:animEffect transition="in" filter="wheel(1)">
                                      <p:cBhvr>
                                        <p:cTn id="79" dur="1000"/>
                                        <p:tgtEl>
                                          <p:spTgt spid="182"/>
                                        </p:tgtEl>
                                      </p:cBhvr>
                                    </p:animEffect>
                                  </p:childTnLst>
                                </p:cTn>
                              </p:par>
                            </p:childTnLst>
                          </p:cTn>
                        </p:par>
                        <p:par>
                          <p:cTn id="80" fill="hold">
                            <p:stCondLst>
                              <p:cond delay="5500"/>
                            </p:stCondLst>
                            <p:childTnLst>
                              <p:par>
                                <p:cTn id="81" presetID="14" presetClass="entr" presetSubtype="10" fill="hold" grpId="0" nodeType="afterEffect">
                                  <p:stCondLst>
                                    <p:cond delay="0"/>
                                  </p:stCondLst>
                                  <p:childTnLst>
                                    <p:set>
                                      <p:cBhvr>
                                        <p:cTn id="82" dur="1" fill="hold">
                                          <p:stCondLst>
                                            <p:cond delay="0"/>
                                          </p:stCondLst>
                                        </p:cTn>
                                        <p:tgtEl>
                                          <p:spTgt spid="181"/>
                                        </p:tgtEl>
                                        <p:attrNameLst>
                                          <p:attrName>style.visibility</p:attrName>
                                        </p:attrNameLst>
                                      </p:cBhvr>
                                      <p:to>
                                        <p:strVal val="visible"/>
                                      </p:to>
                                    </p:set>
                                    <p:animEffect transition="in" filter="randombar(horizontal)">
                                      <p:cBhvr>
                                        <p:cTn id="83" dur="500"/>
                                        <p:tgtEl>
                                          <p:spTgt spid="181"/>
                                        </p:tgtEl>
                                      </p:cBhvr>
                                    </p:animEffect>
                                  </p:childTnLst>
                                </p:cTn>
                              </p:par>
                            </p:childTnLst>
                          </p:cTn>
                        </p:par>
                        <p:par>
                          <p:cTn id="84" fill="hold">
                            <p:stCondLst>
                              <p:cond delay="6000"/>
                            </p:stCondLst>
                            <p:childTnLst>
                              <p:par>
                                <p:cTn id="85" presetID="22" presetClass="entr" presetSubtype="1" fill="hold" nodeType="afterEffect">
                                  <p:stCondLst>
                                    <p:cond delay="0"/>
                                  </p:stCondLst>
                                  <p:childTnLst>
                                    <p:set>
                                      <p:cBhvr>
                                        <p:cTn id="86" dur="1" fill="hold">
                                          <p:stCondLst>
                                            <p:cond delay="0"/>
                                          </p:stCondLst>
                                        </p:cTn>
                                        <p:tgtEl>
                                          <p:spTgt spid="703"/>
                                        </p:tgtEl>
                                        <p:attrNameLst>
                                          <p:attrName>style.visibility</p:attrName>
                                        </p:attrNameLst>
                                      </p:cBhvr>
                                      <p:to>
                                        <p:strVal val="visible"/>
                                      </p:to>
                                    </p:set>
                                    <p:animEffect transition="in" filter="wipe(up)">
                                      <p:cBhvr>
                                        <p:cTn id="87" dur="500"/>
                                        <p:tgtEl>
                                          <p:spTgt spid="703"/>
                                        </p:tgtEl>
                                      </p:cBhvr>
                                    </p:animEffect>
                                  </p:childTnLst>
                                </p:cTn>
                              </p:par>
                            </p:childTnLst>
                          </p:cTn>
                        </p:par>
                        <p:par>
                          <p:cTn id="88" fill="hold">
                            <p:stCondLst>
                              <p:cond delay="6500"/>
                            </p:stCondLst>
                            <p:childTnLst>
                              <p:par>
                                <p:cTn id="89" presetID="21" presetClass="entr" presetSubtype="1" fill="hold" nodeType="afterEffect">
                                  <p:stCondLst>
                                    <p:cond delay="0"/>
                                  </p:stCondLst>
                                  <p:childTnLst>
                                    <p:set>
                                      <p:cBhvr>
                                        <p:cTn id="90" dur="1" fill="hold">
                                          <p:stCondLst>
                                            <p:cond delay="0"/>
                                          </p:stCondLst>
                                        </p:cTn>
                                        <p:tgtEl>
                                          <p:spTgt spid="356"/>
                                        </p:tgtEl>
                                        <p:attrNameLst>
                                          <p:attrName>style.visibility</p:attrName>
                                        </p:attrNameLst>
                                      </p:cBhvr>
                                      <p:to>
                                        <p:strVal val="visible"/>
                                      </p:to>
                                    </p:set>
                                    <p:animEffect transition="in" filter="wheel(1)">
                                      <p:cBhvr>
                                        <p:cTn id="91" dur="1000"/>
                                        <p:tgtEl>
                                          <p:spTgt spid="356"/>
                                        </p:tgtEl>
                                      </p:cBhvr>
                                    </p:animEffect>
                                  </p:childTnLst>
                                </p:cTn>
                              </p:par>
                            </p:childTnLst>
                          </p:cTn>
                        </p:par>
                        <p:par>
                          <p:cTn id="92" fill="hold">
                            <p:stCondLst>
                              <p:cond delay="7500"/>
                            </p:stCondLst>
                            <p:childTnLst>
                              <p:par>
                                <p:cTn id="93" presetID="14" presetClass="entr" presetSubtype="10" fill="hold" grpId="0" nodeType="afterEffect">
                                  <p:stCondLst>
                                    <p:cond delay="0"/>
                                  </p:stCondLst>
                                  <p:childTnLst>
                                    <p:set>
                                      <p:cBhvr>
                                        <p:cTn id="94" dur="1" fill="hold">
                                          <p:stCondLst>
                                            <p:cond delay="0"/>
                                          </p:stCondLst>
                                        </p:cTn>
                                        <p:tgtEl>
                                          <p:spTgt spid="355"/>
                                        </p:tgtEl>
                                        <p:attrNameLst>
                                          <p:attrName>style.visibility</p:attrName>
                                        </p:attrNameLst>
                                      </p:cBhvr>
                                      <p:to>
                                        <p:strVal val="visible"/>
                                      </p:to>
                                    </p:set>
                                    <p:animEffect transition="in" filter="randombar(horizontal)">
                                      <p:cBhvr>
                                        <p:cTn id="95" dur="500"/>
                                        <p:tgtEl>
                                          <p:spTgt spid="355"/>
                                        </p:tgtEl>
                                      </p:cBhvr>
                                    </p:animEffect>
                                  </p:childTnLst>
                                </p:cTn>
                              </p:par>
                            </p:childTnLst>
                          </p:cTn>
                        </p:par>
                        <p:par>
                          <p:cTn id="96" fill="hold">
                            <p:stCondLst>
                              <p:cond delay="8000"/>
                            </p:stCondLst>
                            <p:childTnLst>
                              <p:par>
                                <p:cTn id="97" presetID="22" presetClass="entr" presetSubtype="1" fill="hold" nodeType="afterEffect">
                                  <p:stCondLst>
                                    <p:cond delay="0"/>
                                  </p:stCondLst>
                                  <p:childTnLst>
                                    <p:set>
                                      <p:cBhvr>
                                        <p:cTn id="98" dur="1" fill="hold">
                                          <p:stCondLst>
                                            <p:cond delay="0"/>
                                          </p:stCondLst>
                                        </p:cTn>
                                        <p:tgtEl>
                                          <p:spTgt spid="700"/>
                                        </p:tgtEl>
                                        <p:attrNameLst>
                                          <p:attrName>style.visibility</p:attrName>
                                        </p:attrNameLst>
                                      </p:cBhvr>
                                      <p:to>
                                        <p:strVal val="visible"/>
                                      </p:to>
                                    </p:set>
                                    <p:animEffect transition="in" filter="wipe(up)">
                                      <p:cBhvr>
                                        <p:cTn id="99" dur="500"/>
                                        <p:tgtEl>
                                          <p:spTgt spid="700"/>
                                        </p:tgtEl>
                                      </p:cBhvr>
                                    </p:animEffect>
                                  </p:childTnLst>
                                </p:cTn>
                              </p:par>
                            </p:childTnLst>
                          </p:cTn>
                        </p:par>
                        <p:par>
                          <p:cTn id="100" fill="hold">
                            <p:stCondLst>
                              <p:cond delay="8500"/>
                            </p:stCondLst>
                            <p:childTnLst>
                              <p:par>
                                <p:cTn id="101" presetID="21" presetClass="entr" presetSubtype="1" fill="hold" nodeType="afterEffect">
                                  <p:stCondLst>
                                    <p:cond delay="0"/>
                                  </p:stCondLst>
                                  <p:childTnLst>
                                    <p:set>
                                      <p:cBhvr>
                                        <p:cTn id="102" dur="1" fill="hold">
                                          <p:stCondLst>
                                            <p:cond delay="0"/>
                                          </p:stCondLst>
                                        </p:cTn>
                                        <p:tgtEl>
                                          <p:spTgt spid="530"/>
                                        </p:tgtEl>
                                        <p:attrNameLst>
                                          <p:attrName>style.visibility</p:attrName>
                                        </p:attrNameLst>
                                      </p:cBhvr>
                                      <p:to>
                                        <p:strVal val="visible"/>
                                      </p:to>
                                    </p:set>
                                    <p:animEffect transition="in" filter="wheel(1)">
                                      <p:cBhvr>
                                        <p:cTn id="103" dur="1000"/>
                                        <p:tgtEl>
                                          <p:spTgt spid="530"/>
                                        </p:tgtEl>
                                      </p:cBhvr>
                                    </p:animEffect>
                                  </p:childTnLst>
                                </p:cTn>
                              </p:par>
                            </p:childTnLst>
                          </p:cTn>
                        </p:par>
                        <p:par>
                          <p:cTn id="104" fill="hold">
                            <p:stCondLst>
                              <p:cond delay="9500"/>
                            </p:stCondLst>
                            <p:childTnLst>
                              <p:par>
                                <p:cTn id="105" presetID="14" presetClass="entr" presetSubtype="10" fill="hold" grpId="0" nodeType="afterEffect">
                                  <p:stCondLst>
                                    <p:cond delay="0"/>
                                  </p:stCondLst>
                                  <p:childTnLst>
                                    <p:set>
                                      <p:cBhvr>
                                        <p:cTn id="106" dur="1" fill="hold">
                                          <p:stCondLst>
                                            <p:cond delay="0"/>
                                          </p:stCondLst>
                                        </p:cTn>
                                        <p:tgtEl>
                                          <p:spTgt spid="529"/>
                                        </p:tgtEl>
                                        <p:attrNameLst>
                                          <p:attrName>style.visibility</p:attrName>
                                        </p:attrNameLst>
                                      </p:cBhvr>
                                      <p:to>
                                        <p:strVal val="visible"/>
                                      </p:to>
                                    </p:set>
                                    <p:animEffect transition="in" filter="randombar(horizontal)">
                                      <p:cBhvr>
                                        <p:cTn id="107" dur="500"/>
                                        <p:tgtEl>
                                          <p:spTgt spid="529"/>
                                        </p:tgtEl>
                                      </p:cBhvr>
                                    </p:animEffect>
                                  </p:childTnLst>
                                </p:cTn>
                              </p:par>
                            </p:childTnLst>
                          </p:cTn>
                        </p:par>
                        <p:par>
                          <p:cTn id="108" fill="hold">
                            <p:stCondLst>
                              <p:cond delay="10000"/>
                            </p:stCondLst>
                            <p:childTnLst>
                              <p:par>
                                <p:cTn id="109" presetID="22" presetClass="entr" presetSubtype="1" fill="hold" nodeType="afterEffect">
                                  <p:stCondLst>
                                    <p:cond delay="0"/>
                                  </p:stCondLst>
                                  <p:childTnLst>
                                    <p:set>
                                      <p:cBhvr>
                                        <p:cTn id="110" dur="1" fill="hold">
                                          <p:stCondLst>
                                            <p:cond delay="0"/>
                                          </p:stCondLst>
                                        </p:cTn>
                                        <p:tgtEl>
                                          <p:spTgt spid="706"/>
                                        </p:tgtEl>
                                        <p:attrNameLst>
                                          <p:attrName>style.visibility</p:attrName>
                                        </p:attrNameLst>
                                      </p:cBhvr>
                                      <p:to>
                                        <p:strVal val="visible"/>
                                      </p:to>
                                    </p:set>
                                    <p:animEffect transition="in" filter="wipe(up)">
                                      <p:cBhvr>
                                        <p:cTn id="111" dur="500"/>
                                        <p:tgtEl>
                                          <p:spTgt spid="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81" grpId="0"/>
      <p:bldP spid="355" grpId="0"/>
      <p:bldP spid="5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smtClean="0">
                <a:solidFill>
                  <a:srgbClr val="00B0BE"/>
                </a:solidFill>
                <a:latin typeface="微软雅黑" panose="020B0503020204020204" pitchFamily="34" charset="-122"/>
                <a:ea typeface="微软雅黑" panose="020B0503020204020204" pitchFamily="34" charset="-122"/>
              </a:rPr>
              <a:t>单击添加标题</a:t>
            </a:r>
            <a:endParaRPr lang="zh-CN" altLang="en-US" sz="1800" b="1" dirty="0">
              <a:solidFill>
                <a:srgbClr val="00B0BE"/>
              </a:solidFill>
              <a:latin typeface="微软雅黑" panose="020B0503020204020204" pitchFamily="34" charset="-122"/>
              <a:ea typeface="微软雅黑" panose="020B0503020204020204" pitchFamily="34" charset="-122"/>
            </a:endParaRPr>
          </a:p>
        </p:txBody>
      </p:sp>
      <p:sp>
        <p:nvSpPr>
          <p:cNvPr id="3" name="文本框 63"/>
          <p:cNvSpPr txBox="1"/>
          <p:nvPr/>
        </p:nvSpPr>
        <p:spPr>
          <a:xfrm>
            <a:off x="879019" y="3743619"/>
            <a:ext cx="1351562" cy="248209"/>
          </a:xfrm>
          <a:prstGeom prst="rect">
            <a:avLst/>
          </a:prstGeom>
          <a:noFill/>
        </p:spPr>
        <p:txBody>
          <a:bodyPr wrap="square" rtlCol="0">
            <a:spAutoFit/>
          </a:bodyPr>
          <a:lstStyle/>
          <a:p>
            <a:pPr algn="ctr"/>
            <a:r>
              <a:rPr lang="zh-CN" altLang="en-US" sz="1015" dirty="0">
                <a:solidFill>
                  <a:srgbClr val="01ACBE"/>
                </a:solidFill>
                <a:latin typeface="微软雅黑" panose="020B0503020204020204" pitchFamily="34" charset="-122"/>
                <a:ea typeface="微软雅黑" panose="020B0503020204020204" pitchFamily="34" charset="-122"/>
              </a:rPr>
              <a:t>在此添加标题</a:t>
            </a:r>
            <a:endParaRPr lang="zh-CN" altLang="en-US" sz="1015" dirty="0">
              <a:solidFill>
                <a:srgbClr val="01ACBE"/>
              </a:solidFill>
              <a:latin typeface="微软雅黑" panose="020B0503020204020204" pitchFamily="34" charset="-122"/>
              <a:ea typeface="微软雅黑" panose="020B0503020204020204" pitchFamily="34" charset="-122"/>
            </a:endParaRPr>
          </a:p>
        </p:txBody>
      </p:sp>
      <p:sp>
        <p:nvSpPr>
          <p:cNvPr id="5" name="文本框 77"/>
          <p:cNvSpPr txBox="1"/>
          <p:nvPr/>
        </p:nvSpPr>
        <p:spPr>
          <a:xfrm>
            <a:off x="6677272" y="1126335"/>
            <a:ext cx="1351562" cy="248209"/>
          </a:xfrm>
          <a:prstGeom prst="rect">
            <a:avLst/>
          </a:prstGeom>
          <a:noFill/>
        </p:spPr>
        <p:txBody>
          <a:bodyPr wrap="square" rtlCol="0">
            <a:spAutoFit/>
          </a:bodyPr>
          <a:lstStyle/>
          <a:p>
            <a:pPr algn="ctr"/>
            <a:r>
              <a:rPr lang="zh-CN" altLang="en-US" sz="1015" dirty="0">
                <a:solidFill>
                  <a:srgbClr val="663A77"/>
                </a:solidFill>
                <a:latin typeface="微软雅黑" panose="020B0503020204020204" pitchFamily="34" charset="-122"/>
                <a:ea typeface="微软雅黑" panose="020B0503020204020204" pitchFamily="34" charset="-122"/>
              </a:rPr>
              <a:t>在此添加标题</a:t>
            </a:r>
            <a:endParaRPr lang="zh-CN" altLang="en-US" sz="1015" dirty="0">
              <a:solidFill>
                <a:srgbClr val="663A77"/>
              </a:solidFill>
              <a:latin typeface="微软雅黑" panose="020B0503020204020204" pitchFamily="34" charset="-122"/>
              <a:ea typeface="微软雅黑" panose="020B0503020204020204" pitchFamily="34" charset="-122"/>
            </a:endParaRPr>
          </a:p>
        </p:txBody>
      </p:sp>
      <p:sp>
        <p:nvSpPr>
          <p:cNvPr id="6" name="文本框 93"/>
          <p:cNvSpPr txBox="1"/>
          <p:nvPr/>
        </p:nvSpPr>
        <p:spPr>
          <a:xfrm>
            <a:off x="6677272" y="3743619"/>
            <a:ext cx="1351562" cy="248209"/>
          </a:xfrm>
          <a:prstGeom prst="rect">
            <a:avLst/>
          </a:prstGeom>
          <a:noFill/>
        </p:spPr>
        <p:txBody>
          <a:bodyPr wrap="square" rtlCol="0">
            <a:spAutoFit/>
          </a:bodyPr>
          <a:lstStyle/>
          <a:p>
            <a:pPr algn="ctr"/>
            <a:r>
              <a:rPr lang="zh-CN" altLang="en-US" sz="1015" dirty="0">
                <a:solidFill>
                  <a:srgbClr val="E87071"/>
                </a:solidFill>
                <a:latin typeface="微软雅黑" panose="020B0503020204020204" pitchFamily="34" charset="-122"/>
                <a:ea typeface="微软雅黑" panose="020B0503020204020204" pitchFamily="34" charset="-122"/>
              </a:rPr>
              <a:t>在此添加标题</a:t>
            </a:r>
            <a:endParaRPr lang="zh-CN" altLang="en-US" sz="1015" dirty="0">
              <a:solidFill>
                <a:srgbClr val="E87071"/>
              </a:solidFill>
              <a:latin typeface="微软雅黑" panose="020B0503020204020204" pitchFamily="34" charset="-122"/>
              <a:ea typeface="微软雅黑" panose="020B0503020204020204" pitchFamily="34" charset="-122"/>
            </a:endParaRPr>
          </a:p>
        </p:txBody>
      </p:sp>
      <p:sp>
        <p:nvSpPr>
          <p:cNvPr id="7" name="文本框 94"/>
          <p:cNvSpPr txBox="1"/>
          <p:nvPr/>
        </p:nvSpPr>
        <p:spPr>
          <a:xfrm>
            <a:off x="884199" y="1126335"/>
            <a:ext cx="1351562" cy="248209"/>
          </a:xfrm>
          <a:prstGeom prst="rect">
            <a:avLst/>
          </a:prstGeom>
          <a:noFill/>
        </p:spPr>
        <p:txBody>
          <a:bodyPr wrap="square" rtlCol="0">
            <a:spAutoFit/>
          </a:bodyPr>
          <a:lstStyle/>
          <a:p>
            <a:pPr algn="ctr"/>
            <a:r>
              <a:rPr lang="zh-CN" altLang="en-US" sz="1015" dirty="0">
                <a:solidFill>
                  <a:srgbClr val="FFB850"/>
                </a:solidFill>
                <a:latin typeface="微软雅黑" panose="020B0503020204020204" pitchFamily="34" charset="-122"/>
                <a:ea typeface="微软雅黑" panose="020B0503020204020204" pitchFamily="34" charset="-122"/>
              </a:rPr>
              <a:t>在此添加标题</a:t>
            </a:r>
            <a:endParaRPr lang="zh-CN" altLang="en-US" sz="1015" dirty="0">
              <a:solidFill>
                <a:srgbClr val="FFB850"/>
              </a:solidFill>
              <a:latin typeface="微软雅黑" panose="020B0503020204020204" pitchFamily="34" charset="-122"/>
              <a:ea typeface="微软雅黑" panose="020B0503020204020204" pitchFamily="34" charset="-122"/>
            </a:endParaRPr>
          </a:p>
        </p:txBody>
      </p:sp>
      <p:sp>
        <p:nvSpPr>
          <p:cNvPr id="8" name="矩形 7"/>
          <p:cNvSpPr/>
          <p:nvPr/>
        </p:nvSpPr>
        <p:spPr>
          <a:xfrm rot="18900000" flipH="1">
            <a:off x="4899648" y="2029598"/>
            <a:ext cx="676840" cy="151070"/>
          </a:xfrm>
          <a:prstGeom prst="rect">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 name="矩形 8"/>
          <p:cNvSpPr/>
          <p:nvPr/>
        </p:nvSpPr>
        <p:spPr>
          <a:xfrm rot="18900000" flipH="1">
            <a:off x="3511328" y="3363229"/>
            <a:ext cx="676840" cy="151070"/>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矩形 9"/>
          <p:cNvSpPr/>
          <p:nvPr/>
        </p:nvSpPr>
        <p:spPr>
          <a:xfrm rot="2700000">
            <a:off x="4809305" y="3376801"/>
            <a:ext cx="676595" cy="151124"/>
          </a:xfrm>
          <a:prstGeom prst="rect">
            <a:avLst/>
          </a:prstGeom>
          <a:solidFill>
            <a:srgbClr val="E7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1" name="矩形 10"/>
          <p:cNvSpPr/>
          <p:nvPr/>
        </p:nvSpPr>
        <p:spPr>
          <a:xfrm rot="2700000">
            <a:off x="3496166" y="2087311"/>
            <a:ext cx="676595" cy="151124"/>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2" name="组合 11"/>
          <p:cNvGrpSpPr/>
          <p:nvPr/>
        </p:nvGrpSpPr>
        <p:grpSpPr>
          <a:xfrm>
            <a:off x="2785531" y="1081576"/>
            <a:ext cx="1163849" cy="1093925"/>
            <a:chOff x="3713558" y="1442435"/>
            <a:chExt cx="1551596" cy="1458904"/>
          </a:xfrm>
        </p:grpSpPr>
        <p:sp>
          <p:nvSpPr>
            <p:cNvPr id="13" name="椭圆 12"/>
            <p:cNvSpPr/>
            <p:nvPr/>
          </p:nvSpPr>
          <p:spPr>
            <a:xfrm>
              <a:off x="3713558" y="1442435"/>
              <a:ext cx="1458905" cy="1458904"/>
            </a:xfrm>
            <a:prstGeom prst="ellipse">
              <a:avLst/>
            </a:prstGeom>
            <a:gradFill>
              <a:gsLst>
                <a:gs pos="0">
                  <a:srgbClr val="CFCFCF"/>
                </a:gs>
                <a:gs pos="100000">
                  <a:schemeClr val="bg1">
                    <a:lumMod val="95000"/>
                  </a:schemeClr>
                </a:gs>
              </a:gsLst>
              <a:lin ang="2700000" scaled="1"/>
            </a:gradFill>
            <a:ln>
              <a:noFill/>
            </a:ln>
            <a:effectLst>
              <a:innerShdw blurRad="292100" dist="50800" dir="13500000">
                <a:srgbClr val="2E2E2E">
                  <a:alpha val="2078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 name="任意多边形 13"/>
            <p:cNvSpPr/>
            <p:nvPr/>
          </p:nvSpPr>
          <p:spPr>
            <a:xfrm rot="2700000">
              <a:off x="4306647" y="1877061"/>
              <a:ext cx="791144" cy="1125871"/>
            </a:xfrm>
            <a:custGeom>
              <a:avLst/>
              <a:gdLst>
                <a:gd name="connsiteX0" fmla="*/ 0 w 1062685"/>
                <a:gd name="connsiteY0" fmla="*/ 0 h 1555200"/>
                <a:gd name="connsiteX1" fmla="*/ 712021 w 1062685"/>
                <a:gd name="connsiteY1" fmla="*/ 0 h 1555200"/>
                <a:gd name="connsiteX2" fmla="*/ 755181 w 1062685"/>
                <a:gd name="connsiteY2" fmla="*/ 39011 h 1555200"/>
                <a:gd name="connsiteX3" fmla="*/ 755181 w 1062685"/>
                <a:gd name="connsiteY3" fmla="*/ 1523774 h 1555200"/>
                <a:gd name="connsiteX4" fmla="*/ 720412 w 1062685"/>
                <a:gd name="connsiteY4" fmla="*/ 1555200 h 1555200"/>
                <a:gd name="connsiteX5" fmla="*/ 0 w 1062685"/>
                <a:gd name="connsiteY5" fmla="*/ 1555200 h 15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2685" h="1555200">
                  <a:moveTo>
                    <a:pt x="0" y="0"/>
                  </a:moveTo>
                  <a:lnTo>
                    <a:pt x="712021" y="0"/>
                  </a:lnTo>
                  <a:lnTo>
                    <a:pt x="755181" y="39011"/>
                  </a:lnTo>
                  <a:cubicBezTo>
                    <a:pt x="1165187" y="449017"/>
                    <a:pt x="1165187" y="1113768"/>
                    <a:pt x="755181" y="1523774"/>
                  </a:cubicBezTo>
                  <a:lnTo>
                    <a:pt x="720412" y="1555200"/>
                  </a:lnTo>
                  <a:lnTo>
                    <a:pt x="0" y="1555200"/>
                  </a:lnTo>
                  <a:close/>
                </a:path>
              </a:pathLst>
            </a:custGeom>
            <a:gradFill>
              <a:gsLst>
                <a:gs pos="0">
                  <a:schemeClr val="tx1">
                    <a:alpha val="31000"/>
                  </a:schemeClr>
                </a:gs>
                <a:gs pos="100000">
                  <a:schemeClr val="tx1">
                    <a:alpha val="500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 name="任意多边形 14"/>
            <p:cNvSpPr/>
            <p:nvPr/>
          </p:nvSpPr>
          <p:spPr>
            <a:xfrm rot="2700000">
              <a:off x="4362762" y="1817902"/>
              <a:ext cx="540019" cy="1080039"/>
            </a:xfrm>
            <a:custGeom>
              <a:avLst/>
              <a:gdLst>
                <a:gd name="connsiteX0" fmla="*/ 0 w 777239"/>
                <a:gd name="connsiteY0" fmla="*/ 0 h 1554478"/>
                <a:gd name="connsiteX1" fmla="*/ 777239 w 777239"/>
                <a:gd name="connsiteY1" fmla="*/ 777239 h 1554478"/>
                <a:gd name="connsiteX2" fmla="*/ 0 w 777239"/>
                <a:gd name="connsiteY2" fmla="*/ 1554478 h 1554478"/>
              </a:gdLst>
              <a:ahLst/>
              <a:cxnLst>
                <a:cxn ang="0">
                  <a:pos x="connsiteX0" y="connsiteY0"/>
                </a:cxn>
                <a:cxn ang="0">
                  <a:pos x="connsiteX1" y="connsiteY1"/>
                </a:cxn>
                <a:cxn ang="0">
                  <a:pos x="connsiteX2" y="connsiteY2"/>
                </a:cxn>
              </a:cxnLst>
              <a:rect l="l" t="t" r="r" b="b"/>
              <a:pathLst>
                <a:path w="777239" h="1554478">
                  <a:moveTo>
                    <a:pt x="0" y="0"/>
                  </a:moveTo>
                  <a:cubicBezTo>
                    <a:pt x="429257" y="0"/>
                    <a:pt x="777239" y="347982"/>
                    <a:pt x="777239" y="777239"/>
                  </a:cubicBezTo>
                  <a:cubicBezTo>
                    <a:pt x="777239" y="1206496"/>
                    <a:pt x="429257" y="1554478"/>
                    <a:pt x="0" y="1554478"/>
                  </a:cubicBezTo>
                  <a:close/>
                </a:path>
              </a:pathLst>
            </a:custGeom>
            <a:gradFill>
              <a:gsLst>
                <a:gs pos="0">
                  <a:schemeClr val="bg1">
                    <a:lumMod val="95000"/>
                  </a:schemeClr>
                </a:gs>
                <a:gs pos="100000">
                  <a:schemeClr val="bg1">
                    <a:lumMod val="75000"/>
                  </a:schemeClr>
                </a:gs>
              </a:gsLst>
              <a:lin ang="2700000" scaled="1"/>
            </a:gradFill>
            <a:ln>
              <a:noFill/>
            </a:ln>
            <a:effectLst>
              <a:outerShdw blurRad="203200" dist="63500" dir="33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 name="椭圆 15"/>
            <p:cNvSpPr/>
            <p:nvPr/>
          </p:nvSpPr>
          <p:spPr>
            <a:xfrm>
              <a:off x="3902991" y="1631868"/>
              <a:ext cx="1080039" cy="1080038"/>
            </a:xfrm>
            <a:prstGeom prst="ellipse">
              <a:avLst/>
            </a:prstGeom>
            <a:gradFill>
              <a:gsLst>
                <a:gs pos="0">
                  <a:schemeClr val="bg1">
                    <a:lumMod val="95000"/>
                  </a:schemeClr>
                </a:gs>
                <a:gs pos="100000">
                  <a:schemeClr val="bg1">
                    <a:lumMod val="75000"/>
                  </a:schemeClr>
                </a:gs>
              </a:gsLst>
              <a:lin ang="2700000" scaled="1"/>
            </a:gra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 name="文本框 24"/>
            <p:cNvSpPr txBox="1"/>
            <p:nvPr/>
          </p:nvSpPr>
          <p:spPr>
            <a:xfrm>
              <a:off x="4084266" y="1819279"/>
              <a:ext cx="685644" cy="677265"/>
            </a:xfrm>
            <a:prstGeom prst="rect">
              <a:avLst/>
            </a:prstGeom>
            <a:noFill/>
            <a:effectLst>
              <a:innerShdw blurRad="152400" dist="50800" dir="13500000">
                <a:srgbClr val="925700">
                  <a:alpha val="54000"/>
                </a:srgbClr>
              </a:innerShdw>
            </a:effectLst>
          </p:spPr>
          <p:txBody>
            <a:bodyPr wrap="square" rtlCol="0">
              <a:spAutoFit/>
            </a:bodyPr>
            <a:lstStyle/>
            <a:p>
              <a:pPr algn="ctr"/>
              <a:r>
                <a:rPr lang="en-US" altLang="zh-CN" sz="2700" dirty="0">
                  <a:solidFill>
                    <a:srgbClr val="FFB850"/>
                  </a:solidFill>
                  <a:effectLst>
                    <a:innerShdw blurRad="50800" dist="50800" dir="13500000">
                      <a:srgbClr val="925700">
                        <a:alpha val="65000"/>
                      </a:srgbClr>
                    </a:innerShdw>
                  </a:effectLst>
                  <a:latin typeface="Impact" panose="020B0806030902050204" pitchFamily="34" charset="0"/>
                </a:rPr>
                <a:t>01</a:t>
              </a:r>
              <a:endParaRPr lang="zh-CN" altLang="en-US" sz="2700" dirty="0">
                <a:solidFill>
                  <a:srgbClr val="FFB850"/>
                </a:solidFill>
                <a:effectLst>
                  <a:innerShdw blurRad="50800" dist="50800" dir="13500000">
                    <a:srgbClr val="925700">
                      <a:alpha val="65000"/>
                    </a:srgbClr>
                  </a:innerShdw>
                </a:effectLst>
                <a:latin typeface="Impact" panose="020B0806030902050204" pitchFamily="34" charset="0"/>
              </a:endParaRPr>
            </a:p>
          </p:txBody>
        </p:sp>
        <p:sp>
          <p:nvSpPr>
            <p:cNvPr id="18" name="任意多边形 17"/>
            <p:cNvSpPr/>
            <p:nvPr/>
          </p:nvSpPr>
          <p:spPr>
            <a:xfrm rot="18900000">
              <a:off x="4043616" y="1969288"/>
              <a:ext cx="1080039" cy="678997"/>
            </a:xfrm>
            <a:custGeom>
              <a:avLst/>
              <a:gdLst>
                <a:gd name="connsiteX0" fmla="*/ 0 w 1554478"/>
                <a:gd name="connsiteY0" fmla="*/ 0 h 777239"/>
                <a:gd name="connsiteX1" fmla="*/ 1554478 w 1554478"/>
                <a:gd name="connsiteY1" fmla="*/ 0 h 777239"/>
                <a:gd name="connsiteX2" fmla="*/ 777239 w 1554478"/>
                <a:gd name="connsiteY2" fmla="*/ 777239 h 777239"/>
                <a:gd name="connsiteX3" fmla="*/ 0 w 1554478"/>
                <a:gd name="connsiteY3" fmla="*/ 0 h 777239"/>
                <a:gd name="connsiteX0-1" fmla="*/ 0 w 1554478"/>
                <a:gd name="connsiteY0-2" fmla="*/ 161927 h 939166"/>
                <a:gd name="connsiteX1-3" fmla="*/ 796173 w 1554478"/>
                <a:gd name="connsiteY1-4" fmla="*/ 0 h 939166"/>
                <a:gd name="connsiteX2-5" fmla="*/ 1554478 w 1554478"/>
                <a:gd name="connsiteY2-6" fmla="*/ 161927 h 939166"/>
                <a:gd name="connsiteX3-7" fmla="*/ 777239 w 1554478"/>
                <a:gd name="connsiteY3-8" fmla="*/ 939166 h 939166"/>
                <a:gd name="connsiteX4" fmla="*/ 0 w 1554478"/>
                <a:gd name="connsiteY4" fmla="*/ 161927 h 939166"/>
                <a:gd name="connsiteX0-9" fmla="*/ 0 w 1554478"/>
                <a:gd name="connsiteY0-10" fmla="*/ 161927 h 939166"/>
                <a:gd name="connsiteX1-11" fmla="*/ 796173 w 1554478"/>
                <a:gd name="connsiteY1-12" fmla="*/ 0 h 939166"/>
                <a:gd name="connsiteX2-13" fmla="*/ 1554478 w 1554478"/>
                <a:gd name="connsiteY2-14" fmla="*/ 161927 h 939166"/>
                <a:gd name="connsiteX3-15" fmla="*/ 777239 w 1554478"/>
                <a:gd name="connsiteY3-16" fmla="*/ 939166 h 939166"/>
                <a:gd name="connsiteX4-17" fmla="*/ 0 w 1554478"/>
                <a:gd name="connsiteY4-18" fmla="*/ 161927 h 939166"/>
                <a:gd name="connsiteX0-19" fmla="*/ 0 w 1554478"/>
                <a:gd name="connsiteY0-20" fmla="*/ 161927 h 939166"/>
                <a:gd name="connsiteX1-21" fmla="*/ 796173 w 1554478"/>
                <a:gd name="connsiteY1-22" fmla="*/ 0 h 939166"/>
                <a:gd name="connsiteX2-23" fmla="*/ 1554478 w 1554478"/>
                <a:gd name="connsiteY2-24" fmla="*/ 161927 h 939166"/>
                <a:gd name="connsiteX3-25" fmla="*/ 777239 w 1554478"/>
                <a:gd name="connsiteY3-26" fmla="*/ 939166 h 939166"/>
                <a:gd name="connsiteX4-27" fmla="*/ 0 w 1554478"/>
                <a:gd name="connsiteY4-28" fmla="*/ 161927 h 939166"/>
                <a:gd name="connsiteX0-29" fmla="*/ 0 w 1554478"/>
                <a:gd name="connsiteY0-30" fmla="*/ 161927 h 939166"/>
                <a:gd name="connsiteX1-31" fmla="*/ 796173 w 1554478"/>
                <a:gd name="connsiteY1-32" fmla="*/ 0 h 939166"/>
                <a:gd name="connsiteX2-33" fmla="*/ 1554478 w 1554478"/>
                <a:gd name="connsiteY2-34" fmla="*/ 161927 h 939166"/>
                <a:gd name="connsiteX3-35" fmla="*/ 777239 w 1554478"/>
                <a:gd name="connsiteY3-36" fmla="*/ 939166 h 939166"/>
                <a:gd name="connsiteX4-37" fmla="*/ 0 w 1554478"/>
                <a:gd name="connsiteY4-38" fmla="*/ 161927 h 939166"/>
                <a:gd name="connsiteX0-39" fmla="*/ 0 w 1554478"/>
                <a:gd name="connsiteY0-40" fmla="*/ 161927 h 939166"/>
                <a:gd name="connsiteX1-41" fmla="*/ 796173 w 1554478"/>
                <a:gd name="connsiteY1-42" fmla="*/ 0 h 939166"/>
                <a:gd name="connsiteX2-43" fmla="*/ 1554478 w 1554478"/>
                <a:gd name="connsiteY2-44" fmla="*/ 161927 h 939166"/>
                <a:gd name="connsiteX3-45" fmla="*/ 777239 w 1554478"/>
                <a:gd name="connsiteY3-46" fmla="*/ 939166 h 939166"/>
                <a:gd name="connsiteX4-47" fmla="*/ 0 w 1554478"/>
                <a:gd name="connsiteY4-48" fmla="*/ 161927 h 939166"/>
                <a:gd name="connsiteX0-49" fmla="*/ 0 w 1554478"/>
                <a:gd name="connsiteY0-50" fmla="*/ 161927 h 939166"/>
                <a:gd name="connsiteX1-51" fmla="*/ 796173 w 1554478"/>
                <a:gd name="connsiteY1-52" fmla="*/ 0 h 939166"/>
                <a:gd name="connsiteX2-53" fmla="*/ 1554478 w 1554478"/>
                <a:gd name="connsiteY2-54" fmla="*/ 161927 h 939166"/>
                <a:gd name="connsiteX3-55" fmla="*/ 777239 w 1554478"/>
                <a:gd name="connsiteY3-56" fmla="*/ 939166 h 939166"/>
                <a:gd name="connsiteX4-57" fmla="*/ 0 w 1554478"/>
                <a:gd name="connsiteY4-58" fmla="*/ 161927 h 939166"/>
                <a:gd name="connsiteX0-59" fmla="*/ 0 w 1554478"/>
                <a:gd name="connsiteY0-60" fmla="*/ 200027 h 977266"/>
                <a:gd name="connsiteX1-61" fmla="*/ 805698 w 1554478"/>
                <a:gd name="connsiteY1-62" fmla="*/ 0 h 977266"/>
                <a:gd name="connsiteX2-63" fmla="*/ 1554478 w 1554478"/>
                <a:gd name="connsiteY2-64" fmla="*/ 200027 h 977266"/>
                <a:gd name="connsiteX3-65" fmla="*/ 777239 w 1554478"/>
                <a:gd name="connsiteY3-66" fmla="*/ 977266 h 977266"/>
                <a:gd name="connsiteX4-67" fmla="*/ 0 w 1554478"/>
                <a:gd name="connsiteY4-68" fmla="*/ 200027 h 977266"/>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554478" h="977266">
                  <a:moveTo>
                    <a:pt x="0" y="200027"/>
                  </a:moveTo>
                  <a:cubicBezTo>
                    <a:pt x="262216" y="47626"/>
                    <a:pt x="553007" y="1"/>
                    <a:pt x="805698" y="0"/>
                  </a:cubicBezTo>
                  <a:cubicBezTo>
                    <a:pt x="1071166" y="1"/>
                    <a:pt x="1346160" y="47626"/>
                    <a:pt x="1554478" y="200027"/>
                  </a:cubicBezTo>
                  <a:cubicBezTo>
                    <a:pt x="1554478" y="629284"/>
                    <a:pt x="1206496" y="977266"/>
                    <a:pt x="777239" y="977266"/>
                  </a:cubicBezTo>
                  <a:cubicBezTo>
                    <a:pt x="347982" y="977266"/>
                    <a:pt x="0" y="629284"/>
                    <a:pt x="0" y="200027"/>
                  </a:cubicBezTo>
                  <a:close/>
                </a:path>
              </a:pathLst>
            </a:custGeom>
            <a:solidFill>
              <a:schemeClr val="tx1">
                <a:lumMod val="50000"/>
                <a:lumOff val="50000"/>
                <a:alpha val="3000"/>
              </a:schemeClr>
            </a:soli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 name="椭圆 18"/>
            <p:cNvSpPr/>
            <p:nvPr/>
          </p:nvSpPr>
          <p:spPr>
            <a:xfrm rot="18900000">
              <a:off x="4043435" y="1764530"/>
              <a:ext cx="321403" cy="245660"/>
            </a:xfrm>
            <a:prstGeom prst="ellipse">
              <a:avLst/>
            </a:prstGeom>
            <a:solidFill>
              <a:schemeClr val="bg1">
                <a:alpha val="79000"/>
              </a:schemeClr>
            </a:solidFill>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0" name="组合 19"/>
          <p:cNvGrpSpPr/>
          <p:nvPr/>
        </p:nvGrpSpPr>
        <p:grpSpPr>
          <a:xfrm>
            <a:off x="2746987" y="3439392"/>
            <a:ext cx="1168949" cy="1093925"/>
            <a:chOff x="3662171" y="4586918"/>
            <a:chExt cx="1558396" cy="1458904"/>
          </a:xfrm>
        </p:grpSpPr>
        <p:sp>
          <p:nvSpPr>
            <p:cNvPr id="21" name="任意多边形 20"/>
            <p:cNvSpPr/>
            <p:nvPr/>
          </p:nvSpPr>
          <p:spPr>
            <a:xfrm rot="2700000">
              <a:off x="4262060" y="5027270"/>
              <a:ext cx="791144" cy="1125871"/>
            </a:xfrm>
            <a:custGeom>
              <a:avLst/>
              <a:gdLst>
                <a:gd name="connsiteX0" fmla="*/ 0 w 1062685"/>
                <a:gd name="connsiteY0" fmla="*/ 0 h 1555200"/>
                <a:gd name="connsiteX1" fmla="*/ 712021 w 1062685"/>
                <a:gd name="connsiteY1" fmla="*/ 0 h 1555200"/>
                <a:gd name="connsiteX2" fmla="*/ 755181 w 1062685"/>
                <a:gd name="connsiteY2" fmla="*/ 39011 h 1555200"/>
                <a:gd name="connsiteX3" fmla="*/ 755181 w 1062685"/>
                <a:gd name="connsiteY3" fmla="*/ 1523774 h 1555200"/>
                <a:gd name="connsiteX4" fmla="*/ 720412 w 1062685"/>
                <a:gd name="connsiteY4" fmla="*/ 1555200 h 1555200"/>
                <a:gd name="connsiteX5" fmla="*/ 0 w 1062685"/>
                <a:gd name="connsiteY5" fmla="*/ 1555200 h 15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2685" h="1555200">
                  <a:moveTo>
                    <a:pt x="0" y="0"/>
                  </a:moveTo>
                  <a:lnTo>
                    <a:pt x="712021" y="0"/>
                  </a:lnTo>
                  <a:lnTo>
                    <a:pt x="755181" y="39011"/>
                  </a:lnTo>
                  <a:cubicBezTo>
                    <a:pt x="1165187" y="449017"/>
                    <a:pt x="1165187" y="1113768"/>
                    <a:pt x="755181" y="1523774"/>
                  </a:cubicBezTo>
                  <a:lnTo>
                    <a:pt x="720412" y="1555200"/>
                  </a:lnTo>
                  <a:lnTo>
                    <a:pt x="0" y="1555200"/>
                  </a:lnTo>
                  <a:close/>
                </a:path>
              </a:pathLst>
            </a:custGeom>
            <a:gradFill>
              <a:gsLst>
                <a:gs pos="0">
                  <a:schemeClr val="tx1">
                    <a:alpha val="31000"/>
                  </a:schemeClr>
                </a:gs>
                <a:gs pos="100000">
                  <a:schemeClr val="tx1">
                    <a:alpha val="500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22" name="组合 21"/>
            <p:cNvGrpSpPr/>
            <p:nvPr/>
          </p:nvGrpSpPr>
          <p:grpSpPr>
            <a:xfrm>
              <a:off x="3662171" y="4586918"/>
              <a:ext cx="1459233" cy="1458904"/>
              <a:chOff x="3662171" y="4586918"/>
              <a:chExt cx="1459233" cy="1458904"/>
            </a:xfrm>
          </p:grpSpPr>
          <p:sp>
            <p:nvSpPr>
              <p:cNvPr id="23" name="椭圆 22"/>
              <p:cNvSpPr/>
              <p:nvPr/>
            </p:nvSpPr>
            <p:spPr>
              <a:xfrm>
                <a:off x="3662171" y="4586918"/>
                <a:ext cx="1458905" cy="1458904"/>
              </a:xfrm>
              <a:prstGeom prst="ellipse">
                <a:avLst/>
              </a:prstGeom>
              <a:gradFill>
                <a:gsLst>
                  <a:gs pos="0">
                    <a:srgbClr val="CFCFCF"/>
                  </a:gs>
                  <a:gs pos="100000">
                    <a:schemeClr val="bg1">
                      <a:lumMod val="95000"/>
                    </a:schemeClr>
                  </a:gs>
                </a:gsLst>
                <a:lin ang="2700000" scaled="1"/>
              </a:gradFill>
              <a:ln>
                <a:noFill/>
              </a:ln>
              <a:effectLst>
                <a:innerShdw blurRad="292100" dist="50800" dir="13500000">
                  <a:srgbClr val="2E2E2E">
                    <a:alpha val="2078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4" name="任意多边形 23"/>
              <p:cNvSpPr/>
              <p:nvPr/>
            </p:nvSpPr>
            <p:spPr>
              <a:xfrm rot="2700000">
                <a:off x="4311375" y="4962385"/>
                <a:ext cx="540019" cy="1080039"/>
              </a:xfrm>
              <a:custGeom>
                <a:avLst/>
                <a:gdLst>
                  <a:gd name="connsiteX0" fmla="*/ 0 w 777239"/>
                  <a:gd name="connsiteY0" fmla="*/ 0 h 1554478"/>
                  <a:gd name="connsiteX1" fmla="*/ 777239 w 777239"/>
                  <a:gd name="connsiteY1" fmla="*/ 777239 h 1554478"/>
                  <a:gd name="connsiteX2" fmla="*/ 0 w 777239"/>
                  <a:gd name="connsiteY2" fmla="*/ 1554478 h 1554478"/>
                </a:gdLst>
                <a:ahLst/>
                <a:cxnLst>
                  <a:cxn ang="0">
                    <a:pos x="connsiteX0" y="connsiteY0"/>
                  </a:cxn>
                  <a:cxn ang="0">
                    <a:pos x="connsiteX1" y="connsiteY1"/>
                  </a:cxn>
                  <a:cxn ang="0">
                    <a:pos x="connsiteX2" y="connsiteY2"/>
                  </a:cxn>
                </a:cxnLst>
                <a:rect l="l" t="t" r="r" b="b"/>
                <a:pathLst>
                  <a:path w="777239" h="1554478">
                    <a:moveTo>
                      <a:pt x="0" y="0"/>
                    </a:moveTo>
                    <a:cubicBezTo>
                      <a:pt x="429257" y="0"/>
                      <a:pt x="777239" y="347982"/>
                      <a:pt x="777239" y="777239"/>
                    </a:cubicBezTo>
                    <a:cubicBezTo>
                      <a:pt x="777239" y="1206496"/>
                      <a:pt x="429257" y="1554478"/>
                      <a:pt x="0" y="1554478"/>
                    </a:cubicBezTo>
                    <a:close/>
                  </a:path>
                </a:pathLst>
              </a:custGeom>
              <a:gradFill>
                <a:gsLst>
                  <a:gs pos="0">
                    <a:schemeClr val="bg1">
                      <a:lumMod val="95000"/>
                    </a:schemeClr>
                  </a:gs>
                  <a:gs pos="100000">
                    <a:schemeClr val="bg1">
                      <a:lumMod val="75000"/>
                    </a:schemeClr>
                  </a:gs>
                </a:gsLst>
                <a:lin ang="2700000" scaled="1"/>
              </a:gradFill>
              <a:ln>
                <a:noFill/>
              </a:ln>
              <a:effectLst>
                <a:outerShdw blurRad="203200" dist="63500" dir="33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5" name="椭圆 24"/>
              <p:cNvSpPr/>
              <p:nvPr/>
            </p:nvSpPr>
            <p:spPr>
              <a:xfrm>
                <a:off x="3851604" y="4776351"/>
                <a:ext cx="1080039" cy="1080038"/>
              </a:xfrm>
              <a:prstGeom prst="ellipse">
                <a:avLst/>
              </a:prstGeom>
              <a:gradFill>
                <a:gsLst>
                  <a:gs pos="0">
                    <a:schemeClr val="bg1">
                      <a:lumMod val="95000"/>
                    </a:schemeClr>
                  </a:gs>
                  <a:gs pos="100000">
                    <a:schemeClr val="bg1">
                      <a:lumMod val="75000"/>
                    </a:schemeClr>
                  </a:gs>
                </a:gsLst>
                <a:lin ang="2700000" scaled="1"/>
              </a:gra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6" name="文本框 74"/>
              <p:cNvSpPr txBox="1"/>
              <p:nvPr/>
            </p:nvSpPr>
            <p:spPr>
              <a:xfrm>
                <a:off x="4015718" y="4942651"/>
                <a:ext cx="755082" cy="677265"/>
              </a:xfrm>
              <a:prstGeom prst="rect">
                <a:avLst/>
              </a:prstGeom>
              <a:noFill/>
              <a:effectLst>
                <a:innerShdw blurRad="152400" dist="50800" dir="13500000">
                  <a:srgbClr val="925700">
                    <a:alpha val="54000"/>
                  </a:srgbClr>
                </a:innerShdw>
              </a:effectLst>
            </p:spPr>
            <p:txBody>
              <a:bodyPr wrap="square" rtlCol="0">
                <a:spAutoFit/>
              </a:bodyPr>
              <a:lstStyle/>
              <a:p>
                <a:pPr algn="ctr"/>
                <a:r>
                  <a:rPr lang="en-US" altLang="zh-CN" sz="2700" dirty="0">
                    <a:solidFill>
                      <a:srgbClr val="01ACBE"/>
                    </a:solidFill>
                    <a:effectLst>
                      <a:innerShdw blurRad="50800" dist="50800" dir="13500000">
                        <a:srgbClr val="01525B">
                          <a:alpha val="64706"/>
                        </a:srgbClr>
                      </a:innerShdw>
                    </a:effectLst>
                    <a:latin typeface="Impact" panose="020B0806030902050204" pitchFamily="34" charset="0"/>
                  </a:rPr>
                  <a:t>02</a:t>
                </a:r>
                <a:endParaRPr lang="zh-CN" altLang="en-US" sz="2700" dirty="0">
                  <a:solidFill>
                    <a:srgbClr val="01ACBE"/>
                  </a:solidFill>
                  <a:effectLst>
                    <a:innerShdw blurRad="50800" dist="50800" dir="13500000">
                      <a:srgbClr val="01525B">
                        <a:alpha val="64706"/>
                      </a:srgbClr>
                    </a:innerShdw>
                  </a:effectLst>
                  <a:latin typeface="Impact" panose="020B0806030902050204" pitchFamily="34" charset="0"/>
                </a:endParaRPr>
              </a:p>
            </p:txBody>
          </p:sp>
          <p:sp>
            <p:nvSpPr>
              <p:cNvPr id="27" name="任意多边形 26"/>
              <p:cNvSpPr/>
              <p:nvPr/>
            </p:nvSpPr>
            <p:spPr>
              <a:xfrm rot="18900000">
                <a:off x="3992229" y="5113771"/>
                <a:ext cx="1080039" cy="678997"/>
              </a:xfrm>
              <a:custGeom>
                <a:avLst/>
                <a:gdLst>
                  <a:gd name="connsiteX0" fmla="*/ 0 w 1554478"/>
                  <a:gd name="connsiteY0" fmla="*/ 0 h 777239"/>
                  <a:gd name="connsiteX1" fmla="*/ 1554478 w 1554478"/>
                  <a:gd name="connsiteY1" fmla="*/ 0 h 777239"/>
                  <a:gd name="connsiteX2" fmla="*/ 777239 w 1554478"/>
                  <a:gd name="connsiteY2" fmla="*/ 777239 h 777239"/>
                  <a:gd name="connsiteX3" fmla="*/ 0 w 1554478"/>
                  <a:gd name="connsiteY3" fmla="*/ 0 h 777239"/>
                  <a:gd name="connsiteX0-1" fmla="*/ 0 w 1554478"/>
                  <a:gd name="connsiteY0-2" fmla="*/ 161927 h 939166"/>
                  <a:gd name="connsiteX1-3" fmla="*/ 796173 w 1554478"/>
                  <a:gd name="connsiteY1-4" fmla="*/ 0 h 939166"/>
                  <a:gd name="connsiteX2-5" fmla="*/ 1554478 w 1554478"/>
                  <a:gd name="connsiteY2-6" fmla="*/ 161927 h 939166"/>
                  <a:gd name="connsiteX3-7" fmla="*/ 777239 w 1554478"/>
                  <a:gd name="connsiteY3-8" fmla="*/ 939166 h 939166"/>
                  <a:gd name="connsiteX4" fmla="*/ 0 w 1554478"/>
                  <a:gd name="connsiteY4" fmla="*/ 161927 h 939166"/>
                  <a:gd name="connsiteX0-9" fmla="*/ 0 w 1554478"/>
                  <a:gd name="connsiteY0-10" fmla="*/ 161927 h 939166"/>
                  <a:gd name="connsiteX1-11" fmla="*/ 796173 w 1554478"/>
                  <a:gd name="connsiteY1-12" fmla="*/ 0 h 939166"/>
                  <a:gd name="connsiteX2-13" fmla="*/ 1554478 w 1554478"/>
                  <a:gd name="connsiteY2-14" fmla="*/ 161927 h 939166"/>
                  <a:gd name="connsiteX3-15" fmla="*/ 777239 w 1554478"/>
                  <a:gd name="connsiteY3-16" fmla="*/ 939166 h 939166"/>
                  <a:gd name="connsiteX4-17" fmla="*/ 0 w 1554478"/>
                  <a:gd name="connsiteY4-18" fmla="*/ 161927 h 939166"/>
                  <a:gd name="connsiteX0-19" fmla="*/ 0 w 1554478"/>
                  <a:gd name="connsiteY0-20" fmla="*/ 161927 h 939166"/>
                  <a:gd name="connsiteX1-21" fmla="*/ 796173 w 1554478"/>
                  <a:gd name="connsiteY1-22" fmla="*/ 0 h 939166"/>
                  <a:gd name="connsiteX2-23" fmla="*/ 1554478 w 1554478"/>
                  <a:gd name="connsiteY2-24" fmla="*/ 161927 h 939166"/>
                  <a:gd name="connsiteX3-25" fmla="*/ 777239 w 1554478"/>
                  <a:gd name="connsiteY3-26" fmla="*/ 939166 h 939166"/>
                  <a:gd name="connsiteX4-27" fmla="*/ 0 w 1554478"/>
                  <a:gd name="connsiteY4-28" fmla="*/ 161927 h 939166"/>
                  <a:gd name="connsiteX0-29" fmla="*/ 0 w 1554478"/>
                  <a:gd name="connsiteY0-30" fmla="*/ 161927 h 939166"/>
                  <a:gd name="connsiteX1-31" fmla="*/ 796173 w 1554478"/>
                  <a:gd name="connsiteY1-32" fmla="*/ 0 h 939166"/>
                  <a:gd name="connsiteX2-33" fmla="*/ 1554478 w 1554478"/>
                  <a:gd name="connsiteY2-34" fmla="*/ 161927 h 939166"/>
                  <a:gd name="connsiteX3-35" fmla="*/ 777239 w 1554478"/>
                  <a:gd name="connsiteY3-36" fmla="*/ 939166 h 939166"/>
                  <a:gd name="connsiteX4-37" fmla="*/ 0 w 1554478"/>
                  <a:gd name="connsiteY4-38" fmla="*/ 161927 h 939166"/>
                  <a:gd name="connsiteX0-39" fmla="*/ 0 w 1554478"/>
                  <a:gd name="connsiteY0-40" fmla="*/ 161927 h 939166"/>
                  <a:gd name="connsiteX1-41" fmla="*/ 796173 w 1554478"/>
                  <a:gd name="connsiteY1-42" fmla="*/ 0 h 939166"/>
                  <a:gd name="connsiteX2-43" fmla="*/ 1554478 w 1554478"/>
                  <a:gd name="connsiteY2-44" fmla="*/ 161927 h 939166"/>
                  <a:gd name="connsiteX3-45" fmla="*/ 777239 w 1554478"/>
                  <a:gd name="connsiteY3-46" fmla="*/ 939166 h 939166"/>
                  <a:gd name="connsiteX4-47" fmla="*/ 0 w 1554478"/>
                  <a:gd name="connsiteY4-48" fmla="*/ 161927 h 939166"/>
                  <a:gd name="connsiteX0-49" fmla="*/ 0 w 1554478"/>
                  <a:gd name="connsiteY0-50" fmla="*/ 161927 h 939166"/>
                  <a:gd name="connsiteX1-51" fmla="*/ 796173 w 1554478"/>
                  <a:gd name="connsiteY1-52" fmla="*/ 0 h 939166"/>
                  <a:gd name="connsiteX2-53" fmla="*/ 1554478 w 1554478"/>
                  <a:gd name="connsiteY2-54" fmla="*/ 161927 h 939166"/>
                  <a:gd name="connsiteX3-55" fmla="*/ 777239 w 1554478"/>
                  <a:gd name="connsiteY3-56" fmla="*/ 939166 h 939166"/>
                  <a:gd name="connsiteX4-57" fmla="*/ 0 w 1554478"/>
                  <a:gd name="connsiteY4-58" fmla="*/ 161927 h 939166"/>
                  <a:gd name="connsiteX0-59" fmla="*/ 0 w 1554478"/>
                  <a:gd name="connsiteY0-60" fmla="*/ 200027 h 977266"/>
                  <a:gd name="connsiteX1-61" fmla="*/ 805698 w 1554478"/>
                  <a:gd name="connsiteY1-62" fmla="*/ 0 h 977266"/>
                  <a:gd name="connsiteX2-63" fmla="*/ 1554478 w 1554478"/>
                  <a:gd name="connsiteY2-64" fmla="*/ 200027 h 977266"/>
                  <a:gd name="connsiteX3-65" fmla="*/ 777239 w 1554478"/>
                  <a:gd name="connsiteY3-66" fmla="*/ 977266 h 977266"/>
                  <a:gd name="connsiteX4-67" fmla="*/ 0 w 1554478"/>
                  <a:gd name="connsiteY4-68" fmla="*/ 200027 h 977266"/>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554478" h="977266">
                    <a:moveTo>
                      <a:pt x="0" y="200027"/>
                    </a:moveTo>
                    <a:cubicBezTo>
                      <a:pt x="262216" y="47626"/>
                      <a:pt x="553007" y="1"/>
                      <a:pt x="805698" y="0"/>
                    </a:cubicBezTo>
                    <a:cubicBezTo>
                      <a:pt x="1071166" y="1"/>
                      <a:pt x="1346160" y="47626"/>
                      <a:pt x="1554478" y="200027"/>
                    </a:cubicBezTo>
                    <a:cubicBezTo>
                      <a:pt x="1554478" y="629284"/>
                      <a:pt x="1206496" y="977266"/>
                      <a:pt x="777239" y="977266"/>
                    </a:cubicBezTo>
                    <a:cubicBezTo>
                      <a:pt x="347982" y="977266"/>
                      <a:pt x="0" y="629284"/>
                      <a:pt x="0" y="200027"/>
                    </a:cubicBezTo>
                    <a:close/>
                  </a:path>
                </a:pathLst>
              </a:custGeom>
              <a:solidFill>
                <a:schemeClr val="tx1">
                  <a:lumMod val="50000"/>
                  <a:lumOff val="50000"/>
                  <a:alpha val="3000"/>
                </a:schemeClr>
              </a:soli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8" name="椭圆 27"/>
              <p:cNvSpPr/>
              <p:nvPr/>
            </p:nvSpPr>
            <p:spPr>
              <a:xfrm rot="18900000">
                <a:off x="3992048" y="4909013"/>
                <a:ext cx="321403" cy="245660"/>
              </a:xfrm>
              <a:prstGeom prst="ellipse">
                <a:avLst/>
              </a:prstGeom>
              <a:solidFill>
                <a:schemeClr val="bg1">
                  <a:alpha val="79000"/>
                </a:schemeClr>
              </a:solidFill>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grpSp>
        <p:nvGrpSpPr>
          <p:cNvPr id="29" name="组合 28"/>
          <p:cNvGrpSpPr/>
          <p:nvPr/>
        </p:nvGrpSpPr>
        <p:grpSpPr>
          <a:xfrm>
            <a:off x="5207522" y="1081576"/>
            <a:ext cx="1162601" cy="1093925"/>
            <a:chOff x="6942459" y="1442435"/>
            <a:chExt cx="1549932" cy="1458904"/>
          </a:xfrm>
        </p:grpSpPr>
        <p:sp>
          <p:nvSpPr>
            <p:cNvPr id="30" name="椭圆 29"/>
            <p:cNvSpPr/>
            <p:nvPr/>
          </p:nvSpPr>
          <p:spPr>
            <a:xfrm>
              <a:off x="6942459" y="1442435"/>
              <a:ext cx="1458905" cy="1458904"/>
            </a:xfrm>
            <a:prstGeom prst="ellipse">
              <a:avLst/>
            </a:prstGeom>
            <a:gradFill>
              <a:gsLst>
                <a:gs pos="0">
                  <a:srgbClr val="CFCFCF"/>
                </a:gs>
                <a:gs pos="100000">
                  <a:schemeClr val="bg1">
                    <a:lumMod val="95000"/>
                  </a:schemeClr>
                </a:gs>
              </a:gsLst>
              <a:lin ang="2700000" scaled="1"/>
            </a:gradFill>
            <a:ln>
              <a:noFill/>
            </a:ln>
            <a:effectLst>
              <a:innerShdw blurRad="292100" dist="50800" dir="13500000">
                <a:srgbClr val="2E2E2E">
                  <a:alpha val="2078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1" name="任意多边形 30"/>
            <p:cNvSpPr/>
            <p:nvPr/>
          </p:nvSpPr>
          <p:spPr>
            <a:xfrm rot="2700000">
              <a:off x="7533884" y="1864323"/>
              <a:ext cx="791144" cy="1125871"/>
            </a:xfrm>
            <a:custGeom>
              <a:avLst/>
              <a:gdLst>
                <a:gd name="connsiteX0" fmla="*/ 0 w 1062685"/>
                <a:gd name="connsiteY0" fmla="*/ 0 h 1555200"/>
                <a:gd name="connsiteX1" fmla="*/ 712021 w 1062685"/>
                <a:gd name="connsiteY1" fmla="*/ 0 h 1555200"/>
                <a:gd name="connsiteX2" fmla="*/ 755181 w 1062685"/>
                <a:gd name="connsiteY2" fmla="*/ 39011 h 1555200"/>
                <a:gd name="connsiteX3" fmla="*/ 755181 w 1062685"/>
                <a:gd name="connsiteY3" fmla="*/ 1523774 h 1555200"/>
                <a:gd name="connsiteX4" fmla="*/ 720412 w 1062685"/>
                <a:gd name="connsiteY4" fmla="*/ 1555200 h 1555200"/>
                <a:gd name="connsiteX5" fmla="*/ 0 w 1062685"/>
                <a:gd name="connsiteY5" fmla="*/ 1555200 h 15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2685" h="1555200">
                  <a:moveTo>
                    <a:pt x="0" y="0"/>
                  </a:moveTo>
                  <a:lnTo>
                    <a:pt x="712021" y="0"/>
                  </a:lnTo>
                  <a:lnTo>
                    <a:pt x="755181" y="39011"/>
                  </a:lnTo>
                  <a:cubicBezTo>
                    <a:pt x="1165187" y="449017"/>
                    <a:pt x="1165187" y="1113768"/>
                    <a:pt x="755181" y="1523774"/>
                  </a:cubicBezTo>
                  <a:lnTo>
                    <a:pt x="720412" y="1555200"/>
                  </a:lnTo>
                  <a:lnTo>
                    <a:pt x="0" y="1555200"/>
                  </a:lnTo>
                  <a:close/>
                </a:path>
              </a:pathLst>
            </a:custGeom>
            <a:gradFill>
              <a:gsLst>
                <a:gs pos="0">
                  <a:schemeClr val="tx1">
                    <a:alpha val="31000"/>
                  </a:schemeClr>
                </a:gs>
                <a:gs pos="100000">
                  <a:schemeClr val="tx1">
                    <a:alpha val="500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2" name="任意多边形 31"/>
            <p:cNvSpPr/>
            <p:nvPr/>
          </p:nvSpPr>
          <p:spPr>
            <a:xfrm rot="2700000">
              <a:off x="7591663" y="1817903"/>
              <a:ext cx="540020" cy="1080039"/>
            </a:xfrm>
            <a:custGeom>
              <a:avLst/>
              <a:gdLst>
                <a:gd name="connsiteX0" fmla="*/ 0 w 777239"/>
                <a:gd name="connsiteY0" fmla="*/ 0 h 1554478"/>
                <a:gd name="connsiteX1" fmla="*/ 777239 w 777239"/>
                <a:gd name="connsiteY1" fmla="*/ 777239 h 1554478"/>
                <a:gd name="connsiteX2" fmla="*/ 0 w 777239"/>
                <a:gd name="connsiteY2" fmla="*/ 1554478 h 1554478"/>
              </a:gdLst>
              <a:ahLst/>
              <a:cxnLst>
                <a:cxn ang="0">
                  <a:pos x="connsiteX0" y="connsiteY0"/>
                </a:cxn>
                <a:cxn ang="0">
                  <a:pos x="connsiteX1" y="connsiteY1"/>
                </a:cxn>
                <a:cxn ang="0">
                  <a:pos x="connsiteX2" y="connsiteY2"/>
                </a:cxn>
              </a:cxnLst>
              <a:rect l="l" t="t" r="r" b="b"/>
              <a:pathLst>
                <a:path w="777239" h="1554478">
                  <a:moveTo>
                    <a:pt x="0" y="0"/>
                  </a:moveTo>
                  <a:cubicBezTo>
                    <a:pt x="429257" y="0"/>
                    <a:pt x="777239" y="347982"/>
                    <a:pt x="777239" y="777239"/>
                  </a:cubicBezTo>
                  <a:cubicBezTo>
                    <a:pt x="777239" y="1206496"/>
                    <a:pt x="429257" y="1554478"/>
                    <a:pt x="0" y="1554478"/>
                  </a:cubicBezTo>
                  <a:close/>
                </a:path>
              </a:pathLst>
            </a:custGeom>
            <a:gradFill>
              <a:gsLst>
                <a:gs pos="0">
                  <a:schemeClr val="bg1">
                    <a:lumMod val="95000"/>
                  </a:schemeClr>
                </a:gs>
                <a:gs pos="100000">
                  <a:schemeClr val="bg1">
                    <a:lumMod val="75000"/>
                  </a:schemeClr>
                </a:gs>
              </a:gsLst>
              <a:lin ang="2700000" scaled="1"/>
            </a:gradFill>
            <a:ln>
              <a:noFill/>
            </a:ln>
            <a:effectLst>
              <a:outerShdw blurRad="203200" dist="63500" dir="33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3" name="椭圆 32"/>
            <p:cNvSpPr/>
            <p:nvPr/>
          </p:nvSpPr>
          <p:spPr>
            <a:xfrm>
              <a:off x="7131891" y="1631868"/>
              <a:ext cx="1080038" cy="1080039"/>
            </a:xfrm>
            <a:prstGeom prst="ellipse">
              <a:avLst/>
            </a:prstGeom>
            <a:gradFill>
              <a:gsLst>
                <a:gs pos="0">
                  <a:schemeClr val="bg1">
                    <a:lumMod val="95000"/>
                  </a:schemeClr>
                </a:gs>
                <a:gs pos="100000">
                  <a:schemeClr val="bg1">
                    <a:lumMod val="75000"/>
                  </a:schemeClr>
                </a:gs>
              </a:gsLst>
              <a:lin ang="2700000" scaled="1"/>
            </a:gra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4" name="文本框 82"/>
            <p:cNvSpPr txBox="1"/>
            <p:nvPr/>
          </p:nvSpPr>
          <p:spPr>
            <a:xfrm>
              <a:off x="7225846" y="1790832"/>
              <a:ext cx="882841" cy="677265"/>
            </a:xfrm>
            <a:prstGeom prst="rect">
              <a:avLst/>
            </a:prstGeom>
            <a:noFill/>
            <a:effectLst>
              <a:innerShdw blurRad="152400" dist="50800" dir="13500000">
                <a:srgbClr val="925700">
                  <a:alpha val="54000"/>
                </a:srgbClr>
              </a:innerShdw>
            </a:effectLst>
          </p:spPr>
          <p:txBody>
            <a:bodyPr wrap="square" rtlCol="0">
              <a:spAutoFit/>
            </a:bodyPr>
            <a:lstStyle/>
            <a:p>
              <a:pPr algn="ctr"/>
              <a:r>
                <a:rPr lang="en-US" altLang="zh-CN" sz="2700" dirty="0">
                  <a:solidFill>
                    <a:srgbClr val="663A77"/>
                  </a:solidFill>
                  <a:effectLst>
                    <a:innerShdw blurRad="50800" dist="50800" dir="13500000">
                      <a:srgbClr val="160C1A">
                        <a:alpha val="64706"/>
                      </a:srgbClr>
                    </a:innerShdw>
                  </a:effectLst>
                  <a:latin typeface="Impact" panose="020B0806030902050204" pitchFamily="34" charset="0"/>
                </a:rPr>
                <a:t>04</a:t>
              </a:r>
              <a:endParaRPr lang="zh-CN" altLang="en-US" sz="2700" dirty="0">
                <a:solidFill>
                  <a:srgbClr val="663A77"/>
                </a:solidFill>
                <a:effectLst>
                  <a:innerShdw blurRad="50800" dist="50800" dir="13500000">
                    <a:srgbClr val="160C1A">
                      <a:alpha val="64706"/>
                    </a:srgbClr>
                  </a:innerShdw>
                </a:effectLst>
                <a:latin typeface="Impact" panose="020B0806030902050204" pitchFamily="34" charset="0"/>
              </a:endParaRPr>
            </a:p>
          </p:txBody>
        </p:sp>
        <p:sp>
          <p:nvSpPr>
            <p:cNvPr id="35" name="任意多边形 34"/>
            <p:cNvSpPr/>
            <p:nvPr/>
          </p:nvSpPr>
          <p:spPr>
            <a:xfrm rot="18900000">
              <a:off x="7272515" y="1969288"/>
              <a:ext cx="1080038" cy="678997"/>
            </a:xfrm>
            <a:custGeom>
              <a:avLst/>
              <a:gdLst>
                <a:gd name="connsiteX0" fmla="*/ 0 w 1554478"/>
                <a:gd name="connsiteY0" fmla="*/ 0 h 777239"/>
                <a:gd name="connsiteX1" fmla="*/ 1554478 w 1554478"/>
                <a:gd name="connsiteY1" fmla="*/ 0 h 777239"/>
                <a:gd name="connsiteX2" fmla="*/ 777239 w 1554478"/>
                <a:gd name="connsiteY2" fmla="*/ 777239 h 777239"/>
                <a:gd name="connsiteX3" fmla="*/ 0 w 1554478"/>
                <a:gd name="connsiteY3" fmla="*/ 0 h 777239"/>
                <a:gd name="connsiteX0-1" fmla="*/ 0 w 1554478"/>
                <a:gd name="connsiteY0-2" fmla="*/ 161927 h 939166"/>
                <a:gd name="connsiteX1-3" fmla="*/ 796173 w 1554478"/>
                <a:gd name="connsiteY1-4" fmla="*/ 0 h 939166"/>
                <a:gd name="connsiteX2-5" fmla="*/ 1554478 w 1554478"/>
                <a:gd name="connsiteY2-6" fmla="*/ 161927 h 939166"/>
                <a:gd name="connsiteX3-7" fmla="*/ 777239 w 1554478"/>
                <a:gd name="connsiteY3-8" fmla="*/ 939166 h 939166"/>
                <a:gd name="connsiteX4" fmla="*/ 0 w 1554478"/>
                <a:gd name="connsiteY4" fmla="*/ 161927 h 939166"/>
                <a:gd name="connsiteX0-9" fmla="*/ 0 w 1554478"/>
                <a:gd name="connsiteY0-10" fmla="*/ 161927 h 939166"/>
                <a:gd name="connsiteX1-11" fmla="*/ 796173 w 1554478"/>
                <a:gd name="connsiteY1-12" fmla="*/ 0 h 939166"/>
                <a:gd name="connsiteX2-13" fmla="*/ 1554478 w 1554478"/>
                <a:gd name="connsiteY2-14" fmla="*/ 161927 h 939166"/>
                <a:gd name="connsiteX3-15" fmla="*/ 777239 w 1554478"/>
                <a:gd name="connsiteY3-16" fmla="*/ 939166 h 939166"/>
                <a:gd name="connsiteX4-17" fmla="*/ 0 w 1554478"/>
                <a:gd name="connsiteY4-18" fmla="*/ 161927 h 939166"/>
                <a:gd name="connsiteX0-19" fmla="*/ 0 w 1554478"/>
                <a:gd name="connsiteY0-20" fmla="*/ 161927 h 939166"/>
                <a:gd name="connsiteX1-21" fmla="*/ 796173 w 1554478"/>
                <a:gd name="connsiteY1-22" fmla="*/ 0 h 939166"/>
                <a:gd name="connsiteX2-23" fmla="*/ 1554478 w 1554478"/>
                <a:gd name="connsiteY2-24" fmla="*/ 161927 h 939166"/>
                <a:gd name="connsiteX3-25" fmla="*/ 777239 w 1554478"/>
                <a:gd name="connsiteY3-26" fmla="*/ 939166 h 939166"/>
                <a:gd name="connsiteX4-27" fmla="*/ 0 w 1554478"/>
                <a:gd name="connsiteY4-28" fmla="*/ 161927 h 939166"/>
                <a:gd name="connsiteX0-29" fmla="*/ 0 w 1554478"/>
                <a:gd name="connsiteY0-30" fmla="*/ 161927 h 939166"/>
                <a:gd name="connsiteX1-31" fmla="*/ 796173 w 1554478"/>
                <a:gd name="connsiteY1-32" fmla="*/ 0 h 939166"/>
                <a:gd name="connsiteX2-33" fmla="*/ 1554478 w 1554478"/>
                <a:gd name="connsiteY2-34" fmla="*/ 161927 h 939166"/>
                <a:gd name="connsiteX3-35" fmla="*/ 777239 w 1554478"/>
                <a:gd name="connsiteY3-36" fmla="*/ 939166 h 939166"/>
                <a:gd name="connsiteX4-37" fmla="*/ 0 w 1554478"/>
                <a:gd name="connsiteY4-38" fmla="*/ 161927 h 939166"/>
                <a:gd name="connsiteX0-39" fmla="*/ 0 w 1554478"/>
                <a:gd name="connsiteY0-40" fmla="*/ 161927 h 939166"/>
                <a:gd name="connsiteX1-41" fmla="*/ 796173 w 1554478"/>
                <a:gd name="connsiteY1-42" fmla="*/ 0 h 939166"/>
                <a:gd name="connsiteX2-43" fmla="*/ 1554478 w 1554478"/>
                <a:gd name="connsiteY2-44" fmla="*/ 161927 h 939166"/>
                <a:gd name="connsiteX3-45" fmla="*/ 777239 w 1554478"/>
                <a:gd name="connsiteY3-46" fmla="*/ 939166 h 939166"/>
                <a:gd name="connsiteX4-47" fmla="*/ 0 w 1554478"/>
                <a:gd name="connsiteY4-48" fmla="*/ 161927 h 939166"/>
                <a:gd name="connsiteX0-49" fmla="*/ 0 w 1554478"/>
                <a:gd name="connsiteY0-50" fmla="*/ 161927 h 939166"/>
                <a:gd name="connsiteX1-51" fmla="*/ 796173 w 1554478"/>
                <a:gd name="connsiteY1-52" fmla="*/ 0 h 939166"/>
                <a:gd name="connsiteX2-53" fmla="*/ 1554478 w 1554478"/>
                <a:gd name="connsiteY2-54" fmla="*/ 161927 h 939166"/>
                <a:gd name="connsiteX3-55" fmla="*/ 777239 w 1554478"/>
                <a:gd name="connsiteY3-56" fmla="*/ 939166 h 939166"/>
                <a:gd name="connsiteX4-57" fmla="*/ 0 w 1554478"/>
                <a:gd name="connsiteY4-58" fmla="*/ 161927 h 939166"/>
                <a:gd name="connsiteX0-59" fmla="*/ 0 w 1554478"/>
                <a:gd name="connsiteY0-60" fmla="*/ 200027 h 977266"/>
                <a:gd name="connsiteX1-61" fmla="*/ 805698 w 1554478"/>
                <a:gd name="connsiteY1-62" fmla="*/ 0 h 977266"/>
                <a:gd name="connsiteX2-63" fmla="*/ 1554478 w 1554478"/>
                <a:gd name="connsiteY2-64" fmla="*/ 200027 h 977266"/>
                <a:gd name="connsiteX3-65" fmla="*/ 777239 w 1554478"/>
                <a:gd name="connsiteY3-66" fmla="*/ 977266 h 977266"/>
                <a:gd name="connsiteX4-67" fmla="*/ 0 w 1554478"/>
                <a:gd name="connsiteY4-68" fmla="*/ 200027 h 977266"/>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554478" h="977266">
                  <a:moveTo>
                    <a:pt x="0" y="200027"/>
                  </a:moveTo>
                  <a:cubicBezTo>
                    <a:pt x="262216" y="47626"/>
                    <a:pt x="553007" y="1"/>
                    <a:pt x="805698" y="0"/>
                  </a:cubicBezTo>
                  <a:cubicBezTo>
                    <a:pt x="1071166" y="1"/>
                    <a:pt x="1346160" y="47626"/>
                    <a:pt x="1554478" y="200027"/>
                  </a:cubicBezTo>
                  <a:cubicBezTo>
                    <a:pt x="1554478" y="629284"/>
                    <a:pt x="1206496" y="977266"/>
                    <a:pt x="777239" y="977266"/>
                  </a:cubicBezTo>
                  <a:cubicBezTo>
                    <a:pt x="347982" y="977266"/>
                    <a:pt x="0" y="629284"/>
                    <a:pt x="0" y="200027"/>
                  </a:cubicBezTo>
                  <a:close/>
                </a:path>
              </a:pathLst>
            </a:custGeom>
            <a:solidFill>
              <a:schemeClr val="tx1">
                <a:lumMod val="50000"/>
                <a:lumOff val="50000"/>
                <a:alpha val="3000"/>
              </a:schemeClr>
            </a:soli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6" name="椭圆 35"/>
            <p:cNvSpPr/>
            <p:nvPr/>
          </p:nvSpPr>
          <p:spPr>
            <a:xfrm rot="18900000">
              <a:off x="7272335" y="1764530"/>
              <a:ext cx="321403" cy="245660"/>
            </a:xfrm>
            <a:prstGeom prst="ellipse">
              <a:avLst/>
            </a:prstGeom>
            <a:solidFill>
              <a:schemeClr val="bg1">
                <a:alpha val="79000"/>
              </a:schemeClr>
            </a:solidFill>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7" name="组合 36"/>
          <p:cNvGrpSpPr/>
          <p:nvPr/>
        </p:nvGrpSpPr>
        <p:grpSpPr>
          <a:xfrm>
            <a:off x="3822112" y="2067874"/>
            <a:ext cx="1497011" cy="1437902"/>
            <a:chOff x="5095487" y="2757803"/>
            <a:chExt cx="1995754" cy="1917646"/>
          </a:xfrm>
        </p:grpSpPr>
        <p:grpSp>
          <p:nvGrpSpPr>
            <p:cNvPr id="38" name="组合 37"/>
            <p:cNvGrpSpPr/>
            <p:nvPr/>
          </p:nvGrpSpPr>
          <p:grpSpPr>
            <a:xfrm>
              <a:off x="5095487" y="2757803"/>
              <a:ext cx="1995754" cy="1917646"/>
              <a:chOff x="3436505" y="1693315"/>
              <a:chExt cx="2185300" cy="2099772"/>
            </a:xfrm>
          </p:grpSpPr>
          <p:sp>
            <p:nvSpPr>
              <p:cNvPr id="40" name="椭圆 39"/>
              <p:cNvSpPr/>
              <p:nvPr/>
            </p:nvSpPr>
            <p:spPr>
              <a:xfrm>
                <a:off x="3436505" y="1693315"/>
                <a:ext cx="2099772" cy="2099772"/>
              </a:xfrm>
              <a:prstGeom prst="ellipse">
                <a:avLst/>
              </a:prstGeom>
              <a:gradFill>
                <a:gsLst>
                  <a:gs pos="0">
                    <a:srgbClr val="CFCFCF"/>
                  </a:gs>
                  <a:gs pos="100000">
                    <a:schemeClr val="bg1">
                      <a:lumMod val="95000"/>
                    </a:schemeClr>
                  </a:gs>
                </a:gsLst>
                <a:lin ang="2700000" scaled="1"/>
              </a:gradFill>
              <a:ln>
                <a:noFill/>
              </a:ln>
              <a:effectLst>
                <a:innerShdw blurRad="292100" dist="50800" dir="13500000">
                  <a:srgbClr val="2E2E2E">
                    <a:alpha val="2078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1" name="任意多边形 40"/>
              <p:cNvSpPr/>
              <p:nvPr/>
            </p:nvSpPr>
            <p:spPr>
              <a:xfrm rot="2700000">
                <a:off x="4312862" y="2324471"/>
                <a:ext cx="1062685" cy="1555200"/>
              </a:xfrm>
              <a:custGeom>
                <a:avLst/>
                <a:gdLst>
                  <a:gd name="connsiteX0" fmla="*/ 0 w 1062685"/>
                  <a:gd name="connsiteY0" fmla="*/ 0 h 1555200"/>
                  <a:gd name="connsiteX1" fmla="*/ 712021 w 1062685"/>
                  <a:gd name="connsiteY1" fmla="*/ 0 h 1555200"/>
                  <a:gd name="connsiteX2" fmla="*/ 755181 w 1062685"/>
                  <a:gd name="connsiteY2" fmla="*/ 39011 h 1555200"/>
                  <a:gd name="connsiteX3" fmla="*/ 755181 w 1062685"/>
                  <a:gd name="connsiteY3" fmla="*/ 1523774 h 1555200"/>
                  <a:gd name="connsiteX4" fmla="*/ 720412 w 1062685"/>
                  <a:gd name="connsiteY4" fmla="*/ 1555200 h 1555200"/>
                  <a:gd name="connsiteX5" fmla="*/ 0 w 1062685"/>
                  <a:gd name="connsiteY5" fmla="*/ 1555200 h 15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2685" h="1555200">
                    <a:moveTo>
                      <a:pt x="0" y="0"/>
                    </a:moveTo>
                    <a:lnTo>
                      <a:pt x="712021" y="0"/>
                    </a:lnTo>
                    <a:lnTo>
                      <a:pt x="755181" y="39011"/>
                    </a:lnTo>
                    <a:cubicBezTo>
                      <a:pt x="1165187" y="449017"/>
                      <a:pt x="1165187" y="1113768"/>
                      <a:pt x="755181" y="1523774"/>
                    </a:cubicBezTo>
                    <a:lnTo>
                      <a:pt x="720412" y="1555200"/>
                    </a:lnTo>
                    <a:lnTo>
                      <a:pt x="0" y="1555200"/>
                    </a:lnTo>
                    <a:close/>
                  </a:path>
                </a:pathLst>
              </a:custGeom>
              <a:gradFill>
                <a:gsLst>
                  <a:gs pos="0">
                    <a:schemeClr val="tx1">
                      <a:alpha val="31000"/>
                    </a:schemeClr>
                  </a:gs>
                  <a:gs pos="100000">
                    <a:schemeClr val="tx1">
                      <a:alpha val="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2" name="任意多边形 41"/>
              <p:cNvSpPr/>
              <p:nvPr/>
            </p:nvSpPr>
            <p:spPr>
              <a:xfrm rot="2700000">
                <a:off x="4370891" y="2233718"/>
                <a:ext cx="777239" cy="1554478"/>
              </a:xfrm>
              <a:custGeom>
                <a:avLst/>
                <a:gdLst>
                  <a:gd name="connsiteX0" fmla="*/ 0 w 777239"/>
                  <a:gd name="connsiteY0" fmla="*/ 0 h 1554478"/>
                  <a:gd name="connsiteX1" fmla="*/ 777239 w 777239"/>
                  <a:gd name="connsiteY1" fmla="*/ 777239 h 1554478"/>
                  <a:gd name="connsiteX2" fmla="*/ 0 w 777239"/>
                  <a:gd name="connsiteY2" fmla="*/ 1554478 h 1554478"/>
                </a:gdLst>
                <a:ahLst/>
                <a:cxnLst>
                  <a:cxn ang="0">
                    <a:pos x="connsiteX0" y="connsiteY0"/>
                  </a:cxn>
                  <a:cxn ang="0">
                    <a:pos x="connsiteX1" y="connsiteY1"/>
                  </a:cxn>
                  <a:cxn ang="0">
                    <a:pos x="connsiteX2" y="connsiteY2"/>
                  </a:cxn>
                </a:cxnLst>
                <a:rect l="l" t="t" r="r" b="b"/>
                <a:pathLst>
                  <a:path w="777239" h="1554478">
                    <a:moveTo>
                      <a:pt x="0" y="0"/>
                    </a:moveTo>
                    <a:cubicBezTo>
                      <a:pt x="429257" y="0"/>
                      <a:pt x="777239" y="347982"/>
                      <a:pt x="777239" y="777239"/>
                    </a:cubicBezTo>
                    <a:cubicBezTo>
                      <a:pt x="777239" y="1206496"/>
                      <a:pt x="429257" y="1554478"/>
                      <a:pt x="0" y="1554478"/>
                    </a:cubicBezTo>
                    <a:close/>
                  </a:path>
                </a:pathLst>
              </a:custGeom>
              <a:gradFill>
                <a:gsLst>
                  <a:gs pos="0">
                    <a:schemeClr val="bg1">
                      <a:lumMod val="95000"/>
                    </a:schemeClr>
                  </a:gs>
                  <a:gs pos="100000">
                    <a:schemeClr val="bg1">
                      <a:lumMod val="75000"/>
                    </a:schemeClr>
                  </a:gs>
                </a:gsLst>
                <a:lin ang="2700000" scaled="1"/>
              </a:gradFill>
              <a:ln>
                <a:noFill/>
              </a:ln>
              <a:effectLst>
                <a:outerShdw blurRad="203200" dist="63500" dir="33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3" name="椭圆 42"/>
              <p:cNvSpPr/>
              <p:nvPr/>
            </p:nvSpPr>
            <p:spPr>
              <a:xfrm>
                <a:off x="3709152" y="1965962"/>
                <a:ext cx="1554478" cy="1554478"/>
              </a:xfrm>
              <a:prstGeom prst="ellipse">
                <a:avLst/>
              </a:prstGeom>
              <a:gradFill>
                <a:gsLst>
                  <a:gs pos="0">
                    <a:schemeClr val="bg1">
                      <a:lumMod val="95000"/>
                    </a:schemeClr>
                  </a:gs>
                  <a:gs pos="100000">
                    <a:schemeClr val="bg1">
                      <a:lumMod val="75000"/>
                    </a:schemeClr>
                  </a:gs>
                </a:gsLst>
                <a:lin ang="2700000" scaled="1"/>
              </a:gra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4" name="任意多边形 43"/>
              <p:cNvSpPr/>
              <p:nvPr/>
            </p:nvSpPr>
            <p:spPr>
              <a:xfrm rot="-2700000">
                <a:off x="3911551" y="2451604"/>
                <a:ext cx="1554478" cy="977266"/>
              </a:xfrm>
              <a:custGeom>
                <a:avLst/>
                <a:gdLst>
                  <a:gd name="connsiteX0" fmla="*/ 0 w 1554478"/>
                  <a:gd name="connsiteY0" fmla="*/ 0 h 777239"/>
                  <a:gd name="connsiteX1" fmla="*/ 1554478 w 1554478"/>
                  <a:gd name="connsiteY1" fmla="*/ 0 h 777239"/>
                  <a:gd name="connsiteX2" fmla="*/ 777239 w 1554478"/>
                  <a:gd name="connsiteY2" fmla="*/ 777239 h 777239"/>
                  <a:gd name="connsiteX3" fmla="*/ 0 w 1554478"/>
                  <a:gd name="connsiteY3" fmla="*/ 0 h 777239"/>
                  <a:gd name="connsiteX0-1" fmla="*/ 0 w 1554478"/>
                  <a:gd name="connsiteY0-2" fmla="*/ 161927 h 939166"/>
                  <a:gd name="connsiteX1-3" fmla="*/ 796173 w 1554478"/>
                  <a:gd name="connsiteY1-4" fmla="*/ 0 h 939166"/>
                  <a:gd name="connsiteX2-5" fmla="*/ 1554478 w 1554478"/>
                  <a:gd name="connsiteY2-6" fmla="*/ 161927 h 939166"/>
                  <a:gd name="connsiteX3-7" fmla="*/ 777239 w 1554478"/>
                  <a:gd name="connsiteY3-8" fmla="*/ 939166 h 939166"/>
                  <a:gd name="connsiteX4" fmla="*/ 0 w 1554478"/>
                  <a:gd name="connsiteY4" fmla="*/ 161927 h 939166"/>
                  <a:gd name="connsiteX0-9" fmla="*/ 0 w 1554478"/>
                  <a:gd name="connsiteY0-10" fmla="*/ 161927 h 939166"/>
                  <a:gd name="connsiteX1-11" fmla="*/ 796173 w 1554478"/>
                  <a:gd name="connsiteY1-12" fmla="*/ 0 h 939166"/>
                  <a:gd name="connsiteX2-13" fmla="*/ 1554478 w 1554478"/>
                  <a:gd name="connsiteY2-14" fmla="*/ 161927 h 939166"/>
                  <a:gd name="connsiteX3-15" fmla="*/ 777239 w 1554478"/>
                  <a:gd name="connsiteY3-16" fmla="*/ 939166 h 939166"/>
                  <a:gd name="connsiteX4-17" fmla="*/ 0 w 1554478"/>
                  <a:gd name="connsiteY4-18" fmla="*/ 161927 h 939166"/>
                  <a:gd name="connsiteX0-19" fmla="*/ 0 w 1554478"/>
                  <a:gd name="connsiteY0-20" fmla="*/ 161927 h 939166"/>
                  <a:gd name="connsiteX1-21" fmla="*/ 796173 w 1554478"/>
                  <a:gd name="connsiteY1-22" fmla="*/ 0 h 939166"/>
                  <a:gd name="connsiteX2-23" fmla="*/ 1554478 w 1554478"/>
                  <a:gd name="connsiteY2-24" fmla="*/ 161927 h 939166"/>
                  <a:gd name="connsiteX3-25" fmla="*/ 777239 w 1554478"/>
                  <a:gd name="connsiteY3-26" fmla="*/ 939166 h 939166"/>
                  <a:gd name="connsiteX4-27" fmla="*/ 0 w 1554478"/>
                  <a:gd name="connsiteY4-28" fmla="*/ 161927 h 939166"/>
                  <a:gd name="connsiteX0-29" fmla="*/ 0 w 1554478"/>
                  <a:gd name="connsiteY0-30" fmla="*/ 161927 h 939166"/>
                  <a:gd name="connsiteX1-31" fmla="*/ 796173 w 1554478"/>
                  <a:gd name="connsiteY1-32" fmla="*/ 0 h 939166"/>
                  <a:gd name="connsiteX2-33" fmla="*/ 1554478 w 1554478"/>
                  <a:gd name="connsiteY2-34" fmla="*/ 161927 h 939166"/>
                  <a:gd name="connsiteX3-35" fmla="*/ 777239 w 1554478"/>
                  <a:gd name="connsiteY3-36" fmla="*/ 939166 h 939166"/>
                  <a:gd name="connsiteX4-37" fmla="*/ 0 w 1554478"/>
                  <a:gd name="connsiteY4-38" fmla="*/ 161927 h 939166"/>
                  <a:gd name="connsiteX0-39" fmla="*/ 0 w 1554478"/>
                  <a:gd name="connsiteY0-40" fmla="*/ 161927 h 939166"/>
                  <a:gd name="connsiteX1-41" fmla="*/ 796173 w 1554478"/>
                  <a:gd name="connsiteY1-42" fmla="*/ 0 h 939166"/>
                  <a:gd name="connsiteX2-43" fmla="*/ 1554478 w 1554478"/>
                  <a:gd name="connsiteY2-44" fmla="*/ 161927 h 939166"/>
                  <a:gd name="connsiteX3-45" fmla="*/ 777239 w 1554478"/>
                  <a:gd name="connsiteY3-46" fmla="*/ 939166 h 939166"/>
                  <a:gd name="connsiteX4-47" fmla="*/ 0 w 1554478"/>
                  <a:gd name="connsiteY4-48" fmla="*/ 161927 h 939166"/>
                  <a:gd name="connsiteX0-49" fmla="*/ 0 w 1554478"/>
                  <a:gd name="connsiteY0-50" fmla="*/ 161927 h 939166"/>
                  <a:gd name="connsiteX1-51" fmla="*/ 796173 w 1554478"/>
                  <a:gd name="connsiteY1-52" fmla="*/ 0 h 939166"/>
                  <a:gd name="connsiteX2-53" fmla="*/ 1554478 w 1554478"/>
                  <a:gd name="connsiteY2-54" fmla="*/ 161927 h 939166"/>
                  <a:gd name="connsiteX3-55" fmla="*/ 777239 w 1554478"/>
                  <a:gd name="connsiteY3-56" fmla="*/ 939166 h 939166"/>
                  <a:gd name="connsiteX4-57" fmla="*/ 0 w 1554478"/>
                  <a:gd name="connsiteY4-58" fmla="*/ 161927 h 939166"/>
                  <a:gd name="connsiteX0-59" fmla="*/ 0 w 1554478"/>
                  <a:gd name="connsiteY0-60" fmla="*/ 200027 h 977266"/>
                  <a:gd name="connsiteX1-61" fmla="*/ 805698 w 1554478"/>
                  <a:gd name="connsiteY1-62" fmla="*/ 0 h 977266"/>
                  <a:gd name="connsiteX2-63" fmla="*/ 1554478 w 1554478"/>
                  <a:gd name="connsiteY2-64" fmla="*/ 200027 h 977266"/>
                  <a:gd name="connsiteX3-65" fmla="*/ 777239 w 1554478"/>
                  <a:gd name="connsiteY3-66" fmla="*/ 977266 h 977266"/>
                  <a:gd name="connsiteX4-67" fmla="*/ 0 w 1554478"/>
                  <a:gd name="connsiteY4-68" fmla="*/ 200027 h 977266"/>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554478" h="977266">
                    <a:moveTo>
                      <a:pt x="0" y="200027"/>
                    </a:moveTo>
                    <a:cubicBezTo>
                      <a:pt x="262216" y="47626"/>
                      <a:pt x="553007" y="1"/>
                      <a:pt x="805698" y="0"/>
                    </a:cubicBezTo>
                    <a:cubicBezTo>
                      <a:pt x="1071166" y="1"/>
                      <a:pt x="1346160" y="47626"/>
                      <a:pt x="1554478" y="200027"/>
                    </a:cubicBezTo>
                    <a:cubicBezTo>
                      <a:pt x="1554478" y="629284"/>
                      <a:pt x="1206496" y="977266"/>
                      <a:pt x="777239" y="977266"/>
                    </a:cubicBezTo>
                    <a:cubicBezTo>
                      <a:pt x="347982" y="977266"/>
                      <a:pt x="0" y="629284"/>
                      <a:pt x="0" y="200027"/>
                    </a:cubicBezTo>
                    <a:close/>
                  </a:path>
                </a:pathLst>
              </a:custGeom>
              <a:solidFill>
                <a:schemeClr val="tx1">
                  <a:lumMod val="50000"/>
                  <a:lumOff val="50000"/>
                  <a:alpha val="3000"/>
                </a:schemeClr>
              </a:soli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5" name="椭圆 44"/>
              <p:cNvSpPr/>
              <p:nvPr/>
            </p:nvSpPr>
            <p:spPr>
              <a:xfrm rot="18900000">
                <a:off x="3891654" y="2165034"/>
                <a:ext cx="462589" cy="298032"/>
              </a:xfrm>
              <a:prstGeom prst="ellipse">
                <a:avLst/>
              </a:prstGeom>
              <a:solidFill>
                <a:schemeClr val="bg1">
                  <a:alpha val="79000"/>
                </a:schemeClr>
              </a:solidFill>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39" name="文本框 61"/>
            <p:cNvSpPr txBox="1"/>
            <p:nvPr/>
          </p:nvSpPr>
          <p:spPr>
            <a:xfrm>
              <a:off x="5525374" y="3241718"/>
              <a:ext cx="1077901" cy="985113"/>
            </a:xfrm>
            <a:prstGeom prst="rect">
              <a:avLst/>
            </a:prstGeom>
            <a:noFill/>
          </p:spPr>
          <p:txBody>
            <a:bodyPr wrap="square" rtlCol="0">
              <a:spAutoFit/>
            </a:bodyPr>
            <a:lstStyle/>
            <a:p>
              <a:pPr algn="ctr"/>
              <a:r>
                <a:rPr lang="zh-CN" altLang="en-US" sz="2100" dirty="0">
                  <a:solidFill>
                    <a:schemeClr val="accent5"/>
                  </a:solidFill>
                  <a:latin typeface="微软雅黑" panose="020B0503020204020204" pitchFamily="34" charset="-122"/>
                  <a:ea typeface="微软雅黑" panose="020B0503020204020204" pitchFamily="34" charset="-122"/>
                </a:rPr>
                <a:t>添加标题</a:t>
              </a:r>
              <a:endParaRPr lang="zh-CN" altLang="en-US" sz="2100" dirty="0">
                <a:solidFill>
                  <a:schemeClr val="accent5"/>
                </a:solidFill>
                <a:latin typeface="微软雅黑" panose="020B0503020204020204" pitchFamily="34" charset="-122"/>
                <a:ea typeface="微软雅黑" panose="020B0503020204020204" pitchFamily="34" charset="-122"/>
              </a:endParaRPr>
            </a:p>
          </p:txBody>
        </p:sp>
      </p:grpSp>
      <p:grpSp>
        <p:nvGrpSpPr>
          <p:cNvPr id="46" name="Group 41"/>
          <p:cNvGrpSpPr>
            <a:grpSpLocks noChangeAspect="1"/>
          </p:cNvGrpSpPr>
          <p:nvPr/>
        </p:nvGrpSpPr>
        <p:grpSpPr bwMode="auto">
          <a:xfrm>
            <a:off x="3249978" y="2458732"/>
            <a:ext cx="459071" cy="561764"/>
            <a:chOff x="3783" y="2089"/>
            <a:chExt cx="114" cy="142"/>
          </a:xfrm>
          <a:effectLst/>
        </p:grpSpPr>
        <p:sp>
          <p:nvSpPr>
            <p:cNvPr id="47" name="AutoShape 40"/>
            <p:cNvSpPr>
              <a:spLocks noChangeAspect="1" noChangeArrowheads="1" noTextEdit="1"/>
            </p:cNvSpPr>
            <p:nvPr/>
          </p:nvSpPr>
          <p:spPr bwMode="auto">
            <a:xfrm>
              <a:off x="3783" y="2089"/>
              <a:ext cx="114"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8"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solidFill>
              <a:srgbClr val="FFB85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9"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solidFill>
              <a:srgbClr val="FFB85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0"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solidFill>
              <a:srgbClr val="FFB85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1"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solidFill>
              <a:srgbClr val="FFB85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2"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3"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4"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5"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56" name="Group 52"/>
          <p:cNvGrpSpPr>
            <a:grpSpLocks noChangeAspect="1"/>
          </p:cNvGrpSpPr>
          <p:nvPr/>
        </p:nvGrpSpPr>
        <p:grpSpPr bwMode="auto">
          <a:xfrm>
            <a:off x="4344624" y="3630917"/>
            <a:ext cx="464187" cy="460019"/>
            <a:chOff x="3783" y="2102"/>
            <a:chExt cx="116" cy="115"/>
          </a:xfrm>
          <a:effectLst/>
        </p:grpSpPr>
        <p:sp>
          <p:nvSpPr>
            <p:cNvPr id="57"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solidFill>
              <a:srgbClr val="C466C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8"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solidFill>
              <a:srgbClr val="01ACB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9"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solidFill>
              <a:srgbClr val="01ACB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0"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solidFill>
              <a:srgbClr val="01ACB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1"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solidFill>
              <a:srgbClr val="01ACB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2"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solidFill>
              <a:srgbClr val="01ACB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3"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solidFill>
              <a:srgbClr val="6A565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64" name="Group 62"/>
          <p:cNvGrpSpPr>
            <a:grpSpLocks noChangeAspect="1"/>
          </p:cNvGrpSpPr>
          <p:nvPr/>
        </p:nvGrpSpPr>
        <p:grpSpPr bwMode="auto">
          <a:xfrm>
            <a:off x="5367438" y="2598000"/>
            <a:ext cx="499454" cy="398643"/>
            <a:chOff x="3775" y="2110"/>
            <a:chExt cx="129" cy="103"/>
          </a:xfrm>
          <a:effectLst/>
        </p:grpSpPr>
        <p:sp>
          <p:nvSpPr>
            <p:cNvPr id="65"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solidFill>
              <a:srgbClr val="E870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6"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7"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solidFill>
              <a:srgbClr val="E870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68" name="Group 68"/>
          <p:cNvGrpSpPr>
            <a:grpSpLocks noChangeAspect="1"/>
          </p:cNvGrpSpPr>
          <p:nvPr/>
        </p:nvGrpSpPr>
        <p:grpSpPr bwMode="auto">
          <a:xfrm>
            <a:off x="4363691" y="1479397"/>
            <a:ext cx="422748" cy="407173"/>
            <a:chOff x="3770" y="2095"/>
            <a:chExt cx="137" cy="132"/>
          </a:xfrm>
          <a:effectLst/>
        </p:grpSpPr>
        <p:sp>
          <p:nvSpPr>
            <p:cNvPr id="69" name="Freeform 69"/>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solidFill>
              <a:srgbClr val="663A7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0" name="Freeform 70"/>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1" name="Freeform 71"/>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2" name="Freeform 72"/>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3" name="Freeform 73"/>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4" name="Freeform 74"/>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5" name="Freeform 75"/>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solidFill>
              <a:srgbClr val="76646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76" name="组合 75"/>
          <p:cNvGrpSpPr/>
          <p:nvPr/>
        </p:nvGrpSpPr>
        <p:grpSpPr>
          <a:xfrm>
            <a:off x="5193588" y="3419915"/>
            <a:ext cx="1180517" cy="1093925"/>
            <a:chOff x="6923882" y="4560943"/>
            <a:chExt cx="1573817" cy="1458904"/>
          </a:xfrm>
        </p:grpSpPr>
        <p:sp>
          <p:nvSpPr>
            <p:cNvPr id="77" name="椭圆 76"/>
            <p:cNvSpPr/>
            <p:nvPr/>
          </p:nvSpPr>
          <p:spPr>
            <a:xfrm>
              <a:off x="6923882" y="4560943"/>
              <a:ext cx="1458905" cy="1458904"/>
            </a:xfrm>
            <a:prstGeom prst="ellipse">
              <a:avLst/>
            </a:prstGeom>
            <a:gradFill>
              <a:gsLst>
                <a:gs pos="0">
                  <a:srgbClr val="CFCFCF"/>
                </a:gs>
                <a:gs pos="100000">
                  <a:schemeClr val="bg1">
                    <a:lumMod val="95000"/>
                  </a:schemeClr>
                </a:gs>
              </a:gsLst>
              <a:lin ang="2700000" scaled="1"/>
            </a:gradFill>
            <a:ln>
              <a:noFill/>
            </a:ln>
            <a:effectLst>
              <a:innerShdw blurRad="292100" dist="50800" dir="13500000">
                <a:srgbClr val="2E2E2E">
                  <a:alpha val="2078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8" name="任意多边形 77"/>
            <p:cNvSpPr/>
            <p:nvPr/>
          </p:nvSpPr>
          <p:spPr>
            <a:xfrm rot="2700000">
              <a:off x="7539192" y="5007673"/>
              <a:ext cx="791144" cy="1125871"/>
            </a:xfrm>
            <a:custGeom>
              <a:avLst/>
              <a:gdLst>
                <a:gd name="connsiteX0" fmla="*/ 0 w 1062685"/>
                <a:gd name="connsiteY0" fmla="*/ 0 h 1555200"/>
                <a:gd name="connsiteX1" fmla="*/ 712021 w 1062685"/>
                <a:gd name="connsiteY1" fmla="*/ 0 h 1555200"/>
                <a:gd name="connsiteX2" fmla="*/ 755181 w 1062685"/>
                <a:gd name="connsiteY2" fmla="*/ 39011 h 1555200"/>
                <a:gd name="connsiteX3" fmla="*/ 755181 w 1062685"/>
                <a:gd name="connsiteY3" fmla="*/ 1523774 h 1555200"/>
                <a:gd name="connsiteX4" fmla="*/ 720412 w 1062685"/>
                <a:gd name="connsiteY4" fmla="*/ 1555200 h 1555200"/>
                <a:gd name="connsiteX5" fmla="*/ 0 w 1062685"/>
                <a:gd name="connsiteY5" fmla="*/ 1555200 h 15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2685" h="1555200">
                  <a:moveTo>
                    <a:pt x="0" y="0"/>
                  </a:moveTo>
                  <a:lnTo>
                    <a:pt x="712021" y="0"/>
                  </a:lnTo>
                  <a:lnTo>
                    <a:pt x="755181" y="39011"/>
                  </a:lnTo>
                  <a:cubicBezTo>
                    <a:pt x="1165187" y="449017"/>
                    <a:pt x="1165187" y="1113768"/>
                    <a:pt x="755181" y="1523774"/>
                  </a:cubicBezTo>
                  <a:lnTo>
                    <a:pt x="720412" y="1555200"/>
                  </a:lnTo>
                  <a:lnTo>
                    <a:pt x="0" y="1555200"/>
                  </a:lnTo>
                  <a:close/>
                </a:path>
              </a:pathLst>
            </a:custGeom>
            <a:gradFill>
              <a:gsLst>
                <a:gs pos="0">
                  <a:schemeClr val="tx1">
                    <a:alpha val="31000"/>
                  </a:schemeClr>
                </a:gs>
                <a:gs pos="100000">
                  <a:schemeClr val="tx1">
                    <a:alpha val="500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9" name="任意多边形 78"/>
            <p:cNvSpPr/>
            <p:nvPr/>
          </p:nvSpPr>
          <p:spPr>
            <a:xfrm rot="2700000">
              <a:off x="7573086" y="4936411"/>
              <a:ext cx="540020" cy="1080039"/>
            </a:xfrm>
            <a:custGeom>
              <a:avLst/>
              <a:gdLst>
                <a:gd name="connsiteX0" fmla="*/ 0 w 777239"/>
                <a:gd name="connsiteY0" fmla="*/ 0 h 1554478"/>
                <a:gd name="connsiteX1" fmla="*/ 777239 w 777239"/>
                <a:gd name="connsiteY1" fmla="*/ 777239 h 1554478"/>
                <a:gd name="connsiteX2" fmla="*/ 0 w 777239"/>
                <a:gd name="connsiteY2" fmla="*/ 1554478 h 1554478"/>
              </a:gdLst>
              <a:ahLst/>
              <a:cxnLst>
                <a:cxn ang="0">
                  <a:pos x="connsiteX0" y="connsiteY0"/>
                </a:cxn>
                <a:cxn ang="0">
                  <a:pos x="connsiteX1" y="connsiteY1"/>
                </a:cxn>
                <a:cxn ang="0">
                  <a:pos x="connsiteX2" y="connsiteY2"/>
                </a:cxn>
              </a:cxnLst>
              <a:rect l="l" t="t" r="r" b="b"/>
              <a:pathLst>
                <a:path w="777239" h="1554478">
                  <a:moveTo>
                    <a:pt x="0" y="0"/>
                  </a:moveTo>
                  <a:cubicBezTo>
                    <a:pt x="429257" y="0"/>
                    <a:pt x="777239" y="347982"/>
                    <a:pt x="777239" y="777239"/>
                  </a:cubicBezTo>
                  <a:cubicBezTo>
                    <a:pt x="777239" y="1206496"/>
                    <a:pt x="429257" y="1554478"/>
                    <a:pt x="0" y="1554478"/>
                  </a:cubicBezTo>
                  <a:close/>
                </a:path>
              </a:pathLst>
            </a:custGeom>
            <a:gradFill>
              <a:gsLst>
                <a:gs pos="0">
                  <a:schemeClr val="bg1">
                    <a:lumMod val="95000"/>
                  </a:schemeClr>
                </a:gs>
                <a:gs pos="100000">
                  <a:schemeClr val="bg1">
                    <a:lumMod val="75000"/>
                  </a:schemeClr>
                </a:gs>
              </a:gsLst>
              <a:lin ang="2700000" scaled="1"/>
            </a:gradFill>
            <a:ln>
              <a:noFill/>
            </a:ln>
            <a:effectLst>
              <a:outerShdw blurRad="203200" dist="63500" dir="33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0" name="椭圆 79"/>
            <p:cNvSpPr/>
            <p:nvPr/>
          </p:nvSpPr>
          <p:spPr>
            <a:xfrm>
              <a:off x="7113314" y="4750376"/>
              <a:ext cx="1080038" cy="1080039"/>
            </a:xfrm>
            <a:prstGeom prst="ellipse">
              <a:avLst/>
            </a:prstGeom>
            <a:gradFill>
              <a:gsLst>
                <a:gs pos="0">
                  <a:schemeClr val="bg1">
                    <a:lumMod val="95000"/>
                  </a:schemeClr>
                </a:gs>
                <a:gs pos="100000">
                  <a:schemeClr val="bg1">
                    <a:lumMod val="75000"/>
                  </a:schemeClr>
                </a:gs>
              </a:gsLst>
              <a:lin ang="2700000" scaled="1"/>
            </a:gra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1" name="文本框 90"/>
            <p:cNvSpPr txBox="1"/>
            <p:nvPr/>
          </p:nvSpPr>
          <p:spPr>
            <a:xfrm>
              <a:off x="7259374" y="4935590"/>
              <a:ext cx="787914" cy="677265"/>
            </a:xfrm>
            <a:prstGeom prst="rect">
              <a:avLst/>
            </a:prstGeom>
            <a:noFill/>
            <a:effectLst>
              <a:innerShdw blurRad="152400" dist="50800" dir="13500000">
                <a:srgbClr val="925700">
                  <a:alpha val="54000"/>
                </a:srgbClr>
              </a:innerShdw>
            </a:effectLst>
          </p:spPr>
          <p:txBody>
            <a:bodyPr wrap="square" rtlCol="0">
              <a:spAutoFit/>
            </a:bodyPr>
            <a:lstStyle/>
            <a:p>
              <a:pPr algn="ctr"/>
              <a:r>
                <a:rPr lang="en-US" altLang="zh-CN" sz="2700" dirty="0">
                  <a:solidFill>
                    <a:srgbClr val="E76F71"/>
                  </a:solidFill>
                  <a:effectLst>
                    <a:innerShdw blurRad="50800" dist="50800" dir="13500000">
                      <a:srgbClr val="8D171A">
                        <a:alpha val="64706"/>
                      </a:srgbClr>
                    </a:innerShdw>
                  </a:effectLst>
                  <a:latin typeface="Impact" panose="020B0806030902050204" pitchFamily="34" charset="0"/>
                </a:rPr>
                <a:t>03</a:t>
              </a:r>
              <a:endParaRPr lang="zh-CN" altLang="en-US" sz="2700" dirty="0">
                <a:solidFill>
                  <a:srgbClr val="E76F71"/>
                </a:solidFill>
                <a:effectLst>
                  <a:innerShdw blurRad="50800" dist="50800" dir="13500000">
                    <a:srgbClr val="8D171A">
                      <a:alpha val="64706"/>
                    </a:srgbClr>
                  </a:innerShdw>
                </a:effectLst>
                <a:latin typeface="Impact" panose="020B0806030902050204" pitchFamily="34" charset="0"/>
              </a:endParaRPr>
            </a:p>
          </p:txBody>
        </p:sp>
        <p:sp>
          <p:nvSpPr>
            <p:cNvPr id="82" name="任意多边形 81"/>
            <p:cNvSpPr/>
            <p:nvPr/>
          </p:nvSpPr>
          <p:spPr>
            <a:xfrm rot="18900000">
              <a:off x="7253938" y="5087796"/>
              <a:ext cx="1080038" cy="678997"/>
            </a:xfrm>
            <a:custGeom>
              <a:avLst/>
              <a:gdLst>
                <a:gd name="connsiteX0" fmla="*/ 0 w 1554478"/>
                <a:gd name="connsiteY0" fmla="*/ 0 h 777239"/>
                <a:gd name="connsiteX1" fmla="*/ 1554478 w 1554478"/>
                <a:gd name="connsiteY1" fmla="*/ 0 h 777239"/>
                <a:gd name="connsiteX2" fmla="*/ 777239 w 1554478"/>
                <a:gd name="connsiteY2" fmla="*/ 777239 h 777239"/>
                <a:gd name="connsiteX3" fmla="*/ 0 w 1554478"/>
                <a:gd name="connsiteY3" fmla="*/ 0 h 777239"/>
                <a:gd name="connsiteX0-1" fmla="*/ 0 w 1554478"/>
                <a:gd name="connsiteY0-2" fmla="*/ 161927 h 939166"/>
                <a:gd name="connsiteX1-3" fmla="*/ 796173 w 1554478"/>
                <a:gd name="connsiteY1-4" fmla="*/ 0 h 939166"/>
                <a:gd name="connsiteX2-5" fmla="*/ 1554478 w 1554478"/>
                <a:gd name="connsiteY2-6" fmla="*/ 161927 h 939166"/>
                <a:gd name="connsiteX3-7" fmla="*/ 777239 w 1554478"/>
                <a:gd name="connsiteY3-8" fmla="*/ 939166 h 939166"/>
                <a:gd name="connsiteX4" fmla="*/ 0 w 1554478"/>
                <a:gd name="connsiteY4" fmla="*/ 161927 h 939166"/>
                <a:gd name="connsiteX0-9" fmla="*/ 0 w 1554478"/>
                <a:gd name="connsiteY0-10" fmla="*/ 161927 h 939166"/>
                <a:gd name="connsiteX1-11" fmla="*/ 796173 w 1554478"/>
                <a:gd name="connsiteY1-12" fmla="*/ 0 h 939166"/>
                <a:gd name="connsiteX2-13" fmla="*/ 1554478 w 1554478"/>
                <a:gd name="connsiteY2-14" fmla="*/ 161927 h 939166"/>
                <a:gd name="connsiteX3-15" fmla="*/ 777239 w 1554478"/>
                <a:gd name="connsiteY3-16" fmla="*/ 939166 h 939166"/>
                <a:gd name="connsiteX4-17" fmla="*/ 0 w 1554478"/>
                <a:gd name="connsiteY4-18" fmla="*/ 161927 h 939166"/>
                <a:gd name="connsiteX0-19" fmla="*/ 0 w 1554478"/>
                <a:gd name="connsiteY0-20" fmla="*/ 161927 h 939166"/>
                <a:gd name="connsiteX1-21" fmla="*/ 796173 w 1554478"/>
                <a:gd name="connsiteY1-22" fmla="*/ 0 h 939166"/>
                <a:gd name="connsiteX2-23" fmla="*/ 1554478 w 1554478"/>
                <a:gd name="connsiteY2-24" fmla="*/ 161927 h 939166"/>
                <a:gd name="connsiteX3-25" fmla="*/ 777239 w 1554478"/>
                <a:gd name="connsiteY3-26" fmla="*/ 939166 h 939166"/>
                <a:gd name="connsiteX4-27" fmla="*/ 0 w 1554478"/>
                <a:gd name="connsiteY4-28" fmla="*/ 161927 h 939166"/>
                <a:gd name="connsiteX0-29" fmla="*/ 0 w 1554478"/>
                <a:gd name="connsiteY0-30" fmla="*/ 161927 h 939166"/>
                <a:gd name="connsiteX1-31" fmla="*/ 796173 w 1554478"/>
                <a:gd name="connsiteY1-32" fmla="*/ 0 h 939166"/>
                <a:gd name="connsiteX2-33" fmla="*/ 1554478 w 1554478"/>
                <a:gd name="connsiteY2-34" fmla="*/ 161927 h 939166"/>
                <a:gd name="connsiteX3-35" fmla="*/ 777239 w 1554478"/>
                <a:gd name="connsiteY3-36" fmla="*/ 939166 h 939166"/>
                <a:gd name="connsiteX4-37" fmla="*/ 0 w 1554478"/>
                <a:gd name="connsiteY4-38" fmla="*/ 161927 h 939166"/>
                <a:gd name="connsiteX0-39" fmla="*/ 0 w 1554478"/>
                <a:gd name="connsiteY0-40" fmla="*/ 161927 h 939166"/>
                <a:gd name="connsiteX1-41" fmla="*/ 796173 w 1554478"/>
                <a:gd name="connsiteY1-42" fmla="*/ 0 h 939166"/>
                <a:gd name="connsiteX2-43" fmla="*/ 1554478 w 1554478"/>
                <a:gd name="connsiteY2-44" fmla="*/ 161927 h 939166"/>
                <a:gd name="connsiteX3-45" fmla="*/ 777239 w 1554478"/>
                <a:gd name="connsiteY3-46" fmla="*/ 939166 h 939166"/>
                <a:gd name="connsiteX4-47" fmla="*/ 0 w 1554478"/>
                <a:gd name="connsiteY4-48" fmla="*/ 161927 h 939166"/>
                <a:gd name="connsiteX0-49" fmla="*/ 0 w 1554478"/>
                <a:gd name="connsiteY0-50" fmla="*/ 161927 h 939166"/>
                <a:gd name="connsiteX1-51" fmla="*/ 796173 w 1554478"/>
                <a:gd name="connsiteY1-52" fmla="*/ 0 h 939166"/>
                <a:gd name="connsiteX2-53" fmla="*/ 1554478 w 1554478"/>
                <a:gd name="connsiteY2-54" fmla="*/ 161927 h 939166"/>
                <a:gd name="connsiteX3-55" fmla="*/ 777239 w 1554478"/>
                <a:gd name="connsiteY3-56" fmla="*/ 939166 h 939166"/>
                <a:gd name="connsiteX4-57" fmla="*/ 0 w 1554478"/>
                <a:gd name="connsiteY4-58" fmla="*/ 161927 h 939166"/>
                <a:gd name="connsiteX0-59" fmla="*/ 0 w 1554478"/>
                <a:gd name="connsiteY0-60" fmla="*/ 200027 h 977266"/>
                <a:gd name="connsiteX1-61" fmla="*/ 805698 w 1554478"/>
                <a:gd name="connsiteY1-62" fmla="*/ 0 h 977266"/>
                <a:gd name="connsiteX2-63" fmla="*/ 1554478 w 1554478"/>
                <a:gd name="connsiteY2-64" fmla="*/ 200027 h 977266"/>
                <a:gd name="connsiteX3-65" fmla="*/ 777239 w 1554478"/>
                <a:gd name="connsiteY3-66" fmla="*/ 977266 h 977266"/>
                <a:gd name="connsiteX4-67" fmla="*/ 0 w 1554478"/>
                <a:gd name="connsiteY4-68" fmla="*/ 200027 h 977266"/>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554478" h="977266">
                  <a:moveTo>
                    <a:pt x="0" y="200027"/>
                  </a:moveTo>
                  <a:cubicBezTo>
                    <a:pt x="262216" y="47626"/>
                    <a:pt x="553007" y="1"/>
                    <a:pt x="805698" y="0"/>
                  </a:cubicBezTo>
                  <a:cubicBezTo>
                    <a:pt x="1071166" y="1"/>
                    <a:pt x="1346160" y="47626"/>
                    <a:pt x="1554478" y="200027"/>
                  </a:cubicBezTo>
                  <a:cubicBezTo>
                    <a:pt x="1554478" y="629284"/>
                    <a:pt x="1206496" y="977266"/>
                    <a:pt x="777239" y="977266"/>
                  </a:cubicBezTo>
                  <a:cubicBezTo>
                    <a:pt x="347982" y="977266"/>
                    <a:pt x="0" y="629284"/>
                    <a:pt x="0" y="200027"/>
                  </a:cubicBezTo>
                  <a:close/>
                </a:path>
              </a:pathLst>
            </a:custGeom>
            <a:solidFill>
              <a:schemeClr val="tx1">
                <a:lumMod val="50000"/>
                <a:lumOff val="50000"/>
                <a:alpha val="3000"/>
              </a:schemeClr>
            </a:soli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3" name="椭圆 82"/>
            <p:cNvSpPr/>
            <p:nvPr/>
          </p:nvSpPr>
          <p:spPr>
            <a:xfrm rot="18900000">
              <a:off x="7253757" y="4883038"/>
              <a:ext cx="321403" cy="245660"/>
            </a:xfrm>
            <a:prstGeom prst="ellipse">
              <a:avLst/>
            </a:prstGeom>
            <a:solidFill>
              <a:schemeClr val="bg1">
                <a:alpha val="79000"/>
              </a:schemeClr>
            </a:solidFill>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4" name="任意多边形 83"/>
            <p:cNvSpPr/>
            <p:nvPr/>
          </p:nvSpPr>
          <p:spPr>
            <a:xfrm rot="18900000">
              <a:off x="7272515" y="5080791"/>
              <a:ext cx="1080038" cy="678997"/>
            </a:xfrm>
            <a:custGeom>
              <a:avLst/>
              <a:gdLst>
                <a:gd name="connsiteX0" fmla="*/ 0 w 1554478"/>
                <a:gd name="connsiteY0" fmla="*/ 0 h 777239"/>
                <a:gd name="connsiteX1" fmla="*/ 1554478 w 1554478"/>
                <a:gd name="connsiteY1" fmla="*/ 0 h 777239"/>
                <a:gd name="connsiteX2" fmla="*/ 777239 w 1554478"/>
                <a:gd name="connsiteY2" fmla="*/ 777239 h 777239"/>
                <a:gd name="connsiteX3" fmla="*/ 0 w 1554478"/>
                <a:gd name="connsiteY3" fmla="*/ 0 h 777239"/>
                <a:gd name="connsiteX0-1" fmla="*/ 0 w 1554478"/>
                <a:gd name="connsiteY0-2" fmla="*/ 161927 h 939166"/>
                <a:gd name="connsiteX1-3" fmla="*/ 796173 w 1554478"/>
                <a:gd name="connsiteY1-4" fmla="*/ 0 h 939166"/>
                <a:gd name="connsiteX2-5" fmla="*/ 1554478 w 1554478"/>
                <a:gd name="connsiteY2-6" fmla="*/ 161927 h 939166"/>
                <a:gd name="connsiteX3-7" fmla="*/ 777239 w 1554478"/>
                <a:gd name="connsiteY3-8" fmla="*/ 939166 h 939166"/>
                <a:gd name="connsiteX4" fmla="*/ 0 w 1554478"/>
                <a:gd name="connsiteY4" fmla="*/ 161927 h 939166"/>
                <a:gd name="connsiteX0-9" fmla="*/ 0 w 1554478"/>
                <a:gd name="connsiteY0-10" fmla="*/ 161927 h 939166"/>
                <a:gd name="connsiteX1-11" fmla="*/ 796173 w 1554478"/>
                <a:gd name="connsiteY1-12" fmla="*/ 0 h 939166"/>
                <a:gd name="connsiteX2-13" fmla="*/ 1554478 w 1554478"/>
                <a:gd name="connsiteY2-14" fmla="*/ 161927 h 939166"/>
                <a:gd name="connsiteX3-15" fmla="*/ 777239 w 1554478"/>
                <a:gd name="connsiteY3-16" fmla="*/ 939166 h 939166"/>
                <a:gd name="connsiteX4-17" fmla="*/ 0 w 1554478"/>
                <a:gd name="connsiteY4-18" fmla="*/ 161927 h 939166"/>
                <a:gd name="connsiteX0-19" fmla="*/ 0 w 1554478"/>
                <a:gd name="connsiteY0-20" fmla="*/ 161927 h 939166"/>
                <a:gd name="connsiteX1-21" fmla="*/ 796173 w 1554478"/>
                <a:gd name="connsiteY1-22" fmla="*/ 0 h 939166"/>
                <a:gd name="connsiteX2-23" fmla="*/ 1554478 w 1554478"/>
                <a:gd name="connsiteY2-24" fmla="*/ 161927 h 939166"/>
                <a:gd name="connsiteX3-25" fmla="*/ 777239 w 1554478"/>
                <a:gd name="connsiteY3-26" fmla="*/ 939166 h 939166"/>
                <a:gd name="connsiteX4-27" fmla="*/ 0 w 1554478"/>
                <a:gd name="connsiteY4-28" fmla="*/ 161927 h 939166"/>
                <a:gd name="connsiteX0-29" fmla="*/ 0 w 1554478"/>
                <a:gd name="connsiteY0-30" fmla="*/ 161927 h 939166"/>
                <a:gd name="connsiteX1-31" fmla="*/ 796173 w 1554478"/>
                <a:gd name="connsiteY1-32" fmla="*/ 0 h 939166"/>
                <a:gd name="connsiteX2-33" fmla="*/ 1554478 w 1554478"/>
                <a:gd name="connsiteY2-34" fmla="*/ 161927 h 939166"/>
                <a:gd name="connsiteX3-35" fmla="*/ 777239 w 1554478"/>
                <a:gd name="connsiteY3-36" fmla="*/ 939166 h 939166"/>
                <a:gd name="connsiteX4-37" fmla="*/ 0 w 1554478"/>
                <a:gd name="connsiteY4-38" fmla="*/ 161927 h 939166"/>
                <a:gd name="connsiteX0-39" fmla="*/ 0 w 1554478"/>
                <a:gd name="connsiteY0-40" fmla="*/ 161927 h 939166"/>
                <a:gd name="connsiteX1-41" fmla="*/ 796173 w 1554478"/>
                <a:gd name="connsiteY1-42" fmla="*/ 0 h 939166"/>
                <a:gd name="connsiteX2-43" fmla="*/ 1554478 w 1554478"/>
                <a:gd name="connsiteY2-44" fmla="*/ 161927 h 939166"/>
                <a:gd name="connsiteX3-45" fmla="*/ 777239 w 1554478"/>
                <a:gd name="connsiteY3-46" fmla="*/ 939166 h 939166"/>
                <a:gd name="connsiteX4-47" fmla="*/ 0 w 1554478"/>
                <a:gd name="connsiteY4-48" fmla="*/ 161927 h 939166"/>
                <a:gd name="connsiteX0-49" fmla="*/ 0 w 1554478"/>
                <a:gd name="connsiteY0-50" fmla="*/ 161927 h 939166"/>
                <a:gd name="connsiteX1-51" fmla="*/ 796173 w 1554478"/>
                <a:gd name="connsiteY1-52" fmla="*/ 0 h 939166"/>
                <a:gd name="connsiteX2-53" fmla="*/ 1554478 w 1554478"/>
                <a:gd name="connsiteY2-54" fmla="*/ 161927 h 939166"/>
                <a:gd name="connsiteX3-55" fmla="*/ 777239 w 1554478"/>
                <a:gd name="connsiteY3-56" fmla="*/ 939166 h 939166"/>
                <a:gd name="connsiteX4-57" fmla="*/ 0 w 1554478"/>
                <a:gd name="connsiteY4-58" fmla="*/ 161927 h 939166"/>
                <a:gd name="connsiteX0-59" fmla="*/ 0 w 1554478"/>
                <a:gd name="connsiteY0-60" fmla="*/ 200027 h 977266"/>
                <a:gd name="connsiteX1-61" fmla="*/ 805698 w 1554478"/>
                <a:gd name="connsiteY1-62" fmla="*/ 0 h 977266"/>
                <a:gd name="connsiteX2-63" fmla="*/ 1554478 w 1554478"/>
                <a:gd name="connsiteY2-64" fmla="*/ 200027 h 977266"/>
                <a:gd name="connsiteX3-65" fmla="*/ 777239 w 1554478"/>
                <a:gd name="connsiteY3-66" fmla="*/ 977266 h 977266"/>
                <a:gd name="connsiteX4-67" fmla="*/ 0 w 1554478"/>
                <a:gd name="connsiteY4-68" fmla="*/ 200027 h 977266"/>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554478" h="977266">
                  <a:moveTo>
                    <a:pt x="0" y="200027"/>
                  </a:moveTo>
                  <a:cubicBezTo>
                    <a:pt x="262216" y="47626"/>
                    <a:pt x="553007" y="1"/>
                    <a:pt x="805698" y="0"/>
                  </a:cubicBezTo>
                  <a:cubicBezTo>
                    <a:pt x="1071166" y="1"/>
                    <a:pt x="1346160" y="47626"/>
                    <a:pt x="1554478" y="200027"/>
                  </a:cubicBezTo>
                  <a:cubicBezTo>
                    <a:pt x="1554478" y="629284"/>
                    <a:pt x="1206496" y="977266"/>
                    <a:pt x="777239" y="977266"/>
                  </a:cubicBezTo>
                  <a:cubicBezTo>
                    <a:pt x="347982" y="977266"/>
                    <a:pt x="0" y="629284"/>
                    <a:pt x="0" y="200027"/>
                  </a:cubicBezTo>
                  <a:close/>
                </a:path>
              </a:pathLst>
            </a:custGeom>
            <a:solidFill>
              <a:schemeClr val="tx1">
                <a:lumMod val="50000"/>
                <a:lumOff val="50000"/>
                <a:alpha val="3000"/>
              </a:schemeClr>
            </a:solidFill>
            <a:ln>
              <a:noFill/>
            </a:ln>
            <a:effectLst>
              <a:innerShdw blurRad="381000" dist="177800" dir="2700000">
                <a:schemeClr val="tx1">
                  <a:lumMod val="50000"/>
                  <a:lumOff val="50000"/>
                  <a:alpha val="48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85" name="文本框 113"/>
          <p:cNvSpPr txBox="1"/>
          <p:nvPr/>
        </p:nvSpPr>
        <p:spPr>
          <a:xfrm>
            <a:off x="899114" y="1386711"/>
            <a:ext cx="1295660" cy="611706"/>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6" name="文本框 113"/>
          <p:cNvSpPr txBox="1"/>
          <p:nvPr/>
        </p:nvSpPr>
        <p:spPr>
          <a:xfrm>
            <a:off x="899114" y="4029574"/>
            <a:ext cx="1295660" cy="611706"/>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7" name="文本框 113"/>
          <p:cNvSpPr txBox="1"/>
          <p:nvPr/>
        </p:nvSpPr>
        <p:spPr>
          <a:xfrm>
            <a:off x="6697366" y="1383893"/>
            <a:ext cx="1295660" cy="611706"/>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8" name="文本框 113"/>
          <p:cNvSpPr txBox="1"/>
          <p:nvPr/>
        </p:nvSpPr>
        <p:spPr>
          <a:xfrm>
            <a:off x="6692187" y="4029574"/>
            <a:ext cx="1295660" cy="611706"/>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p:cTn id="11" dur="500" fill="hold"/>
                                        <p:tgtEl>
                                          <p:spTgt spid="37"/>
                                        </p:tgtEl>
                                        <p:attrNameLst>
                                          <p:attrName>ppt_w</p:attrName>
                                        </p:attrNameLst>
                                      </p:cBhvr>
                                      <p:tavLst>
                                        <p:tav tm="0">
                                          <p:val>
                                            <p:fltVal val="0"/>
                                          </p:val>
                                        </p:tav>
                                        <p:tav tm="100000">
                                          <p:val>
                                            <p:strVal val="#ppt_w"/>
                                          </p:val>
                                        </p:tav>
                                      </p:tavLst>
                                    </p:anim>
                                    <p:anim calcmode="lin" valueType="num">
                                      <p:cBhvr>
                                        <p:cTn id="12" dur="500" fill="hold"/>
                                        <p:tgtEl>
                                          <p:spTgt spid="37"/>
                                        </p:tgtEl>
                                        <p:attrNameLst>
                                          <p:attrName>ppt_h</p:attrName>
                                        </p:attrNameLst>
                                      </p:cBhvr>
                                      <p:tavLst>
                                        <p:tav tm="0">
                                          <p:val>
                                            <p:fltVal val="0"/>
                                          </p:val>
                                        </p:tav>
                                        <p:tav tm="100000">
                                          <p:val>
                                            <p:strVal val="#ppt_h"/>
                                          </p:val>
                                        </p:tav>
                                      </p:tavLst>
                                    </p:anim>
                                    <p:animEffect transition="in" filter="fade">
                                      <p:cBhvr>
                                        <p:cTn id="13" dur="500"/>
                                        <p:tgtEl>
                                          <p:spTgt spid="3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childTnLst>
                          </p:cTn>
                        </p:par>
                        <p:par>
                          <p:cTn id="27" fill="hold">
                            <p:stCondLst>
                              <p:cond delay="1500"/>
                            </p:stCondLst>
                            <p:childTnLst>
                              <p:par>
                                <p:cTn id="28" presetID="45"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750"/>
                                        <p:tgtEl>
                                          <p:spTgt spid="56"/>
                                        </p:tgtEl>
                                      </p:cBhvr>
                                    </p:animEffect>
                                    <p:anim calcmode="lin" valueType="num">
                                      <p:cBhvr>
                                        <p:cTn id="31" dur="750" fill="hold"/>
                                        <p:tgtEl>
                                          <p:spTgt spid="56"/>
                                        </p:tgtEl>
                                        <p:attrNameLst>
                                          <p:attrName>ppt_w</p:attrName>
                                        </p:attrNameLst>
                                      </p:cBhvr>
                                      <p:tavLst>
                                        <p:tav tm="0" fmla="#ppt_w*sin(2.5*pi*$)">
                                          <p:val>
                                            <p:fltVal val="0"/>
                                          </p:val>
                                        </p:tav>
                                        <p:tav tm="100000">
                                          <p:val>
                                            <p:fltVal val="1"/>
                                          </p:val>
                                        </p:tav>
                                      </p:tavLst>
                                    </p:anim>
                                    <p:anim calcmode="lin" valueType="num">
                                      <p:cBhvr>
                                        <p:cTn id="32" dur="750" fill="hold"/>
                                        <p:tgtEl>
                                          <p:spTgt spid="56"/>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fade">
                                      <p:cBhvr>
                                        <p:cTn id="35" dur="750"/>
                                        <p:tgtEl>
                                          <p:spTgt spid="64"/>
                                        </p:tgtEl>
                                      </p:cBhvr>
                                    </p:animEffect>
                                    <p:anim calcmode="lin" valueType="num">
                                      <p:cBhvr>
                                        <p:cTn id="36" dur="750" fill="hold"/>
                                        <p:tgtEl>
                                          <p:spTgt spid="64"/>
                                        </p:tgtEl>
                                        <p:attrNameLst>
                                          <p:attrName>ppt_w</p:attrName>
                                        </p:attrNameLst>
                                      </p:cBhvr>
                                      <p:tavLst>
                                        <p:tav tm="0" fmla="#ppt_w*sin(2.5*pi*$)">
                                          <p:val>
                                            <p:fltVal val="0"/>
                                          </p:val>
                                        </p:tav>
                                        <p:tav tm="100000">
                                          <p:val>
                                            <p:fltVal val="1"/>
                                          </p:val>
                                        </p:tav>
                                      </p:tavLst>
                                    </p:anim>
                                    <p:anim calcmode="lin" valueType="num">
                                      <p:cBhvr>
                                        <p:cTn id="37" dur="750" fill="hold"/>
                                        <p:tgtEl>
                                          <p:spTgt spid="64"/>
                                        </p:tgtEl>
                                        <p:attrNameLst>
                                          <p:attrName>ppt_h</p:attrName>
                                        </p:attrNameLst>
                                      </p:cBhvr>
                                      <p:tavLst>
                                        <p:tav tm="0">
                                          <p:val>
                                            <p:strVal val="#ppt_h"/>
                                          </p:val>
                                        </p:tav>
                                        <p:tav tm="100000">
                                          <p:val>
                                            <p:strVal val="#ppt_h"/>
                                          </p:val>
                                        </p:tav>
                                      </p:tavLst>
                                    </p:anim>
                                  </p:childTnLst>
                                </p:cTn>
                              </p:par>
                              <p:par>
                                <p:cTn id="38" presetID="45" presetClass="entr" presetSubtype="0" fill="hold"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750"/>
                                        <p:tgtEl>
                                          <p:spTgt spid="46"/>
                                        </p:tgtEl>
                                      </p:cBhvr>
                                    </p:animEffect>
                                    <p:anim calcmode="lin" valueType="num">
                                      <p:cBhvr>
                                        <p:cTn id="41" dur="750" fill="hold"/>
                                        <p:tgtEl>
                                          <p:spTgt spid="46"/>
                                        </p:tgtEl>
                                        <p:attrNameLst>
                                          <p:attrName>ppt_w</p:attrName>
                                        </p:attrNameLst>
                                      </p:cBhvr>
                                      <p:tavLst>
                                        <p:tav tm="0" fmla="#ppt_w*sin(2.5*pi*$)">
                                          <p:val>
                                            <p:fltVal val="0"/>
                                          </p:val>
                                        </p:tav>
                                        <p:tav tm="100000">
                                          <p:val>
                                            <p:fltVal val="1"/>
                                          </p:val>
                                        </p:tav>
                                      </p:tavLst>
                                    </p:anim>
                                    <p:anim calcmode="lin" valueType="num">
                                      <p:cBhvr>
                                        <p:cTn id="42" dur="750" fill="hold"/>
                                        <p:tgtEl>
                                          <p:spTgt spid="46"/>
                                        </p:tgtEl>
                                        <p:attrNameLst>
                                          <p:attrName>ppt_h</p:attrName>
                                        </p:attrNameLst>
                                      </p:cBhvr>
                                      <p:tavLst>
                                        <p:tav tm="0">
                                          <p:val>
                                            <p:strVal val="#ppt_h"/>
                                          </p:val>
                                        </p:tav>
                                        <p:tav tm="100000">
                                          <p:val>
                                            <p:strVal val="#ppt_h"/>
                                          </p:val>
                                        </p:tav>
                                      </p:tavLst>
                                    </p:anim>
                                  </p:childTnLst>
                                </p:cTn>
                              </p:par>
                              <p:par>
                                <p:cTn id="43" presetID="45" presetClass="entr" presetSubtype="0" fill="hold"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fade">
                                      <p:cBhvr>
                                        <p:cTn id="45" dur="750"/>
                                        <p:tgtEl>
                                          <p:spTgt spid="68"/>
                                        </p:tgtEl>
                                      </p:cBhvr>
                                    </p:animEffect>
                                    <p:anim calcmode="lin" valueType="num">
                                      <p:cBhvr>
                                        <p:cTn id="46" dur="750" fill="hold"/>
                                        <p:tgtEl>
                                          <p:spTgt spid="68"/>
                                        </p:tgtEl>
                                        <p:attrNameLst>
                                          <p:attrName>ppt_w</p:attrName>
                                        </p:attrNameLst>
                                      </p:cBhvr>
                                      <p:tavLst>
                                        <p:tav tm="0" fmla="#ppt_w*sin(2.5*pi*$)">
                                          <p:val>
                                            <p:fltVal val="0"/>
                                          </p:val>
                                        </p:tav>
                                        <p:tav tm="100000">
                                          <p:val>
                                            <p:fltVal val="1"/>
                                          </p:val>
                                        </p:tav>
                                      </p:tavLst>
                                    </p:anim>
                                    <p:anim calcmode="lin" valueType="num">
                                      <p:cBhvr>
                                        <p:cTn id="47" dur="750" fill="hold"/>
                                        <p:tgtEl>
                                          <p:spTgt spid="68"/>
                                        </p:tgtEl>
                                        <p:attrNameLst>
                                          <p:attrName>ppt_h</p:attrName>
                                        </p:attrNameLst>
                                      </p:cBhvr>
                                      <p:tavLst>
                                        <p:tav tm="0">
                                          <p:val>
                                            <p:strVal val="#ppt_h"/>
                                          </p:val>
                                        </p:tav>
                                        <p:tav tm="100000">
                                          <p:val>
                                            <p:strVal val="#ppt_h"/>
                                          </p:val>
                                        </p:tav>
                                      </p:tavLst>
                                    </p:anim>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childTnLst>
                                </p:cTn>
                              </p:par>
                              <p:par>
                                <p:cTn id="52" presetID="42" presetClass="path" presetSubtype="0" accel="50000" decel="50000" fill="hold" nodeType="withEffect">
                                  <p:stCondLst>
                                    <p:cond delay="0"/>
                                  </p:stCondLst>
                                  <p:childTnLst>
                                    <p:animMotion origin="layout" path="M 0.12578 0.21504 L 8.33333E-7 3.33333E-6 " pathEditMode="relative" rAng="0" ptsTypes="AA">
                                      <p:cBhvr>
                                        <p:cTn id="53" dur="1000" fill="hold"/>
                                        <p:tgtEl>
                                          <p:spTgt spid="12"/>
                                        </p:tgtEl>
                                        <p:attrNameLst>
                                          <p:attrName>ppt_x</p:attrName>
                                          <p:attrName>ppt_y</p:attrName>
                                        </p:attrNameLst>
                                      </p:cBhvr>
                                      <p:rCtr x="-6289" y="-10764"/>
                                    </p:animMotion>
                                  </p:childTnLst>
                                </p:cTn>
                              </p:par>
                              <p:par>
                                <p:cTn id="54" presetID="10" presetClass="entr" presetSubtype="0" fill="hold" nodeType="withEffect">
                                  <p:stCondLst>
                                    <p:cond delay="0"/>
                                  </p:stCondLst>
                                  <p:childTnLst>
                                    <p:set>
                                      <p:cBhvr>
                                        <p:cTn id="55" dur="1" fill="hold">
                                          <p:stCondLst>
                                            <p:cond delay="0"/>
                                          </p:stCondLst>
                                        </p:cTn>
                                        <p:tgtEl>
                                          <p:spTgt spid="76"/>
                                        </p:tgtEl>
                                        <p:attrNameLst>
                                          <p:attrName>style.visibility</p:attrName>
                                        </p:attrNameLst>
                                      </p:cBhvr>
                                      <p:to>
                                        <p:strVal val="visible"/>
                                      </p:to>
                                    </p:set>
                                    <p:animEffect transition="in" filter="fade">
                                      <p:cBhvr>
                                        <p:cTn id="56" dur="1000"/>
                                        <p:tgtEl>
                                          <p:spTgt spid="76"/>
                                        </p:tgtEl>
                                      </p:cBhvr>
                                    </p:animEffect>
                                  </p:childTnLst>
                                </p:cTn>
                              </p:par>
                              <p:par>
                                <p:cTn id="57" presetID="42" presetClass="path" presetSubtype="0" accel="50000" decel="50000" fill="hold" nodeType="withEffect">
                                  <p:stCondLst>
                                    <p:cond delay="0"/>
                                  </p:stCondLst>
                                  <p:childTnLst>
                                    <p:animMotion origin="layout" path="M -0.14427 -0.23959 L -1.875E-6 3.7037E-6 " pathEditMode="relative" rAng="0" ptsTypes="AA">
                                      <p:cBhvr>
                                        <p:cTn id="58" dur="1000" fill="hold"/>
                                        <p:tgtEl>
                                          <p:spTgt spid="76"/>
                                        </p:tgtEl>
                                        <p:attrNameLst>
                                          <p:attrName>ppt_x</p:attrName>
                                          <p:attrName>ppt_y</p:attrName>
                                        </p:attrNameLst>
                                      </p:cBhvr>
                                      <p:rCtr x="7214" y="11968"/>
                                    </p:animMotion>
                                  </p:childTnLst>
                                </p:cTn>
                              </p:par>
                              <p:par>
                                <p:cTn id="59" presetID="10" presetClass="entr" presetSubtype="0"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1000"/>
                                        <p:tgtEl>
                                          <p:spTgt spid="29"/>
                                        </p:tgtEl>
                                      </p:cBhvr>
                                    </p:animEffect>
                                  </p:childTnLst>
                                </p:cTn>
                              </p:par>
                              <p:par>
                                <p:cTn id="62" presetID="42" presetClass="path" presetSubtype="0" accel="50000" decel="50000" fill="hold" nodeType="withEffect">
                                  <p:stCondLst>
                                    <p:cond delay="0"/>
                                  </p:stCondLst>
                                  <p:childTnLst>
                                    <p:animMotion origin="layout" path="M -0.13893 0.21504 L -2.70833E-6 3.33333E-6 " pathEditMode="relative" rAng="0" ptsTypes="AA">
                                      <p:cBhvr>
                                        <p:cTn id="63" dur="1000" fill="hold"/>
                                        <p:tgtEl>
                                          <p:spTgt spid="29"/>
                                        </p:tgtEl>
                                        <p:attrNameLst>
                                          <p:attrName>ppt_x</p:attrName>
                                          <p:attrName>ppt_y</p:attrName>
                                        </p:attrNameLst>
                                      </p:cBhvr>
                                      <p:rCtr x="6940" y="-10764"/>
                                    </p:animMotion>
                                  </p:childTnLst>
                                </p:cTn>
                              </p:par>
                              <p:par>
                                <p:cTn id="64" presetID="10" presetClass="entr" presetSubtype="0"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1000"/>
                                        <p:tgtEl>
                                          <p:spTgt spid="20"/>
                                        </p:tgtEl>
                                      </p:cBhvr>
                                    </p:animEffect>
                                  </p:childTnLst>
                                </p:cTn>
                              </p:par>
                              <p:par>
                                <p:cTn id="67" presetID="42" presetClass="path" presetSubtype="0" accel="50000" decel="50000" fill="hold" nodeType="withEffect">
                                  <p:stCondLst>
                                    <p:cond delay="0"/>
                                  </p:stCondLst>
                                  <p:childTnLst>
                                    <p:animMotion origin="layout" path="M 0.12969 -0.25394 L -2.91667E-6 0 " pathEditMode="relative" rAng="0" ptsTypes="AA">
                                      <p:cBhvr>
                                        <p:cTn id="68" dur="1000" fill="hold"/>
                                        <p:tgtEl>
                                          <p:spTgt spid="20"/>
                                        </p:tgtEl>
                                        <p:attrNameLst>
                                          <p:attrName>ppt_x</p:attrName>
                                          <p:attrName>ppt_y</p:attrName>
                                        </p:attrNameLst>
                                      </p:cBhvr>
                                      <p:rCtr x="-6484" y="12685"/>
                                    </p:animMotion>
                                  </p:childTnLst>
                                </p:cTn>
                              </p:par>
                            </p:childTnLst>
                          </p:cTn>
                        </p:par>
                        <p:par>
                          <p:cTn id="69" fill="hold">
                            <p:stCondLst>
                              <p:cond delay="3500"/>
                            </p:stCondLst>
                            <p:childTnLst>
                              <p:par>
                                <p:cTn id="70" presetID="22" presetClass="entr" presetSubtype="2" fill="hold" grpId="0" nodeType="after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wipe(right)">
                                      <p:cBhvr>
                                        <p:cTn id="72" dur="500"/>
                                        <p:tgtEl>
                                          <p:spTgt spid="3"/>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right)">
                                      <p:cBhvr>
                                        <p:cTn id="75" dur="500"/>
                                        <p:tgtEl>
                                          <p:spTgt spid="7"/>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85"/>
                                        </p:tgtEl>
                                        <p:attrNameLst>
                                          <p:attrName>style.visibility</p:attrName>
                                        </p:attrNameLst>
                                      </p:cBhvr>
                                      <p:to>
                                        <p:strVal val="visible"/>
                                      </p:to>
                                    </p:set>
                                    <p:animEffect transition="in" filter="wipe(right)">
                                      <p:cBhvr>
                                        <p:cTn id="78" dur="500"/>
                                        <p:tgtEl>
                                          <p:spTgt spid="85"/>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wipe(left)">
                                      <p:cBhvr>
                                        <p:cTn id="84" dur="500"/>
                                        <p:tgtEl>
                                          <p:spTgt spid="5"/>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wipe(left)">
                                      <p:cBhvr>
                                        <p:cTn id="87" dur="500"/>
                                        <p:tgtEl>
                                          <p:spTgt spid="6"/>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wipe(left)">
                                      <p:cBhvr>
                                        <p:cTn id="90" dur="500"/>
                                        <p:tgtEl>
                                          <p:spTgt spid="87"/>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88"/>
                                        </p:tgtEl>
                                        <p:attrNameLst>
                                          <p:attrName>style.visibility</p:attrName>
                                        </p:attrNameLst>
                                      </p:cBhvr>
                                      <p:to>
                                        <p:strVal val="visible"/>
                                      </p:to>
                                    </p:set>
                                    <p:animEffect transition="in" filter="wipe(left)">
                                      <p:cBhvr>
                                        <p:cTn id="93"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P spid="6" grpId="0"/>
      <p:bldP spid="7" grpId="0"/>
      <p:bldP spid="8" grpId="0" animBg="1"/>
      <p:bldP spid="9" grpId="0" animBg="1"/>
      <p:bldP spid="10" grpId="0" animBg="1"/>
      <p:bldP spid="11" grpId="0" animBg="1"/>
      <p:bldP spid="85" grpId="0"/>
      <p:bldP spid="86" grpId="0"/>
      <p:bldP spid="87" grpId="0"/>
      <p:bldP spid="8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smtClean="0">
                <a:solidFill>
                  <a:srgbClr val="00B0BE"/>
                </a:solidFill>
                <a:latin typeface="微软雅黑" panose="020B0503020204020204" pitchFamily="34" charset="-122"/>
                <a:ea typeface="微软雅黑" panose="020B0503020204020204" pitchFamily="34" charset="-122"/>
              </a:rPr>
              <a:t>单击添加标题</a:t>
            </a:r>
            <a:endParaRPr lang="zh-CN" altLang="en-US" sz="1800" b="1" dirty="0">
              <a:solidFill>
                <a:srgbClr val="00B0BE"/>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4513205" y="1127008"/>
            <a:ext cx="3679329" cy="870656"/>
            <a:chOff x="6088831" y="1503025"/>
            <a:chExt cx="4905133" cy="1161143"/>
          </a:xfrm>
        </p:grpSpPr>
        <p:sp>
          <p:nvSpPr>
            <p:cNvPr id="48" name="任意多边形 47"/>
            <p:cNvSpPr/>
            <p:nvPr/>
          </p:nvSpPr>
          <p:spPr bwMode="auto">
            <a:xfrm>
              <a:off x="6310059" y="1643364"/>
              <a:ext cx="4546918" cy="886816"/>
            </a:xfrm>
            <a:custGeom>
              <a:avLst/>
              <a:gdLst>
                <a:gd name="connsiteX0" fmla="*/ 796 w 4546918"/>
                <a:gd name="connsiteY0" fmla="*/ 0 h 886816"/>
                <a:gd name="connsiteX1" fmla="*/ 1987487 w 4546918"/>
                <a:gd name="connsiteY1" fmla="*/ 0 h 886816"/>
                <a:gd name="connsiteX2" fmla="*/ 2238061 w 4546918"/>
                <a:gd name="connsiteY2" fmla="*/ 0 h 886816"/>
                <a:gd name="connsiteX3" fmla="*/ 4224752 w 4546918"/>
                <a:gd name="connsiteY3" fmla="*/ 0 h 886816"/>
                <a:gd name="connsiteX4" fmla="*/ 4546918 w 4546918"/>
                <a:gd name="connsiteY4" fmla="*/ 443408 h 886816"/>
                <a:gd name="connsiteX5" fmla="*/ 4224752 w 4546918"/>
                <a:gd name="connsiteY5" fmla="*/ 886816 h 886816"/>
                <a:gd name="connsiteX6" fmla="*/ 2238061 w 4546918"/>
                <a:gd name="connsiteY6" fmla="*/ 886816 h 886816"/>
                <a:gd name="connsiteX7" fmla="*/ 1969589 w 4546918"/>
                <a:gd name="connsiteY7" fmla="*/ 886816 h 886816"/>
                <a:gd name="connsiteX8" fmla="*/ 332606 w 4546918"/>
                <a:gd name="connsiteY8" fmla="*/ 886816 h 886816"/>
                <a:gd name="connsiteX9" fmla="*/ 0 w 4546918"/>
                <a:gd name="connsiteY9" fmla="*/ 886816 h 886816"/>
                <a:gd name="connsiteX10" fmla="*/ 75528 w 4546918"/>
                <a:gd name="connsiteY10" fmla="*/ 795275 h 886816"/>
                <a:gd name="connsiteX11" fmla="*/ 77419 w 4546918"/>
                <a:gd name="connsiteY11" fmla="*/ 791790 h 886816"/>
                <a:gd name="connsiteX12" fmla="*/ 90287 w 4546918"/>
                <a:gd name="connsiteY12" fmla="*/ 775964 h 886816"/>
                <a:gd name="connsiteX13" fmla="*/ 197676 w 4546918"/>
                <a:gd name="connsiteY13" fmla="*/ 443408 h 886816"/>
                <a:gd name="connsiteX14" fmla="*/ 796 w 4546918"/>
                <a:gd name="connsiteY14" fmla="*/ 0 h 88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46918" h="886816">
                  <a:moveTo>
                    <a:pt x="796" y="0"/>
                  </a:moveTo>
                  <a:cubicBezTo>
                    <a:pt x="796" y="0"/>
                    <a:pt x="796" y="0"/>
                    <a:pt x="1987487" y="0"/>
                  </a:cubicBezTo>
                  <a:cubicBezTo>
                    <a:pt x="1987487" y="0"/>
                    <a:pt x="1987487" y="0"/>
                    <a:pt x="2238061" y="0"/>
                  </a:cubicBezTo>
                  <a:cubicBezTo>
                    <a:pt x="2238061" y="0"/>
                    <a:pt x="2238061" y="0"/>
                    <a:pt x="4224752" y="0"/>
                  </a:cubicBezTo>
                  <a:cubicBezTo>
                    <a:pt x="4403733" y="0"/>
                    <a:pt x="4546918" y="190032"/>
                    <a:pt x="4546918" y="443408"/>
                  </a:cubicBezTo>
                  <a:cubicBezTo>
                    <a:pt x="4546918" y="675669"/>
                    <a:pt x="4403733" y="886816"/>
                    <a:pt x="4224752" y="886816"/>
                  </a:cubicBezTo>
                  <a:cubicBezTo>
                    <a:pt x="4224752" y="886816"/>
                    <a:pt x="4224752" y="886816"/>
                    <a:pt x="2238061" y="886816"/>
                  </a:cubicBezTo>
                  <a:cubicBezTo>
                    <a:pt x="2238061" y="886816"/>
                    <a:pt x="2238061" y="886816"/>
                    <a:pt x="1969589" y="886816"/>
                  </a:cubicBezTo>
                  <a:cubicBezTo>
                    <a:pt x="1969589" y="886816"/>
                    <a:pt x="1969589" y="886816"/>
                    <a:pt x="332606" y="886816"/>
                  </a:cubicBezTo>
                  <a:lnTo>
                    <a:pt x="0" y="886816"/>
                  </a:lnTo>
                  <a:lnTo>
                    <a:pt x="75528" y="795275"/>
                  </a:lnTo>
                  <a:lnTo>
                    <a:pt x="77419" y="791790"/>
                  </a:lnTo>
                  <a:lnTo>
                    <a:pt x="90287" y="775964"/>
                  </a:lnTo>
                  <a:cubicBezTo>
                    <a:pt x="143981" y="702063"/>
                    <a:pt x="197676" y="591211"/>
                    <a:pt x="197676" y="443408"/>
                  </a:cubicBezTo>
                  <a:cubicBezTo>
                    <a:pt x="197676" y="168917"/>
                    <a:pt x="796" y="0"/>
                    <a:pt x="796" y="0"/>
                  </a:cubicBezTo>
                  <a:close/>
                </a:path>
              </a:pathLst>
            </a:custGeom>
            <a:solidFill>
              <a:srgbClr val="FEB750"/>
            </a:solidFill>
            <a:ln>
              <a:noFill/>
            </a:ln>
            <a:effectLst>
              <a:innerShdw blurRad="431800" dist="127000" dir="13500000">
                <a:srgbClr val="955901"/>
              </a:inn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grpSp>
          <p:nvGrpSpPr>
            <p:cNvPr id="49" name="组合 48"/>
            <p:cNvGrpSpPr/>
            <p:nvPr/>
          </p:nvGrpSpPr>
          <p:grpSpPr>
            <a:xfrm>
              <a:off x="6088831" y="1503025"/>
              <a:ext cx="4905133" cy="1161143"/>
              <a:chOff x="6088831" y="1503025"/>
              <a:chExt cx="4905133" cy="1161143"/>
            </a:xfrm>
          </p:grpSpPr>
          <p:sp>
            <p:nvSpPr>
              <p:cNvPr id="50" name="任意多边形 49"/>
              <p:cNvSpPr/>
              <p:nvPr/>
            </p:nvSpPr>
            <p:spPr bwMode="auto">
              <a:xfrm>
                <a:off x="6088831" y="1503025"/>
                <a:ext cx="4905133" cy="1161143"/>
              </a:xfrm>
              <a:custGeom>
                <a:avLst/>
                <a:gdLst>
                  <a:gd name="connsiteX0" fmla="*/ 77654 w 4905133"/>
                  <a:gd name="connsiteY0" fmla="*/ 0 h 1161143"/>
                  <a:gd name="connsiteX1" fmla="*/ 123900 w 4905133"/>
                  <a:gd name="connsiteY1" fmla="*/ 0 h 1161143"/>
                  <a:gd name="connsiteX2" fmla="*/ 1891845 w 4905133"/>
                  <a:gd name="connsiteY2" fmla="*/ 0 h 1161143"/>
                  <a:gd name="connsiteX3" fmla="*/ 2186852 w 4905133"/>
                  <a:gd name="connsiteY3" fmla="*/ 0 h 1161143"/>
                  <a:gd name="connsiteX4" fmla="*/ 4525838 w 4905133"/>
                  <a:gd name="connsiteY4" fmla="*/ 0 h 1161143"/>
                  <a:gd name="connsiteX5" fmla="*/ 4905133 w 4905133"/>
                  <a:gd name="connsiteY5" fmla="*/ 580572 h 1161143"/>
                  <a:gd name="connsiteX6" fmla="*/ 4525838 w 4905133"/>
                  <a:gd name="connsiteY6" fmla="*/ 1161143 h 1161143"/>
                  <a:gd name="connsiteX7" fmla="*/ 2186852 w 4905133"/>
                  <a:gd name="connsiteY7" fmla="*/ 1161143 h 1161143"/>
                  <a:gd name="connsiteX8" fmla="*/ 1870773 w 4905133"/>
                  <a:gd name="connsiteY8" fmla="*/ 1161143 h 1161143"/>
                  <a:gd name="connsiteX9" fmla="*/ 303835 w 4905133"/>
                  <a:gd name="connsiteY9" fmla="*/ 1161143 h 1161143"/>
                  <a:gd name="connsiteX10" fmla="*/ 0 w 4905133"/>
                  <a:gd name="connsiteY10" fmla="*/ 1161143 h 1161143"/>
                  <a:gd name="connsiteX11" fmla="*/ 0 w 4905133"/>
                  <a:gd name="connsiteY11" fmla="*/ 1131131 h 1161143"/>
                  <a:gd name="connsiteX12" fmla="*/ 15849 w 4905133"/>
                  <a:gd name="connsiteY12" fmla="*/ 1126211 h 1161143"/>
                  <a:gd name="connsiteX13" fmla="*/ 122750 w 4905133"/>
                  <a:gd name="connsiteY13" fmla="*/ 1068187 h 1161143"/>
                  <a:gd name="connsiteX14" fmla="*/ 176330 w 4905133"/>
                  <a:gd name="connsiteY14" fmla="*/ 1023979 h 1161143"/>
                  <a:gd name="connsiteX15" fmla="*/ 319643 w 4905133"/>
                  <a:gd name="connsiteY15" fmla="*/ 1023979 h 1161143"/>
                  <a:gd name="connsiteX16" fmla="*/ 2041682 w 4905133"/>
                  <a:gd name="connsiteY16" fmla="*/ 1023979 h 1161143"/>
                  <a:gd name="connsiteX17" fmla="*/ 2324103 w 4905133"/>
                  <a:gd name="connsiteY17" fmla="*/ 1023979 h 1161143"/>
                  <a:gd name="connsiteX18" fmla="*/ 4414020 w 4905133"/>
                  <a:gd name="connsiteY18" fmla="*/ 1023979 h 1161143"/>
                  <a:gd name="connsiteX19" fmla="*/ 4752925 w 4905133"/>
                  <a:gd name="connsiteY19" fmla="*/ 580571 h 1161143"/>
                  <a:gd name="connsiteX20" fmla="*/ 4414020 w 4905133"/>
                  <a:gd name="connsiteY20" fmla="*/ 137163 h 1161143"/>
                  <a:gd name="connsiteX21" fmla="*/ 2324103 w 4905133"/>
                  <a:gd name="connsiteY21" fmla="*/ 137163 h 1161143"/>
                  <a:gd name="connsiteX22" fmla="*/ 2060510 w 4905133"/>
                  <a:gd name="connsiteY22" fmla="*/ 137163 h 1161143"/>
                  <a:gd name="connsiteX23" fmla="*/ 283940 w 4905133"/>
                  <a:gd name="connsiteY23" fmla="*/ 137163 h 1161143"/>
                  <a:gd name="connsiteX24" fmla="*/ 245459 w 4905133"/>
                  <a:gd name="connsiteY24" fmla="*/ 137163 h 1161143"/>
                  <a:gd name="connsiteX25" fmla="*/ 215890 w 4905133"/>
                  <a:gd name="connsiteY25" fmla="*/ 101325 h 1161143"/>
                  <a:gd name="connsiteX26" fmla="*/ 122750 w 4905133"/>
                  <a:gd name="connsiteY26" fmla="*/ 24478 h 116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5133" h="1161143">
                    <a:moveTo>
                      <a:pt x="77654" y="0"/>
                    </a:moveTo>
                    <a:lnTo>
                      <a:pt x="123900" y="0"/>
                    </a:lnTo>
                    <a:cubicBezTo>
                      <a:pt x="466525" y="0"/>
                      <a:pt x="1014725" y="0"/>
                      <a:pt x="1891845" y="0"/>
                    </a:cubicBezTo>
                    <a:cubicBezTo>
                      <a:pt x="1891845" y="0"/>
                      <a:pt x="1891845" y="0"/>
                      <a:pt x="2186852" y="0"/>
                    </a:cubicBezTo>
                    <a:cubicBezTo>
                      <a:pt x="2186852" y="0"/>
                      <a:pt x="2186852" y="0"/>
                      <a:pt x="4525838" y="0"/>
                    </a:cubicBezTo>
                    <a:cubicBezTo>
                      <a:pt x="4736558" y="0"/>
                      <a:pt x="4905133" y="248816"/>
                      <a:pt x="4905133" y="580572"/>
                    </a:cubicBezTo>
                    <a:cubicBezTo>
                      <a:pt x="4905133" y="884681"/>
                      <a:pt x="4736558" y="1161143"/>
                      <a:pt x="4525838" y="1161143"/>
                    </a:cubicBezTo>
                    <a:cubicBezTo>
                      <a:pt x="4525838" y="1161143"/>
                      <a:pt x="4525838" y="1161143"/>
                      <a:pt x="2186852" y="1161143"/>
                    </a:cubicBezTo>
                    <a:cubicBezTo>
                      <a:pt x="2186852" y="1161143"/>
                      <a:pt x="2186852" y="1161143"/>
                      <a:pt x="1870773" y="1161143"/>
                    </a:cubicBezTo>
                    <a:cubicBezTo>
                      <a:pt x="1870773" y="1161143"/>
                      <a:pt x="1870773" y="1161143"/>
                      <a:pt x="303835" y="1161143"/>
                    </a:cubicBezTo>
                    <a:lnTo>
                      <a:pt x="0" y="1161143"/>
                    </a:lnTo>
                    <a:lnTo>
                      <a:pt x="0" y="1131131"/>
                    </a:lnTo>
                    <a:lnTo>
                      <a:pt x="15849" y="1126211"/>
                    </a:lnTo>
                    <a:cubicBezTo>
                      <a:pt x="53495" y="1110288"/>
                      <a:pt x="89270" y="1090806"/>
                      <a:pt x="122750" y="1068187"/>
                    </a:cubicBezTo>
                    <a:lnTo>
                      <a:pt x="176330" y="1023979"/>
                    </a:lnTo>
                    <a:lnTo>
                      <a:pt x="319643" y="1023979"/>
                    </a:lnTo>
                    <a:cubicBezTo>
                      <a:pt x="2041682" y="1023979"/>
                      <a:pt x="2041682" y="1023979"/>
                      <a:pt x="2041682" y="1023979"/>
                    </a:cubicBezTo>
                    <a:cubicBezTo>
                      <a:pt x="2324103" y="1023979"/>
                      <a:pt x="2324103" y="1023979"/>
                      <a:pt x="2324103" y="1023979"/>
                    </a:cubicBezTo>
                    <a:cubicBezTo>
                      <a:pt x="4414020" y="1023979"/>
                      <a:pt x="4414020" y="1023979"/>
                      <a:pt x="4414020" y="1023979"/>
                    </a:cubicBezTo>
                    <a:cubicBezTo>
                      <a:pt x="4602300" y="1023979"/>
                      <a:pt x="4752925" y="812832"/>
                      <a:pt x="4752925" y="580571"/>
                    </a:cubicBezTo>
                    <a:cubicBezTo>
                      <a:pt x="4752925" y="327195"/>
                      <a:pt x="4602300" y="137163"/>
                      <a:pt x="4414020" y="137163"/>
                    </a:cubicBezTo>
                    <a:cubicBezTo>
                      <a:pt x="2324103" y="137163"/>
                      <a:pt x="2324103" y="137163"/>
                      <a:pt x="2324103" y="137163"/>
                    </a:cubicBezTo>
                    <a:cubicBezTo>
                      <a:pt x="2060510" y="137163"/>
                      <a:pt x="2060510" y="137163"/>
                      <a:pt x="2060510" y="137163"/>
                    </a:cubicBezTo>
                    <a:cubicBezTo>
                      <a:pt x="1080861" y="137163"/>
                      <a:pt x="560423" y="137163"/>
                      <a:pt x="283940" y="137163"/>
                    </a:cubicBezTo>
                    <a:lnTo>
                      <a:pt x="245459" y="137163"/>
                    </a:lnTo>
                    <a:lnTo>
                      <a:pt x="215890" y="101325"/>
                    </a:lnTo>
                    <a:cubicBezTo>
                      <a:pt x="187419" y="72853"/>
                      <a:pt x="156231" y="47097"/>
                      <a:pt x="122750" y="24478"/>
                    </a:cubicBezTo>
                    <a:close/>
                  </a:path>
                </a:pathLst>
              </a:custGeom>
              <a:solidFill>
                <a:srgbClr val="E6E6E6"/>
              </a:solidFill>
              <a:ln>
                <a:solidFill>
                  <a:srgbClr val="ECECEC"/>
                </a:solidFill>
              </a:ln>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51" name="文本框 113"/>
              <p:cNvSpPr txBox="1"/>
              <p:nvPr/>
            </p:nvSpPr>
            <p:spPr>
              <a:xfrm>
                <a:off x="6642324" y="1695639"/>
                <a:ext cx="3775576" cy="815797"/>
              </a:xfrm>
              <a:prstGeom prst="rect">
                <a:avLst/>
              </a:prstGeom>
              <a:noFill/>
            </p:spPr>
            <p:txBody>
              <a:bodyPr wrap="square" rtlCol="0">
                <a:spAutoFit/>
              </a:bodyPr>
              <a:lstStyle/>
              <a:p>
                <a:pPr algn="just">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单击添加详细文字说明，或复制文本黏贴自此右键只保留文字单击添加详细文字说明，或复制文本黏贴自此右键只保留文字单击添加详细文字说明，或复制文本黏贴自此右键只保留文字</a:t>
                </a:r>
                <a:endParaRPr lang="zh-CN" altLang="en-US" sz="750" dirty="0">
                  <a:solidFill>
                    <a:schemeClr val="bg1"/>
                  </a:solidFill>
                  <a:latin typeface="微软雅黑" panose="020B0503020204020204" pitchFamily="34" charset="-122"/>
                  <a:ea typeface="微软雅黑" panose="020B0503020204020204" pitchFamily="34" charset="-122"/>
                </a:endParaRPr>
              </a:p>
            </p:txBody>
          </p:sp>
        </p:grpSp>
      </p:grpSp>
      <p:grpSp>
        <p:nvGrpSpPr>
          <p:cNvPr id="52" name="组合 51"/>
          <p:cNvGrpSpPr/>
          <p:nvPr/>
        </p:nvGrpSpPr>
        <p:grpSpPr>
          <a:xfrm>
            <a:off x="4513205" y="3644860"/>
            <a:ext cx="3679329" cy="870656"/>
            <a:chOff x="6088831" y="4860939"/>
            <a:chExt cx="4905133" cy="1161143"/>
          </a:xfrm>
        </p:grpSpPr>
        <p:sp>
          <p:nvSpPr>
            <p:cNvPr id="53" name="Freeform 11"/>
            <p:cNvSpPr/>
            <p:nvPr/>
          </p:nvSpPr>
          <p:spPr bwMode="auto">
            <a:xfrm>
              <a:off x="6291052" y="4998759"/>
              <a:ext cx="4564020" cy="885505"/>
            </a:xfrm>
            <a:custGeom>
              <a:avLst/>
              <a:gdLst>
                <a:gd name="T0" fmla="*/ 237 w 255"/>
                <a:gd name="T1" fmla="*/ 0 h 42"/>
                <a:gd name="T2" fmla="*/ 126 w 255"/>
                <a:gd name="T3" fmla="*/ 0 h 42"/>
                <a:gd name="T4" fmla="*/ 112 w 255"/>
                <a:gd name="T5" fmla="*/ 0 h 42"/>
                <a:gd name="T6" fmla="*/ 1 w 255"/>
                <a:gd name="T7" fmla="*/ 0 h 42"/>
                <a:gd name="T8" fmla="*/ 12 w 255"/>
                <a:gd name="T9" fmla="*/ 21 h 42"/>
                <a:gd name="T10" fmla="*/ 0 w 255"/>
                <a:gd name="T11" fmla="*/ 42 h 42"/>
                <a:gd name="T12" fmla="*/ 111 w 255"/>
                <a:gd name="T13" fmla="*/ 42 h 42"/>
                <a:gd name="T14" fmla="*/ 126 w 255"/>
                <a:gd name="T15" fmla="*/ 42 h 42"/>
                <a:gd name="T16" fmla="*/ 237 w 255"/>
                <a:gd name="T17" fmla="*/ 42 h 42"/>
                <a:gd name="T18" fmla="*/ 255 w 255"/>
                <a:gd name="T19" fmla="*/ 21 h 42"/>
                <a:gd name="T20" fmla="*/ 237 w 255"/>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5" h="42">
                  <a:moveTo>
                    <a:pt x="237" y="0"/>
                  </a:moveTo>
                  <a:cubicBezTo>
                    <a:pt x="126" y="0"/>
                    <a:pt x="126" y="0"/>
                    <a:pt x="126" y="0"/>
                  </a:cubicBezTo>
                  <a:cubicBezTo>
                    <a:pt x="112" y="0"/>
                    <a:pt x="112" y="0"/>
                    <a:pt x="112" y="0"/>
                  </a:cubicBezTo>
                  <a:cubicBezTo>
                    <a:pt x="1" y="0"/>
                    <a:pt x="1" y="0"/>
                    <a:pt x="1" y="0"/>
                  </a:cubicBezTo>
                  <a:cubicBezTo>
                    <a:pt x="1" y="0"/>
                    <a:pt x="12" y="8"/>
                    <a:pt x="12" y="21"/>
                  </a:cubicBezTo>
                  <a:cubicBezTo>
                    <a:pt x="12" y="35"/>
                    <a:pt x="0" y="42"/>
                    <a:pt x="0" y="42"/>
                  </a:cubicBezTo>
                  <a:cubicBezTo>
                    <a:pt x="111" y="42"/>
                    <a:pt x="111" y="42"/>
                    <a:pt x="111" y="42"/>
                  </a:cubicBezTo>
                  <a:cubicBezTo>
                    <a:pt x="126" y="42"/>
                    <a:pt x="126" y="42"/>
                    <a:pt x="126" y="42"/>
                  </a:cubicBezTo>
                  <a:cubicBezTo>
                    <a:pt x="237" y="42"/>
                    <a:pt x="237" y="42"/>
                    <a:pt x="237" y="42"/>
                  </a:cubicBezTo>
                  <a:cubicBezTo>
                    <a:pt x="247" y="42"/>
                    <a:pt x="255" y="33"/>
                    <a:pt x="255" y="21"/>
                  </a:cubicBezTo>
                  <a:cubicBezTo>
                    <a:pt x="255" y="9"/>
                    <a:pt x="247" y="0"/>
                    <a:pt x="237" y="0"/>
                  </a:cubicBezTo>
                  <a:close/>
                </a:path>
              </a:pathLst>
            </a:custGeom>
            <a:solidFill>
              <a:srgbClr val="E46E6F"/>
            </a:solidFill>
            <a:ln>
              <a:noFill/>
            </a:ln>
            <a:effectLst>
              <a:innerShdw blurRad="558800" dist="127000" dir="13500000">
                <a:srgbClr val="9C2020"/>
              </a:innerShdw>
            </a:effectLst>
          </p:spPr>
          <p:txBody>
            <a:bodyPr vert="horz" wrap="square" lIns="68580" tIns="34290" rIns="68580" bIns="34290" numCol="1" anchor="t" anchorCtr="0" compatLnSpc="1"/>
            <a:lstStyle/>
            <a:p>
              <a:endParaRPr lang="zh-CN" altLang="en-US" sz="1015">
                <a:solidFill>
                  <a:prstClr val="black"/>
                </a:solidFill>
              </a:endParaRPr>
            </a:p>
          </p:txBody>
        </p:sp>
        <p:grpSp>
          <p:nvGrpSpPr>
            <p:cNvPr id="54" name="组合 53"/>
            <p:cNvGrpSpPr/>
            <p:nvPr/>
          </p:nvGrpSpPr>
          <p:grpSpPr>
            <a:xfrm>
              <a:off x="6088831" y="4860939"/>
              <a:ext cx="4905133" cy="1161143"/>
              <a:chOff x="6088831" y="4860939"/>
              <a:chExt cx="4905133" cy="1161143"/>
            </a:xfrm>
          </p:grpSpPr>
          <p:sp>
            <p:nvSpPr>
              <p:cNvPr id="55" name="任意多边形 54"/>
              <p:cNvSpPr/>
              <p:nvPr/>
            </p:nvSpPr>
            <p:spPr bwMode="auto">
              <a:xfrm>
                <a:off x="6088831" y="4860939"/>
                <a:ext cx="4905133" cy="1161143"/>
              </a:xfrm>
              <a:custGeom>
                <a:avLst/>
                <a:gdLst>
                  <a:gd name="connsiteX0" fmla="*/ 77654 w 4905133"/>
                  <a:gd name="connsiteY0" fmla="*/ 0 h 1161143"/>
                  <a:gd name="connsiteX1" fmla="*/ 123900 w 4905133"/>
                  <a:gd name="connsiteY1" fmla="*/ 0 h 1161143"/>
                  <a:gd name="connsiteX2" fmla="*/ 1891845 w 4905133"/>
                  <a:gd name="connsiteY2" fmla="*/ 0 h 1161143"/>
                  <a:gd name="connsiteX3" fmla="*/ 2186852 w 4905133"/>
                  <a:gd name="connsiteY3" fmla="*/ 0 h 1161143"/>
                  <a:gd name="connsiteX4" fmla="*/ 4525838 w 4905133"/>
                  <a:gd name="connsiteY4" fmla="*/ 0 h 1161143"/>
                  <a:gd name="connsiteX5" fmla="*/ 4905133 w 4905133"/>
                  <a:gd name="connsiteY5" fmla="*/ 580572 h 1161143"/>
                  <a:gd name="connsiteX6" fmla="*/ 4525838 w 4905133"/>
                  <a:gd name="connsiteY6" fmla="*/ 1161143 h 1161143"/>
                  <a:gd name="connsiteX7" fmla="*/ 2186852 w 4905133"/>
                  <a:gd name="connsiteY7" fmla="*/ 1161143 h 1161143"/>
                  <a:gd name="connsiteX8" fmla="*/ 1870773 w 4905133"/>
                  <a:gd name="connsiteY8" fmla="*/ 1161143 h 1161143"/>
                  <a:gd name="connsiteX9" fmla="*/ 303835 w 4905133"/>
                  <a:gd name="connsiteY9" fmla="*/ 1161143 h 1161143"/>
                  <a:gd name="connsiteX10" fmla="*/ 0 w 4905133"/>
                  <a:gd name="connsiteY10" fmla="*/ 1161143 h 1161143"/>
                  <a:gd name="connsiteX11" fmla="*/ 0 w 4905133"/>
                  <a:gd name="connsiteY11" fmla="*/ 1131131 h 1161143"/>
                  <a:gd name="connsiteX12" fmla="*/ 15849 w 4905133"/>
                  <a:gd name="connsiteY12" fmla="*/ 1126211 h 1161143"/>
                  <a:gd name="connsiteX13" fmla="*/ 122750 w 4905133"/>
                  <a:gd name="connsiteY13" fmla="*/ 1068187 h 1161143"/>
                  <a:gd name="connsiteX14" fmla="*/ 176330 w 4905133"/>
                  <a:gd name="connsiteY14" fmla="*/ 1023979 h 1161143"/>
                  <a:gd name="connsiteX15" fmla="*/ 319643 w 4905133"/>
                  <a:gd name="connsiteY15" fmla="*/ 1023979 h 1161143"/>
                  <a:gd name="connsiteX16" fmla="*/ 2041682 w 4905133"/>
                  <a:gd name="connsiteY16" fmla="*/ 1023979 h 1161143"/>
                  <a:gd name="connsiteX17" fmla="*/ 2324103 w 4905133"/>
                  <a:gd name="connsiteY17" fmla="*/ 1023979 h 1161143"/>
                  <a:gd name="connsiteX18" fmla="*/ 4414020 w 4905133"/>
                  <a:gd name="connsiteY18" fmla="*/ 1023979 h 1161143"/>
                  <a:gd name="connsiteX19" fmla="*/ 4752925 w 4905133"/>
                  <a:gd name="connsiteY19" fmla="*/ 580571 h 1161143"/>
                  <a:gd name="connsiteX20" fmla="*/ 4414020 w 4905133"/>
                  <a:gd name="connsiteY20" fmla="*/ 137163 h 1161143"/>
                  <a:gd name="connsiteX21" fmla="*/ 2324103 w 4905133"/>
                  <a:gd name="connsiteY21" fmla="*/ 137163 h 1161143"/>
                  <a:gd name="connsiteX22" fmla="*/ 2060510 w 4905133"/>
                  <a:gd name="connsiteY22" fmla="*/ 137163 h 1161143"/>
                  <a:gd name="connsiteX23" fmla="*/ 283940 w 4905133"/>
                  <a:gd name="connsiteY23" fmla="*/ 137163 h 1161143"/>
                  <a:gd name="connsiteX24" fmla="*/ 245459 w 4905133"/>
                  <a:gd name="connsiteY24" fmla="*/ 137163 h 1161143"/>
                  <a:gd name="connsiteX25" fmla="*/ 215890 w 4905133"/>
                  <a:gd name="connsiteY25" fmla="*/ 101325 h 1161143"/>
                  <a:gd name="connsiteX26" fmla="*/ 122750 w 4905133"/>
                  <a:gd name="connsiteY26" fmla="*/ 24478 h 116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5133" h="1161143">
                    <a:moveTo>
                      <a:pt x="77654" y="0"/>
                    </a:moveTo>
                    <a:lnTo>
                      <a:pt x="123900" y="0"/>
                    </a:lnTo>
                    <a:cubicBezTo>
                      <a:pt x="466525" y="0"/>
                      <a:pt x="1014725" y="0"/>
                      <a:pt x="1891845" y="0"/>
                    </a:cubicBezTo>
                    <a:cubicBezTo>
                      <a:pt x="1891845" y="0"/>
                      <a:pt x="1891845" y="0"/>
                      <a:pt x="2186852" y="0"/>
                    </a:cubicBezTo>
                    <a:cubicBezTo>
                      <a:pt x="2186852" y="0"/>
                      <a:pt x="2186852" y="0"/>
                      <a:pt x="4525838" y="0"/>
                    </a:cubicBezTo>
                    <a:cubicBezTo>
                      <a:pt x="4736558" y="0"/>
                      <a:pt x="4905133" y="248816"/>
                      <a:pt x="4905133" y="580572"/>
                    </a:cubicBezTo>
                    <a:cubicBezTo>
                      <a:pt x="4905133" y="884681"/>
                      <a:pt x="4736558" y="1161143"/>
                      <a:pt x="4525838" y="1161143"/>
                    </a:cubicBezTo>
                    <a:cubicBezTo>
                      <a:pt x="4525838" y="1161143"/>
                      <a:pt x="4525838" y="1161143"/>
                      <a:pt x="2186852" y="1161143"/>
                    </a:cubicBezTo>
                    <a:cubicBezTo>
                      <a:pt x="2186852" y="1161143"/>
                      <a:pt x="2186852" y="1161143"/>
                      <a:pt x="1870773" y="1161143"/>
                    </a:cubicBezTo>
                    <a:cubicBezTo>
                      <a:pt x="1870773" y="1161143"/>
                      <a:pt x="1870773" y="1161143"/>
                      <a:pt x="303835" y="1161143"/>
                    </a:cubicBezTo>
                    <a:lnTo>
                      <a:pt x="0" y="1161143"/>
                    </a:lnTo>
                    <a:lnTo>
                      <a:pt x="0" y="1131131"/>
                    </a:lnTo>
                    <a:lnTo>
                      <a:pt x="15849" y="1126211"/>
                    </a:lnTo>
                    <a:cubicBezTo>
                      <a:pt x="53495" y="1110288"/>
                      <a:pt x="89270" y="1090806"/>
                      <a:pt x="122750" y="1068187"/>
                    </a:cubicBezTo>
                    <a:lnTo>
                      <a:pt x="176330" y="1023979"/>
                    </a:lnTo>
                    <a:lnTo>
                      <a:pt x="319643" y="1023979"/>
                    </a:lnTo>
                    <a:cubicBezTo>
                      <a:pt x="2041682" y="1023979"/>
                      <a:pt x="2041682" y="1023979"/>
                      <a:pt x="2041682" y="1023979"/>
                    </a:cubicBezTo>
                    <a:cubicBezTo>
                      <a:pt x="2324103" y="1023979"/>
                      <a:pt x="2324103" y="1023979"/>
                      <a:pt x="2324103" y="1023979"/>
                    </a:cubicBezTo>
                    <a:cubicBezTo>
                      <a:pt x="4414020" y="1023979"/>
                      <a:pt x="4414020" y="1023979"/>
                      <a:pt x="4414020" y="1023979"/>
                    </a:cubicBezTo>
                    <a:cubicBezTo>
                      <a:pt x="4602300" y="1023979"/>
                      <a:pt x="4752925" y="812832"/>
                      <a:pt x="4752925" y="580571"/>
                    </a:cubicBezTo>
                    <a:cubicBezTo>
                      <a:pt x="4752925" y="327195"/>
                      <a:pt x="4602300" y="137163"/>
                      <a:pt x="4414020" y="137163"/>
                    </a:cubicBezTo>
                    <a:cubicBezTo>
                      <a:pt x="2324103" y="137163"/>
                      <a:pt x="2324103" y="137163"/>
                      <a:pt x="2324103" y="137163"/>
                    </a:cubicBezTo>
                    <a:cubicBezTo>
                      <a:pt x="2060510" y="137163"/>
                      <a:pt x="2060510" y="137163"/>
                      <a:pt x="2060510" y="137163"/>
                    </a:cubicBezTo>
                    <a:cubicBezTo>
                      <a:pt x="1080861" y="137163"/>
                      <a:pt x="560423" y="137163"/>
                      <a:pt x="283940" y="137163"/>
                    </a:cubicBezTo>
                    <a:lnTo>
                      <a:pt x="245459" y="137163"/>
                    </a:lnTo>
                    <a:lnTo>
                      <a:pt x="215890" y="101325"/>
                    </a:lnTo>
                    <a:cubicBezTo>
                      <a:pt x="187419" y="72853"/>
                      <a:pt x="156231" y="47097"/>
                      <a:pt x="122750" y="24478"/>
                    </a:cubicBezTo>
                    <a:close/>
                  </a:path>
                </a:pathLst>
              </a:custGeom>
              <a:solidFill>
                <a:srgbClr val="E6E6E6"/>
              </a:solidFill>
              <a:ln>
                <a:solidFill>
                  <a:srgbClr val="ECECEC"/>
                </a:solidFill>
              </a:ln>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56" name="文本框 113"/>
              <p:cNvSpPr txBox="1"/>
              <p:nvPr/>
            </p:nvSpPr>
            <p:spPr>
              <a:xfrm>
                <a:off x="6685273" y="5041341"/>
                <a:ext cx="3775576" cy="815797"/>
              </a:xfrm>
              <a:prstGeom prst="rect">
                <a:avLst/>
              </a:prstGeom>
              <a:noFill/>
            </p:spPr>
            <p:txBody>
              <a:bodyPr wrap="square" rtlCol="0">
                <a:spAutoFit/>
              </a:bodyPr>
              <a:lstStyle/>
              <a:p>
                <a:pPr algn="just">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单击添加详细文字说明，或复制文本黏贴自此右键只保留文字单击添加详细文字说明，或复制文本黏贴自此右键只保留文字单击添加详细文字说明，或复制文本黏贴自此右键只保留文字</a:t>
                </a:r>
                <a:endParaRPr lang="zh-CN" altLang="en-US" sz="750" dirty="0">
                  <a:solidFill>
                    <a:schemeClr val="bg1"/>
                  </a:solidFill>
                  <a:latin typeface="微软雅黑" panose="020B0503020204020204" pitchFamily="34" charset="-122"/>
                  <a:ea typeface="微软雅黑" panose="020B0503020204020204" pitchFamily="34" charset="-122"/>
                </a:endParaRPr>
              </a:p>
            </p:txBody>
          </p:sp>
        </p:grpSp>
      </p:grpSp>
      <p:grpSp>
        <p:nvGrpSpPr>
          <p:cNvPr id="57" name="组合 56"/>
          <p:cNvGrpSpPr/>
          <p:nvPr/>
        </p:nvGrpSpPr>
        <p:grpSpPr>
          <a:xfrm>
            <a:off x="4513205" y="2307283"/>
            <a:ext cx="3679329" cy="870656"/>
            <a:chOff x="6088831" y="3077090"/>
            <a:chExt cx="4905133" cy="1161143"/>
          </a:xfrm>
        </p:grpSpPr>
        <p:sp>
          <p:nvSpPr>
            <p:cNvPr id="58" name="Freeform 21"/>
            <p:cNvSpPr/>
            <p:nvPr/>
          </p:nvSpPr>
          <p:spPr bwMode="auto">
            <a:xfrm>
              <a:off x="6291052" y="3214254"/>
              <a:ext cx="4564019" cy="886816"/>
            </a:xfrm>
            <a:custGeom>
              <a:avLst/>
              <a:gdLst>
                <a:gd name="T0" fmla="*/ 237 w 255"/>
                <a:gd name="T1" fmla="*/ 0 h 42"/>
                <a:gd name="T2" fmla="*/ 126 w 255"/>
                <a:gd name="T3" fmla="*/ 0 h 42"/>
                <a:gd name="T4" fmla="*/ 112 w 255"/>
                <a:gd name="T5" fmla="*/ 0 h 42"/>
                <a:gd name="T6" fmla="*/ 1 w 255"/>
                <a:gd name="T7" fmla="*/ 0 h 42"/>
                <a:gd name="T8" fmla="*/ 12 w 255"/>
                <a:gd name="T9" fmla="*/ 21 h 42"/>
                <a:gd name="T10" fmla="*/ 0 w 255"/>
                <a:gd name="T11" fmla="*/ 42 h 42"/>
                <a:gd name="T12" fmla="*/ 111 w 255"/>
                <a:gd name="T13" fmla="*/ 42 h 42"/>
                <a:gd name="T14" fmla="*/ 126 w 255"/>
                <a:gd name="T15" fmla="*/ 42 h 42"/>
                <a:gd name="T16" fmla="*/ 237 w 255"/>
                <a:gd name="T17" fmla="*/ 42 h 42"/>
                <a:gd name="T18" fmla="*/ 255 w 255"/>
                <a:gd name="T19" fmla="*/ 21 h 42"/>
                <a:gd name="T20" fmla="*/ 237 w 255"/>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5" h="42">
                  <a:moveTo>
                    <a:pt x="237" y="0"/>
                  </a:moveTo>
                  <a:cubicBezTo>
                    <a:pt x="126" y="0"/>
                    <a:pt x="126" y="0"/>
                    <a:pt x="126" y="0"/>
                  </a:cubicBezTo>
                  <a:cubicBezTo>
                    <a:pt x="112" y="0"/>
                    <a:pt x="112" y="0"/>
                    <a:pt x="112" y="0"/>
                  </a:cubicBezTo>
                  <a:cubicBezTo>
                    <a:pt x="1" y="0"/>
                    <a:pt x="1" y="0"/>
                    <a:pt x="1" y="0"/>
                  </a:cubicBezTo>
                  <a:cubicBezTo>
                    <a:pt x="1" y="0"/>
                    <a:pt x="12" y="8"/>
                    <a:pt x="12" y="21"/>
                  </a:cubicBezTo>
                  <a:cubicBezTo>
                    <a:pt x="12" y="36"/>
                    <a:pt x="0" y="42"/>
                    <a:pt x="0" y="42"/>
                  </a:cubicBezTo>
                  <a:cubicBezTo>
                    <a:pt x="111" y="42"/>
                    <a:pt x="111" y="42"/>
                    <a:pt x="111" y="42"/>
                  </a:cubicBezTo>
                  <a:cubicBezTo>
                    <a:pt x="126" y="42"/>
                    <a:pt x="126" y="42"/>
                    <a:pt x="126" y="42"/>
                  </a:cubicBezTo>
                  <a:cubicBezTo>
                    <a:pt x="237" y="42"/>
                    <a:pt x="237" y="42"/>
                    <a:pt x="237" y="42"/>
                  </a:cubicBezTo>
                  <a:cubicBezTo>
                    <a:pt x="247" y="42"/>
                    <a:pt x="255" y="33"/>
                    <a:pt x="255" y="21"/>
                  </a:cubicBezTo>
                  <a:cubicBezTo>
                    <a:pt x="255" y="9"/>
                    <a:pt x="247" y="0"/>
                    <a:pt x="237" y="0"/>
                  </a:cubicBezTo>
                  <a:close/>
                </a:path>
              </a:pathLst>
            </a:custGeom>
            <a:solidFill>
              <a:srgbClr val="01ACBE"/>
            </a:solidFill>
            <a:ln>
              <a:noFill/>
            </a:ln>
            <a:effectLst>
              <a:innerShdw blurRad="558800" dist="127000" dir="13500000">
                <a:srgbClr val="015D67"/>
              </a:innerShdw>
            </a:effectLst>
          </p:spPr>
          <p:txBody>
            <a:bodyPr vert="horz" wrap="square" lIns="68580" tIns="34290" rIns="68580" bIns="34290" numCol="1" anchor="t" anchorCtr="0" compatLnSpc="1"/>
            <a:lstStyle/>
            <a:p>
              <a:endParaRPr lang="zh-CN" altLang="en-US" sz="1015">
                <a:solidFill>
                  <a:prstClr val="black"/>
                </a:solidFill>
              </a:endParaRPr>
            </a:p>
          </p:txBody>
        </p:sp>
        <p:grpSp>
          <p:nvGrpSpPr>
            <p:cNvPr id="59" name="组合 58"/>
            <p:cNvGrpSpPr/>
            <p:nvPr/>
          </p:nvGrpSpPr>
          <p:grpSpPr>
            <a:xfrm>
              <a:off x="6088831" y="3077090"/>
              <a:ext cx="4905133" cy="1161143"/>
              <a:chOff x="6088831" y="3077090"/>
              <a:chExt cx="4905133" cy="1161143"/>
            </a:xfrm>
          </p:grpSpPr>
          <p:sp>
            <p:nvSpPr>
              <p:cNvPr id="60" name="任意多边形 59"/>
              <p:cNvSpPr/>
              <p:nvPr/>
            </p:nvSpPr>
            <p:spPr bwMode="auto">
              <a:xfrm>
                <a:off x="6088831" y="3077090"/>
                <a:ext cx="4905133" cy="1161143"/>
              </a:xfrm>
              <a:custGeom>
                <a:avLst/>
                <a:gdLst>
                  <a:gd name="connsiteX0" fmla="*/ 77654 w 4905133"/>
                  <a:gd name="connsiteY0" fmla="*/ 0 h 1161143"/>
                  <a:gd name="connsiteX1" fmla="*/ 123900 w 4905133"/>
                  <a:gd name="connsiteY1" fmla="*/ 0 h 1161143"/>
                  <a:gd name="connsiteX2" fmla="*/ 1891845 w 4905133"/>
                  <a:gd name="connsiteY2" fmla="*/ 0 h 1161143"/>
                  <a:gd name="connsiteX3" fmla="*/ 2186852 w 4905133"/>
                  <a:gd name="connsiteY3" fmla="*/ 0 h 1161143"/>
                  <a:gd name="connsiteX4" fmla="*/ 4525838 w 4905133"/>
                  <a:gd name="connsiteY4" fmla="*/ 0 h 1161143"/>
                  <a:gd name="connsiteX5" fmla="*/ 4905133 w 4905133"/>
                  <a:gd name="connsiteY5" fmla="*/ 580572 h 1161143"/>
                  <a:gd name="connsiteX6" fmla="*/ 4525838 w 4905133"/>
                  <a:gd name="connsiteY6" fmla="*/ 1161143 h 1161143"/>
                  <a:gd name="connsiteX7" fmla="*/ 2186852 w 4905133"/>
                  <a:gd name="connsiteY7" fmla="*/ 1161143 h 1161143"/>
                  <a:gd name="connsiteX8" fmla="*/ 1870773 w 4905133"/>
                  <a:gd name="connsiteY8" fmla="*/ 1161143 h 1161143"/>
                  <a:gd name="connsiteX9" fmla="*/ 303835 w 4905133"/>
                  <a:gd name="connsiteY9" fmla="*/ 1161143 h 1161143"/>
                  <a:gd name="connsiteX10" fmla="*/ 0 w 4905133"/>
                  <a:gd name="connsiteY10" fmla="*/ 1161143 h 1161143"/>
                  <a:gd name="connsiteX11" fmla="*/ 0 w 4905133"/>
                  <a:gd name="connsiteY11" fmla="*/ 1131131 h 1161143"/>
                  <a:gd name="connsiteX12" fmla="*/ 15849 w 4905133"/>
                  <a:gd name="connsiteY12" fmla="*/ 1126211 h 1161143"/>
                  <a:gd name="connsiteX13" fmla="*/ 122750 w 4905133"/>
                  <a:gd name="connsiteY13" fmla="*/ 1068187 h 1161143"/>
                  <a:gd name="connsiteX14" fmla="*/ 176330 w 4905133"/>
                  <a:gd name="connsiteY14" fmla="*/ 1023979 h 1161143"/>
                  <a:gd name="connsiteX15" fmla="*/ 319643 w 4905133"/>
                  <a:gd name="connsiteY15" fmla="*/ 1023979 h 1161143"/>
                  <a:gd name="connsiteX16" fmla="*/ 2041682 w 4905133"/>
                  <a:gd name="connsiteY16" fmla="*/ 1023979 h 1161143"/>
                  <a:gd name="connsiteX17" fmla="*/ 2324103 w 4905133"/>
                  <a:gd name="connsiteY17" fmla="*/ 1023979 h 1161143"/>
                  <a:gd name="connsiteX18" fmla="*/ 4414020 w 4905133"/>
                  <a:gd name="connsiteY18" fmla="*/ 1023979 h 1161143"/>
                  <a:gd name="connsiteX19" fmla="*/ 4752925 w 4905133"/>
                  <a:gd name="connsiteY19" fmla="*/ 580571 h 1161143"/>
                  <a:gd name="connsiteX20" fmla="*/ 4414020 w 4905133"/>
                  <a:gd name="connsiteY20" fmla="*/ 137163 h 1161143"/>
                  <a:gd name="connsiteX21" fmla="*/ 2324103 w 4905133"/>
                  <a:gd name="connsiteY21" fmla="*/ 137163 h 1161143"/>
                  <a:gd name="connsiteX22" fmla="*/ 2060510 w 4905133"/>
                  <a:gd name="connsiteY22" fmla="*/ 137163 h 1161143"/>
                  <a:gd name="connsiteX23" fmla="*/ 283940 w 4905133"/>
                  <a:gd name="connsiteY23" fmla="*/ 137163 h 1161143"/>
                  <a:gd name="connsiteX24" fmla="*/ 245459 w 4905133"/>
                  <a:gd name="connsiteY24" fmla="*/ 137163 h 1161143"/>
                  <a:gd name="connsiteX25" fmla="*/ 215890 w 4905133"/>
                  <a:gd name="connsiteY25" fmla="*/ 101325 h 1161143"/>
                  <a:gd name="connsiteX26" fmla="*/ 122750 w 4905133"/>
                  <a:gd name="connsiteY26" fmla="*/ 24478 h 116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5133" h="1161143">
                    <a:moveTo>
                      <a:pt x="77654" y="0"/>
                    </a:moveTo>
                    <a:lnTo>
                      <a:pt x="123900" y="0"/>
                    </a:lnTo>
                    <a:cubicBezTo>
                      <a:pt x="466525" y="0"/>
                      <a:pt x="1014725" y="0"/>
                      <a:pt x="1891845" y="0"/>
                    </a:cubicBezTo>
                    <a:cubicBezTo>
                      <a:pt x="1891845" y="0"/>
                      <a:pt x="1891845" y="0"/>
                      <a:pt x="2186852" y="0"/>
                    </a:cubicBezTo>
                    <a:cubicBezTo>
                      <a:pt x="2186852" y="0"/>
                      <a:pt x="2186852" y="0"/>
                      <a:pt x="4525838" y="0"/>
                    </a:cubicBezTo>
                    <a:cubicBezTo>
                      <a:pt x="4736558" y="0"/>
                      <a:pt x="4905133" y="248816"/>
                      <a:pt x="4905133" y="580572"/>
                    </a:cubicBezTo>
                    <a:cubicBezTo>
                      <a:pt x="4905133" y="884681"/>
                      <a:pt x="4736558" y="1161143"/>
                      <a:pt x="4525838" y="1161143"/>
                    </a:cubicBezTo>
                    <a:cubicBezTo>
                      <a:pt x="4525838" y="1161143"/>
                      <a:pt x="4525838" y="1161143"/>
                      <a:pt x="2186852" y="1161143"/>
                    </a:cubicBezTo>
                    <a:cubicBezTo>
                      <a:pt x="2186852" y="1161143"/>
                      <a:pt x="2186852" y="1161143"/>
                      <a:pt x="1870773" y="1161143"/>
                    </a:cubicBezTo>
                    <a:cubicBezTo>
                      <a:pt x="1870773" y="1161143"/>
                      <a:pt x="1870773" y="1161143"/>
                      <a:pt x="303835" y="1161143"/>
                    </a:cubicBezTo>
                    <a:lnTo>
                      <a:pt x="0" y="1161143"/>
                    </a:lnTo>
                    <a:lnTo>
                      <a:pt x="0" y="1131131"/>
                    </a:lnTo>
                    <a:lnTo>
                      <a:pt x="15849" y="1126211"/>
                    </a:lnTo>
                    <a:cubicBezTo>
                      <a:pt x="53495" y="1110288"/>
                      <a:pt x="89270" y="1090806"/>
                      <a:pt x="122750" y="1068187"/>
                    </a:cubicBezTo>
                    <a:lnTo>
                      <a:pt x="176330" y="1023979"/>
                    </a:lnTo>
                    <a:lnTo>
                      <a:pt x="319643" y="1023979"/>
                    </a:lnTo>
                    <a:cubicBezTo>
                      <a:pt x="2041682" y="1023979"/>
                      <a:pt x="2041682" y="1023979"/>
                      <a:pt x="2041682" y="1023979"/>
                    </a:cubicBezTo>
                    <a:cubicBezTo>
                      <a:pt x="2324103" y="1023979"/>
                      <a:pt x="2324103" y="1023979"/>
                      <a:pt x="2324103" y="1023979"/>
                    </a:cubicBezTo>
                    <a:cubicBezTo>
                      <a:pt x="4414020" y="1023979"/>
                      <a:pt x="4414020" y="1023979"/>
                      <a:pt x="4414020" y="1023979"/>
                    </a:cubicBezTo>
                    <a:cubicBezTo>
                      <a:pt x="4602300" y="1023979"/>
                      <a:pt x="4752925" y="812832"/>
                      <a:pt x="4752925" y="580571"/>
                    </a:cubicBezTo>
                    <a:cubicBezTo>
                      <a:pt x="4752925" y="327195"/>
                      <a:pt x="4602300" y="137163"/>
                      <a:pt x="4414020" y="137163"/>
                    </a:cubicBezTo>
                    <a:cubicBezTo>
                      <a:pt x="2324103" y="137163"/>
                      <a:pt x="2324103" y="137163"/>
                      <a:pt x="2324103" y="137163"/>
                    </a:cubicBezTo>
                    <a:cubicBezTo>
                      <a:pt x="2060510" y="137163"/>
                      <a:pt x="2060510" y="137163"/>
                      <a:pt x="2060510" y="137163"/>
                    </a:cubicBezTo>
                    <a:cubicBezTo>
                      <a:pt x="1080861" y="137163"/>
                      <a:pt x="560423" y="137163"/>
                      <a:pt x="283940" y="137163"/>
                    </a:cubicBezTo>
                    <a:lnTo>
                      <a:pt x="245459" y="137163"/>
                    </a:lnTo>
                    <a:lnTo>
                      <a:pt x="215890" y="101325"/>
                    </a:lnTo>
                    <a:cubicBezTo>
                      <a:pt x="187419" y="72853"/>
                      <a:pt x="156231" y="47097"/>
                      <a:pt x="122750" y="24478"/>
                    </a:cubicBezTo>
                    <a:close/>
                  </a:path>
                </a:pathLst>
              </a:custGeom>
              <a:solidFill>
                <a:srgbClr val="E6E6E6"/>
              </a:solidFill>
              <a:ln>
                <a:solidFill>
                  <a:srgbClr val="ECECEC"/>
                </a:solidFill>
              </a:ln>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61" name="文本框 113"/>
              <p:cNvSpPr txBox="1"/>
              <p:nvPr/>
            </p:nvSpPr>
            <p:spPr>
              <a:xfrm>
                <a:off x="6714332" y="3253185"/>
                <a:ext cx="3775576" cy="815797"/>
              </a:xfrm>
              <a:prstGeom prst="rect">
                <a:avLst/>
              </a:prstGeom>
              <a:noFill/>
            </p:spPr>
            <p:txBody>
              <a:bodyPr wrap="square" rtlCol="0">
                <a:spAutoFit/>
              </a:bodyPr>
              <a:lstStyle/>
              <a:p>
                <a:pPr algn="just">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单击添加详细文字说明，或复制文本黏贴自此右键只保留文字单击添加详细文字说明，或复制文本黏贴自此右键只保留文字单击添加详细文字说明，或复制文本黏贴自此右键只保留文字</a:t>
                </a:r>
                <a:endParaRPr lang="zh-CN" altLang="en-US" sz="750" dirty="0">
                  <a:solidFill>
                    <a:schemeClr val="bg1"/>
                  </a:solidFill>
                  <a:latin typeface="微软雅黑" panose="020B0503020204020204" pitchFamily="34" charset="-122"/>
                  <a:ea typeface="微软雅黑" panose="020B0503020204020204" pitchFamily="34" charset="-122"/>
                </a:endParaRPr>
              </a:p>
            </p:txBody>
          </p:sp>
        </p:grpSp>
      </p:grpSp>
      <p:grpSp>
        <p:nvGrpSpPr>
          <p:cNvPr id="62" name="组合 61"/>
          <p:cNvGrpSpPr/>
          <p:nvPr/>
        </p:nvGrpSpPr>
        <p:grpSpPr>
          <a:xfrm>
            <a:off x="899114" y="1362591"/>
            <a:ext cx="2222206" cy="630673"/>
            <a:chOff x="1414686" y="1817209"/>
            <a:chExt cx="2962555" cy="841092"/>
          </a:xfrm>
        </p:grpSpPr>
        <p:sp>
          <p:nvSpPr>
            <p:cNvPr id="63" name="圆角矩形 8"/>
            <p:cNvSpPr/>
            <p:nvPr/>
          </p:nvSpPr>
          <p:spPr>
            <a:xfrm>
              <a:off x="1416235" y="1971556"/>
              <a:ext cx="2560971" cy="686745"/>
            </a:xfrm>
            <a:custGeom>
              <a:avLst/>
              <a:gdLst>
                <a:gd name="connsiteX0" fmla="*/ 0 w 4267033"/>
                <a:gd name="connsiteY0" fmla="*/ 578410 h 1588167"/>
                <a:gd name="connsiteX1" fmla="*/ 578410 w 4267033"/>
                <a:gd name="connsiteY1" fmla="*/ 0 h 1588167"/>
                <a:gd name="connsiteX2" fmla="*/ 3688623 w 4267033"/>
                <a:gd name="connsiteY2" fmla="*/ 0 h 1588167"/>
                <a:gd name="connsiteX3" fmla="*/ 4267033 w 4267033"/>
                <a:gd name="connsiteY3" fmla="*/ 578410 h 1588167"/>
                <a:gd name="connsiteX4" fmla="*/ 4267033 w 4267033"/>
                <a:gd name="connsiteY4" fmla="*/ 1009757 h 1588167"/>
                <a:gd name="connsiteX5" fmla="*/ 3688623 w 4267033"/>
                <a:gd name="connsiteY5" fmla="*/ 1588167 h 1588167"/>
                <a:gd name="connsiteX6" fmla="*/ 578410 w 4267033"/>
                <a:gd name="connsiteY6" fmla="*/ 1588167 h 1588167"/>
                <a:gd name="connsiteX7" fmla="*/ 0 w 4267033"/>
                <a:gd name="connsiteY7" fmla="*/ 1009757 h 1588167"/>
                <a:gd name="connsiteX8" fmla="*/ 0 w 4267033"/>
                <a:gd name="connsiteY8" fmla="*/ 578410 h 1588167"/>
                <a:gd name="connsiteX0-1" fmla="*/ 0 w 4267033"/>
                <a:gd name="connsiteY0-2" fmla="*/ 578410 h 1588167"/>
                <a:gd name="connsiteX1-3" fmla="*/ 578410 w 4267033"/>
                <a:gd name="connsiteY1-4" fmla="*/ 0 h 1588167"/>
                <a:gd name="connsiteX2-5" fmla="*/ 4267033 w 4267033"/>
                <a:gd name="connsiteY2-6" fmla="*/ 578410 h 1588167"/>
                <a:gd name="connsiteX3-7" fmla="*/ 4267033 w 4267033"/>
                <a:gd name="connsiteY3-8" fmla="*/ 1009757 h 1588167"/>
                <a:gd name="connsiteX4-9" fmla="*/ 3688623 w 4267033"/>
                <a:gd name="connsiteY4-10" fmla="*/ 1588167 h 1588167"/>
                <a:gd name="connsiteX5-11" fmla="*/ 578410 w 4267033"/>
                <a:gd name="connsiteY5-12" fmla="*/ 1588167 h 1588167"/>
                <a:gd name="connsiteX6-13" fmla="*/ 0 w 4267033"/>
                <a:gd name="connsiteY6-14" fmla="*/ 1009757 h 1588167"/>
                <a:gd name="connsiteX7-15" fmla="*/ 0 w 4267033"/>
                <a:gd name="connsiteY7-16" fmla="*/ 578410 h 1588167"/>
                <a:gd name="connsiteX0-17" fmla="*/ 0 w 4267033"/>
                <a:gd name="connsiteY0-18" fmla="*/ 578410 h 1588167"/>
                <a:gd name="connsiteX1-19" fmla="*/ 578410 w 4267033"/>
                <a:gd name="connsiteY1-20" fmla="*/ 0 h 1588167"/>
                <a:gd name="connsiteX2-21" fmla="*/ 4267033 w 4267033"/>
                <a:gd name="connsiteY2-22" fmla="*/ 1009757 h 1588167"/>
                <a:gd name="connsiteX3-23" fmla="*/ 3688623 w 4267033"/>
                <a:gd name="connsiteY3-24" fmla="*/ 1588167 h 1588167"/>
                <a:gd name="connsiteX4-25" fmla="*/ 578410 w 4267033"/>
                <a:gd name="connsiteY4-26" fmla="*/ 1588167 h 1588167"/>
                <a:gd name="connsiteX5-27" fmla="*/ 0 w 4267033"/>
                <a:gd name="connsiteY5-28" fmla="*/ 1009757 h 1588167"/>
                <a:gd name="connsiteX6-29" fmla="*/ 0 w 4267033"/>
                <a:gd name="connsiteY6-30" fmla="*/ 578410 h 1588167"/>
                <a:gd name="connsiteX0-31" fmla="*/ 0 w 3688623"/>
                <a:gd name="connsiteY0-32" fmla="*/ 578410 h 1588167"/>
                <a:gd name="connsiteX1-33" fmla="*/ 578410 w 3688623"/>
                <a:gd name="connsiteY1-34" fmla="*/ 0 h 1588167"/>
                <a:gd name="connsiteX2-35" fmla="*/ 3688623 w 3688623"/>
                <a:gd name="connsiteY2-36" fmla="*/ 1588167 h 1588167"/>
                <a:gd name="connsiteX3-37" fmla="*/ 578410 w 3688623"/>
                <a:gd name="connsiteY3-38" fmla="*/ 1588167 h 1588167"/>
                <a:gd name="connsiteX4-39" fmla="*/ 0 w 3688623"/>
                <a:gd name="connsiteY4-40" fmla="*/ 1009757 h 1588167"/>
                <a:gd name="connsiteX5-41" fmla="*/ 0 w 3688623"/>
                <a:gd name="connsiteY5-42" fmla="*/ 578410 h 1588167"/>
                <a:gd name="connsiteX0-43" fmla="*/ 0 w 3688623"/>
                <a:gd name="connsiteY0-44" fmla="*/ 660887 h 1670644"/>
                <a:gd name="connsiteX1-45" fmla="*/ 140088 w 3688623"/>
                <a:gd name="connsiteY1-46" fmla="*/ 271237 h 1670644"/>
                <a:gd name="connsiteX2-47" fmla="*/ 578410 w 3688623"/>
                <a:gd name="connsiteY2-48" fmla="*/ 82477 h 1670644"/>
                <a:gd name="connsiteX3-49" fmla="*/ 3688623 w 3688623"/>
                <a:gd name="connsiteY3-50" fmla="*/ 1670644 h 1670644"/>
                <a:gd name="connsiteX4-51" fmla="*/ 578410 w 3688623"/>
                <a:gd name="connsiteY4-52" fmla="*/ 1670644 h 1670644"/>
                <a:gd name="connsiteX5-53" fmla="*/ 0 w 3688623"/>
                <a:gd name="connsiteY5-54" fmla="*/ 1092234 h 1670644"/>
                <a:gd name="connsiteX6-55" fmla="*/ 0 w 3688623"/>
                <a:gd name="connsiteY6-56" fmla="*/ 660887 h 1670644"/>
                <a:gd name="connsiteX0-57" fmla="*/ 0 w 3688623"/>
                <a:gd name="connsiteY0-58" fmla="*/ 646577 h 1656334"/>
                <a:gd name="connsiteX1-59" fmla="*/ 140088 w 3688623"/>
                <a:gd name="connsiteY1-60" fmla="*/ 256927 h 1656334"/>
                <a:gd name="connsiteX2-61" fmla="*/ 578410 w 3688623"/>
                <a:gd name="connsiteY2-62" fmla="*/ 68167 h 1656334"/>
                <a:gd name="connsiteX3-63" fmla="*/ 3688623 w 3688623"/>
                <a:gd name="connsiteY3-64" fmla="*/ 1656334 h 1656334"/>
                <a:gd name="connsiteX4-65" fmla="*/ 578410 w 3688623"/>
                <a:gd name="connsiteY4-66" fmla="*/ 1656334 h 1656334"/>
                <a:gd name="connsiteX5-67" fmla="*/ 0 w 3688623"/>
                <a:gd name="connsiteY5-68" fmla="*/ 1077924 h 1656334"/>
                <a:gd name="connsiteX6-69" fmla="*/ 0 w 3688623"/>
                <a:gd name="connsiteY6-70" fmla="*/ 646577 h 1656334"/>
                <a:gd name="connsiteX0-71" fmla="*/ 0 w 3688623"/>
                <a:gd name="connsiteY0-72" fmla="*/ 389650 h 1399407"/>
                <a:gd name="connsiteX1-73" fmla="*/ 140088 w 3688623"/>
                <a:gd name="connsiteY1-74" fmla="*/ 0 h 1399407"/>
                <a:gd name="connsiteX2-75" fmla="*/ 3688623 w 3688623"/>
                <a:gd name="connsiteY2-76" fmla="*/ 1399407 h 1399407"/>
                <a:gd name="connsiteX3-77" fmla="*/ 578410 w 3688623"/>
                <a:gd name="connsiteY3-78" fmla="*/ 1399407 h 1399407"/>
                <a:gd name="connsiteX4-79" fmla="*/ 0 w 3688623"/>
                <a:gd name="connsiteY4-80" fmla="*/ 820997 h 1399407"/>
                <a:gd name="connsiteX5-81" fmla="*/ 0 w 3688623"/>
                <a:gd name="connsiteY5-82" fmla="*/ 389650 h 1399407"/>
                <a:gd name="connsiteX0-83" fmla="*/ 0 w 3688623"/>
                <a:gd name="connsiteY0-84" fmla="*/ 389650 h 1399407"/>
                <a:gd name="connsiteX1-85" fmla="*/ 140088 w 3688623"/>
                <a:gd name="connsiteY1-86" fmla="*/ 0 h 1399407"/>
                <a:gd name="connsiteX2-87" fmla="*/ 3688623 w 3688623"/>
                <a:gd name="connsiteY2-88" fmla="*/ 1399407 h 1399407"/>
                <a:gd name="connsiteX3-89" fmla="*/ 578410 w 3688623"/>
                <a:gd name="connsiteY3-90" fmla="*/ 1399407 h 1399407"/>
                <a:gd name="connsiteX4-91" fmla="*/ 0 w 3688623"/>
                <a:gd name="connsiteY4-92" fmla="*/ 820997 h 1399407"/>
                <a:gd name="connsiteX5-93" fmla="*/ 0 w 3688623"/>
                <a:gd name="connsiteY5-94" fmla="*/ 389650 h 1399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ffectLst>
              <a:outerShdw blurRad="152400" dist="76200" dir="84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4" name="圆角矩形 63"/>
            <p:cNvSpPr/>
            <p:nvPr/>
          </p:nvSpPr>
          <p:spPr>
            <a:xfrm>
              <a:off x="1414686" y="1817209"/>
              <a:ext cx="2962555" cy="779377"/>
            </a:xfrm>
            <a:prstGeom prst="roundRect">
              <a:avLst>
                <a:gd name="adj" fmla="val 36420"/>
              </a:avLst>
            </a:prstGeom>
            <a:solidFill>
              <a:srgbClr val="FDFC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5" name="圆角矩形 64"/>
            <p:cNvSpPr/>
            <p:nvPr/>
          </p:nvSpPr>
          <p:spPr>
            <a:xfrm>
              <a:off x="1503730" y="1901943"/>
              <a:ext cx="2784465" cy="673333"/>
            </a:xfrm>
            <a:prstGeom prst="roundRect">
              <a:avLst>
                <a:gd name="adj" fmla="val 36420"/>
              </a:avLst>
            </a:prstGeom>
            <a:solidFill>
              <a:srgbClr val="FFB850"/>
            </a:solidFill>
            <a:ln w="19050">
              <a:noFill/>
            </a:ln>
            <a:effectLst>
              <a:innerShdw blurRad="88900">
                <a:srgbClr val="D28008"/>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6" name="文本框 268"/>
            <p:cNvSpPr txBox="1"/>
            <p:nvPr/>
          </p:nvSpPr>
          <p:spPr>
            <a:xfrm>
              <a:off x="1544472" y="2011626"/>
              <a:ext cx="1884768" cy="492557"/>
            </a:xfrm>
            <a:prstGeom prst="rect">
              <a:avLst/>
            </a:prstGeom>
            <a:noFill/>
          </p:spPr>
          <p:txBody>
            <a:bodyPr wrap="square" rtlCol="0">
              <a:spAutoFit/>
            </a:bodyPr>
            <a:lstStyle/>
            <a:p>
              <a:pPr algn="ctr"/>
              <a:r>
                <a:rPr lang="zh-CN" altLang="en-US" sz="1800" dirty="0">
                  <a:solidFill>
                    <a:prstClr val="white"/>
                  </a:solidFill>
                  <a:latin typeface="微软雅黑" panose="020B0503020204020204" pitchFamily="34" charset="-122"/>
                  <a:ea typeface="微软雅黑" panose="020B0503020204020204" pitchFamily="34" charset="-122"/>
                </a:rPr>
                <a:t>添加标题</a:t>
              </a:r>
              <a:endParaRPr lang="zh-CN" altLang="en-US" sz="1800" dirty="0">
                <a:solidFill>
                  <a:prstClr val="white"/>
                </a:solidFill>
                <a:latin typeface="微软雅黑" panose="020B0503020204020204" pitchFamily="34" charset="-122"/>
                <a:ea typeface="微软雅黑" panose="020B0503020204020204" pitchFamily="34" charset="-122"/>
              </a:endParaRPr>
            </a:p>
          </p:txBody>
        </p:sp>
      </p:grpSp>
      <p:grpSp>
        <p:nvGrpSpPr>
          <p:cNvPr id="67" name="组合 66"/>
          <p:cNvGrpSpPr/>
          <p:nvPr/>
        </p:nvGrpSpPr>
        <p:grpSpPr>
          <a:xfrm>
            <a:off x="899114" y="2467540"/>
            <a:ext cx="2222205" cy="630674"/>
            <a:chOff x="1414686" y="3290814"/>
            <a:chExt cx="2962554" cy="841093"/>
          </a:xfrm>
        </p:grpSpPr>
        <p:sp>
          <p:nvSpPr>
            <p:cNvPr id="68" name="圆角矩形 8"/>
            <p:cNvSpPr/>
            <p:nvPr/>
          </p:nvSpPr>
          <p:spPr>
            <a:xfrm>
              <a:off x="1416235" y="3445162"/>
              <a:ext cx="2560970" cy="686745"/>
            </a:xfrm>
            <a:custGeom>
              <a:avLst/>
              <a:gdLst>
                <a:gd name="connsiteX0" fmla="*/ 0 w 4267033"/>
                <a:gd name="connsiteY0" fmla="*/ 578410 h 1588167"/>
                <a:gd name="connsiteX1" fmla="*/ 578410 w 4267033"/>
                <a:gd name="connsiteY1" fmla="*/ 0 h 1588167"/>
                <a:gd name="connsiteX2" fmla="*/ 3688623 w 4267033"/>
                <a:gd name="connsiteY2" fmla="*/ 0 h 1588167"/>
                <a:gd name="connsiteX3" fmla="*/ 4267033 w 4267033"/>
                <a:gd name="connsiteY3" fmla="*/ 578410 h 1588167"/>
                <a:gd name="connsiteX4" fmla="*/ 4267033 w 4267033"/>
                <a:gd name="connsiteY4" fmla="*/ 1009757 h 1588167"/>
                <a:gd name="connsiteX5" fmla="*/ 3688623 w 4267033"/>
                <a:gd name="connsiteY5" fmla="*/ 1588167 h 1588167"/>
                <a:gd name="connsiteX6" fmla="*/ 578410 w 4267033"/>
                <a:gd name="connsiteY6" fmla="*/ 1588167 h 1588167"/>
                <a:gd name="connsiteX7" fmla="*/ 0 w 4267033"/>
                <a:gd name="connsiteY7" fmla="*/ 1009757 h 1588167"/>
                <a:gd name="connsiteX8" fmla="*/ 0 w 4267033"/>
                <a:gd name="connsiteY8" fmla="*/ 578410 h 1588167"/>
                <a:gd name="connsiteX0-1" fmla="*/ 0 w 4267033"/>
                <a:gd name="connsiteY0-2" fmla="*/ 578410 h 1588167"/>
                <a:gd name="connsiteX1-3" fmla="*/ 578410 w 4267033"/>
                <a:gd name="connsiteY1-4" fmla="*/ 0 h 1588167"/>
                <a:gd name="connsiteX2-5" fmla="*/ 4267033 w 4267033"/>
                <a:gd name="connsiteY2-6" fmla="*/ 578410 h 1588167"/>
                <a:gd name="connsiteX3-7" fmla="*/ 4267033 w 4267033"/>
                <a:gd name="connsiteY3-8" fmla="*/ 1009757 h 1588167"/>
                <a:gd name="connsiteX4-9" fmla="*/ 3688623 w 4267033"/>
                <a:gd name="connsiteY4-10" fmla="*/ 1588167 h 1588167"/>
                <a:gd name="connsiteX5-11" fmla="*/ 578410 w 4267033"/>
                <a:gd name="connsiteY5-12" fmla="*/ 1588167 h 1588167"/>
                <a:gd name="connsiteX6-13" fmla="*/ 0 w 4267033"/>
                <a:gd name="connsiteY6-14" fmla="*/ 1009757 h 1588167"/>
                <a:gd name="connsiteX7-15" fmla="*/ 0 w 4267033"/>
                <a:gd name="connsiteY7-16" fmla="*/ 578410 h 1588167"/>
                <a:gd name="connsiteX0-17" fmla="*/ 0 w 4267033"/>
                <a:gd name="connsiteY0-18" fmla="*/ 578410 h 1588167"/>
                <a:gd name="connsiteX1-19" fmla="*/ 578410 w 4267033"/>
                <a:gd name="connsiteY1-20" fmla="*/ 0 h 1588167"/>
                <a:gd name="connsiteX2-21" fmla="*/ 4267033 w 4267033"/>
                <a:gd name="connsiteY2-22" fmla="*/ 1009757 h 1588167"/>
                <a:gd name="connsiteX3-23" fmla="*/ 3688623 w 4267033"/>
                <a:gd name="connsiteY3-24" fmla="*/ 1588167 h 1588167"/>
                <a:gd name="connsiteX4-25" fmla="*/ 578410 w 4267033"/>
                <a:gd name="connsiteY4-26" fmla="*/ 1588167 h 1588167"/>
                <a:gd name="connsiteX5-27" fmla="*/ 0 w 4267033"/>
                <a:gd name="connsiteY5-28" fmla="*/ 1009757 h 1588167"/>
                <a:gd name="connsiteX6-29" fmla="*/ 0 w 4267033"/>
                <a:gd name="connsiteY6-30" fmla="*/ 578410 h 1588167"/>
                <a:gd name="connsiteX0-31" fmla="*/ 0 w 3688623"/>
                <a:gd name="connsiteY0-32" fmla="*/ 578410 h 1588167"/>
                <a:gd name="connsiteX1-33" fmla="*/ 578410 w 3688623"/>
                <a:gd name="connsiteY1-34" fmla="*/ 0 h 1588167"/>
                <a:gd name="connsiteX2-35" fmla="*/ 3688623 w 3688623"/>
                <a:gd name="connsiteY2-36" fmla="*/ 1588167 h 1588167"/>
                <a:gd name="connsiteX3-37" fmla="*/ 578410 w 3688623"/>
                <a:gd name="connsiteY3-38" fmla="*/ 1588167 h 1588167"/>
                <a:gd name="connsiteX4-39" fmla="*/ 0 w 3688623"/>
                <a:gd name="connsiteY4-40" fmla="*/ 1009757 h 1588167"/>
                <a:gd name="connsiteX5-41" fmla="*/ 0 w 3688623"/>
                <a:gd name="connsiteY5-42" fmla="*/ 578410 h 1588167"/>
                <a:gd name="connsiteX0-43" fmla="*/ 0 w 3688623"/>
                <a:gd name="connsiteY0-44" fmla="*/ 660887 h 1670644"/>
                <a:gd name="connsiteX1-45" fmla="*/ 140088 w 3688623"/>
                <a:gd name="connsiteY1-46" fmla="*/ 271237 h 1670644"/>
                <a:gd name="connsiteX2-47" fmla="*/ 578410 w 3688623"/>
                <a:gd name="connsiteY2-48" fmla="*/ 82477 h 1670644"/>
                <a:gd name="connsiteX3-49" fmla="*/ 3688623 w 3688623"/>
                <a:gd name="connsiteY3-50" fmla="*/ 1670644 h 1670644"/>
                <a:gd name="connsiteX4-51" fmla="*/ 578410 w 3688623"/>
                <a:gd name="connsiteY4-52" fmla="*/ 1670644 h 1670644"/>
                <a:gd name="connsiteX5-53" fmla="*/ 0 w 3688623"/>
                <a:gd name="connsiteY5-54" fmla="*/ 1092234 h 1670644"/>
                <a:gd name="connsiteX6-55" fmla="*/ 0 w 3688623"/>
                <a:gd name="connsiteY6-56" fmla="*/ 660887 h 1670644"/>
                <a:gd name="connsiteX0-57" fmla="*/ 0 w 3688623"/>
                <a:gd name="connsiteY0-58" fmla="*/ 646577 h 1656334"/>
                <a:gd name="connsiteX1-59" fmla="*/ 140088 w 3688623"/>
                <a:gd name="connsiteY1-60" fmla="*/ 256927 h 1656334"/>
                <a:gd name="connsiteX2-61" fmla="*/ 578410 w 3688623"/>
                <a:gd name="connsiteY2-62" fmla="*/ 68167 h 1656334"/>
                <a:gd name="connsiteX3-63" fmla="*/ 3688623 w 3688623"/>
                <a:gd name="connsiteY3-64" fmla="*/ 1656334 h 1656334"/>
                <a:gd name="connsiteX4-65" fmla="*/ 578410 w 3688623"/>
                <a:gd name="connsiteY4-66" fmla="*/ 1656334 h 1656334"/>
                <a:gd name="connsiteX5-67" fmla="*/ 0 w 3688623"/>
                <a:gd name="connsiteY5-68" fmla="*/ 1077924 h 1656334"/>
                <a:gd name="connsiteX6-69" fmla="*/ 0 w 3688623"/>
                <a:gd name="connsiteY6-70" fmla="*/ 646577 h 1656334"/>
                <a:gd name="connsiteX0-71" fmla="*/ 0 w 3688623"/>
                <a:gd name="connsiteY0-72" fmla="*/ 389650 h 1399407"/>
                <a:gd name="connsiteX1-73" fmla="*/ 140088 w 3688623"/>
                <a:gd name="connsiteY1-74" fmla="*/ 0 h 1399407"/>
                <a:gd name="connsiteX2-75" fmla="*/ 3688623 w 3688623"/>
                <a:gd name="connsiteY2-76" fmla="*/ 1399407 h 1399407"/>
                <a:gd name="connsiteX3-77" fmla="*/ 578410 w 3688623"/>
                <a:gd name="connsiteY3-78" fmla="*/ 1399407 h 1399407"/>
                <a:gd name="connsiteX4-79" fmla="*/ 0 w 3688623"/>
                <a:gd name="connsiteY4-80" fmla="*/ 820997 h 1399407"/>
                <a:gd name="connsiteX5-81" fmla="*/ 0 w 3688623"/>
                <a:gd name="connsiteY5-82" fmla="*/ 389650 h 1399407"/>
                <a:gd name="connsiteX0-83" fmla="*/ 0 w 3688623"/>
                <a:gd name="connsiteY0-84" fmla="*/ 389650 h 1399407"/>
                <a:gd name="connsiteX1-85" fmla="*/ 140088 w 3688623"/>
                <a:gd name="connsiteY1-86" fmla="*/ 0 h 1399407"/>
                <a:gd name="connsiteX2-87" fmla="*/ 3688623 w 3688623"/>
                <a:gd name="connsiteY2-88" fmla="*/ 1399407 h 1399407"/>
                <a:gd name="connsiteX3-89" fmla="*/ 578410 w 3688623"/>
                <a:gd name="connsiteY3-90" fmla="*/ 1399407 h 1399407"/>
                <a:gd name="connsiteX4-91" fmla="*/ 0 w 3688623"/>
                <a:gd name="connsiteY4-92" fmla="*/ 820997 h 1399407"/>
                <a:gd name="connsiteX5-93" fmla="*/ 0 w 3688623"/>
                <a:gd name="connsiteY5-94" fmla="*/ 389650 h 1399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ffectLst>
              <a:outerShdw blurRad="152400" dist="76200" dir="84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9" name="圆角矩形 68"/>
            <p:cNvSpPr/>
            <p:nvPr/>
          </p:nvSpPr>
          <p:spPr>
            <a:xfrm>
              <a:off x="1414686" y="3290814"/>
              <a:ext cx="2962554" cy="779377"/>
            </a:xfrm>
            <a:prstGeom prst="roundRect">
              <a:avLst>
                <a:gd name="adj" fmla="val 36420"/>
              </a:avLst>
            </a:prstGeom>
            <a:solidFill>
              <a:srgbClr val="FDFC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0" name="圆角矩形 69"/>
            <p:cNvSpPr/>
            <p:nvPr/>
          </p:nvSpPr>
          <p:spPr>
            <a:xfrm>
              <a:off x="1503730" y="3375549"/>
              <a:ext cx="2784465" cy="673333"/>
            </a:xfrm>
            <a:prstGeom prst="roundRect">
              <a:avLst>
                <a:gd name="adj" fmla="val 36420"/>
              </a:avLst>
            </a:prstGeom>
            <a:solidFill>
              <a:srgbClr val="01ACBE"/>
            </a:solidFill>
            <a:ln w="22225">
              <a:noFill/>
            </a:ln>
            <a:effectLst>
              <a:innerShdw blurRad="88900">
                <a:srgbClr val="016A7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1" name="文本框 269"/>
            <p:cNvSpPr txBox="1"/>
            <p:nvPr/>
          </p:nvSpPr>
          <p:spPr>
            <a:xfrm>
              <a:off x="1544472" y="3501801"/>
              <a:ext cx="1884768" cy="492556"/>
            </a:xfrm>
            <a:prstGeom prst="rect">
              <a:avLst/>
            </a:prstGeom>
            <a:noFill/>
          </p:spPr>
          <p:txBody>
            <a:bodyPr wrap="square" rtlCol="0">
              <a:spAutoFit/>
            </a:bodyPr>
            <a:lstStyle/>
            <a:p>
              <a:pPr algn="ctr"/>
              <a:r>
                <a:rPr lang="zh-CN" altLang="en-US" sz="1800" dirty="0">
                  <a:solidFill>
                    <a:prstClr val="white"/>
                  </a:solidFill>
                  <a:latin typeface="微软雅黑" panose="020B0503020204020204" pitchFamily="34" charset="-122"/>
                  <a:ea typeface="微软雅黑" panose="020B0503020204020204" pitchFamily="34" charset="-122"/>
                </a:rPr>
                <a:t>添加标题</a:t>
              </a:r>
              <a:endParaRPr lang="zh-CN" altLang="en-US" sz="1800" dirty="0">
                <a:solidFill>
                  <a:prstClr val="white"/>
                </a:solidFill>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899113" y="3256735"/>
            <a:ext cx="2603441" cy="934820"/>
            <a:chOff x="1414686" y="4343318"/>
            <a:chExt cx="3470802" cy="1246716"/>
          </a:xfrm>
        </p:grpSpPr>
        <p:sp>
          <p:nvSpPr>
            <p:cNvPr id="73" name="圆角矩形 8"/>
            <p:cNvSpPr/>
            <p:nvPr/>
          </p:nvSpPr>
          <p:spPr>
            <a:xfrm>
              <a:off x="1416235" y="4903289"/>
              <a:ext cx="2560970" cy="686745"/>
            </a:xfrm>
            <a:custGeom>
              <a:avLst/>
              <a:gdLst>
                <a:gd name="connsiteX0" fmla="*/ 0 w 4267033"/>
                <a:gd name="connsiteY0" fmla="*/ 578410 h 1588167"/>
                <a:gd name="connsiteX1" fmla="*/ 578410 w 4267033"/>
                <a:gd name="connsiteY1" fmla="*/ 0 h 1588167"/>
                <a:gd name="connsiteX2" fmla="*/ 3688623 w 4267033"/>
                <a:gd name="connsiteY2" fmla="*/ 0 h 1588167"/>
                <a:gd name="connsiteX3" fmla="*/ 4267033 w 4267033"/>
                <a:gd name="connsiteY3" fmla="*/ 578410 h 1588167"/>
                <a:gd name="connsiteX4" fmla="*/ 4267033 w 4267033"/>
                <a:gd name="connsiteY4" fmla="*/ 1009757 h 1588167"/>
                <a:gd name="connsiteX5" fmla="*/ 3688623 w 4267033"/>
                <a:gd name="connsiteY5" fmla="*/ 1588167 h 1588167"/>
                <a:gd name="connsiteX6" fmla="*/ 578410 w 4267033"/>
                <a:gd name="connsiteY6" fmla="*/ 1588167 h 1588167"/>
                <a:gd name="connsiteX7" fmla="*/ 0 w 4267033"/>
                <a:gd name="connsiteY7" fmla="*/ 1009757 h 1588167"/>
                <a:gd name="connsiteX8" fmla="*/ 0 w 4267033"/>
                <a:gd name="connsiteY8" fmla="*/ 578410 h 1588167"/>
                <a:gd name="connsiteX0-1" fmla="*/ 0 w 4267033"/>
                <a:gd name="connsiteY0-2" fmla="*/ 578410 h 1588167"/>
                <a:gd name="connsiteX1-3" fmla="*/ 578410 w 4267033"/>
                <a:gd name="connsiteY1-4" fmla="*/ 0 h 1588167"/>
                <a:gd name="connsiteX2-5" fmla="*/ 4267033 w 4267033"/>
                <a:gd name="connsiteY2-6" fmla="*/ 578410 h 1588167"/>
                <a:gd name="connsiteX3-7" fmla="*/ 4267033 w 4267033"/>
                <a:gd name="connsiteY3-8" fmla="*/ 1009757 h 1588167"/>
                <a:gd name="connsiteX4-9" fmla="*/ 3688623 w 4267033"/>
                <a:gd name="connsiteY4-10" fmla="*/ 1588167 h 1588167"/>
                <a:gd name="connsiteX5-11" fmla="*/ 578410 w 4267033"/>
                <a:gd name="connsiteY5-12" fmla="*/ 1588167 h 1588167"/>
                <a:gd name="connsiteX6-13" fmla="*/ 0 w 4267033"/>
                <a:gd name="connsiteY6-14" fmla="*/ 1009757 h 1588167"/>
                <a:gd name="connsiteX7-15" fmla="*/ 0 w 4267033"/>
                <a:gd name="connsiteY7-16" fmla="*/ 578410 h 1588167"/>
                <a:gd name="connsiteX0-17" fmla="*/ 0 w 4267033"/>
                <a:gd name="connsiteY0-18" fmla="*/ 578410 h 1588167"/>
                <a:gd name="connsiteX1-19" fmla="*/ 578410 w 4267033"/>
                <a:gd name="connsiteY1-20" fmla="*/ 0 h 1588167"/>
                <a:gd name="connsiteX2-21" fmla="*/ 4267033 w 4267033"/>
                <a:gd name="connsiteY2-22" fmla="*/ 1009757 h 1588167"/>
                <a:gd name="connsiteX3-23" fmla="*/ 3688623 w 4267033"/>
                <a:gd name="connsiteY3-24" fmla="*/ 1588167 h 1588167"/>
                <a:gd name="connsiteX4-25" fmla="*/ 578410 w 4267033"/>
                <a:gd name="connsiteY4-26" fmla="*/ 1588167 h 1588167"/>
                <a:gd name="connsiteX5-27" fmla="*/ 0 w 4267033"/>
                <a:gd name="connsiteY5-28" fmla="*/ 1009757 h 1588167"/>
                <a:gd name="connsiteX6-29" fmla="*/ 0 w 4267033"/>
                <a:gd name="connsiteY6-30" fmla="*/ 578410 h 1588167"/>
                <a:gd name="connsiteX0-31" fmla="*/ 0 w 3688623"/>
                <a:gd name="connsiteY0-32" fmla="*/ 578410 h 1588167"/>
                <a:gd name="connsiteX1-33" fmla="*/ 578410 w 3688623"/>
                <a:gd name="connsiteY1-34" fmla="*/ 0 h 1588167"/>
                <a:gd name="connsiteX2-35" fmla="*/ 3688623 w 3688623"/>
                <a:gd name="connsiteY2-36" fmla="*/ 1588167 h 1588167"/>
                <a:gd name="connsiteX3-37" fmla="*/ 578410 w 3688623"/>
                <a:gd name="connsiteY3-38" fmla="*/ 1588167 h 1588167"/>
                <a:gd name="connsiteX4-39" fmla="*/ 0 w 3688623"/>
                <a:gd name="connsiteY4-40" fmla="*/ 1009757 h 1588167"/>
                <a:gd name="connsiteX5-41" fmla="*/ 0 w 3688623"/>
                <a:gd name="connsiteY5-42" fmla="*/ 578410 h 1588167"/>
                <a:gd name="connsiteX0-43" fmla="*/ 0 w 3688623"/>
                <a:gd name="connsiteY0-44" fmla="*/ 660887 h 1670644"/>
                <a:gd name="connsiteX1-45" fmla="*/ 140088 w 3688623"/>
                <a:gd name="connsiteY1-46" fmla="*/ 271237 h 1670644"/>
                <a:gd name="connsiteX2-47" fmla="*/ 578410 w 3688623"/>
                <a:gd name="connsiteY2-48" fmla="*/ 82477 h 1670644"/>
                <a:gd name="connsiteX3-49" fmla="*/ 3688623 w 3688623"/>
                <a:gd name="connsiteY3-50" fmla="*/ 1670644 h 1670644"/>
                <a:gd name="connsiteX4-51" fmla="*/ 578410 w 3688623"/>
                <a:gd name="connsiteY4-52" fmla="*/ 1670644 h 1670644"/>
                <a:gd name="connsiteX5-53" fmla="*/ 0 w 3688623"/>
                <a:gd name="connsiteY5-54" fmla="*/ 1092234 h 1670644"/>
                <a:gd name="connsiteX6-55" fmla="*/ 0 w 3688623"/>
                <a:gd name="connsiteY6-56" fmla="*/ 660887 h 1670644"/>
                <a:gd name="connsiteX0-57" fmla="*/ 0 w 3688623"/>
                <a:gd name="connsiteY0-58" fmla="*/ 646577 h 1656334"/>
                <a:gd name="connsiteX1-59" fmla="*/ 140088 w 3688623"/>
                <a:gd name="connsiteY1-60" fmla="*/ 256927 h 1656334"/>
                <a:gd name="connsiteX2-61" fmla="*/ 578410 w 3688623"/>
                <a:gd name="connsiteY2-62" fmla="*/ 68167 h 1656334"/>
                <a:gd name="connsiteX3-63" fmla="*/ 3688623 w 3688623"/>
                <a:gd name="connsiteY3-64" fmla="*/ 1656334 h 1656334"/>
                <a:gd name="connsiteX4-65" fmla="*/ 578410 w 3688623"/>
                <a:gd name="connsiteY4-66" fmla="*/ 1656334 h 1656334"/>
                <a:gd name="connsiteX5-67" fmla="*/ 0 w 3688623"/>
                <a:gd name="connsiteY5-68" fmla="*/ 1077924 h 1656334"/>
                <a:gd name="connsiteX6-69" fmla="*/ 0 w 3688623"/>
                <a:gd name="connsiteY6-70" fmla="*/ 646577 h 1656334"/>
                <a:gd name="connsiteX0-71" fmla="*/ 0 w 3688623"/>
                <a:gd name="connsiteY0-72" fmla="*/ 389650 h 1399407"/>
                <a:gd name="connsiteX1-73" fmla="*/ 140088 w 3688623"/>
                <a:gd name="connsiteY1-74" fmla="*/ 0 h 1399407"/>
                <a:gd name="connsiteX2-75" fmla="*/ 3688623 w 3688623"/>
                <a:gd name="connsiteY2-76" fmla="*/ 1399407 h 1399407"/>
                <a:gd name="connsiteX3-77" fmla="*/ 578410 w 3688623"/>
                <a:gd name="connsiteY3-78" fmla="*/ 1399407 h 1399407"/>
                <a:gd name="connsiteX4-79" fmla="*/ 0 w 3688623"/>
                <a:gd name="connsiteY4-80" fmla="*/ 820997 h 1399407"/>
                <a:gd name="connsiteX5-81" fmla="*/ 0 w 3688623"/>
                <a:gd name="connsiteY5-82" fmla="*/ 389650 h 1399407"/>
                <a:gd name="connsiteX0-83" fmla="*/ 0 w 3688623"/>
                <a:gd name="connsiteY0-84" fmla="*/ 389650 h 1399407"/>
                <a:gd name="connsiteX1-85" fmla="*/ 140088 w 3688623"/>
                <a:gd name="connsiteY1-86" fmla="*/ 0 h 1399407"/>
                <a:gd name="connsiteX2-87" fmla="*/ 3688623 w 3688623"/>
                <a:gd name="connsiteY2-88" fmla="*/ 1399407 h 1399407"/>
                <a:gd name="connsiteX3-89" fmla="*/ 578410 w 3688623"/>
                <a:gd name="connsiteY3-90" fmla="*/ 1399407 h 1399407"/>
                <a:gd name="connsiteX4-91" fmla="*/ 0 w 3688623"/>
                <a:gd name="connsiteY4-92" fmla="*/ 820997 h 1399407"/>
                <a:gd name="connsiteX5-93" fmla="*/ 0 w 3688623"/>
                <a:gd name="connsiteY5-94" fmla="*/ 389650 h 1399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ffectLst>
              <a:outerShdw blurRad="152400" dist="76200" dir="84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4" name="圆角矩形 73"/>
            <p:cNvSpPr/>
            <p:nvPr/>
          </p:nvSpPr>
          <p:spPr>
            <a:xfrm>
              <a:off x="1414686" y="4748942"/>
              <a:ext cx="2962554" cy="779377"/>
            </a:xfrm>
            <a:prstGeom prst="roundRect">
              <a:avLst>
                <a:gd name="adj" fmla="val 36420"/>
              </a:avLst>
            </a:prstGeom>
            <a:solidFill>
              <a:srgbClr val="FDFC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5" name="圆角矩形 74"/>
            <p:cNvSpPr/>
            <p:nvPr/>
          </p:nvSpPr>
          <p:spPr>
            <a:xfrm>
              <a:off x="1503730" y="4833676"/>
              <a:ext cx="2784465" cy="673333"/>
            </a:xfrm>
            <a:prstGeom prst="roundRect">
              <a:avLst>
                <a:gd name="adj" fmla="val 36420"/>
              </a:avLst>
            </a:prstGeom>
            <a:solidFill>
              <a:srgbClr val="E87071"/>
            </a:solidFill>
            <a:ln w="22225">
              <a:noFill/>
            </a:ln>
            <a:effectLst>
              <a:innerShdw blurRad="114300">
                <a:srgbClr val="BF2F3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6" name="椭圆 75"/>
            <p:cNvSpPr/>
            <p:nvPr/>
          </p:nvSpPr>
          <p:spPr>
            <a:xfrm>
              <a:off x="3973572" y="4343318"/>
              <a:ext cx="911916" cy="697939"/>
            </a:xfrm>
            <a:prstGeom prst="ellipse">
              <a:avLst/>
            </a:prstGeom>
            <a:gradFill flip="none" rotWithShape="1">
              <a:gsLst>
                <a:gs pos="32000">
                  <a:srgbClr val="FFFFFF">
                    <a:alpha val="17000"/>
                  </a:srgbClr>
                </a:gs>
                <a:gs pos="6000">
                  <a:schemeClr val="bg1">
                    <a:alpha val="70000"/>
                  </a:schemeClr>
                </a:gs>
                <a:gs pos="67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7" name="文本框 270"/>
            <p:cNvSpPr txBox="1"/>
            <p:nvPr/>
          </p:nvSpPr>
          <p:spPr>
            <a:xfrm>
              <a:off x="1544472" y="4941962"/>
              <a:ext cx="1884768" cy="492557"/>
            </a:xfrm>
            <a:prstGeom prst="rect">
              <a:avLst/>
            </a:prstGeom>
            <a:noFill/>
          </p:spPr>
          <p:txBody>
            <a:bodyPr wrap="square" rtlCol="0">
              <a:spAutoFit/>
            </a:bodyPr>
            <a:lstStyle/>
            <a:p>
              <a:pPr algn="ctr"/>
              <a:r>
                <a:rPr lang="zh-CN" altLang="en-US" sz="1800" dirty="0">
                  <a:solidFill>
                    <a:prstClr val="white"/>
                  </a:solidFill>
                  <a:latin typeface="微软雅黑" panose="020B0503020204020204" pitchFamily="34" charset="-122"/>
                  <a:ea typeface="微软雅黑" panose="020B0503020204020204" pitchFamily="34" charset="-122"/>
                </a:rPr>
                <a:t>添加标题</a:t>
              </a:r>
              <a:endParaRPr lang="zh-CN" altLang="en-US" sz="1800" dirty="0">
                <a:solidFill>
                  <a:prstClr val="white"/>
                </a:solidFill>
                <a:latin typeface="微软雅黑" panose="020B0503020204020204" pitchFamily="34" charset="-122"/>
                <a:ea typeface="微软雅黑" panose="020B0503020204020204" pitchFamily="34" charset="-122"/>
              </a:endParaRPr>
            </a:p>
          </p:txBody>
        </p:sp>
      </p:grpSp>
      <p:sp>
        <p:nvSpPr>
          <p:cNvPr id="78" name="椭圆 77"/>
          <p:cNvSpPr/>
          <p:nvPr/>
        </p:nvSpPr>
        <p:spPr>
          <a:xfrm>
            <a:off x="2884393" y="2163393"/>
            <a:ext cx="684026" cy="523333"/>
          </a:xfrm>
          <a:prstGeom prst="ellipse">
            <a:avLst/>
          </a:prstGeom>
          <a:gradFill flip="none" rotWithShape="1">
            <a:gsLst>
              <a:gs pos="32000">
                <a:srgbClr val="FFFFFF">
                  <a:alpha val="17000"/>
                </a:srgbClr>
              </a:gs>
              <a:gs pos="6000">
                <a:schemeClr val="bg1">
                  <a:alpha val="70000"/>
                </a:schemeClr>
              </a:gs>
              <a:gs pos="67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79" name="组合 78"/>
          <p:cNvGrpSpPr/>
          <p:nvPr/>
        </p:nvGrpSpPr>
        <p:grpSpPr>
          <a:xfrm>
            <a:off x="2465492" y="2283134"/>
            <a:ext cx="934483" cy="934146"/>
            <a:chOff x="4207197" y="3044883"/>
            <a:chExt cx="1245815" cy="1245816"/>
          </a:xfrm>
        </p:grpSpPr>
        <p:sp>
          <p:nvSpPr>
            <p:cNvPr id="80" name="任意多边形 79"/>
            <p:cNvSpPr/>
            <p:nvPr/>
          </p:nvSpPr>
          <p:spPr>
            <a:xfrm>
              <a:off x="4213638" y="3102519"/>
              <a:ext cx="1081032" cy="1175094"/>
            </a:xfrm>
            <a:custGeom>
              <a:avLst/>
              <a:gdLst>
                <a:gd name="connsiteX0" fmla="*/ 482868 w 1557034"/>
                <a:gd name="connsiteY0" fmla="*/ 0 h 1692513"/>
                <a:gd name="connsiteX1" fmla="*/ 398752 w 1557034"/>
                <a:gd name="connsiteY1" fmla="*/ 101950 h 1692513"/>
                <a:gd name="connsiteX2" fmla="*/ 245526 w 1557034"/>
                <a:gd name="connsiteY2" fmla="*/ 603576 h 1692513"/>
                <a:gd name="connsiteX3" fmla="*/ 1142714 w 1557034"/>
                <a:gd name="connsiteY3" fmla="*/ 1500764 h 1692513"/>
                <a:gd name="connsiteX4" fmla="*/ 1491940 w 1557034"/>
                <a:gd name="connsiteY4" fmla="*/ 1430259 h 1692513"/>
                <a:gd name="connsiteX5" fmla="*/ 1557034 w 1557034"/>
                <a:gd name="connsiteY5" fmla="*/ 1398901 h 1692513"/>
                <a:gd name="connsiteX6" fmla="*/ 1531596 w 1557034"/>
                <a:gd name="connsiteY6" fmla="*/ 1429733 h 1692513"/>
                <a:gd name="connsiteX7" fmla="*/ 897188 w 1557034"/>
                <a:gd name="connsiteY7" fmla="*/ 1692513 h 1692513"/>
                <a:gd name="connsiteX8" fmla="*/ 0 w 1557034"/>
                <a:gd name="connsiteY8" fmla="*/ 795325 h 1692513"/>
                <a:gd name="connsiteX9" fmla="*/ 469535 w 1557034"/>
                <a:gd name="connsiteY9" fmla="*/ 6423 h 169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close/>
                </a:path>
              </a:pathLst>
            </a:custGeom>
            <a:solidFill>
              <a:schemeClr val="bg1"/>
            </a:solidFill>
            <a:ln>
              <a:noFill/>
            </a:ln>
            <a:effectLst>
              <a:outerShdw blurRad="241300" dist="190500" dir="8400000" algn="tr" rotWithShape="0">
                <a:srgbClr val="380A21">
                  <a:alpha val="29804"/>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1" name="椭圆 80"/>
            <p:cNvSpPr/>
            <p:nvPr/>
          </p:nvSpPr>
          <p:spPr>
            <a:xfrm>
              <a:off x="4207197" y="3044883"/>
              <a:ext cx="1245815" cy="1245816"/>
            </a:xfrm>
            <a:prstGeom prst="ellips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2" name="椭圆 81"/>
            <p:cNvSpPr/>
            <p:nvPr/>
          </p:nvSpPr>
          <p:spPr>
            <a:xfrm>
              <a:off x="4353796" y="3191482"/>
              <a:ext cx="952617" cy="952618"/>
            </a:xfrm>
            <a:prstGeom prst="ellipse">
              <a:avLst/>
            </a:prstGeom>
            <a:solidFill>
              <a:srgbClr val="01ACBE"/>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3" name="任意多边形 82"/>
            <p:cNvSpPr/>
            <p:nvPr/>
          </p:nvSpPr>
          <p:spPr>
            <a:xfrm>
              <a:off x="4358221" y="3201630"/>
              <a:ext cx="912851" cy="535848"/>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4" name="文本框 55"/>
            <p:cNvSpPr txBox="1"/>
            <p:nvPr/>
          </p:nvSpPr>
          <p:spPr>
            <a:xfrm>
              <a:off x="4453581" y="3374595"/>
              <a:ext cx="773034" cy="661873"/>
            </a:xfrm>
            <a:prstGeom prst="rect">
              <a:avLst/>
            </a:prstGeom>
            <a:noFill/>
          </p:spPr>
          <p:txBody>
            <a:bodyPr wrap="square" rtlCol="0">
              <a:spAutoFit/>
            </a:bodyPr>
            <a:lstStyle/>
            <a:p>
              <a:pPr algn="ctr"/>
              <a:r>
                <a:rPr lang="en-US" altLang="zh-CN" sz="2625" dirty="0">
                  <a:solidFill>
                    <a:prstClr val="white"/>
                  </a:solidFill>
                  <a:latin typeface="Impact" panose="020B0806030902050204" pitchFamily="34" charset="0"/>
                  <a:ea typeface="LiHei Pro" panose="020B0500000000000000" pitchFamily="34" charset="-122"/>
                </a:rPr>
                <a:t>02</a:t>
              </a:r>
              <a:endParaRPr lang="zh-CN" altLang="en-US" sz="2625" dirty="0">
                <a:solidFill>
                  <a:prstClr val="white"/>
                </a:solidFill>
                <a:latin typeface="Impact" panose="020B0806030902050204" pitchFamily="34" charset="0"/>
                <a:ea typeface="LiHei Pro" panose="020B0500000000000000" pitchFamily="34" charset="-122"/>
              </a:endParaRPr>
            </a:p>
          </p:txBody>
        </p:sp>
      </p:grpSp>
      <p:grpSp>
        <p:nvGrpSpPr>
          <p:cNvPr id="85" name="组合 84"/>
          <p:cNvGrpSpPr/>
          <p:nvPr/>
        </p:nvGrpSpPr>
        <p:grpSpPr>
          <a:xfrm>
            <a:off x="2465491" y="1178185"/>
            <a:ext cx="934484" cy="934146"/>
            <a:chOff x="4207197" y="1571277"/>
            <a:chExt cx="1245816" cy="1245816"/>
          </a:xfrm>
        </p:grpSpPr>
        <p:sp>
          <p:nvSpPr>
            <p:cNvPr id="86" name="任意多边形 85"/>
            <p:cNvSpPr/>
            <p:nvPr/>
          </p:nvSpPr>
          <p:spPr>
            <a:xfrm>
              <a:off x="4213638" y="1628913"/>
              <a:ext cx="1081032" cy="1175094"/>
            </a:xfrm>
            <a:custGeom>
              <a:avLst/>
              <a:gdLst>
                <a:gd name="connsiteX0" fmla="*/ 482868 w 1557034"/>
                <a:gd name="connsiteY0" fmla="*/ 0 h 1692513"/>
                <a:gd name="connsiteX1" fmla="*/ 398752 w 1557034"/>
                <a:gd name="connsiteY1" fmla="*/ 101950 h 1692513"/>
                <a:gd name="connsiteX2" fmla="*/ 245526 w 1557034"/>
                <a:gd name="connsiteY2" fmla="*/ 603576 h 1692513"/>
                <a:gd name="connsiteX3" fmla="*/ 1142714 w 1557034"/>
                <a:gd name="connsiteY3" fmla="*/ 1500764 h 1692513"/>
                <a:gd name="connsiteX4" fmla="*/ 1491940 w 1557034"/>
                <a:gd name="connsiteY4" fmla="*/ 1430259 h 1692513"/>
                <a:gd name="connsiteX5" fmla="*/ 1557034 w 1557034"/>
                <a:gd name="connsiteY5" fmla="*/ 1398901 h 1692513"/>
                <a:gd name="connsiteX6" fmla="*/ 1531596 w 1557034"/>
                <a:gd name="connsiteY6" fmla="*/ 1429733 h 1692513"/>
                <a:gd name="connsiteX7" fmla="*/ 897188 w 1557034"/>
                <a:gd name="connsiteY7" fmla="*/ 1692513 h 1692513"/>
                <a:gd name="connsiteX8" fmla="*/ 0 w 1557034"/>
                <a:gd name="connsiteY8" fmla="*/ 795325 h 1692513"/>
                <a:gd name="connsiteX9" fmla="*/ 469535 w 1557034"/>
                <a:gd name="connsiteY9" fmla="*/ 6423 h 169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close/>
                </a:path>
              </a:pathLst>
            </a:custGeom>
            <a:solidFill>
              <a:schemeClr val="bg1"/>
            </a:solidFill>
            <a:ln>
              <a:noFill/>
            </a:ln>
            <a:effectLst>
              <a:outerShdw blurRad="241300" dist="190500" dir="8400000" algn="tr" rotWithShape="0">
                <a:srgbClr val="1F2006">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7" name="椭圆 86"/>
            <p:cNvSpPr/>
            <p:nvPr/>
          </p:nvSpPr>
          <p:spPr>
            <a:xfrm>
              <a:off x="4207197" y="1571277"/>
              <a:ext cx="1245816" cy="1245816"/>
            </a:xfrm>
            <a:prstGeom prst="ellips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8" name="椭圆 87"/>
            <p:cNvSpPr/>
            <p:nvPr/>
          </p:nvSpPr>
          <p:spPr>
            <a:xfrm>
              <a:off x="4353797" y="1717876"/>
              <a:ext cx="952617" cy="952618"/>
            </a:xfrm>
            <a:prstGeom prst="ellipse">
              <a:avLst/>
            </a:prstGeom>
            <a:solidFill>
              <a:srgbClr val="FFB850"/>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9" name="任意多边形 88"/>
            <p:cNvSpPr/>
            <p:nvPr/>
          </p:nvSpPr>
          <p:spPr>
            <a:xfrm>
              <a:off x="4358221" y="1728024"/>
              <a:ext cx="912851" cy="535848"/>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0" name="文本框 93"/>
            <p:cNvSpPr txBox="1"/>
            <p:nvPr/>
          </p:nvSpPr>
          <p:spPr>
            <a:xfrm>
              <a:off x="4448584" y="1888434"/>
              <a:ext cx="773034" cy="661873"/>
            </a:xfrm>
            <a:prstGeom prst="rect">
              <a:avLst/>
            </a:prstGeom>
            <a:noFill/>
          </p:spPr>
          <p:txBody>
            <a:bodyPr wrap="square" rtlCol="0">
              <a:spAutoFit/>
            </a:bodyPr>
            <a:lstStyle/>
            <a:p>
              <a:pPr algn="ctr"/>
              <a:r>
                <a:rPr lang="en-US" altLang="zh-CN" sz="2625" dirty="0">
                  <a:solidFill>
                    <a:prstClr val="white"/>
                  </a:solidFill>
                  <a:latin typeface="Impact" panose="020B0806030902050204" pitchFamily="34" charset="0"/>
                  <a:ea typeface="LiHei Pro" panose="020B0500000000000000" pitchFamily="34" charset="-122"/>
                </a:rPr>
                <a:t>01</a:t>
              </a:r>
              <a:endParaRPr lang="zh-CN" altLang="en-US" sz="2625" dirty="0">
                <a:solidFill>
                  <a:prstClr val="white"/>
                </a:solidFill>
                <a:latin typeface="Impact" panose="020B0806030902050204" pitchFamily="34" charset="0"/>
                <a:ea typeface="LiHei Pro" panose="020B0500000000000000" pitchFamily="34" charset="-122"/>
              </a:endParaRPr>
            </a:p>
          </p:txBody>
        </p:sp>
      </p:grpSp>
      <p:grpSp>
        <p:nvGrpSpPr>
          <p:cNvPr id="91" name="组合 90"/>
          <p:cNvGrpSpPr/>
          <p:nvPr/>
        </p:nvGrpSpPr>
        <p:grpSpPr>
          <a:xfrm>
            <a:off x="2465492" y="3376475"/>
            <a:ext cx="934483" cy="934146"/>
            <a:chOff x="4207197" y="4503010"/>
            <a:chExt cx="1245815" cy="1245816"/>
          </a:xfrm>
        </p:grpSpPr>
        <p:sp>
          <p:nvSpPr>
            <p:cNvPr id="92" name="任意多边形 91"/>
            <p:cNvSpPr/>
            <p:nvPr/>
          </p:nvSpPr>
          <p:spPr>
            <a:xfrm>
              <a:off x="4213638" y="4560646"/>
              <a:ext cx="1081032" cy="1175094"/>
            </a:xfrm>
            <a:custGeom>
              <a:avLst/>
              <a:gdLst>
                <a:gd name="connsiteX0" fmla="*/ 482868 w 1557034"/>
                <a:gd name="connsiteY0" fmla="*/ 0 h 1692513"/>
                <a:gd name="connsiteX1" fmla="*/ 398752 w 1557034"/>
                <a:gd name="connsiteY1" fmla="*/ 101950 h 1692513"/>
                <a:gd name="connsiteX2" fmla="*/ 245526 w 1557034"/>
                <a:gd name="connsiteY2" fmla="*/ 603576 h 1692513"/>
                <a:gd name="connsiteX3" fmla="*/ 1142714 w 1557034"/>
                <a:gd name="connsiteY3" fmla="*/ 1500764 h 1692513"/>
                <a:gd name="connsiteX4" fmla="*/ 1491940 w 1557034"/>
                <a:gd name="connsiteY4" fmla="*/ 1430259 h 1692513"/>
                <a:gd name="connsiteX5" fmla="*/ 1557034 w 1557034"/>
                <a:gd name="connsiteY5" fmla="*/ 1398901 h 1692513"/>
                <a:gd name="connsiteX6" fmla="*/ 1531596 w 1557034"/>
                <a:gd name="connsiteY6" fmla="*/ 1429733 h 1692513"/>
                <a:gd name="connsiteX7" fmla="*/ 897188 w 1557034"/>
                <a:gd name="connsiteY7" fmla="*/ 1692513 h 1692513"/>
                <a:gd name="connsiteX8" fmla="*/ 0 w 1557034"/>
                <a:gd name="connsiteY8" fmla="*/ 795325 h 1692513"/>
                <a:gd name="connsiteX9" fmla="*/ 469535 w 1557034"/>
                <a:gd name="connsiteY9" fmla="*/ 6423 h 169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close/>
                </a:path>
              </a:pathLst>
            </a:custGeom>
            <a:solidFill>
              <a:schemeClr val="bg1"/>
            </a:solidFill>
            <a:ln>
              <a:noFill/>
            </a:ln>
            <a:effectLst>
              <a:outerShdw blurRad="241300" dist="190500" dir="8400000" algn="tr" rotWithShape="0">
                <a:srgbClr val="181930">
                  <a:alpha val="29804"/>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3" name="椭圆 92"/>
            <p:cNvSpPr/>
            <p:nvPr/>
          </p:nvSpPr>
          <p:spPr>
            <a:xfrm>
              <a:off x="4207197" y="4503010"/>
              <a:ext cx="1245815" cy="1245816"/>
            </a:xfrm>
            <a:prstGeom prst="ellips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4" name="椭圆 93"/>
            <p:cNvSpPr/>
            <p:nvPr/>
          </p:nvSpPr>
          <p:spPr>
            <a:xfrm>
              <a:off x="4353796" y="4649609"/>
              <a:ext cx="952617" cy="952618"/>
            </a:xfrm>
            <a:prstGeom prst="ellipse">
              <a:avLst/>
            </a:prstGeom>
            <a:solidFill>
              <a:srgbClr val="E87071"/>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5" name="任意多边形 94"/>
            <p:cNvSpPr/>
            <p:nvPr/>
          </p:nvSpPr>
          <p:spPr>
            <a:xfrm>
              <a:off x="4358221" y="4659757"/>
              <a:ext cx="912851" cy="535848"/>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96" name="文本框 56"/>
            <p:cNvSpPr txBox="1"/>
            <p:nvPr/>
          </p:nvSpPr>
          <p:spPr>
            <a:xfrm>
              <a:off x="4453581" y="4810446"/>
              <a:ext cx="773034" cy="661873"/>
            </a:xfrm>
            <a:prstGeom prst="rect">
              <a:avLst/>
            </a:prstGeom>
            <a:noFill/>
          </p:spPr>
          <p:txBody>
            <a:bodyPr wrap="square" rtlCol="0">
              <a:spAutoFit/>
            </a:bodyPr>
            <a:lstStyle/>
            <a:p>
              <a:pPr algn="ctr"/>
              <a:r>
                <a:rPr lang="en-US" altLang="zh-CN" sz="2625" dirty="0">
                  <a:solidFill>
                    <a:prstClr val="white"/>
                  </a:solidFill>
                  <a:latin typeface="Impact" panose="020B0806030902050204" pitchFamily="34" charset="0"/>
                  <a:ea typeface="LiHei Pro" panose="020B0500000000000000" pitchFamily="34" charset="-122"/>
                </a:rPr>
                <a:t>03</a:t>
              </a:r>
              <a:endParaRPr lang="zh-CN" altLang="en-US" sz="2625" dirty="0">
                <a:solidFill>
                  <a:prstClr val="white"/>
                </a:solidFill>
                <a:latin typeface="Impact" panose="020B0806030902050204" pitchFamily="34" charset="0"/>
                <a:ea typeface="LiHei Pro" panose="020B0500000000000000" pitchFamily="34" charset="-122"/>
              </a:endParaRPr>
            </a:p>
          </p:txBody>
        </p:sp>
      </p:grpSp>
      <p:grpSp>
        <p:nvGrpSpPr>
          <p:cNvPr id="97" name="组合 96"/>
          <p:cNvGrpSpPr/>
          <p:nvPr/>
        </p:nvGrpSpPr>
        <p:grpSpPr>
          <a:xfrm>
            <a:off x="3761805" y="889377"/>
            <a:ext cx="1597807" cy="1990082"/>
            <a:chOff x="5087094" y="1186111"/>
            <a:chExt cx="2130132" cy="2654056"/>
          </a:xfrm>
        </p:grpSpPr>
        <p:grpSp>
          <p:nvGrpSpPr>
            <p:cNvPr id="98" name="组合 97"/>
            <p:cNvGrpSpPr/>
            <p:nvPr/>
          </p:nvGrpSpPr>
          <p:grpSpPr>
            <a:xfrm>
              <a:off x="5087094" y="1186111"/>
              <a:ext cx="2130132" cy="2654056"/>
              <a:chOff x="7380501" y="2927402"/>
              <a:chExt cx="2311887" cy="2880512"/>
            </a:xfrm>
          </p:grpSpPr>
          <p:sp>
            <p:nvSpPr>
              <p:cNvPr id="100" name="椭圆 50"/>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1" name="椭圆 100"/>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2" name="椭圆 101"/>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9" name="椭圆 70"/>
            <p:cNvSpPr/>
            <p:nvPr/>
          </p:nvSpPr>
          <p:spPr>
            <a:xfrm>
              <a:off x="5489013" y="1620510"/>
              <a:ext cx="646164" cy="778858"/>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rgbClr val="FEB75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dirty="0">
                <a:solidFill>
                  <a:srgbClr val="F4E0B9"/>
                </a:solidFill>
              </a:endParaRPr>
            </a:p>
          </p:txBody>
        </p:sp>
      </p:grpSp>
      <p:grpSp>
        <p:nvGrpSpPr>
          <p:cNvPr id="103" name="组合 102"/>
          <p:cNvGrpSpPr/>
          <p:nvPr/>
        </p:nvGrpSpPr>
        <p:grpSpPr>
          <a:xfrm>
            <a:off x="3815817" y="3435646"/>
            <a:ext cx="1597807" cy="1990082"/>
            <a:chOff x="5087094" y="4581922"/>
            <a:chExt cx="2130132" cy="2654056"/>
          </a:xfrm>
        </p:grpSpPr>
        <p:grpSp>
          <p:nvGrpSpPr>
            <p:cNvPr id="104" name="组合 103"/>
            <p:cNvGrpSpPr/>
            <p:nvPr/>
          </p:nvGrpSpPr>
          <p:grpSpPr>
            <a:xfrm>
              <a:off x="5087094" y="4581922"/>
              <a:ext cx="2130132" cy="2654056"/>
              <a:chOff x="7380501" y="2927402"/>
              <a:chExt cx="2311887" cy="2880512"/>
            </a:xfrm>
          </p:grpSpPr>
          <p:sp>
            <p:nvSpPr>
              <p:cNvPr id="108" name="椭圆 50"/>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9" name="椭圆 108"/>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10" name="椭圆 109"/>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05" name="组合 104"/>
            <p:cNvGrpSpPr/>
            <p:nvPr/>
          </p:nvGrpSpPr>
          <p:grpSpPr>
            <a:xfrm>
              <a:off x="5512398" y="4997122"/>
              <a:ext cx="660866" cy="796652"/>
              <a:chOff x="4141787" y="809625"/>
              <a:chExt cx="3600451" cy="4340225"/>
            </a:xfrm>
            <a:solidFill>
              <a:srgbClr val="E46E6F"/>
            </a:solidFill>
          </p:grpSpPr>
          <p:sp>
            <p:nvSpPr>
              <p:cNvPr id="106" name="Freeform 7"/>
              <p:cNvSpPr/>
              <p:nvPr/>
            </p:nvSpPr>
            <p:spPr bwMode="auto">
              <a:xfrm>
                <a:off x="4141787" y="1774826"/>
                <a:ext cx="3600451" cy="3375024"/>
              </a:xfrm>
              <a:custGeom>
                <a:avLst/>
                <a:gdLst>
                  <a:gd name="T0" fmla="*/ 923 w 958"/>
                  <a:gd name="T1" fmla="*/ 114 h 898"/>
                  <a:gd name="T2" fmla="*/ 721 w 958"/>
                  <a:gd name="T3" fmla="*/ 0 h 898"/>
                  <a:gd name="T4" fmla="*/ 508 w 958"/>
                  <a:gd name="T5" fmla="*/ 65 h 898"/>
                  <a:gd name="T6" fmla="*/ 326 w 958"/>
                  <a:gd name="T7" fmla="*/ 3 h 898"/>
                  <a:gd name="T8" fmla="*/ 0 w 958"/>
                  <a:gd name="T9" fmla="*/ 341 h 898"/>
                  <a:gd name="T10" fmla="*/ 107 w 958"/>
                  <a:gd name="T11" fmla="*/ 734 h 898"/>
                  <a:gd name="T12" fmla="*/ 301 w 958"/>
                  <a:gd name="T13" fmla="*/ 898 h 898"/>
                  <a:gd name="T14" fmla="*/ 494 w 958"/>
                  <a:gd name="T15" fmla="*/ 849 h 898"/>
                  <a:gd name="T16" fmla="*/ 681 w 958"/>
                  <a:gd name="T17" fmla="*/ 894 h 898"/>
                  <a:gd name="T18" fmla="*/ 958 w 958"/>
                  <a:gd name="T19" fmla="*/ 583 h 898"/>
                  <a:gd name="T20" fmla="*/ 956 w 958"/>
                  <a:gd name="T21" fmla="*/ 567 h 898"/>
                  <a:gd name="T22" fmla="*/ 956 w 958"/>
                  <a:gd name="T23" fmla="*/ 559 h 898"/>
                  <a:gd name="T24" fmla="*/ 812 w 958"/>
                  <a:gd name="T25" fmla="*/ 327 h 898"/>
                  <a:gd name="T26" fmla="*/ 920 w 958"/>
                  <a:gd name="T27" fmla="*/ 116 h 898"/>
                  <a:gd name="T28" fmla="*/ 923 w 958"/>
                  <a:gd name="T29" fmla="*/ 114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8" h="898">
                    <a:moveTo>
                      <a:pt x="923" y="114"/>
                    </a:moveTo>
                    <a:cubicBezTo>
                      <a:pt x="877" y="57"/>
                      <a:pt x="816" y="0"/>
                      <a:pt x="721" y="0"/>
                    </a:cubicBezTo>
                    <a:cubicBezTo>
                      <a:pt x="655" y="0"/>
                      <a:pt x="599" y="65"/>
                      <a:pt x="508" y="65"/>
                    </a:cubicBezTo>
                    <a:cubicBezTo>
                      <a:pt x="435" y="65"/>
                      <a:pt x="405" y="3"/>
                      <a:pt x="326" y="3"/>
                    </a:cubicBezTo>
                    <a:cubicBezTo>
                      <a:pt x="162" y="3"/>
                      <a:pt x="0" y="150"/>
                      <a:pt x="0" y="341"/>
                    </a:cubicBezTo>
                    <a:cubicBezTo>
                      <a:pt x="0" y="442"/>
                      <a:pt x="33" y="598"/>
                      <a:pt x="107" y="734"/>
                    </a:cubicBezTo>
                    <a:cubicBezTo>
                      <a:pt x="161" y="834"/>
                      <a:pt x="227" y="898"/>
                      <a:pt x="301" y="898"/>
                    </a:cubicBezTo>
                    <a:cubicBezTo>
                      <a:pt x="355" y="898"/>
                      <a:pt x="418" y="849"/>
                      <a:pt x="494" y="849"/>
                    </a:cubicBezTo>
                    <a:cubicBezTo>
                      <a:pt x="560" y="849"/>
                      <a:pt x="621" y="894"/>
                      <a:pt x="681" y="894"/>
                    </a:cubicBezTo>
                    <a:cubicBezTo>
                      <a:pt x="825" y="894"/>
                      <a:pt x="958" y="707"/>
                      <a:pt x="958" y="583"/>
                    </a:cubicBezTo>
                    <a:cubicBezTo>
                      <a:pt x="958" y="576"/>
                      <a:pt x="956" y="572"/>
                      <a:pt x="956" y="567"/>
                    </a:cubicBezTo>
                    <a:cubicBezTo>
                      <a:pt x="956" y="559"/>
                      <a:pt x="956" y="559"/>
                      <a:pt x="956" y="559"/>
                    </a:cubicBezTo>
                    <a:cubicBezTo>
                      <a:pt x="863" y="509"/>
                      <a:pt x="812" y="434"/>
                      <a:pt x="812" y="327"/>
                    </a:cubicBezTo>
                    <a:cubicBezTo>
                      <a:pt x="812" y="240"/>
                      <a:pt x="850" y="164"/>
                      <a:pt x="920" y="116"/>
                    </a:cubicBezTo>
                    <a:cubicBezTo>
                      <a:pt x="923" y="114"/>
                      <a:pt x="923" y="114"/>
                      <a:pt x="923"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7" name="Freeform 8"/>
              <p:cNvSpPr/>
              <p:nvPr/>
            </p:nvSpPr>
            <p:spPr bwMode="auto">
              <a:xfrm>
                <a:off x="6021391" y="809625"/>
                <a:ext cx="792163" cy="1135064"/>
              </a:xfrm>
              <a:custGeom>
                <a:avLst/>
                <a:gdLst>
                  <a:gd name="T0" fmla="*/ 5 w 211"/>
                  <a:gd name="T1" fmla="*/ 302 h 302"/>
                  <a:gd name="T2" fmla="*/ 211 w 211"/>
                  <a:gd name="T3" fmla="*/ 47 h 302"/>
                  <a:gd name="T4" fmla="*/ 208 w 211"/>
                  <a:gd name="T5" fmla="*/ 6 h 302"/>
                  <a:gd name="T6" fmla="*/ 207 w 211"/>
                  <a:gd name="T7" fmla="*/ 0 h 302"/>
                  <a:gd name="T8" fmla="*/ 0 w 211"/>
                  <a:gd name="T9" fmla="*/ 249 h 302"/>
                  <a:gd name="T10" fmla="*/ 5 w 211"/>
                  <a:gd name="T11" fmla="*/ 295 h 302"/>
                  <a:gd name="T12" fmla="*/ 5 w 211"/>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211" h="302">
                    <a:moveTo>
                      <a:pt x="5" y="302"/>
                    </a:moveTo>
                    <a:cubicBezTo>
                      <a:pt x="112" y="268"/>
                      <a:pt x="211" y="188"/>
                      <a:pt x="211" y="47"/>
                    </a:cubicBezTo>
                    <a:cubicBezTo>
                      <a:pt x="211" y="36"/>
                      <a:pt x="210" y="22"/>
                      <a:pt x="208" y="6"/>
                    </a:cubicBezTo>
                    <a:cubicBezTo>
                      <a:pt x="207" y="0"/>
                      <a:pt x="207" y="0"/>
                      <a:pt x="207" y="0"/>
                    </a:cubicBezTo>
                    <a:cubicBezTo>
                      <a:pt x="98" y="30"/>
                      <a:pt x="0" y="115"/>
                      <a:pt x="0" y="249"/>
                    </a:cubicBezTo>
                    <a:cubicBezTo>
                      <a:pt x="0" y="262"/>
                      <a:pt x="1" y="278"/>
                      <a:pt x="5" y="295"/>
                    </a:cubicBezTo>
                    <a:cubicBezTo>
                      <a:pt x="5" y="302"/>
                      <a:pt x="5" y="302"/>
                      <a:pt x="5" y="3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111" name="组合 110"/>
          <p:cNvGrpSpPr/>
          <p:nvPr/>
        </p:nvGrpSpPr>
        <p:grpSpPr>
          <a:xfrm>
            <a:off x="3869831" y="2139802"/>
            <a:ext cx="1597807" cy="1990082"/>
            <a:chOff x="5231110" y="2853730"/>
            <a:chExt cx="2130132" cy="2654056"/>
          </a:xfrm>
        </p:grpSpPr>
        <p:grpSp>
          <p:nvGrpSpPr>
            <p:cNvPr id="112" name="组合 111"/>
            <p:cNvGrpSpPr/>
            <p:nvPr/>
          </p:nvGrpSpPr>
          <p:grpSpPr>
            <a:xfrm>
              <a:off x="5231110" y="2853730"/>
              <a:ext cx="2130132" cy="2654056"/>
              <a:chOff x="7380501" y="2927402"/>
              <a:chExt cx="2311887" cy="2880512"/>
            </a:xfrm>
          </p:grpSpPr>
          <p:sp>
            <p:nvSpPr>
              <p:cNvPr id="118" name="椭圆 50"/>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19" name="椭圆 118"/>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20" name="椭圆 119"/>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3" name="组合 112"/>
            <p:cNvGrpSpPr/>
            <p:nvPr/>
          </p:nvGrpSpPr>
          <p:grpSpPr>
            <a:xfrm>
              <a:off x="5551304" y="3371678"/>
              <a:ext cx="618124" cy="622340"/>
              <a:chOff x="3771900" y="3200403"/>
              <a:chExt cx="2011680" cy="2025393"/>
            </a:xfrm>
            <a:solidFill>
              <a:srgbClr val="01ACBE"/>
            </a:solidFill>
          </p:grpSpPr>
          <p:sp>
            <p:nvSpPr>
              <p:cNvPr id="114" name="任意多边形 113"/>
              <p:cNvSpPr/>
              <p:nvPr/>
            </p:nvSpPr>
            <p:spPr>
              <a:xfrm>
                <a:off x="3775164" y="3370221"/>
                <a:ext cx="770709" cy="796835"/>
              </a:xfrm>
              <a:custGeom>
                <a:avLst/>
                <a:gdLst>
                  <a:gd name="connsiteX0" fmla="*/ 0 w 770708"/>
                  <a:gd name="connsiteY0" fmla="*/ 104503 h 796834"/>
                  <a:gd name="connsiteX1" fmla="*/ 0 w 770708"/>
                  <a:gd name="connsiteY1" fmla="*/ 796834 h 796834"/>
                  <a:gd name="connsiteX2" fmla="*/ 770708 w 770708"/>
                  <a:gd name="connsiteY2" fmla="*/ 770709 h 796834"/>
                  <a:gd name="connsiteX3" fmla="*/ 770708 w 770708"/>
                  <a:gd name="connsiteY3" fmla="*/ 0 h 796834"/>
                  <a:gd name="connsiteX4" fmla="*/ 0 w 770708"/>
                  <a:gd name="connsiteY4" fmla="*/ 104503 h 79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708" h="796834">
                    <a:moveTo>
                      <a:pt x="0" y="104503"/>
                    </a:moveTo>
                    <a:lnTo>
                      <a:pt x="0" y="796834"/>
                    </a:lnTo>
                    <a:lnTo>
                      <a:pt x="770708" y="770709"/>
                    </a:lnTo>
                    <a:lnTo>
                      <a:pt x="770708" y="0"/>
                    </a:lnTo>
                    <a:lnTo>
                      <a:pt x="0" y="104503"/>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15" name="任意多边形 114"/>
              <p:cNvSpPr/>
              <p:nvPr/>
            </p:nvSpPr>
            <p:spPr>
              <a:xfrm>
                <a:off x="4704586" y="3200403"/>
                <a:ext cx="1078994" cy="937258"/>
              </a:xfrm>
              <a:custGeom>
                <a:avLst/>
                <a:gdLst>
                  <a:gd name="connsiteX0" fmla="*/ 0 w 1078992"/>
                  <a:gd name="connsiteY0" fmla="*/ 155448 h 937260"/>
                  <a:gd name="connsiteX1" fmla="*/ 1078992 w 1078992"/>
                  <a:gd name="connsiteY1" fmla="*/ 0 h 937260"/>
                  <a:gd name="connsiteX2" fmla="*/ 1078992 w 1078992"/>
                  <a:gd name="connsiteY2" fmla="*/ 928116 h 937260"/>
                  <a:gd name="connsiteX3" fmla="*/ 9144 w 1078992"/>
                  <a:gd name="connsiteY3" fmla="*/ 937260 h 937260"/>
                  <a:gd name="connsiteX4" fmla="*/ 0 w 1078992"/>
                  <a:gd name="connsiteY4" fmla="*/ 155448 h 937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92" h="937260">
                    <a:moveTo>
                      <a:pt x="0" y="155448"/>
                    </a:moveTo>
                    <a:lnTo>
                      <a:pt x="1078992" y="0"/>
                    </a:lnTo>
                    <a:lnTo>
                      <a:pt x="1078992" y="928116"/>
                    </a:lnTo>
                    <a:lnTo>
                      <a:pt x="9144" y="937260"/>
                    </a:lnTo>
                    <a:lnTo>
                      <a:pt x="0" y="155448"/>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16" name="任意多边形 115"/>
              <p:cNvSpPr/>
              <p:nvPr/>
            </p:nvSpPr>
            <p:spPr>
              <a:xfrm>
                <a:off x="3771900" y="4279397"/>
                <a:ext cx="772670" cy="786382"/>
              </a:xfrm>
              <a:custGeom>
                <a:avLst/>
                <a:gdLst>
                  <a:gd name="connsiteX0" fmla="*/ 0 w 772668"/>
                  <a:gd name="connsiteY0" fmla="*/ 0 h 786384"/>
                  <a:gd name="connsiteX1" fmla="*/ 772668 w 772668"/>
                  <a:gd name="connsiteY1" fmla="*/ 13716 h 786384"/>
                  <a:gd name="connsiteX2" fmla="*/ 772668 w 772668"/>
                  <a:gd name="connsiteY2" fmla="*/ 786384 h 786384"/>
                  <a:gd name="connsiteX3" fmla="*/ 4572 w 772668"/>
                  <a:gd name="connsiteY3" fmla="*/ 667512 h 786384"/>
                  <a:gd name="connsiteX4" fmla="*/ 0 w 772668"/>
                  <a:gd name="connsiteY4" fmla="*/ 0 h 78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668" h="786384">
                    <a:moveTo>
                      <a:pt x="0" y="0"/>
                    </a:moveTo>
                    <a:lnTo>
                      <a:pt x="772668" y="13716"/>
                    </a:lnTo>
                    <a:lnTo>
                      <a:pt x="772668" y="786384"/>
                    </a:lnTo>
                    <a:lnTo>
                      <a:pt x="4572" y="667512"/>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17" name="任意多边形 116"/>
              <p:cNvSpPr/>
              <p:nvPr/>
            </p:nvSpPr>
            <p:spPr>
              <a:xfrm>
                <a:off x="4704586" y="4293110"/>
                <a:ext cx="1076203" cy="932686"/>
              </a:xfrm>
              <a:custGeom>
                <a:avLst/>
                <a:gdLst>
                  <a:gd name="connsiteX0" fmla="*/ 0 w 1092708"/>
                  <a:gd name="connsiteY0" fmla="*/ 0 h 932688"/>
                  <a:gd name="connsiteX1" fmla="*/ 0 w 1092708"/>
                  <a:gd name="connsiteY1" fmla="*/ 795528 h 932688"/>
                  <a:gd name="connsiteX2" fmla="*/ 1092708 w 1092708"/>
                  <a:gd name="connsiteY2" fmla="*/ 932688 h 932688"/>
                  <a:gd name="connsiteX3" fmla="*/ 1092708 w 1092708"/>
                  <a:gd name="connsiteY3" fmla="*/ 9144 h 932688"/>
                  <a:gd name="connsiteX4" fmla="*/ 0 w 1092708"/>
                  <a:gd name="connsiteY4" fmla="*/ 0 h 932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708" h="932688">
                    <a:moveTo>
                      <a:pt x="0" y="0"/>
                    </a:moveTo>
                    <a:lnTo>
                      <a:pt x="0" y="795528"/>
                    </a:lnTo>
                    <a:lnTo>
                      <a:pt x="1092708" y="932688"/>
                    </a:lnTo>
                    <a:lnTo>
                      <a:pt x="1092708" y="9144"/>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 fill="hold"/>
                                        <p:tgtEl>
                                          <p:spTgt spid="85"/>
                                        </p:tgtEl>
                                        <p:attrNameLst>
                                          <p:attrName>ppt_w</p:attrName>
                                        </p:attrNameLst>
                                      </p:cBhvr>
                                      <p:tavLst>
                                        <p:tav tm="0">
                                          <p:val>
                                            <p:fltVal val="0"/>
                                          </p:val>
                                        </p:tav>
                                        <p:tav tm="100000">
                                          <p:val>
                                            <p:strVal val="#ppt_w"/>
                                          </p:val>
                                        </p:tav>
                                      </p:tavLst>
                                    </p:anim>
                                    <p:anim calcmode="lin" valueType="num">
                                      <p:cBhvr>
                                        <p:cTn id="12" dur="100" fill="hold"/>
                                        <p:tgtEl>
                                          <p:spTgt spid="85"/>
                                        </p:tgtEl>
                                        <p:attrNameLst>
                                          <p:attrName>ppt_h</p:attrName>
                                        </p:attrNameLst>
                                      </p:cBhvr>
                                      <p:tavLst>
                                        <p:tav tm="0">
                                          <p:val>
                                            <p:fltVal val="0"/>
                                          </p:val>
                                        </p:tav>
                                        <p:tav tm="100000">
                                          <p:val>
                                            <p:strVal val="#ppt_h"/>
                                          </p:val>
                                        </p:tav>
                                      </p:tavLst>
                                    </p:anim>
                                    <p:animEffect transition="in" filter="fade">
                                      <p:cBhvr>
                                        <p:cTn id="13" dur="100"/>
                                        <p:tgtEl>
                                          <p:spTgt spid="85"/>
                                        </p:tgtEl>
                                      </p:cBhvr>
                                    </p:animEffect>
                                  </p:childTnLst>
                                </p:cTn>
                              </p:par>
                              <p:par>
                                <p:cTn id="14" presetID="6" presetClass="emph" presetSubtype="0" fill="hold" nodeType="withEffect">
                                  <p:stCondLst>
                                    <p:cond delay="100"/>
                                  </p:stCondLst>
                                  <p:childTnLst>
                                    <p:animScale>
                                      <p:cBhvr>
                                        <p:cTn id="15" dur="100" fill="hold"/>
                                        <p:tgtEl>
                                          <p:spTgt spid="85"/>
                                        </p:tgtEl>
                                      </p:cBhvr>
                                      <p:by x="110000" y="110000"/>
                                    </p:animScale>
                                  </p:childTnLst>
                                </p:cTn>
                              </p:par>
                              <p:par>
                                <p:cTn id="16" presetID="6" presetClass="emph" presetSubtype="0" fill="hold" nodeType="withEffect">
                                  <p:stCondLst>
                                    <p:cond delay="200"/>
                                  </p:stCondLst>
                                  <p:childTnLst>
                                    <p:animScale>
                                      <p:cBhvr>
                                        <p:cTn id="17" dur="200" fill="hold"/>
                                        <p:tgtEl>
                                          <p:spTgt spid="85"/>
                                        </p:tgtEl>
                                      </p:cBhvr>
                                      <p:by x="90000" y="90000"/>
                                    </p:animScale>
                                  </p:childTnLst>
                                </p:cTn>
                              </p:par>
                              <p:par>
                                <p:cTn id="18" presetID="6" presetClass="emph" presetSubtype="0" fill="hold" nodeType="withEffect">
                                  <p:stCondLst>
                                    <p:cond delay="400"/>
                                  </p:stCondLst>
                                  <p:childTnLst>
                                    <p:animScale>
                                      <p:cBhvr>
                                        <p:cTn id="19" dur="100" fill="hold"/>
                                        <p:tgtEl>
                                          <p:spTgt spid="85"/>
                                        </p:tgtEl>
                                      </p:cBhvr>
                                      <p:by x="105000" y="105000"/>
                                    </p:animScale>
                                  </p:childTnLst>
                                </p:cTn>
                              </p:par>
                              <p:par>
                                <p:cTn id="20" presetID="6" presetClass="emph" presetSubtype="0" fill="hold" nodeType="withEffect">
                                  <p:stCondLst>
                                    <p:cond delay="500"/>
                                  </p:stCondLst>
                                  <p:childTnLst>
                                    <p:animScale>
                                      <p:cBhvr>
                                        <p:cTn id="21" dur="200" fill="hold"/>
                                        <p:tgtEl>
                                          <p:spTgt spid="85"/>
                                        </p:tgtEl>
                                      </p:cBhvr>
                                      <p:by x="95000" y="95000"/>
                                    </p:animScale>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97"/>
                                        </p:tgtEl>
                                        <p:attrNameLst>
                                          <p:attrName>style.visibility</p:attrName>
                                        </p:attrNameLst>
                                      </p:cBhvr>
                                      <p:to>
                                        <p:strVal val="visible"/>
                                      </p:to>
                                    </p:set>
                                    <p:anim calcmode="lin" valueType="num">
                                      <p:cBhvr>
                                        <p:cTn id="25" dur="100" fill="hold"/>
                                        <p:tgtEl>
                                          <p:spTgt spid="97"/>
                                        </p:tgtEl>
                                        <p:attrNameLst>
                                          <p:attrName>ppt_w</p:attrName>
                                        </p:attrNameLst>
                                      </p:cBhvr>
                                      <p:tavLst>
                                        <p:tav tm="0">
                                          <p:val>
                                            <p:fltVal val="0"/>
                                          </p:val>
                                        </p:tav>
                                        <p:tav tm="100000">
                                          <p:val>
                                            <p:strVal val="#ppt_w"/>
                                          </p:val>
                                        </p:tav>
                                      </p:tavLst>
                                    </p:anim>
                                    <p:anim calcmode="lin" valueType="num">
                                      <p:cBhvr>
                                        <p:cTn id="26" dur="100" fill="hold"/>
                                        <p:tgtEl>
                                          <p:spTgt spid="97"/>
                                        </p:tgtEl>
                                        <p:attrNameLst>
                                          <p:attrName>ppt_h</p:attrName>
                                        </p:attrNameLst>
                                      </p:cBhvr>
                                      <p:tavLst>
                                        <p:tav tm="0">
                                          <p:val>
                                            <p:fltVal val="0"/>
                                          </p:val>
                                        </p:tav>
                                        <p:tav tm="100000">
                                          <p:val>
                                            <p:strVal val="#ppt_h"/>
                                          </p:val>
                                        </p:tav>
                                      </p:tavLst>
                                    </p:anim>
                                    <p:animEffect transition="in" filter="fade">
                                      <p:cBhvr>
                                        <p:cTn id="27" dur="100"/>
                                        <p:tgtEl>
                                          <p:spTgt spid="97"/>
                                        </p:tgtEl>
                                      </p:cBhvr>
                                    </p:animEffect>
                                  </p:childTnLst>
                                </p:cTn>
                              </p:par>
                              <p:par>
                                <p:cTn id="28" presetID="6" presetClass="emph" presetSubtype="0" fill="hold" nodeType="withEffect">
                                  <p:stCondLst>
                                    <p:cond delay="100"/>
                                  </p:stCondLst>
                                  <p:childTnLst>
                                    <p:animScale>
                                      <p:cBhvr>
                                        <p:cTn id="29" dur="100" fill="hold"/>
                                        <p:tgtEl>
                                          <p:spTgt spid="97"/>
                                        </p:tgtEl>
                                      </p:cBhvr>
                                      <p:by x="110000" y="110000"/>
                                    </p:animScale>
                                  </p:childTnLst>
                                </p:cTn>
                              </p:par>
                              <p:par>
                                <p:cTn id="30" presetID="6" presetClass="emph" presetSubtype="0" fill="hold" nodeType="withEffect">
                                  <p:stCondLst>
                                    <p:cond delay="200"/>
                                  </p:stCondLst>
                                  <p:childTnLst>
                                    <p:animScale>
                                      <p:cBhvr>
                                        <p:cTn id="31" dur="200" fill="hold"/>
                                        <p:tgtEl>
                                          <p:spTgt spid="97"/>
                                        </p:tgtEl>
                                      </p:cBhvr>
                                      <p:by x="90000" y="90000"/>
                                    </p:animScale>
                                  </p:childTnLst>
                                </p:cTn>
                              </p:par>
                              <p:par>
                                <p:cTn id="32" presetID="6" presetClass="emph" presetSubtype="0" fill="hold" nodeType="withEffect">
                                  <p:stCondLst>
                                    <p:cond delay="400"/>
                                  </p:stCondLst>
                                  <p:childTnLst>
                                    <p:animScale>
                                      <p:cBhvr>
                                        <p:cTn id="33" dur="100" fill="hold"/>
                                        <p:tgtEl>
                                          <p:spTgt spid="97"/>
                                        </p:tgtEl>
                                      </p:cBhvr>
                                      <p:by x="105000" y="105000"/>
                                    </p:animScale>
                                  </p:childTnLst>
                                </p:cTn>
                              </p:par>
                              <p:par>
                                <p:cTn id="34" presetID="6" presetClass="emph" presetSubtype="0" fill="hold" nodeType="withEffect">
                                  <p:stCondLst>
                                    <p:cond delay="500"/>
                                  </p:stCondLst>
                                  <p:childTnLst>
                                    <p:animScale>
                                      <p:cBhvr>
                                        <p:cTn id="35" dur="200" fill="hold"/>
                                        <p:tgtEl>
                                          <p:spTgt spid="97"/>
                                        </p:tgtEl>
                                      </p:cBhvr>
                                      <p:by x="95000" y="95000"/>
                                    </p:animScale>
                                  </p:childTnLst>
                                </p:cTn>
                              </p:par>
                            </p:childTnLst>
                          </p:cTn>
                        </p:par>
                        <p:par>
                          <p:cTn id="36" fill="hold">
                            <p:stCondLst>
                              <p:cond delay="1500"/>
                            </p:stCondLst>
                            <p:childTnLst>
                              <p:par>
                                <p:cTn id="37" presetID="53" presetClass="entr" presetSubtype="16" fill="hold"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 fill="hold"/>
                                        <p:tgtEl>
                                          <p:spTgt spid="79"/>
                                        </p:tgtEl>
                                        <p:attrNameLst>
                                          <p:attrName>ppt_w</p:attrName>
                                        </p:attrNameLst>
                                      </p:cBhvr>
                                      <p:tavLst>
                                        <p:tav tm="0">
                                          <p:val>
                                            <p:fltVal val="0"/>
                                          </p:val>
                                        </p:tav>
                                        <p:tav tm="100000">
                                          <p:val>
                                            <p:strVal val="#ppt_w"/>
                                          </p:val>
                                        </p:tav>
                                      </p:tavLst>
                                    </p:anim>
                                    <p:anim calcmode="lin" valueType="num">
                                      <p:cBhvr>
                                        <p:cTn id="40" dur="100" fill="hold"/>
                                        <p:tgtEl>
                                          <p:spTgt spid="79"/>
                                        </p:tgtEl>
                                        <p:attrNameLst>
                                          <p:attrName>ppt_h</p:attrName>
                                        </p:attrNameLst>
                                      </p:cBhvr>
                                      <p:tavLst>
                                        <p:tav tm="0">
                                          <p:val>
                                            <p:fltVal val="0"/>
                                          </p:val>
                                        </p:tav>
                                        <p:tav tm="100000">
                                          <p:val>
                                            <p:strVal val="#ppt_h"/>
                                          </p:val>
                                        </p:tav>
                                      </p:tavLst>
                                    </p:anim>
                                    <p:animEffect transition="in" filter="fade">
                                      <p:cBhvr>
                                        <p:cTn id="41" dur="100"/>
                                        <p:tgtEl>
                                          <p:spTgt spid="79"/>
                                        </p:tgtEl>
                                      </p:cBhvr>
                                    </p:animEffect>
                                  </p:childTnLst>
                                </p:cTn>
                              </p:par>
                              <p:par>
                                <p:cTn id="42" presetID="6" presetClass="emph" presetSubtype="0" fill="hold" nodeType="withEffect">
                                  <p:stCondLst>
                                    <p:cond delay="100"/>
                                  </p:stCondLst>
                                  <p:childTnLst>
                                    <p:animScale>
                                      <p:cBhvr>
                                        <p:cTn id="43" dur="100" fill="hold"/>
                                        <p:tgtEl>
                                          <p:spTgt spid="79"/>
                                        </p:tgtEl>
                                      </p:cBhvr>
                                      <p:by x="110000" y="110000"/>
                                    </p:animScale>
                                  </p:childTnLst>
                                </p:cTn>
                              </p:par>
                              <p:par>
                                <p:cTn id="44" presetID="6" presetClass="emph" presetSubtype="0" fill="hold" nodeType="withEffect">
                                  <p:stCondLst>
                                    <p:cond delay="200"/>
                                  </p:stCondLst>
                                  <p:childTnLst>
                                    <p:animScale>
                                      <p:cBhvr>
                                        <p:cTn id="45" dur="200" fill="hold"/>
                                        <p:tgtEl>
                                          <p:spTgt spid="79"/>
                                        </p:tgtEl>
                                      </p:cBhvr>
                                      <p:by x="90000" y="90000"/>
                                    </p:animScale>
                                  </p:childTnLst>
                                </p:cTn>
                              </p:par>
                              <p:par>
                                <p:cTn id="46" presetID="6" presetClass="emph" presetSubtype="0" fill="hold" nodeType="withEffect">
                                  <p:stCondLst>
                                    <p:cond delay="400"/>
                                  </p:stCondLst>
                                  <p:childTnLst>
                                    <p:animScale>
                                      <p:cBhvr>
                                        <p:cTn id="47" dur="100" fill="hold"/>
                                        <p:tgtEl>
                                          <p:spTgt spid="79"/>
                                        </p:tgtEl>
                                      </p:cBhvr>
                                      <p:by x="105000" y="105000"/>
                                    </p:animScale>
                                  </p:childTnLst>
                                </p:cTn>
                              </p:par>
                              <p:par>
                                <p:cTn id="48" presetID="6" presetClass="emph" presetSubtype="0" fill="hold" nodeType="withEffect">
                                  <p:stCondLst>
                                    <p:cond delay="500"/>
                                  </p:stCondLst>
                                  <p:childTnLst>
                                    <p:animScale>
                                      <p:cBhvr>
                                        <p:cTn id="49" dur="200" fill="hold"/>
                                        <p:tgtEl>
                                          <p:spTgt spid="79"/>
                                        </p:tgtEl>
                                      </p:cBhvr>
                                      <p:by x="95000" y="95000"/>
                                    </p:animScale>
                                  </p:childTnLst>
                                </p:cTn>
                              </p:par>
                            </p:childTnLst>
                          </p:cTn>
                        </p:par>
                        <p:par>
                          <p:cTn id="50" fill="hold">
                            <p:stCondLst>
                              <p:cond delay="2000"/>
                            </p:stCondLst>
                            <p:childTnLst>
                              <p:par>
                                <p:cTn id="51" presetID="53" presetClass="entr" presetSubtype="16" fill="hold" nodeType="afterEffect">
                                  <p:stCondLst>
                                    <p:cond delay="0"/>
                                  </p:stCondLst>
                                  <p:childTnLst>
                                    <p:set>
                                      <p:cBhvr>
                                        <p:cTn id="52" dur="1" fill="hold">
                                          <p:stCondLst>
                                            <p:cond delay="0"/>
                                          </p:stCondLst>
                                        </p:cTn>
                                        <p:tgtEl>
                                          <p:spTgt spid="111"/>
                                        </p:tgtEl>
                                        <p:attrNameLst>
                                          <p:attrName>style.visibility</p:attrName>
                                        </p:attrNameLst>
                                      </p:cBhvr>
                                      <p:to>
                                        <p:strVal val="visible"/>
                                      </p:to>
                                    </p:set>
                                    <p:anim calcmode="lin" valueType="num">
                                      <p:cBhvr>
                                        <p:cTn id="53" dur="100" fill="hold"/>
                                        <p:tgtEl>
                                          <p:spTgt spid="111"/>
                                        </p:tgtEl>
                                        <p:attrNameLst>
                                          <p:attrName>ppt_w</p:attrName>
                                        </p:attrNameLst>
                                      </p:cBhvr>
                                      <p:tavLst>
                                        <p:tav tm="0">
                                          <p:val>
                                            <p:fltVal val="0"/>
                                          </p:val>
                                        </p:tav>
                                        <p:tav tm="100000">
                                          <p:val>
                                            <p:strVal val="#ppt_w"/>
                                          </p:val>
                                        </p:tav>
                                      </p:tavLst>
                                    </p:anim>
                                    <p:anim calcmode="lin" valueType="num">
                                      <p:cBhvr>
                                        <p:cTn id="54" dur="100" fill="hold"/>
                                        <p:tgtEl>
                                          <p:spTgt spid="111"/>
                                        </p:tgtEl>
                                        <p:attrNameLst>
                                          <p:attrName>ppt_h</p:attrName>
                                        </p:attrNameLst>
                                      </p:cBhvr>
                                      <p:tavLst>
                                        <p:tav tm="0">
                                          <p:val>
                                            <p:fltVal val="0"/>
                                          </p:val>
                                        </p:tav>
                                        <p:tav tm="100000">
                                          <p:val>
                                            <p:strVal val="#ppt_h"/>
                                          </p:val>
                                        </p:tav>
                                      </p:tavLst>
                                    </p:anim>
                                    <p:animEffect transition="in" filter="fade">
                                      <p:cBhvr>
                                        <p:cTn id="55" dur="100"/>
                                        <p:tgtEl>
                                          <p:spTgt spid="111"/>
                                        </p:tgtEl>
                                      </p:cBhvr>
                                    </p:animEffect>
                                  </p:childTnLst>
                                </p:cTn>
                              </p:par>
                              <p:par>
                                <p:cTn id="56" presetID="6" presetClass="emph" presetSubtype="0" fill="hold" nodeType="withEffect">
                                  <p:stCondLst>
                                    <p:cond delay="100"/>
                                  </p:stCondLst>
                                  <p:childTnLst>
                                    <p:animScale>
                                      <p:cBhvr>
                                        <p:cTn id="57" dur="100" fill="hold"/>
                                        <p:tgtEl>
                                          <p:spTgt spid="111"/>
                                        </p:tgtEl>
                                      </p:cBhvr>
                                      <p:by x="110000" y="110000"/>
                                    </p:animScale>
                                  </p:childTnLst>
                                </p:cTn>
                              </p:par>
                              <p:par>
                                <p:cTn id="58" presetID="6" presetClass="emph" presetSubtype="0" fill="hold" nodeType="withEffect">
                                  <p:stCondLst>
                                    <p:cond delay="200"/>
                                  </p:stCondLst>
                                  <p:childTnLst>
                                    <p:animScale>
                                      <p:cBhvr>
                                        <p:cTn id="59" dur="200" fill="hold"/>
                                        <p:tgtEl>
                                          <p:spTgt spid="111"/>
                                        </p:tgtEl>
                                      </p:cBhvr>
                                      <p:by x="90000" y="90000"/>
                                    </p:animScale>
                                  </p:childTnLst>
                                </p:cTn>
                              </p:par>
                              <p:par>
                                <p:cTn id="60" presetID="6" presetClass="emph" presetSubtype="0" fill="hold" nodeType="withEffect">
                                  <p:stCondLst>
                                    <p:cond delay="400"/>
                                  </p:stCondLst>
                                  <p:childTnLst>
                                    <p:animScale>
                                      <p:cBhvr>
                                        <p:cTn id="61" dur="100" fill="hold"/>
                                        <p:tgtEl>
                                          <p:spTgt spid="111"/>
                                        </p:tgtEl>
                                      </p:cBhvr>
                                      <p:by x="105000" y="105000"/>
                                    </p:animScale>
                                  </p:childTnLst>
                                </p:cTn>
                              </p:par>
                              <p:par>
                                <p:cTn id="62" presetID="6" presetClass="emph" presetSubtype="0" fill="hold" nodeType="withEffect">
                                  <p:stCondLst>
                                    <p:cond delay="500"/>
                                  </p:stCondLst>
                                  <p:childTnLst>
                                    <p:animScale>
                                      <p:cBhvr>
                                        <p:cTn id="63" dur="200" fill="hold"/>
                                        <p:tgtEl>
                                          <p:spTgt spid="111"/>
                                        </p:tgtEl>
                                      </p:cBhvr>
                                      <p:by x="95000" y="95000"/>
                                    </p:animScale>
                                  </p:childTnLst>
                                </p:cTn>
                              </p:par>
                            </p:childTnLst>
                          </p:cTn>
                        </p:par>
                        <p:par>
                          <p:cTn id="64" fill="hold">
                            <p:stCondLst>
                              <p:cond delay="2500"/>
                            </p:stCondLst>
                            <p:childTnLst>
                              <p:par>
                                <p:cTn id="65" presetID="53" presetClass="entr" presetSubtype="16"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p:cTn id="67" dur="100" fill="hold"/>
                                        <p:tgtEl>
                                          <p:spTgt spid="91"/>
                                        </p:tgtEl>
                                        <p:attrNameLst>
                                          <p:attrName>ppt_w</p:attrName>
                                        </p:attrNameLst>
                                      </p:cBhvr>
                                      <p:tavLst>
                                        <p:tav tm="0">
                                          <p:val>
                                            <p:fltVal val="0"/>
                                          </p:val>
                                        </p:tav>
                                        <p:tav tm="100000">
                                          <p:val>
                                            <p:strVal val="#ppt_w"/>
                                          </p:val>
                                        </p:tav>
                                      </p:tavLst>
                                    </p:anim>
                                    <p:anim calcmode="lin" valueType="num">
                                      <p:cBhvr>
                                        <p:cTn id="68" dur="100" fill="hold"/>
                                        <p:tgtEl>
                                          <p:spTgt spid="91"/>
                                        </p:tgtEl>
                                        <p:attrNameLst>
                                          <p:attrName>ppt_h</p:attrName>
                                        </p:attrNameLst>
                                      </p:cBhvr>
                                      <p:tavLst>
                                        <p:tav tm="0">
                                          <p:val>
                                            <p:fltVal val="0"/>
                                          </p:val>
                                        </p:tav>
                                        <p:tav tm="100000">
                                          <p:val>
                                            <p:strVal val="#ppt_h"/>
                                          </p:val>
                                        </p:tav>
                                      </p:tavLst>
                                    </p:anim>
                                    <p:animEffect transition="in" filter="fade">
                                      <p:cBhvr>
                                        <p:cTn id="69" dur="100"/>
                                        <p:tgtEl>
                                          <p:spTgt spid="91"/>
                                        </p:tgtEl>
                                      </p:cBhvr>
                                    </p:animEffect>
                                  </p:childTnLst>
                                </p:cTn>
                              </p:par>
                              <p:par>
                                <p:cTn id="70" presetID="6" presetClass="emph" presetSubtype="0" fill="hold" nodeType="withEffect">
                                  <p:stCondLst>
                                    <p:cond delay="100"/>
                                  </p:stCondLst>
                                  <p:childTnLst>
                                    <p:animScale>
                                      <p:cBhvr>
                                        <p:cTn id="71" dur="100" fill="hold"/>
                                        <p:tgtEl>
                                          <p:spTgt spid="91"/>
                                        </p:tgtEl>
                                      </p:cBhvr>
                                      <p:by x="110000" y="110000"/>
                                    </p:animScale>
                                  </p:childTnLst>
                                </p:cTn>
                              </p:par>
                              <p:par>
                                <p:cTn id="72" presetID="6" presetClass="emph" presetSubtype="0" fill="hold" nodeType="withEffect">
                                  <p:stCondLst>
                                    <p:cond delay="200"/>
                                  </p:stCondLst>
                                  <p:childTnLst>
                                    <p:animScale>
                                      <p:cBhvr>
                                        <p:cTn id="73" dur="200" fill="hold"/>
                                        <p:tgtEl>
                                          <p:spTgt spid="91"/>
                                        </p:tgtEl>
                                      </p:cBhvr>
                                      <p:by x="90000" y="90000"/>
                                    </p:animScale>
                                  </p:childTnLst>
                                </p:cTn>
                              </p:par>
                              <p:par>
                                <p:cTn id="74" presetID="6" presetClass="emph" presetSubtype="0" fill="hold" nodeType="withEffect">
                                  <p:stCondLst>
                                    <p:cond delay="400"/>
                                  </p:stCondLst>
                                  <p:childTnLst>
                                    <p:animScale>
                                      <p:cBhvr>
                                        <p:cTn id="75" dur="100" fill="hold"/>
                                        <p:tgtEl>
                                          <p:spTgt spid="91"/>
                                        </p:tgtEl>
                                      </p:cBhvr>
                                      <p:by x="105000" y="105000"/>
                                    </p:animScale>
                                  </p:childTnLst>
                                </p:cTn>
                              </p:par>
                              <p:par>
                                <p:cTn id="76" presetID="6" presetClass="emph" presetSubtype="0" fill="hold" nodeType="withEffect">
                                  <p:stCondLst>
                                    <p:cond delay="500"/>
                                  </p:stCondLst>
                                  <p:childTnLst>
                                    <p:animScale>
                                      <p:cBhvr>
                                        <p:cTn id="77" dur="200" fill="hold"/>
                                        <p:tgtEl>
                                          <p:spTgt spid="91"/>
                                        </p:tgtEl>
                                      </p:cBhvr>
                                      <p:by x="95000" y="95000"/>
                                    </p:animScale>
                                  </p:childTnLst>
                                </p:cTn>
                              </p:par>
                            </p:childTnLst>
                          </p:cTn>
                        </p:par>
                        <p:par>
                          <p:cTn id="78" fill="hold">
                            <p:stCondLst>
                              <p:cond delay="3000"/>
                            </p:stCondLst>
                            <p:childTnLst>
                              <p:par>
                                <p:cTn id="79" presetID="53" presetClass="entr" presetSubtype="16" fill="hold" nodeType="after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100" fill="hold"/>
                                        <p:tgtEl>
                                          <p:spTgt spid="103"/>
                                        </p:tgtEl>
                                        <p:attrNameLst>
                                          <p:attrName>ppt_w</p:attrName>
                                        </p:attrNameLst>
                                      </p:cBhvr>
                                      <p:tavLst>
                                        <p:tav tm="0">
                                          <p:val>
                                            <p:fltVal val="0"/>
                                          </p:val>
                                        </p:tav>
                                        <p:tav tm="100000">
                                          <p:val>
                                            <p:strVal val="#ppt_w"/>
                                          </p:val>
                                        </p:tav>
                                      </p:tavLst>
                                    </p:anim>
                                    <p:anim calcmode="lin" valueType="num">
                                      <p:cBhvr>
                                        <p:cTn id="82" dur="100" fill="hold"/>
                                        <p:tgtEl>
                                          <p:spTgt spid="103"/>
                                        </p:tgtEl>
                                        <p:attrNameLst>
                                          <p:attrName>ppt_h</p:attrName>
                                        </p:attrNameLst>
                                      </p:cBhvr>
                                      <p:tavLst>
                                        <p:tav tm="0">
                                          <p:val>
                                            <p:fltVal val="0"/>
                                          </p:val>
                                        </p:tav>
                                        <p:tav tm="100000">
                                          <p:val>
                                            <p:strVal val="#ppt_h"/>
                                          </p:val>
                                        </p:tav>
                                      </p:tavLst>
                                    </p:anim>
                                    <p:animEffect transition="in" filter="fade">
                                      <p:cBhvr>
                                        <p:cTn id="83" dur="100"/>
                                        <p:tgtEl>
                                          <p:spTgt spid="103"/>
                                        </p:tgtEl>
                                      </p:cBhvr>
                                    </p:animEffect>
                                  </p:childTnLst>
                                </p:cTn>
                              </p:par>
                              <p:par>
                                <p:cTn id="84" presetID="6" presetClass="emph" presetSubtype="0" fill="hold" nodeType="withEffect">
                                  <p:stCondLst>
                                    <p:cond delay="100"/>
                                  </p:stCondLst>
                                  <p:childTnLst>
                                    <p:animScale>
                                      <p:cBhvr>
                                        <p:cTn id="85" dur="100" fill="hold"/>
                                        <p:tgtEl>
                                          <p:spTgt spid="103"/>
                                        </p:tgtEl>
                                      </p:cBhvr>
                                      <p:by x="110000" y="110000"/>
                                    </p:animScale>
                                  </p:childTnLst>
                                </p:cTn>
                              </p:par>
                              <p:par>
                                <p:cTn id="86" presetID="6" presetClass="emph" presetSubtype="0" fill="hold" nodeType="withEffect">
                                  <p:stCondLst>
                                    <p:cond delay="200"/>
                                  </p:stCondLst>
                                  <p:childTnLst>
                                    <p:animScale>
                                      <p:cBhvr>
                                        <p:cTn id="87" dur="200" fill="hold"/>
                                        <p:tgtEl>
                                          <p:spTgt spid="103"/>
                                        </p:tgtEl>
                                      </p:cBhvr>
                                      <p:by x="90000" y="90000"/>
                                    </p:animScale>
                                  </p:childTnLst>
                                </p:cTn>
                              </p:par>
                              <p:par>
                                <p:cTn id="88" presetID="6" presetClass="emph" presetSubtype="0" fill="hold" nodeType="withEffect">
                                  <p:stCondLst>
                                    <p:cond delay="400"/>
                                  </p:stCondLst>
                                  <p:childTnLst>
                                    <p:animScale>
                                      <p:cBhvr>
                                        <p:cTn id="89" dur="100" fill="hold"/>
                                        <p:tgtEl>
                                          <p:spTgt spid="103"/>
                                        </p:tgtEl>
                                      </p:cBhvr>
                                      <p:by x="105000" y="105000"/>
                                    </p:animScale>
                                  </p:childTnLst>
                                </p:cTn>
                              </p:par>
                              <p:par>
                                <p:cTn id="90" presetID="6" presetClass="emph" presetSubtype="0" fill="hold" nodeType="withEffect">
                                  <p:stCondLst>
                                    <p:cond delay="500"/>
                                  </p:stCondLst>
                                  <p:childTnLst>
                                    <p:animScale>
                                      <p:cBhvr>
                                        <p:cTn id="91" dur="200" fill="hold"/>
                                        <p:tgtEl>
                                          <p:spTgt spid="103"/>
                                        </p:tgtEl>
                                      </p:cBhvr>
                                      <p:by x="95000" y="95000"/>
                                    </p:animScale>
                                  </p:childTnLst>
                                </p:cTn>
                              </p:par>
                            </p:childTnLst>
                          </p:cTn>
                        </p:par>
                        <p:par>
                          <p:cTn id="92" fill="hold">
                            <p:stCondLst>
                              <p:cond delay="3500"/>
                            </p:stCondLst>
                            <p:childTnLst>
                              <p:par>
                                <p:cTn id="93" presetID="12" presetClass="entr" presetSubtype="2"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 calcmode="lin" valueType="num">
                                      <p:cBhvr additive="base">
                                        <p:cTn id="95" dur="500"/>
                                        <p:tgtEl>
                                          <p:spTgt spid="62"/>
                                        </p:tgtEl>
                                        <p:attrNameLst>
                                          <p:attrName>ppt_x</p:attrName>
                                        </p:attrNameLst>
                                      </p:cBhvr>
                                      <p:tavLst>
                                        <p:tav tm="0">
                                          <p:val>
                                            <p:strVal val="#ppt_x+#ppt_w*1.125000"/>
                                          </p:val>
                                        </p:tav>
                                        <p:tav tm="100000">
                                          <p:val>
                                            <p:strVal val="#ppt_x"/>
                                          </p:val>
                                        </p:tav>
                                      </p:tavLst>
                                    </p:anim>
                                    <p:animEffect transition="in" filter="wipe(left)">
                                      <p:cBhvr>
                                        <p:cTn id="96" dur="500"/>
                                        <p:tgtEl>
                                          <p:spTgt spid="62"/>
                                        </p:tgtEl>
                                      </p:cBhvr>
                                    </p:animEffect>
                                  </p:childTnLst>
                                </p:cTn>
                              </p:par>
                              <p:par>
                                <p:cTn id="97" presetID="12" presetClass="entr" presetSubtype="8" fill="hold" nodeType="with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additive="base">
                                        <p:cTn id="99" dur="500"/>
                                        <p:tgtEl>
                                          <p:spTgt spid="47"/>
                                        </p:tgtEl>
                                        <p:attrNameLst>
                                          <p:attrName>ppt_x</p:attrName>
                                        </p:attrNameLst>
                                      </p:cBhvr>
                                      <p:tavLst>
                                        <p:tav tm="0">
                                          <p:val>
                                            <p:strVal val="#ppt_x-#ppt_w*1.125000"/>
                                          </p:val>
                                        </p:tav>
                                        <p:tav tm="100000">
                                          <p:val>
                                            <p:strVal val="#ppt_x"/>
                                          </p:val>
                                        </p:tav>
                                      </p:tavLst>
                                    </p:anim>
                                    <p:animEffect transition="in" filter="wipe(right)">
                                      <p:cBhvr>
                                        <p:cTn id="100" dur="500"/>
                                        <p:tgtEl>
                                          <p:spTgt spid="47"/>
                                        </p:tgtEl>
                                      </p:cBhvr>
                                    </p:animEffect>
                                  </p:childTnLst>
                                </p:cTn>
                              </p:par>
                            </p:childTnLst>
                          </p:cTn>
                        </p:par>
                        <p:par>
                          <p:cTn id="101" fill="hold">
                            <p:stCondLst>
                              <p:cond delay="4000"/>
                            </p:stCondLst>
                            <p:childTnLst>
                              <p:par>
                                <p:cTn id="102" presetID="12" presetClass="entr" presetSubtype="2" fill="hold" nodeType="afterEffect">
                                  <p:stCondLst>
                                    <p:cond delay="0"/>
                                  </p:stCondLst>
                                  <p:childTnLst>
                                    <p:set>
                                      <p:cBhvr>
                                        <p:cTn id="103" dur="1" fill="hold">
                                          <p:stCondLst>
                                            <p:cond delay="0"/>
                                          </p:stCondLst>
                                        </p:cTn>
                                        <p:tgtEl>
                                          <p:spTgt spid="67"/>
                                        </p:tgtEl>
                                        <p:attrNameLst>
                                          <p:attrName>style.visibility</p:attrName>
                                        </p:attrNameLst>
                                      </p:cBhvr>
                                      <p:to>
                                        <p:strVal val="visible"/>
                                      </p:to>
                                    </p:set>
                                    <p:anim calcmode="lin" valueType="num">
                                      <p:cBhvr additive="base">
                                        <p:cTn id="104" dur="500"/>
                                        <p:tgtEl>
                                          <p:spTgt spid="67"/>
                                        </p:tgtEl>
                                        <p:attrNameLst>
                                          <p:attrName>ppt_x</p:attrName>
                                        </p:attrNameLst>
                                      </p:cBhvr>
                                      <p:tavLst>
                                        <p:tav tm="0">
                                          <p:val>
                                            <p:strVal val="#ppt_x+#ppt_w*1.125000"/>
                                          </p:val>
                                        </p:tav>
                                        <p:tav tm="100000">
                                          <p:val>
                                            <p:strVal val="#ppt_x"/>
                                          </p:val>
                                        </p:tav>
                                      </p:tavLst>
                                    </p:anim>
                                    <p:animEffect transition="in" filter="wipe(left)">
                                      <p:cBhvr>
                                        <p:cTn id="105" dur="500"/>
                                        <p:tgtEl>
                                          <p:spTgt spid="67"/>
                                        </p:tgtEl>
                                      </p:cBhvr>
                                    </p:animEffect>
                                  </p:childTnLst>
                                </p:cTn>
                              </p:par>
                              <p:par>
                                <p:cTn id="106" presetID="12" presetClass="entr" presetSubtype="8" fill="hold" nodeType="withEffect">
                                  <p:stCondLst>
                                    <p:cond delay="0"/>
                                  </p:stCondLst>
                                  <p:childTnLst>
                                    <p:set>
                                      <p:cBhvr>
                                        <p:cTn id="107" dur="1" fill="hold">
                                          <p:stCondLst>
                                            <p:cond delay="0"/>
                                          </p:stCondLst>
                                        </p:cTn>
                                        <p:tgtEl>
                                          <p:spTgt spid="57"/>
                                        </p:tgtEl>
                                        <p:attrNameLst>
                                          <p:attrName>style.visibility</p:attrName>
                                        </p:attrNameLst>
                                      </p:cBhvr>
                                      <p:to>
                                        <p:strVal val="visible"/>
                                      </p:to>
                                    </p:set>
                                    <p:anim calcmode="lin" valueType="num">
                                      <p:cBhvr additive="base">
                                        <p:cTn id="108" dur="500"/>
                                        <p:tgtEl>
                                          <p:spTgt spid="57"/>
                                        </p:tgtEl>
                                        <p:attrNameLst>
                                          <p:attrName>ppt_x</p:attrName>
                                        </p:attrNameLst>
                                      </p:cBhvr>
                                      <p:tavLst>
                                        <p:tav tm="0">
                                          <p:val>
                                            <p:strVal val="#ppt_x-#ppt_w*1.125000"/>
                                          </p:val>
                                        </p:tav>
                                        <p:tav tm="100000">
                                          <p:val>
                                            <p:strVal val="#ppt_x"/>
                                          </p:val>
                                        </p:tav>
                                      </p:tavLst>
                                    </p:anim>
                                    <p:animEffect transition="in" filter="wipe(right)">
                                      <p:cBhvr>
                                        <p:cTn id="109" dur="500"/>
                                        <p:tgtEl>
                                          <p:spTgt spid="57"/>
                                        </p:tgtEl>
                                      </p:cBhvr>
                                    </p:animEffect>
                                  </p:childTnLst>
                                </p:cTn>
                              </p:par>
                            </p:childTnLst>
                          </p:cTn>
                        </p:par>
                        <p:par>
                          <p:cTn id="110" fill="hold">
                            <p:stCondLst>
                              <p:cond delay="4500"/>
                            </p:stCondLst>
                            <p:childTnLst>
                              <p:par>
                                <p:cTn id="111" presetID="12" presetClass="entr" presetSubtype="2" fill="hold" nodeType="afterEffect">
                                  <p:stCondLst>
                                    <p:cond delay="0"/>
                                  </p:stCondLst>
                                  <p:childTnLst>
                                    <p:set>
                                      <p:cBhvr>
                                        <p:cTn id="112" dur="1" fill="hold">
                                          <p:stCondLst>
                                            <p:cond delay="0"/>
                                          </p:stCondLst>
                                        </p:cTn>
                                        <p:tgtEl>
                                          <p:spTgt spid="72"/>
                                        </p:tgtEl>
                                        <p:attrNameLst>
                                          <p:attrName>style.visibility</p:attrName>
                                        </p:attrNameLst>
                                      </p:cBhvr>
                                      <p:to>
                                        <p:strVal val="visible"/>
                                      </p:to>
                                    </p:set>
                                    <p:anim calcmode="lin" valueType="num">
                                      <p:cBhvr additive="base">
                                        <p:cTn id="113" dur="500"/>
                                        <p:tgtEl>
                                          <p:spTgt spid="72"/>
                                        </p:tgtEl>
                                        <p:attrNameLst>
                                          <p:attrName>ppt_x</p:attrName>
                                        </p:attrNameLst>
                                      </p:cBhvr>
                                      <p:tavLst>
                                        <p:tav tm="0">
                                          <p:val>
                                            <p:strVal val="#ppt_x+#ppt_w*1.125000"/>
                                          </p:val>
                                        </p:tav>
                                        <p:tav tm="100000">
                                          <p:val>
                                            <p:strVal val="#ppt_x"/>
                                          </p:val>
                                        </p:tav>
                                      </p:tavLst>
                                    </p:anim>
                                    <p:animEffect transition="in" filter="wipe(left)">
                                      <p:cBhvr>
                                        <p:cTn id="114" dur="500"/>
                                        <p:tgtEl>
                                          <p:spTgt spid="72"/>
                                        </p:tgtEl>
                                      </p:cBhvr>
                                    </p:animEffect>
                                  </p:childTnLst>
                                </p:cTn>
                              </p:par>
                              <p:par>
                                <p:cTn id="115" presetID="12" presetClass="entr" presetSubtype="8" fill="hold" nodeType="with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additive="base">
                                        <p:cTn id="117" dur="500"/>
                                        <p:tgtEl>
                                          <p:spTgt spid="52"/>
                                        </p:tgtEl>
                                        <p:attrNameLst>
                                          <p:attrName>ppt_x</p:attrName>
                                        </p:attrNameLst>
                                      </p:cBhvr>
                                      <p:tavLst>
                                        <p:tav tm="0">
                                          <p:val>
                                            <p:strVal val="#ppt_x-#ppt_w*1.125000"/>
                                          </p:val>
                                        </p:tav>
                                        <p:tav tm="100000">
                                          <p:val>
                                            <p:strVal val="#ppt_x"/>
                                          </p:val>
                                        </p:tav>
                                      </p:tavLst>
                                    </p:anim>
                                    <p:animEffect transition="in" filter="wipe(right)">
                                      <p:cBhvr>
                                        <p:cTn id="11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smtClean="0">
                <a:solidFill>
                  <a:srgbClr val="00B0BE"/>
                </a:solidFill>
                <a:latin typeface="微软雅黑" panose="020B0503020204020204" pitchFamily="34" charset="-122"/>
                <a:ea typeface="微软雅黑" panose="020B0503020204020204" pitchFamily="34" charset="-122"/>
              </a:rPr>
              <a:t>单击添加标题</a:t>
            </a:r>
            <a:endParaRPr lang="zh-CN" altLang="en-US" sz="1800" b="1" dirty="0">
              <a:solidFill>
                <a:srgbClr val="00B0BE"/>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962752" y="1214391"/>
            <a:ext cx="2914939" cy="2913884"/>
            <a:chOff x="3949820" y="1619561"/>
            <a:chExt cx="3886079" cy="3886079"/>
          </a:xfrm>
        </p:grpSpPr>
        <p:grpSp>
          <p:nvGrpSpPr>
            <p:cNvPr id="5" name="组合 4"/>
            <p:cNvGrpSpPr/>
            <p:nvPr/>
          </p:nvGrpSpPr>
          <p:grpSpPr>
            <a:xfrm rot="2031950">
              <a:off x="3949820" y="1619561"/>
              <a:ext cx="3886079" cy="3886079"/>
              <a:chOff x="743479" y="1548106"/>
              <a:chExt cx="3941689" cy="3941690"/>
            </a:xfrm>
          </p:grpSpPr>
          <p:sp>
            <p:nvSpPr>
              <p:cNvPr id="7" name="饼形 6"/>
              <p:cNvSpPr/>
              <p:nvPr/>
            </p:nvSpPr>
            <p:spPr>
              <a:xfrm>
                <a:off x="743479" y="1548106"/>
                <a:ext cx="3941689" cy="3941690"/>
              </a:xfrm>
              <a:prstGeom prst="pie">
                <a:avLst>
                  <a:gd name="adj1" fmla="val 5499603"/>
                  <a:gd name="adj2" fmla="val 14142560"/>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black"/>
                  </a:solidFill>
                </a:endParaRPr>
              </a:p>
            </p:txBody>
          </p:sp>
          <p:sp>
            <p:nvSpPr>
              <p:cNvPr id="8" name="饼形 7"/>
              <p:cNvSpPr/>
              <p:nvPr/>
            </p:nvSpPr>
            <p:spPr>
              <a:xfrm>
                <a:off x="743479" y="1548106"/>
                <a:ext cx="3941689" cy="3941690"/>
              </a:xfrm>
              <a:prstGeom prst="pie">
                <a:avLst>
                  <a:gd name="adj1" fmla="val 20312866"/>
                  <a:gd name="adj2" fmla="val 5509031"/>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black"/>
                  </a:solidFill>
                </a:endParaRPr>
              </a:p>
            </p:txBody>
          </p:sp>
          <p:sp>
            <p:nvSpPr>
              <p:cNvPr id="9" name="饼形 8"/>
              <p:cNvSpPr/>
              <p:nvPr/>
            </p:nvSpPr>
            <p:spPr>
              <a:xfrm>
                <a:off x="743479" y="1548106"/>
                <a:ext cx="3941689" cy="3941690"/>
              </a:xfrm>
              <a:prstGeom prst="pie">
                <a:avLst>
                  <a:gd name="adj1" fmla="val 14082830"/>
                  <a:gd name="adj2" fmla="val 20306643"/>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black"/>
                  </a:solidFill>
                </a:endParaRPr>
              </a:p>
            </p:txBody>
          </p:sp>
          <p:sp>
            <p:nvSpPr>
              <p:cNvPr id="10" name="椭圆 9"/>
              <p:cNvSpPr/>
              <p:nvPr/>
            </p:nvSpPr>
            <p:spPr>
              <a:xfrm>
                <a:off x="1151852" y="1956480"/>
                <a:ext cx="3124943" cy="3124943"/>
              </a:xfrm>
              <a:prstGeom prst="ellipse">
                <a:avLst/>
              </a:prstGeom>
              <a:gradFill>
                <a:gsLst>
                  <a:gs pos="100000">
                    <a:srgbClr val="F7F7F7"/>
                  </a:gs>
                  <a:gs pos="0">
                    <a:srgbClr val="B0B0B0"/>
                  </a:gs>
                </a:gsLst>
                <a:lin ang="2700000" scaled="1"/>
              </a:gradFill>
              <a:ln w="63500">
                <a:gradFill flip="none" rotWithShape="1">
                  <a:gsLst>
                    <a:gs pos="0">
                      <a:schemeClr val="bg1"/>
                    </a:gs>
                    <a:gs pos="100000">
                      <a:schemeClr val="bg1">
                        <a:lumMod val="65000"/>
                      </a:schemeClr>
                    </a:gs>
                  </a:gsLst>
                  <a:lin ang="2700000" scaled="1"/>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6" name="文本框 32"/>
            <p:cNvSpPr txBox="1"/>
            <p:nvPr/>
          </p:nvSpPr>
          <p:spPr>
            <a:xfrm>
              <a:off x="4961931" y="2925738"/>
              <a:ext cx="1861855" cy="1231392"/>
            </a:xfrm>
            <a:prstGeom prst="rect">
              <a:avLst/>
            </a:prstGeom>
            <a:noFill/>
          </p:spPr>
          <p:txBody>
            <a:bodyPr wrap="square" rtlCol="0">
              <a:spAutoFit/>
            </a:bodyPr>
            <a:lstStyle/>
            <a:p>
              <a:pPr algn="ctr">
                <a:lnSpc>
                  <a:spcPct val="120000"/>
                </a:lnSpc>
              </a:pPr>
              <a:r>
                <a:rPr lang="zh-CN" altLang="en-US" sz="2250" dirty="0">
                  <a:solidFill>
                    <a:srgbClr val="01ACBE"/>
                  </a:solidFill>
                  <a:latin typeface="微软雅黑" panose="020B0503020204020204" pitchFamily="34" charset="-122"/>
                  <a:ea typeface="微软雅黑" panose="020B0503020204020204" pitchFamily="34" charset="-122"/>
                </a:rPr>
                <a:t>点击此处</a:t>
              </a:r>
              <a:endParaRPr lang="en-US" altLang="zh-CN" sz="2250" dirty="0">
                <a:solidFill>
                  <a:srgbClr val="01ACBE"/>
                </a:solidFill>
                <a:latin typeface="微软雅黑" panose="020B0503020204020204" pitchFamily="34" charset="-122"/>
                <a:ea typeface="微软雅黑" panose="020B0503020204020204" pitchFamily="34" charset="-122"/>
              </a:endParaRPr>
            </a:p>
            <a:p>
              <a:pPr algn="ctr">
                <a:lnSpc>
                  <a:spcPct val="120000"/>
                </a:lnSpc>
              </a:pPr>
              <a:r>
                <a:rPr lang="zh-CN" altLang="en-US" sz="2250" dirty="0">
                  <a:solidFill>
                    <a:srgbClr val="01ACBE"/>
                  </a:solidFill>
                  <a:latin typeface="微软雅黑" panose="020B0503020204020204" pitchFamily="34" charset="-122"/>
                  <a:ea typeface="微软雅黑" panose="020B0503020204020204" pitchFamily="34" charset="-122"/>
                </a:rPr>
                <a:t>添加标题</a:t>
              </a:r>
              <a:endParaRPr lang="zh-CN" altLang="en-US" sz="2250" dirty="0">
                <a:solidFill>
                  <a:srgbClr val="01ACBE"/>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2344772" y="1962697"/>
            <a:ext cx="878117" cy="877799"/>
            <a:chOff x="4297826" y="4749111"/>
            <a:chExt cx="1170670" cy="1170670"/>
          </a:xfrm>
        </p:grpSpPr>
        <p:grpSp>
          <p:nvGrpSpPr>
            <p:cNvPr id="12" name="组合 11"/>
            <p:cNvGrpSpPr/>
            <p:nvPr/>
          </p:nvGrpSpPr>
          <p:grpSpPr>
            <a:xfrm>
              <a:off x="4297826" y="4749111"/>
              <a:ext cx="1170670" cy="1170670"/>
              <a:chOff x="2586038" y="2761615"/>
              <a:chExt cx="1334770" cy="1334770"/>
            </a:xfrm>
          </p:grpSpPr>
          <p:sp>
            <p:nvSpPr>
              <p:cNvPr id="21" name="椭圆 20"/>
              <p:cNvSpPr/>
              <p:nvPr/>
            </p:nvSpPr>
            <p:spPr>
              <a:xfrm>
                <a:off x="2586038" y="2761615"/>
                <a:ext cx="1334770" cy="1334770"/>
              </a:xfrm>
              <a:prstGeom prst="ellips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2" name="椭圆 21"/>
              <p:cNvSpPr/>
              <p:nvPr/>
            </p:nvSpPr>
            <p:spPr>
              <a:xfrm>
                <a:off x="2742565" y="2919095"/>
                <a:ext cx="1019810" cy="1019810"/>
              </a:xfrm>
              <a:prstGeom prst="ellipse">
                <a:avLst/>
              </a:prstGeom>
              <a:gradFill>
                <a:gsLst>
                  <a:gs pos="100000">
                    <a:srgbClr val="F7F7F7"/>
                  </a:gs>
                  <a:gs pos="0">
                    <a:srgbClr val="B0B0B0"/>
                  </a:gs>
                </a:gsLst>
                <a:lin ang="2700000" scaled="1"/>
              </a:gradFill>
              <a:ln w="3810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3" name="Group 52"/>
            <p:cNvGrpSpPr>
              <a:grpSpLocks noChangeAspect="1"/>
            </p:cNvGrpSpPr>
            <p:nvPr/>
          </p:nvGrpSpPr>
          <p:grpSpPr bwMode="auto">
            <a:xfrm>
              <a:off x="4664238" y="5118239"/>
              <a:ext cx="436173" cy="432413"/>
              <a:chOff x="3783" y="2102"/>
              <a:chExt cx="116" cy="115"/>
            </a:xfrm>
            <a:solidFill>
              <a:srgbClr val="E87071"/>
            </a:solidFill>
            <a:effectLst/>
          </p:grpSpPr>
          <p:sp>
            <p:nvSpPr>
              <p:cNvPr id="14"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5"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7"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8"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9"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0"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23" name="组合 22"/>
          <p:cNvGrpSpPr/>
          <p:nvPr/>
        </p:nvGrpSpPr>
        <p:grpSpPr>
          <a:xfrm>
            <a:off x="4653477" y="3790663"/>
            <a:ext cx="878117" cy="877799"/>
            <a:chOff x="7585822" y="3753035"/>
            <a:chExt cx="1170670" cy="1170670"/>
          </a:xfrm>
        </p:grpSpPr>
        <p:grpSp>
          <p:nvGrpSpPr>
            <p:cNvPr id="24" name="组合 23"/>
            <p:cNvGrpSpPr/>
            <p:nvPr/>
          </p:nvGrpSpPr>
          <p:grpSpPr>
            <a:xfrm>
              <a:off x="7585822" y="3753035"/>
              <a:ext cx="1170670" cy="1170670"/>
              <a:chOff x="2586038" y="2761615"/>
              <a:chExt cx="1334770" cy="1334770"/>
            </a:xfrm>
          </p:grpSpPr>
          <p:sp>
            <p:nvSpPr>
              <p:cNvPr id="29" name="椭圆 28"/>
              <p:cNvSpPr/>
              <p:nvPr/>
            </p:nvSpPr>
            <p:spPr>
              <a:xfrm>
                <a:off x="2586038" y="2761615"/>
                <a:ext cx="1334770" cy="1334770"/>
              </a:xfrm>
              <a:prstGeom prst="ellips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0" name="椭圆 29"/>
              <p:cNvSpPr/>
              <p:nvPr/>
            </p:nvSpPr>
            <p:spPr>
              <a:xfrm>
                <a:off x="2742565" y="2919095"/>
                <a:ext cx="1019810" cy="1019810"/>
              </a:xfrm>
              <a:prstGeom prst="ellipse">
                <a:avLst/>
              </a:prstGeom>
              <a:gradFill>
                <a:gsLst>
                  <a:gs pos="100000">
                    <a:srgbClr val="F7F7F7"/>
                  </a:gs>
                  <a:gs pos="0">
                    <a:srgbClr val="B0B0B0"/>
                  </a:gs>
                </a:gsLst>
                <a:lin ang="2700000" scaled="1"/>
              </a:gradFill>
              <a:ln w="3810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5" name="Group 62"/>
            <p:cNvGrpSpPr>
              <a:grpSpLocks noChangeAspect="1"/>
            </p:cNvGrpSpPr>
            <p:nvPr/>
          </p:nvGrpSpPr>
          <p:grpSpPr bwMode="auto">
            <a:xfrm>
              <a:off x="7952069" y="4169753"/>
              <a:ext cx="465122" cy="371377"/>
              <a:chOff x="3775" y="2110"/>
              <a:chExt cx="129" cy="103"/>
            </a:xfrm>
            <a:solidFill>
              <a:srgbClr val="00BBCF"/>
            </a:solidFill>
            <a:effectLst/>
          </p:grpSpPr>
          <p:sp>
            <p:nvSpPr>
              <p:cNvPr id="26"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7"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8"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31" name="组合 30"/>
          <p:cNvGrpSpPr/>
          <p:nvPr/>
        </p:nvGrpSpPr>
        <p:grpSpPr>
          <a:xfrm>
            <a:off x="5271571" y="1196015"/>
            <a:ext cx="878117" cy="877799"/>
            <a:chOff x="7007050" y="938219"/>
            <a:chExt cx="1170670" cy="1170670"/>
          </a:xfrm>
        </p:grpSpPr>
        <p:grpSp>
          <p:nvGrpSpPr>
            <p:cNvPr id="32" name="组合 31"/>
            <p:cNvGrpSpPr/>
            <p:nvPr/>
          </p:nvGrpSpPr>
          <p:grpSpPr>
            <a:xfrm>
              <a:off x="7007050" y="938219"/>
              <a:ext cx="1170670" cy="1170670"/>
              <a:chOff x="2586038" y="2761615"/>
              <a:chExt cx="1334770" cy="1334770"/>
            </a:xfrm>
          </p:grpSpPr>
          <p:sp>
            <p:nvSpPr>
              <p:cNvPr id="41" name="椭圆 40"/>
              <p:cNvSpPr/>
              <p:nvPr/>
            </p:nvSpPr>
            <p:spPr>
              <a:xfrm>
                <a:off x="2586038" y="2761615"/>
                <a:ext cx="1334770" cy="1334770"/>
              </a:xfrm>
              <a:prstGeom prst="ellipse">
                <a:avLst/>
              </a:pr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2" name="椭圆 41"/>
              <p:cNvSpPr/>
              <p:nvPr/>
            </p:nvSpPr>
            <p:spPr>
              <a:xfrm>
                <a:off x="2742565" y="2919095"/>
                <a:ext cx="1019810" cy="1019810"/>
              </a:xfrm>
              <a:prstGeom prst="ellipse">
                <a:avLst/>
              </a:prstGeom>
              <a:gradFill>
                <a:gsLst>
                  <a:gs pos="100000">
                    <a:srgbClr val="F7F7F7"/>
                  </a:gs>
                  <a:gs pos="0">
                    <a:srgbClr val="B0B0B0"/>
                  </a:gs>
                </a:gsLst>
                <a:lin ang="2700000" scaled="1"/>
              </a:gradFill>
              <a:ln w="3810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3" name="Group 68"/>
            <p:cNvGrpSpPr>
              <a:grpSpLocks noChangeAspect="1"/>
            </p:cNvGrpSpPr>
            <p:nvPr/>
          </p:nvGrpSpPr>
          <p:grpSpPr bwMode="auto">
            <a:xfrm>
              <a:off x="7371052" y="1351951"/>
              <a:ext cx="414907" cy="399764"/>
              <a:chOff x="3770" y="2095"/>
              <a:chExt cx="137" cy="132"/>
            </a:xfrm>
            <a:solidFill>
              <a:srgbClr val="663A77"/>
            </a:solidFill>
            <a:effectLst/>
          </p:grpSpPr>
          <p:sp>
            <p:nvSpPr>
              <p:cNvPr id="34" name="Freeform 69"/>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5" name="Freeform 70"/>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6" name="Freeform 71"/>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7" name="Freeform 72"/>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8" name="Freeform 73"/>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9" name="Freeform 74"/>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0" name="Freeform 75"/>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43" name="组合 42"/>
          <p:cNvGrpSpPr/>
          <p:nvPr/>
        </p:nvGrpSpPr>
        <p:grpSpPr>
          <a:xfrm>
            <a:off x="5760286" y="3933076"/>
            <a:ext cx="1709591" cy="760444"/>
            <a:chOff x="7679382" y="5245315"/>
            <a:chExt cx="2279157" cy="1014160"/>
          </a:xfrm>
        </p:grpSpPr>
        <p:sp>
          <p:nvSpPr>
            <p:cNvPr id="44" name="文本框 32"/>
            <p:cNvSpPr txBox="1"/>
            <p:nvPr/>
          </p:nvSpPr>
          <p:spPr>
            <a:xfrm>
              <a:off x="7679382" y="5245315"/>
              <a:ext cx="1640330" cy="331022"/>
            </a:xfrm>
            <a:prstGeom prst="rect">
              <a:avLst/>
            </a:prstGeom>
            <a:noFill/>
          </p:spPr>
          <p:txBody>
            <a:bodyPr wrap="square" rtlCol="0">
              <a:spAutoFit/>
            </a:bodyPr>
            <a:lstStyle/>
            <a:p>
              <a:r>
                <a:rPr lang="zh-CN" altLang="en-US" sz="1015" dirty="0">
                  <a:solidFill>
                    <a:srgbClr val="01ACBE"/>
                  </a:solidFill>
                  <a:latin typeface="微软雅黑" panose="020B0503020204020204" pitchFamily="34" charset="-122"/>
                  <a:ea typeface="微软雅黑" panose="020B0503020204020204" pitchFamily="34" charset="-122"/>
                </a:rPr>
                <a:t>添加标题</a:t>
              </a:r>
              <a:endParaRPr lang="zh-CN" altLang="en-US" sz="900" dirty="0">
                <a:solidFill>
                  <a:srgbClr val="01ACBE"/>
                </a:solidFill>
                <a:latin typeface="微软雅黑" panose="020B0503020204020204" pitchFamily="34" charset="-122"/>
                <a:ea typeface="微软雅黑" panose="020B0503020204020204" pitchFamily="34" charset="-122"/>
              </a:endParaRPr>
            </a:p>
          </p:txBody>
        </p:sp>
        <p:sp>
          <p:nvSpPr>
            <p:cNvPr id="45" name="文本框 129"/>
            <p:cNvSpPr txBox="1"/>
            <p:nvPr/>
          </p:nvSpPr>
          <p:spPr>
            <a:xfrm>
              <a:off x="7684508" y="5582210"/>
              <a:ext cx="2274031" cy="677265"/>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600910" y="1498484"/>
            <a:ext cx="1632219" cy="760444"/>
            <a:chOff x="801108" y="1998440"/>
            <a:chExt cx="2176009" cy="1014160"/>
          </a:xfrm>
        </p:grpSpPr>
        <p:sp>
          <p:nvSpPr>
            <p:cNvPr id="47" name="文本框 32"/>
            <p:cNvSpPr txBox="1"/>
            <p:nvPr/>
          </p:nvSpPr>
          <p:spPr>
            <a:xfrm>
              <a:off x="848975" y="1998440"/>
              <a:ext cx="1861855" cy="331022"/>
            </a:xfrm>
            <a:prstGeom prst="rect">
              <a:avLst/>
            </a:prstGeom>
            <a:noFill/>
          </p:spPr>
          <p:txBody>
            <a:bodyPr wrap="square" rtlCol="0">
              <a:spAutoFit/>
            </a:bodyPr>
            <a:lstStyle/>
            <a:p>
              <a:r>
                <a:rPr lang="zh-CN" altLang="en-US" sz="1015" dirty="0">
                  <a:solidFill>
                    <a:srgbClr val="FF7171"/>
                  </a:solidFill>
                  <a:latin typeface="微软雅黑" panose="020B0503020204020204" pitchFamily="34" charset="-122"/>
                  <a:ea typeface="微软雅黑" panose="020B0503020204020204" pitchFamily="34" charset="-122"/>
                </a:rPr>
                <a:t>添加标题</a:t>
              </a:r>
              <a:endParaRPr lang="zh-CN" altLang="en-US" sz="900" dirty="0">
                <a:solidFill>
                  <a:srgbClr val="FF7171"/>
                </a:solidFill>
                <a:latin typeface="微软雅黑" panose="020B0503020204020204" pitchFamily="34" charset="-122"/>
                <a:ea typeface="微软雅黑" panose="020B0503020204020204" pitchFamily="34" charset="-122"/>
              </a:endParaRPr>
            </a:p>
          </p:txBody>
        </p:sp>
        <p:sp>
          <p:nvSpPr>
            <p:cNvPr id="48" name="文本框 129"/>
            <p:cNvSpPr txBox="1"/>
            <p:nvPr/>
          </p:nvSpPr>
          <p:spPr>
            <a:xfrm>
              <a:off x="801108" y="2335335"/>
              <a:ext cx="2176009" cy="677265"/>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6331704" y="1299580"/>
            <a:ext cx="1777559" cy="760444"/>
            <a:chOff x="8441173" y="1733174"/>
            <a:chExt cx="2369769" cy="1014160"/>
          </a:xfrm>
        </p:grpSpPr>
        <p:sp>
          <p:nvSpPr>
            <p:cNvPr id="50" name="文本框 32"/>
            <p:cNvSpPr txBox="1"/>
            <p:nvPr/>
          </p:nvSpPr>
          <p:spPr>
            <a:xfrm>
              <a:off x="8471470" y="1733174"/>
              <a:ext cx="1640330" cy="331022"/>
            </a:xfrm>
            <a:prstGeom prst="rect">
              <a:avLst/>
            </a:prstGeom>
            <a:noFill/>
          </p:spPr>
          <p:txBody>
            <a:bodyPr wrap="square" rtlCol="0">
              <a:spAutoFit/>
            </a:bodyPr>
            <a:lstStyle/>
            <a:p>
              <a:r>
                <a:rPr lang="zh-CN" altLang="en-US" sz="1015" dirty="0">
                  <a:solidFill>
                    <a:srgbClr val="01ACBE"/>
                  </a:solidFill>
                  <a:latin typeface="微软雅黑" panose="020B0503020204020204" pitchFamily="34" charset="-122"/>
                  <a:ea typeface="微软雅黑" panose="020B0503020204020204" pitchFamily="34" charset="-122"/>
                </a:rPr>
                <a:t>添加标题</a:t>
              </a:r>
              <a:endParaRPr lang="zh-CN" altLang="en-US" sz="900" dirty="0">
                <a:solidFill>
                  <a:srgbClr val="01ACBE"/>
                </a:solidFill>
                <a:latin typeface="微软雅黑" panose="020B0503020204020204" pitchFamily="34" charset="-122"/>
                <a:ea typeface="微软雅黑" panose="020B0503020204020204" pitchFamily="34" charset="-122"/>
              </a:endParaRPr>
            </a:p>
          </p:txBody>
        </p:sp>
        <p:sp>
          <p:nvSpPr>
            <p:cNvPr id="51" name="文本框 129"/>
            <p:cNvSpPr txBox="1"/>
            <p:nvPr/>
          </p:nvSpPr>
          <p:spPr>
            <a:xfrm>
              <a:off x="8441173" y="2070069"/>
              <a:ext cx="2369769" cy="677265"/>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sp>
        <p:nvSpPr>
          <p:cNvPr id="52" name="圆角矩形 51"/>
          <p:cNvSpPr/>
          <p:nvPr/>
        </p:nvSpPr>
        <p:spPr>
          <a:xfrm rot="962035">
            <a:off x="1414528" y="3273275"/>
            <a:ext cx="511541" cy="511356"/>
          </a:xfrm>
          <a:prstGeom prst="roundRect">
            <a:avLst>
              <a:gd name="adj" fmla="val 50000"/>
            </a:avLst>
          </a:prstGeom>
          <a:gradFill>
            <a:gsLst>
              <a:gs pos="0">
                <a:srgbClr val="FA9500"/>
              </a:gs>
              <a:gs pos="100000">
                <a:srgbClr val="FFC269"/>
              </a:gs>
            </a:gsLst>
            <a:lin ang="2700000" scaled="1"/>
          </a:gradFill>
          <a:ln w="22225">
            <a:gradFill flip="none" rotWithShape="1">
              <a:gsLst>
                <a:gs pos="0">
                  <a:srgbClr val="FFD393"/>
                </a:gs>
                <a:gs pos="100000">
                  <a:srgbClr val="FFAB2F"/>
                </a:gs>
              </a:gsLst>
              <a:lin ang="2700000" scaled="1"/>
              <a:tileRect/>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3" name="圆角矩形 52"/>
          <p:cNvSpPr/>
          <p:nvPr/>
        </p:nvSpPr>
        <p:spPr>
          <a:xfrm rot="962035">
            <a:off x="7734536" y="3416304"/>
            <a:ext cx="620852" cy="620627"/>
          </a:xfrm>
          <a:prstGeom prst="roundRect">
            <a:avLst>
              <a:gd name="adj" fmla="val 50000"/>
            </a:avLst>
          </a:prstGeom>
          <a:gradFill>
            <a:gsLst>
              <a:gs pos="0">
                <a:srgbClr val="018391"/>
              </a:gs>
              <a:gs pos="100000">
                <a:srgbClr val="01C4D9"/>
              </a:gs>
            </a:gsLst>
            <a:lin ang="2700000" scaled="1"/>
          </a:gradFill>
          <a:ln w="22225">
            <a:gradFill flip="none" rotWithShape="1">
              <a:gsLst>
                <a:gs pos="0">
                  <a:srgbClr val="00D4EA"/>
                </a:gs>
                <a:gs pos="100000">
                  <a:srgbClr val="0098A8"/>
                </a:gs>
              </a:gsLst>
              <a:lin ang="2700000" scaled="1"/>
              <a:tileRect/>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4" name="圆角矩形 53"/>
          <p:cNvSpPr/>
          <p:nvPr/>
        </p:nvSpPr>
        <p:spPr>
          <a:xfrm rot="962035">
            <a:off x="6591936" y="2811101"/>
            <a:ext cx="536090" cy="535896"/>
          </a:xfrm>
          <a:prstGeom prst="roundRect">
            <a:avLst>
              <a:gd name="adj" fmla="val 50000"/>
            </a:avLst>
          </a:prstGeom>
          <a:gradFill>
            <a:gsLst>
              <a:gs pos="0">
                <a:srgbClr val="E24C4C"/>
              </a:gs>
              <a:gs pos="100000">
                <a:srgbClr val="ED9393"/>
              </a:gs>
            </a:gsLst>
            <a:lin ang="2700000" scaled="1"/>
          </a:gradFill>
          <a:ln w="22225">
            <a:gradFill flip="none" rotWithShape="1">
              <a:gsLst>
                <a:gs pos="0">
                  <a:srgbClr val="F4BABA"/>
                </a:gs>
                <a:gs pos="100000">
                  <a:srgbClr val="E66464"/>
                </a:gs>
              </a:gsLst>
              <a:lin ang="2700000" scaled="1"/>
              <a:tileRect/>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5" name="圆角矩形 54"/>
          <p:cNvSpPr/>
          <p:nvPr/>
        </p:nvSpPr>
        <p:spPr>
          <a:xfrm rot="962035">
            <a:off x="2600452" y="3895163"/>
            <a:ext cx="420348" cy="420196"/>
          </a:xfrm>
          <a:prstGeom prst="roundRect">
            <a:avLst>
              <a:gd name="adj" fmla="val 50000"/>
            </a:avLst>
          </a:prstGeom>
          <a:gradFill>
            <a:gsLst>
              <a:gs pos="0">
                <a:srgbClr val="482955"/>
              </a:gs>
              <a:gs pos="100000">
                <a:srgbClr val="78458D"/>
              </a:gs>
            </a:gsLst>
            <a:lin ang="2700000" scaled="1"/>
          </a:gradFill>
          <a:ln w="22225">
            <a:gradFill flip="none" rotWithShape="1">
              <a:gsLst>
                <a:gs pos="0">
                  <a:srgbClr val="9457AD"/>
                </a:gs>
                <a:gs pos="100000">
                  <a:srgbClr val="482A54"/>
                </a:gs>
              </a:gsLst>
              <a:lin ang="2700000" scaled="1"/>
              <a:tileRect/>
            </a:gradFill>
          </a:ln>
          <a:effectLst>
            <a:outerShdw blurRad="2032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6" name="圆角矩形 55"/>
          <p:cNvSpPr/>
          <p:nvPr/>
        </p:nvSpPr>
        <p:spPr>
          <a:xfrm rot="962035">
            <a:off x="2531051" y="1092622"/>
            <a:ext cx="484949" cy="484774"/>
          </a:xfrm>
          <a:prstGeom prst="roundRect">
            <a:avLst>
              <a:gd name="adj" fmla="val 50000"/>
            </a:avLst>
          </a:prstGeom>
          <a:gradFill>
            <a:gsLst>
              <a:gs pos="0">
                <a:srgbClr val="018391"/>
              </a:gs>
              <a:gs pos="100000">
                <a:srgbClr val="01C4D9"/>
              </a:gs>
            </a:gsLst>
            <a:lin ang="2700000" scaled="1"/>
          </a:gradFill>
          <a:ln w="22225">
            <a:gradFill flip="none" rotWithShape="1">
              <a:gsLst>
                <a:gs pos="0">
                  <a:srgbClr val="00D4EA"/>
                </a:gs>
                <a:gs pos="100000">
                  <a:srgbClr val="0098A8"/>
                </a:gs>
              </a:gsLst>
              <a:lin ang="2700000" scaled="1"/>
              <a:tileRect/>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7" name="圆角矩形 56"/>
          <p:cNvSpPr/>
          <p:nvPr/>
        </p:nvSpPr>
        <p:spPr>
          <a:xfrm rot="962035">
            <a:off x="7750438" y="2190253"/>
            <a:ext cx="320765" cy="320649"/>
          </a:xfrm>
          <a:prstGeom prst="roundRect">
            <a:avLst>
              <a:gd name="adj" fmla="val 50000"/>
            </a:avLst>
          </a:prstGeom>
          <a:gradFill>
            <a:gsLst>
              <a:gs pos="0">
                <a:srgbClr val="FA9500"/>
              </a:gs>
              <a:gs pos="100000">
                <a:srgbClr val="FFC269"/>
              </a:gs>
            </a:gsLst>
            <a:lin ang="2700000" scaled="1"/>
          </a:gradFill>
          <a:ln w="22225">
            <a:gradFill flip="none" rotWithShape="1">
              <a:gsLst>
                <a:gs pos="0">
                  <a:srgbClr val="FFD393"/>
                </a:gs>
                <a:gs pos="100000">
                  <a:srgbClr val="FFAB2F"/>
                </a:gs>
              </a:gsLst>
              <a:lin ang="2700000" scaled="1"/>
              <a:tileRect/>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8" name="圆角矩形 57"/>
          <p:cNvSpPr/>
          <p:nvPr/>
        </p:nvSpPr>
        <p:spPr>
          <a:xfrm rot="962035">
            <a:off x="1724524" y="1101160"/>
            <a:ext cx="274636" cy="274536"/>
          </a:xfrm>
          <a:prstGeom prst="roundRect">
            <a:avLst>
              <a:gd name="adj" fmla="val 50000"/>
            </a:avLst>
          </a:prstGeom>
          <a:gradFill>
            <a:gsLst>
              <a:gs pos="0">
                <a:srgbClr val="E24C4C"/>
              </a:gs>
              <a:gs pos="100000">
                <a:srgbClr val="ED9393"/>
              </a:gs>
            </a:gsLst>
            <a:lin ang="2700000" scaled="1"/>
          </a:gradFill>
          <a:ln w="22225">
            <a:gradFill flip="none" rotWithShape="1">
              <a:gsLst>
                <a:gs pos="0">
                  <a:srgbClr val="F4BABA"/>
                </a:gs>
                <a:gs pos="100000">
                  <a:srgbClr val="E66464"/>
                </a:gs>
              </a:gsLst>
              <a:lin ang="2700000" scaled="1"/>
              <a:tileRect/>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1000"/>
                                        <p:tgtEl>
                                          <p:spTgt spid="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250"/>
                                        <p:tgtEl>
                                          <p:spTgt spid="56"/>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250"/>
                                        <p:tgtEl>
                                          <p:spTgt spid="55"/>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250"/>
                                        <p:tgtEl>
                                          <p:spTgt spid="54"/>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250"/>
                                        <p:tgtEl>
                                          <p:spTgt spid="58"/>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250"/>
                                        <p:tgtEl>
                                          <p:spTgt spid="53"/>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250"/>
                                        <p:tgtEl>
                                          <p:spTgt spid="52"/>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250"/>
                                        <p:tgtEl>
                                          <p:spTgt spid="57"/>
                                        </p:tgtEl>
                                      </p:cBhvr>
                                    </p:animEffect>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5500"/>
                            </p:stCondLst>
                            <p:childTnLst>
                              <p:par>
                                <p:cTn id="45" presetID="10" presetClass="entr" presetSubtype="0"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par>
                          <p:cTn id="48" fill="hold">
                            <p:stCondLst>
                              <p:cond delay="6000"/>
                            </p:stCondLst>
                            <p:childTnLst>
                              <p:par>
                                <p:cTn id="49" presetID="10"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par>
                          <p:cTn id="52" fill="hold">
                            <p:stCondLst>
                              <p:cond delay="6500"/>
                            </p:stCondLst>
                            <p:childTnLst>
                              <p:par>
                                <p:cTn id="53" presetID="14" presetClass="entr" presetSubtype="10" fill="hold" nodeType="after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randombar(horizontal)">
                                      <p:cBhvr>
                                        <p:cTn id="55" dur="500"/>
                                        <p:tgtEl>
                                          <p:spTgt spid="49"/>
                                        </p:tgtEl>
                                      </p:cBhvr>
                                    </p:animEffect>
                                  </p:childTnLst>
                                </p:cTn>
                              </p:par>
                              <p:par>
                                <p:cTn id="56" presetID="14" presetClass="entr" presetSubtype="10"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randombar(horizontal)">
                                      <p:cBhvr>
                                        <p:cTn id="58" dur="500"/>
                                        <p:tgtEl>
                                          <p:spTgt spid="46"/>
                                        </p:tgtEl>
                                      </p:cBhvr>
                                    </p:animEffect>
                                  </p:childTnLst>
                                </p:cTn>
                              </p:par>
                              <p:par>
                                <p:cTn id="59" presetID="14" presetClass="entr" presetSubtype="10"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randombar(horizontal)">
                                      <p:cBhvr>
                                        <p:cTn id="6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2" grpId="0" animBg="1"/>
      <p:bldP spid="53" grpId="0" animBg="1"/>
      <p:bldP spid="54" grpId="0" animBg="1"/>
      <p:bldP spid="55" grpId="0" animBg="1"/>
      <p:bldP spid="56" grpId="0" animBg="1"/>
      <p:bldP spid="57" grpId="0" animBg="1"/>
      <p:bldP spid="5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67908" y="-879297"/>
            <a:ext cx="1756222" cy="1756222"/>
            <a:chOff x="2894659" y="1465288"/>
            <a:chExt cx="1727827" cy="1727827"/>
          </a:xfrm>
        </p:grpSpPr>
        <p:grpSp>
          <p:nvGrpSpPr>
            <p:cNvPr id="5" name="组合 4"/>
            <p:cNvGrpSpPr/>
            <p:nvPr/>
          </p:nvGrpSpPr>
          <p:grpSpPr>
            <a:xfrm rot="1771504">
              <a:off x="2914532" y="1485269"/>
              <a:ext cx="1688083" cy="1687866"/>
              <a:chOff x="1827622" y="1343919"/>
              <a:chExt cx="2304000" cy="2304000"/>
            </a:xfrm>
          </p:grpSpPr>
          <p:sp>
            <p:nvSpPr>
              <p:cNvPr id="7" name="椭圆 6"/>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8" name="椭圆 7"/>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sp>
          <p:nvSpPr>
            <p:cNvPr id="6" name="流程图: 联系 5"/>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rot="1771504">
            <a:off x="3575961" y="378942"/>
            <a:ext cx="272244" cy="272209"/>
            <a:chOff x="1827622" y="1343919"/>
            <a:chExt cx="2304000" cy="2304000"/>
          </a:xfrm>
        </p:grpSpPr>
        <p:sp>
          <p:nvSpPr>
            <p:cNvPr id="10" name="椭圆 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1" name="椭圆 1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2" name="组合 11"/>
          <p:cNvGrpSpPr/>
          <p:nvPr/>
        </p:nvGrpSpPr>
        <p:grpSpPr>
          <a:xfrm rot="1771504">
            <a:off x="5177750" y="37314"/>
            <a:ext cx="272244" cy="272209"/>
            <a:chOff x="1827622" y="1343919"/>
            <a:chExt cx="2304000" cy="2304000"/>
          </a:xfrm>
        </p:grpSpPr>
        <p:sp>
          <p:nvSpPr>
            <p:cNvPr id="13" name="椭圆 12"/>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4" name="椭圆 13"/>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5" name="组合 14"/>
          <p:cNvGrpSpPr/>
          <p:nvPr/>
        </p:nvGrpSpPr>
        <p:grpSpPr>
          <a:xfrm rot="1771504">
            <a:off x="4219534" y="449833"/>
            <a:ext cx="216832" cy="216804"/>
            <a:chOff x="1827622" y="1343919"/>
            <a:chExt cx="2304000" cy="2304000"/>
          </a:xfrm>
        </p:grpSpPr>
        <p:sp>
          <p:nvSpPr>
            <p:cNvPr id="16" name="椭圆 15"/>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7" name="椭圆 16"/>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8" name="组合 17"/>
          <p:cNvGrpSpPr/>
          <p:nvPr/>
        </p:nvGrpSpPr>
        <p:grpSpPr>
          <a:xfrm rot="1771504">
            <a:off x="4695048" y="474506"/>
            <a:ext cx="402249" cy="402197"/>
            <a:chOff x="1827622" y="1343919"/>
            <a:chExt cx="2304000" cy="2304000"/>
          </a:xfrm>
        </p:grpSpPr>
        <p:sp>
          <p:nvSpPr>
            <p:cNvPr id="19" name="椭圆 18"/>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20" name="椭圆 19"/>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21" name="组合 20"/>
          <p:cNvGrpSpPr/>
          <p:nvPr/>
        </p:nvGrpSpPr>
        <p:grpSpPr>
          <a:xfrm rot="1771504">
            <a:off x="3507274" y="-102313"/>
            <a:ext cx="166140" cy="166119"/>
            <a:chOff x="1827622" y="1343919"/>
            <a:chExt cx="2304000" cy="2304000"/>
          </a:xfrm>
        </p:grpSpPr>
        <p:sp>
          <p:nvSpPr>
            <p:cNvPr id="22" name="椭圆 21"/>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23" name="椭圆 22"/>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24" name="组合 23"/>
          <p:cNvGrpSpPr/>
          <p:nvPr/>
        </p:nvGrpSpPr>
        <p:grpSpPr>
          <a:xfrm rot="1771504">
            <a:off x="3898802" y="816764"/>
            <a:ext cx="202768" cy="202742"/>
            <a:chOff x="1827622" y="1343919"/>
            <a:chExt cx="2304000" cy="2304000"/>
          </a:xfrm>
        </p:grpSpPr>
        <p:sp>
          <p:nvSpPr>
            <p:cNvPr id="25" name="椭圆 2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26" name="椭圆 25"/>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sp>
        <p:nvSpPr>
          <p:cNvPr id="27" name="文本框 26"/>
          <p:cNvSpPr txBox="1"/>
          <p:nvPr/>
        </p:nvSpPr>
        <p:spPr>
          <a:xfrm>
            <a:off x="3938055" y="-4064"/>
            <a:ext cx="1090736" cy="523220"/>
          </a:xfrm>
          <a:prstGeom prst="rect">
            <a:avLst/>
          </a:prstGeom>
          <a:noFill/>
        </p:spPr>
        <p:txBody>
          <a:bodyPr wrap="square" rtlCol="0">
            <a:spAutoFit/>
          </a:bodyPr>
          <a:lstStyle/>
          <a:p>
            <a:r>
              <a:rPr lang="zh-CN" altLang="en-US" sz="2800" dirty="0" smtClean="0">
                <a:solidFill>
                  <a:srgbClr val="00A7B7"/>
                </a:solidFill>
                <a:latin typeface="黑体" panose="02010609060101010101" pitchFamily="49" charset="-122"/>
                <a:ea typeface="黑体" panose="02010609060101010101" pitchFamily="49" charset="-122"/>
              </a:rPr>
              <a:t>目 录</a:t>
            </a:r>
            <a:endParaRPr lang="zh-CN" altLang="en-US" sz="2800" dirty="0">
              <a:solidFill>
                <a:srgbClr val="00A7B7"/>
              </a:solidFill>
              <a:latin typeface="黑体" panose="02010609060101010101" pitchFamily="49" charset="-122"/>
              <a:ea typeface="黑体" panose="02010609060101010101" pitchFamily="49" charset="-122"/>
            </a:endParaRPr>
          </a:p>
        </p:txBody>
      </p:sp>
      <p:grpSp>
        <p:nvGrpSpPr>
          <p:cNvPr id="28" name="组合 27"/>
          <p:cNvGrpSpPr/>
          <p:nvPr/>
        </p:nvGrpSpPr>
        <p:grpSpPr>
          <a:xfrm>
            <a:off x="1786893" y="1852417"/>
            <a:ext cx="762943" cy="762943"/>
            <a:chOff x="1254722" y="1864234"/>
            <a:chExt cx="762943" cy="762943"/>
          </a:xfrm>
        </p:grpSpPr>
        <p:grpSp>
          <p:nvGrpSpPr>
            <p:cNvPr id="29" name="组合 28"/>
            <p:cNvGrpSpPr/>
            <p:nvPr/>
          </p:nvGrpSpPr>
          <p:grpSpPr>
            <a:xfrm>
              <a:off x="1254722" y="1864234"/>
              <a:ext cx="762943" cy="762943"/>
              <a:chOff x="2894659" y="1465288"/>
              <a:chExt cx="1727827" cy="1727827"/>
            </a:xfrm>
          </p:grpSpPr>
          <p:grpSp>
            <p:nvGrpSpPr>
              <p:cNvPr id="31" name="组合 30"/>
              <p:cNvGrpSpPr/>
              <p:nvPr/>
            </p:nvGrpSpPr>
            <p:grpSpPr>
              <a:xfrm rot="1771504">
                <a:off x="2914532" y="1485269"/>
                <a:ext cx="1688083" cy="1687866"/>
                <a:chOff x="1827622" y="1343919"/>
                <a:chExt cx="2304000" cy="2304000"/>
              </a:xfrm>
            </p:grpSpPr>
            <p:sp>
              <p:nvSpPr>
                <p:cNvPr id="33" name="椭圆 32"/>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00B7CA"/>
                    </a:solidFill>
                    <a:latin typeface="华文细黑" panose="02010600040101010101" pitchFamily="2" charset="-122"/>
                    <a:ea typeface="华文细黑" panose="02010600040101010101" pitchFamily="2" charset="-122"/>
                  </a:endParaRPr>
                </a:p>
              </p:txBody>
            </p:sp>
            <p:sp>
              <p:nvSpPr>
                <p:cNvPr id="34" name="椭圆 33"/>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00B7CA"/>
                    </a:solidFill>
                    <a:latin typeface="华文细黑" panose="02010600040101010101" pitchFamily="2" charset="-122"/>
                    <a:ea typeface="华文细黑" panose="02010600040101010101" pitchFamily="2" charset="-122"/>
                  </a:endParaRPr>
                </a:p>
              </p:txBody>
            </p:sp>
          </p:grpSp>
          <p:sp>
            <p:nvSpPr>
              <p:cNvPr id="32" name="流程图: 联系 31"/>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7CA"/>
                  </a:solidFill>
                </a:endParaRPr>
              </a:p>
            </p:txBody>
          </p:sp>
        </p:grpSp>
        <p:sp>
          <p:nvSpPr>
            <p:cNvPr id="30" name="文本框 29"/>
            <p:cNvSpPr txBox="1"/>
            <p:nvPr/>
          </p:nvSpPr>
          <p:spPr>
            <a:xfrm>
              <a:off x="1378895" y="2045650"/>
              <a:ext cx="526473" cy="400110"/>
            </a:xfrm>
            <a:prstGeom prst="rect">
              <a:avLst/>
            </a:prstGeom>
            <a:noFill/>
            <a:ln>
              <a:noFill/>
            </a:ln>
          </p:spPr>
          <p:txBody>
            <a:bodyPr wrap="square" rtlCol="0">
              <a:spAutoFit/>
            </a:bodyPr>
            <a:lstStyle/>
            <a:p>
              <a:r>
                <a:rPr lang="en-US" altLang="zh-CN" sz="2000" b="1" dirty="0" smtClean="0">
                  <a:solidFill>
                    <a:srgbClr val="F45159"/>
                  </a:solidFill>
                  <a:latin typeface="方正兰亭超细黑简体" panose="02000000000000000000" pitchFamily="2" charset="-122"/>
                  <a:ea typeface="方正兰亭超细黑简体" panose="02000000000000000000" pitchFamily="2" charset="-122"/>
                </a:rPr>
                <a:t>01</a:t>
              </a:r>
              <a:endParaRPr lang="zh-CN" altLang="en-US" sz="2000" b="1" dirty="0">
                <a:solidFill>
                  <a:srgbClr val="F45159"/>
                </a:solidFill>
                <a:latin typeface="方正兰亭超细黑简体" panose="02000000000000000000" pitchFamily="2" charset="-122"/>
                <a:ea typeface="方正兰亭超细黑简体" panose="02000000000000000000" pitchFamily="2" charset="-122"/>
              </a:endParaRPr>
            </a:p>
          </p:txBody>
        </p:sp>
      </p:grpSp>
      <p:grpSp>
        <p:nvGrpSpPr>
          <p:cNvPr id="35" name="组合 34"/>
          <p:cNvGrpSpPr/>
          <p:nvPr/>
        </p:nvGrpSpPr>
        <p:grpSpPr>
          <a:xfrm>
            <a:off x="3291190" y="1852417"/>
            <a:ext cx="762943" cy="762943"/>
            <a:chOff x="2705448" y="1864234"/>
            <a:chExt cx="762943" cy="762943"/>
          </a:xfrm>
        </p:grpSpPr>
        <p:grpSp>
          <p:nvGrpSpPr>
            <p:cNvPr id="36" name="组合 35"/>
            <p:cNvGrpSpPr/>
            <p:nvPr/>
          </p:nvGrpSpPr>
          <p:grpSpPr>
            <a:xfrm>
              <a:off x="2705448" y="1864234"/>
              <a:ext cx="762943" cy="762943"/>
              <a:chOff x="2894659" y="1465288"/>
              <a:chExt cx="1727827" cy="1727827"/>
            </a:xfrm>
          </p:grpSpPr>
          <p:grpSp>
            <p:nvGrpSpPr>
              <p:cNvPr id="38" name="组合 37"/>
              <p:cNvGrpSpPr/>
              <p:nvPr/>
            </p:nvGrpSpPr>
            <p:grpSpPr>
              <a:xfrm rot="1771504">
                <a:off x="2914532" y="1485269"/>
                <a:ext cx="1688083" cy="1687866"/>
                <a:chOff x="1827622" y="1343919"/>
                <a:chExt cx="2304000" cy="2304000"/>
              </a:xfrm>
            </p:grpSpPr>
            <p:sp>
              <p:nvSpPr>
                <p:cNvPr id="40" name="椭圆 3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B757"/>
                    </a:solidFill>
                    <a:latin typeface="华文细黑" panose="02010600040101010101" pitchFamily="2" charset="-122"/>
                    <a:ea typeface="华文细黑" panose="02010600040101010101" pitchFamily="2" charset="-122"/>
                  </a:endParaRPr>
                </a:p>
              </p:txBody>
            </p:sp>
            <p:sp>
              <p:nvSpPr>
                <p:cNvPr id="41" name="椭圆 4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B757"/>
                    </a:solidFill>
                    <a:latin typeface="华文细黑" panose="02010600040101010101" pitchFamily="2" charset="-122"/>
                    <a:ea typeface="华文细黑" panose="02010600040101010101" pitchFamily="2" charset="-122"/>
                  </a:endParaRPr>
                </a:p>
              </p:txBody>
            </p:sp>
          </p:grpSp>
          <p:sp>
            <p:nvSpPr>
              <p:cNvPr id="39" name="流程图: 联系 38"/>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B757"/>
                  </a:solidFill>
                </a:endParaRPr>
              </a:p>
            </p:txBody>
          </p:sp>
        </p:grpSp>
        <p:sp>
          <p:nvSpPr>
            <p:cNvPr id="37" name="文本框 36"/>
            <p:cNvSpPr txBox="1"/>
            <p:nvPr/>
          </p:nvSpPr>
          <p:spPr>
            <a:xfrm>
              <a:off x="2824946" y="2053130"/>
              <a:ext cx="526473" cy="400110"/>
            </a:xfrm>
            <a:prstGeom prst="rect">
              <a:avLst/>
            </a:prstGeom>
            <a:noFill/>
            <a:ln>
              <a:noFill/>
            </a:ln>
          </p:spPr>
          <p:txBody>
            <a:bodyPr wrap="square" rtlCol="0">
              <a:spAutoFit/>
            </a:bodyPr>
            <a:lstStyle/>
            <a:p>
              <a:r>
                <a:rPr lang="en-US" altLang="zh-CN" sz="2000" b="1" dirty="0" smtClean="0">
                  <a:solidFill>
                    <a:srgbClr val="FFA538"/>
                  </a:solidFill>
                  <a:latin typeface="方正兰亭超细黑简体" panose="02000000000000000000" pitchFamily="2" charset="-122"/>
                  <a:ea typeface="方正兰亭超细黑简体" panose="02000000000000000000" pitchFamily="2" charset="-122"/>
                </a:rPr>
                <a:t>02</a:t>
              </a:r>
              <a:endParaRPr lang="zh-CN" altLang="en-US" sz="2000" b="1" dirty="0">
                <a:solidFill>
                  <a:srgbClr val="FFA538"/>
                </a:solidFill>
                <a:latin typeface="方正兰亭超细黑简体" panose="02000000000000000000" pitchFamily="2" charset="-122"/>
                <a:ea typeface="方正兰亭超细黑简体" panose="02000000000000000000" pitchFamily="2" charset="-122"/>
              </a:endParaRPr>
            </a:p>
          </p:txBody>
        </p:sp>
      </p:grpSp>
      <p:grpSp>
        <p:nvGrpSpPr>
          <p:cNvPr id="42" name="组合 41"/>
          <p:cNvGrpSpPr/>
          <p:nvPr/>
        </p:nvGrpSpPr>
        <p:grpSpPr>
          <a:xfrm>
            <a:off x="4801706" y="1846023"/>
            <a:ext cx="762943" cy="762943"/>
            <a:chOff x="4132381" y="1864234"/>
            <a:chExt cx="762943" cy="762943"/>
          </a:xfrm>
        </p:grpSpPr>
        <p:grpSp>
          <p:nvGrpSpPr>
            <p:cNvPr id="43" name="组合 42"/>
            <p:cNvGrpSpPr/>
            <p:nvPr/>
          </p:nvGrpSpPr>
          <p:grpSpPr>
            <a:xfrm>
              <a:off x="4132381" y="1864234"/>
              <a:ext cx="762943" cy="762943"/>
              <a:chOff x="2894659" y="1465288"/>
              <a:chExt cx="1727827" cy="1727827"/>
            </a:xfrm>
          </p:grpSpPr>
          <p:grpSp>
            <p:nvGrpSpPr>
              <p:cNvPr id="45" name="组合 44"/>
              <p:cNvGrpSpPr/>
              <p:nvPr/>
            </p:nvGrpSpPr>
            <p:grpSpPr>
              <a:xfrm rot="1771504">
                <a:off x="2914532" y="1485269"/>
                <a:ext cx="1688083" cy="1687866"/>
                <a:chOff x="1827622" y="1343919"/>
                <a:chExt cx="2304000" cy="2304000"/>
              </a:xfrm>
            </p:grpSpPr>
            <p:sp>
              <p:nvSpPr>
                <p:cNvPr id="47" name="椭圆 46"/>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48" name="椭圆 47"/>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sp>
            <p:nvSpPr>
              <p:cNvPr id="46" name="流程图: 联系 45"/>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文本框 43"/>
            <p:cNvSpPr txBox="1"/>
            <p:nvPr/>
          </p:nvSpPr>
          <p:spPr>
            <a:xfrm>
              <a:off x="4247986" y="2048949"/>
              <a:ext cx="526473" cy="400110"/>
            </a:xfrm>
            <a:prstGeom prst="rect">
              <a:avLst/>
            </a:prstGeom>
            <a:noFill/>
            <a:ln>
              <a:noFill/>
            </a:ln>
          </p:spPr>
          <p:txBody>
            <a:bodyPr wrap="square" rtlCol="0">
              <a:spAutoFit/>
            </a:bodyPr>
            <a:lstStyle/>
            <a:p>
              <a:r>
                <a:rPr lang="en-US" altLang="zh-CN" sz="2000" b="1" dirty="0" smtClean="0">
                  <a:solidFill>
                    <a:srgbClr val="6C407D"/>
                  </a:solidFill>
                  <a:latin typeface="方正兰亭超细黑简体" panose="02000000000000000000" pitchFamily="2" charset="-122"/>
                  <a:ea typeface="方正兰亭超细黑简体" panose="02000000000000000000" pitchFamily="2" charset="-122"/>
                </a:rPr>
                <a:t>03</a:t>
              </a:r>
              <a:endParaRPr lang="en-US" altLang="zh-CN" sz="2000" b="1" dirty="0" smtClean="0">
                <a:solidFill>
                  <a:srgbClr val="6C407D"/>
                </a:solidFill>
                <a:latin typeface="方正兰亭超细黑简体" panose="02000000000000000000" pitchFamily="2" charset="-122"/>
                <a:ea typeface="方正兰亭超细黑简体" panose="02000000000000000000" pitchFamily="2" charset="-122"/>
              </a:endParaRPr>
            </a:p>
          </p:txBody>
        </p:sp>
      </p:grpSp>
      <p:grpSp>
        <p:nvGrpSpPr>
          <p:cNvPr id="49" name="组合 48"/>
          <p:cNvGrpSpPr/>
          <p:nvPr/>
        </p:nvGrpSpPr>
        <p:grpSpPr>
          <a:xfrm>
            <a:off x="6266002" y="1846023"/>
            <a:ext cx="762943" cy="762943"/>
            <a:chOff x="5617616" y="1872229"/>
            <a:chExt cx="762943" cy="762943"/>
          </a:xfrm>
        </p:grpSpPr>
        <p:grpSp>
          <p:nvGrpSpPr>
            <p:cNvPr id="50" name="组合 49"/>
            <p:cNvGrpSpPr/>
            <p:nvPr/>
          </p:nvGrpSpPr>
          <p:grpSpPr>
            <a:xfrm>
              <a:off x="5617616" y="1872229"/>
              <a:ext cx="762943" cy="762943"/>
              <a:chOff x="2894659" y="1465288"/>
              <a:chExt cx="1727827" cy="1727827"/>
            </a:xfrm>
          </p:grpSpPr>
          <p:grpSp>
            <p:nvGrpSpPr>
              <p:cNvPr id="52" name="组合 51"/>
              <p:cNvGrpSpPr/>
              <p:nvPr/>
            </p:nvGrpSpPr>
            <p:grpSpPr>
              <a:xfrm rot="1771504">
                <a:off x="2914532" y="1485269"/>
                <a:ext cx="1688083" cy="1687866"/>
                <a:chOff x="1827622" y="1343919"/>
                <a:chExt cx="2304000" cy="2304000"/>
              </a:xfrm>
            </p:grpSpPr>
            <p:sp>
              <p:nvSpPr>
                <p:cNvPr id="54" name="椭圆 53"/>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55" name="椭圆 54"/>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sp>
            <p:nvSpPr>
              <p:cNvPr id="53" name="流程图: 联系 52"/>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文本框 50"/>
            <p:cNvSpPr txBox="1"/>
            <p:nvPr/>
          </p:nvSpPr>
          <p:spPr>
            <a:xfrm>
              <a:off x="5735850" y="2053130"/>
              <a:ext cx="526473" cy="400110"/>
            </a:xfrm>
            <a:prstGeom prst="rect">
              <a:avLst/>
            </a:prstGeom>
            <a:noFill/>
            <a:ln>
              <a:noFill/>
            </a:ln>
          </p:spPr>
          <p:txBody>
            <a:bodyPr wrap="square" rtlCol="0">
              <a:spAutoFit/>
            </a:bodyPr>
            <a:lstStyle/>
            <a:p>
              <a:r>
                <a:rPr lang="en-US" altLang="zh-CN" sz="2000" b="1" dirty="0" smtClean="0">
                  <a:solidFill>
                    <a:srgbClr val="00A7B7"/>
                  </a:solidFill>
                  <a:latin typeface="方正兰亭超细黑简体" panose="02000000000000000000" pitchFamily="2" charset="-122"/>
                  <a:ea typeface="方正兰亭超细黑简体" panose="02000000000000000000" pitchFamily="2" charset="-122"/>
                </a:rPr>
                <a:t>04</a:t>
              </a:r>
              <a:endParaRPr lang="zh-CN" altLang="en-US" sz="2000" b="1" dirty="0">
                <a:solidFill>
                  <a:srgbClr val="00A7B7"/>
                </a:solidFill>
                <a:latin typeface="方正兰亭超细黑简体" panose="02000000000000000000" pitchFamily="2" charset="-122"/>
                <a:ea typeface="方正兰亭超细黑简体" panose="02000000000000000000" pitchFamily="2" charset="-122"/>
              </a:endParaRPr>
            </a:p>
          </p:txBody>
        </p:sp>
      </p:grpSp>
      <p:grpSp>
        <p:nvGrpSpPr>
          <p:cNvPr id="56" name="组合 55"/>
          <p:cNvGrpSpPr/>
          <p:nvPr/>
        </p:nvGrpSpPr>
        <p:grpSpPr>
          <a:xfrm>
            <a:off x="1629113" y="3091477"/>
            <a:ext cx="1107240" cy="629113"/>
            <a:chOff x="1096942" y="3103294"/>
            <a:chExt cx="1107240" cy="629113"/>
          </a:xfrm>
        </p:grpSpPr>
        <p:sp>
          <p:nvSpPr>
            <p:cNvPr id="57" name="文本框 56"/>
            <p:cNvSpPr txBox="1"/>
            <p:nvPr/>
          </p:nvSpPr>
          <p:spPr>
            <a:xfrm>
              <a:off x="1096942" y="3103294"/>
              <a:ext cx="1085222" cy="261610"/>
            </a:xfrm>
            <a:prstGeom prst="rect">
              <a:avLst/>
            </a:prstGeom>
            <a:noFill/>
          </p:spPr>
          <p:txBody>
            <a:bodyPr wrap="square" rtlCol="0">
              <a:spAutoFit/>
            </a:bodyPr>
            <a:lstStyle/>
            <a:p>
              <a:pPr algn="ctr"/>
              <a:r>
                <a:rPr lang="zh-CN" altLang="en-US" sz="1100" dirty="0" smtClean="0">
                  <a:solidFill>
                    <a:srgbClr val="F45159"/>
                  </a:solidFill>
                  <a:latin typeface="微软雅黑" panose="020B0503020204020204" pitchFamily="34" charset="-122"/>
                  <a:ea typeface="微软雅黑" panose="020B0503020204020204" pitchFamily="34" charset="-122"/>
                </a:rPr>
                <a:t>年度工作概述</a:t>
              </a:r>
              <a:endParaRPr lang="zh-CN" altLang="en-US" sz="1100" dirty="0">
                <a:solidFill>
                  <a:srgbClr val="F45159"/>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1096942" y="3470797"/>
              <a:ext cx="1107240" cy="261610"/>
            </a:xfrm>
            <a:prstGeom prst="rect">
              <a:avLst/>
            </a:prstGeom>
            <a:noFill/>
          </p:spPr>
          <p:txBody>
            <a:bodyPr wrap="square" rtlCol="0">
              <a:spAutoFit/>
            </a:bodyPr>
            <a:lstStyle/>
            <a:p>
              <a:pPr algn="ctr"/>
              <a:endParaRPr lang="zh-CN" altLang="en-US" sz="1100" dirty="0">
                <a:solidFill>
                  <a:schemeClr val="tx1">
                    <a:lumMod val="50000"/>
                    <a:lumOff val="50000"/>
                  </a:schemeClr>
                </a:solidFill>
                <a:latin typeface="华文细黑" panose="02010600040101010101" pitchFamily="2" charset="-122"/>
                <a:ea typeface="华文细黑" panose="02010600040101010101" pitchFamily="2" charset="-122"/>
              </a:endParaRPr>
            </a:p>
          </p:txBody>
        </p:sp>
      </p:grpSp>
      <p:grpSp>
        <p:nvGrpSpPr>
          <p:cNvPr id="59" name="组合 58"/>
          <p:cNvGrpSpPr/>
          <p:nvPr/>
        </p:nvGrpSpPr>
        <p:grpSpPr>
          <a:xfrm>
            <a:off x="2606089" y="3089169"/>
            <a:ext cx="2133141" cy="630655"/>
            <a:chOff x="2020347" y="3100986"/>
            <a:chExt cx="2133141" cy="630655"/>
          </a:xfrm>
        </p:grpSpPr>
        <p:sp>
          <p:nvSpPr>
            <p:cNvPr id="60" name="文本框 59"/>
            <p:cNvSpPr txBox="1"/>
            <p:nvPr/>
          </p:nvSpPr>
          <p:spPr>
            <a:xfrm>
              <a:off x="2020347" y="3100986"/>
              <a:ext cx="2133141" cy="261610"/>
            </a:xfrm>
            <a:prstGeom prst="rect">
              <a:avLst/>
            </a:prstGeom>
            <a:noFill/>
          </p:spPr>
          <p:txBody>
            <a:bodyPr wrap="square" rtlCol="0">
              <a:spAutoFit/>
            </a:bodyPr>
            <a:lstStyle/>
            <a:p>
              <a:pPr algn="ctr"/>
              <a:r>
                <a:rPr lang="zh-CN" altLang="en-US" sz="1100" dirty="0" smtClean="0">
                  <a:solidFill>
                    <a:srgbClr val="FFA538"/>
                  </a:solidFill>
                  <a:latin typeface="微软雅黑" panose="020B0503020204020204" pitchFamily="34" charset="-122"/>
                  <a:ea typeface="微软雅黑" panose="020B0503020204020204" pitchFamily="34" charset="-122"/>
                </a:rPr>
                <a:t>工作完成情况</a:t>
              </a:r>
              <a:endParaRPr lang="zh-CN" altLang="en-US" sz="1100" dirty="0">
                <a:solidFill>
                  <a:srgbClr val="FFA538"/>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2504237" y="3470031"/>
              <a:ext cx="1165359" cy="261610"/>
            </a:xfrm>
            <a:prstGeom prst="rect">
              <a:avLst/>
            </a:prstGeom>
            <a:noFill/>
          </p:spPr>
          <p:txBody>
            <a:bodyPr wrap="square" rtlCol="0">
              <a:spAutoFit/>
            </a:bodyPr>
            <a:lstStyle/>
            <a:p>
              <a:pPr algn="ctr"/>
              <a:endParaRPr lang="zh-CN" altLang="en-US" sz="1100" dirty="0">
                <a:solidFill>
                  <a:schemeClr val="tx1">
                    <a:lumMod val="50000"/>
                    <a:lumOff val="50000"/>
                  </a:schemeClr>
                </a:solidFill>
                <a:latin typeface="华文细黑" panose="02010600040101010101" pitchFamily="2" charset="-122"/>
                <a:ea typeface="华文细黑" panose="02010600040101010101" pitchFamily="2" charset="-122"/>
              </a:endParaRPr>
            </a:p>
          </p:txBody>
        </p:sp>
      </p:grpSp>
      <p:grpSp>
        <p:nvGrpSpPr>
          <p:cNvPr id="62" name="组合 61"/>
          <p:cNvGrpSpPr/>
          <p:nvPr/>
        </p:nvGrpSpPr>
        <p:grpSpPr>
          <a:xfrm>
            <a:off x="4137840" y="3092403"/>
            <a:ext cx="2133141" cy="627421"/>
            <a:chOff x="3444649" y="3104220"/>
            <a:chExt cx="2133141" cy="627421"/>
          </a:xfrm>
        </p:grpSpPr>
        <p:sp>
          <p:nvSpPr>
            <p:cNvPr id="63" name="文本框 62"/>
            <p:cNvSpPr txBox="1"/>
            <p:nvPr/>
          </p:nvSpPr>
          <p:spPr>
            <a:xfrm>
              <a:off x="3444649" y="3104220"/>
              <a:ext cx="2133141" cy="261610"/>
            </a:xfrm>
            <a:prstGeom prst="rect">
              <a:avLst/>
            </a:prstGeom>
            <a:noFill/>
          </p:spPr>
          <p:txBody>
            <a:bodyPr wrap="square" rtlCol="0">
              <a:spAutoFit/>
            </a:bodyPr>
            <a:lstStyle/>
            <a:p>
              <a:pPr algn="ctr"/>
              <a:r>
                <a:rPr lang="zh-CN" altLang="en-US" sz="1100" dirty="0" smtClean="0">
                  <a:solidFill>
                    <a:srgbClr val="6C407D"/>
                  </a:solidFill>
                  <a:latin typeface="微软雅黑" panose="020B0503020204020204" pitchFamily="34" charset="-122"/>
                  <a:ea typeface="微软雅黑" panose="020B0503020204020204" pitchFamily="34" charset="-122"/>
                </a:rPr>
                <a:t>工作成果介绍</a:t>
              </a:r>
              <a:endParaRPr lang="zh-CN" altLang="en-US" sz="1100" dirty="0">
                <a:solidFill>
                  <a:srgbClr val="6C407D"/>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3928539" y="3470031"/>
              <a:ext cx="1165359" cy="261610"/>
            </a:xfrm>
            <a:prstGeom prst="rect">
              <a:avLst/>
            </a:prstGeom>
            <a:noFill/>
          </p:spPr>
          <p:txBody>
            <a:bodyPr wrap="square" rtlCol="0">
              <a:spAutoFit/>
            </a:bodyPr>
            <a:lstStyle/>
            <a:p>
              <a:pPr algn="ctr"/>
              <a:endParaRPr lang="zh-CN" altLang="en-US" sz="1100" dirty="0">
                <a:solidFill>
                  <a:schemeClr val="tx1">
                    <a:lumMod val="50000"/>
                    <a:lumOff val="50000"/>
                  </a:schemeClr>
                </a:solidFill>
                <a:latin typeface="华文细黑" panose="02010600040101010101" pitchFamily="2" charset="-122"/>
                <a:ea typeface="华文细黑" panose="02010600040101010101" pitchFamily="2" charset="-122"/>
              </a:endParaRPr>
            </a:p>
          </p:txBody>
        </p:sp>
      </p:grpSp>
      <p:grpSp>
        <p:nvGrpSpPr>
          <p:cNvPr id="65" name="组合 64"/>
          <p:cNvGrpSpPr/>
          <p:nvPr/>
        </p:nvGrpSpPr>
        <p:grpSpPr>
          <a:xfrm>
            <a:off x="5668666" y="3073997"/>
            <a:ext cx="2133141" cy="638090"/>
            <a:chOff x="4999811" y="3100203"/>
            <a:chExt cx="2133141" cy="638090"/>
          </a:xfrm>
        </p:grpSpPr>
        <p:sp>
          <p:nvSpPr>
            <p:cNvPr id="66" name="文本框 65"/>
            <p:cNvSpPr txBox="1"/>
            <p:nvPr/>
          </p:nvSpPr>
          <p:spPr>
            <a:xfrm>
              <a:off x="4999811" y="3100203"/>
              <a:ext cx="2133141" cy="261610"/>
            </a:xfrm>
            <a:prstGeom prst="rect">
              <a:avLst/>
            </a:prstGeom>
            <a:noFill/>
          </p:spPr>
          <p:txBody>
            <a:bodyPr wrap="square" rtlCol="0">
              <a:spAutoFit/>
            </a:bodyPr>
            <a:lstStyle/>
            <a:p>
              <a:pPr algn="ctr"/>
              <a:r>
                <a:rPr lang="zh-CN" altLang="en-US" sz="1100" dirty="0" smtClean="0">
                  <a:solidFill>
                    <a:srgbClr val="00A7B7"/>
                  </a:solidFill>
                  <a:latin typeface="微软雅黑" panose="020B0503020204020204" pitchFamily="34" charset="-122"/>
                  <a:ea typeface="微软雅黑" panose="020B0503020204020204" pitchFamily="34" charset="-122"/>
                </a:rPr>
                <a:t>明年工作计划</a:t>
              </a:r>
              <a:endParaRPr lang="zh-CN" altLang="en-US" sz="1100" dirty="0">
                <a:solidFill>
                  <a:srgbClr val="00A7B7"/>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5491146" y="3476683"/>
              <a:ext cx="1165359" cy="261610"/>
            </a:xfrm>
            <a:prstGeom prst="rect">
              <a:avLst/>
            </a:prstGeom>
            <a:noFill/>
          </p:spPr>
          <p:txBody>
            <a:bodyPr wrap="square" rtlCol="0">
              <a:spAutoFit/>
            </a:bodyPr>
            <a:lstStyle/>
            <a:p>
              <a:pPr algn="ctr"/>
              <a:endParaRPr lang="en-US" altLang="zh-CN" sz="1100" dirty="0" smtClean="0">
                <a:solidFill>
                  <a:schemeClr val="tx1">
                    <a:lumMod val="50000"/>
                    <a:lumOff val="50000"/>
                  </a:schemeClr>
                </a:solidFill>
                <a:latin typeface="华文细黑" panose="02010600040101010101" pitchFamily="2" charset="-122"/>
                <a:ea typeface="华文细黑" panose="02010600040101010101" pitchFamily="2" charset="-122"/>
              </a:endParaRPr>
            </a:p>
          </p:txBody>
        </p:sp>
      </p:grpSp>
      <p:grpSp>
        <p:nvGrpSpPr>
          <p:cNvPr id="68" name="组合 67"/>
          <p:cNvGrpSpPr/>
          <p:nvPr/>
        </p:nvGrpSpPr>
        <p:grpSpPr>
          <a:xfrm rot="1771504">
            <a:off x="2320158" y="2345979"/>
            <a:ext cx="272244" cy="272209"/>
            <a:chOff x="1827622" y="1343919"/>
            <a:chExt cx="2304000" cy="2304000"/>
          </a:xfrm>
        </p:grpSpPr>
        <p:sp>
          <p:nvSpPr>
            <p:cNvPr id="69" name="椭圆 68"/>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70" name="椭圆 69"/>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71" name="组合 70"/>
          <p:cNvGrpSpPr/>
          <p:nvPr/>
        </p:nvGrpSpPr>
        <p:grpSpPr>
          <a:xfrm rot="1771504">
            <a:off x="3840024" y="2354008"/>
            <a:ext cx="272244" cy="272209"/>
            <a:chOff x="1827622" y="1343919"/>
            <a:chExt cx="2304000" cy="2304000"/>
          </a:xfrm>
        </p:grpSpPr>
        <p:sp>
          <p:nvSpPr>
            <p:cNvPr id="72" name="椭圆 71"/>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73" name="椭圆 72"/>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74" name="组合 73"/>
          <p:cNvGrpSpPr/>
          <p:nvPr/>
        </p:nvGrpSpPr>
        <p:grpSpPr>
          <a:xfrm rot="1771504">
            <a:off x="5365930" y="2334297"/>
            <a:ext cx="272244" cy="272209"/>
            <a:chOff x="1827622" y="1343919"/>
            <a:chExt cx="2304000" cy="2304000"/>
          </a:xfrm>
        </p:grpSpPr>
        <p:sp>
          <p:nvSpPr>
            <p:cNvPr id="75" name="椭圆 7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76" name="椭圆 75"/>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77" name="组合 76"/>
          <p:cNvGrpSpPr/>
          <p:nvPr/>
        </p:nvGrpSpPr>
        <p:grpSpPr>
          <a:xfrm rot="1771504">
            <a:off x="6864036" y="2338158"/>
            <a:ext cx="272244" cy="272209"/>
            <a:chOff x="1827622" y="1343919"/>
            <a:chExt cx="2304000" cy="2304000"/>
          </a:xfrm>
        </p:grpSpPr>
        <p:sp>
          <p:nvSpPr>
            <p:cNvPr id="78" name="椭圆 77"/>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79" name="椭圆 78"/>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0000" fill="hold" nodeType="afterEffect" p14:presetBounceEnd="3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30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30000">
                                          <p:cBhvr additive="base">
                                            <p:cTn id="8" dur="2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8" accel="30000" fill="hold" nodeType="afterEffect" p14:presetBounceEnd="30000">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14:bounceEnd="30000">
                                          <p:cBhvr additive="base">
                                            <p:cTn id="12" dur="2000" fill="hold"/>
                                            <p:tgtEl>
                                              <p:spTgt spid="21"/>
                                            </p:tgtEl>
                                            <p:attrNameLst>
                                              <p:attrName>ppt_x</p:attrName>
                                            </p:attrNameLst>
                                          </p:cBhvr>
                                          <p:tavLst>
                                            <p:tav tm="0">
                                              <p:val>
                                                <p:strVal val="0-#ppt_w/2"/>
                                              </p:val>
                                            </p:tav>
                                            <p:tav tm="100000">
                                              <p:val>
                                                <p:strVal val="#ppt_x"/>
                                              </p:val>
                                            </p:tav>
                                          </p:tavLst>
                                        </p:anim>
                                        <p:anim calcmode="lin" valueType="num" p14:bounceEnd="30000">
                                          <p:cBhvr additive="base">
                                            <p:cTn id="13" dur="2000" fill="hold"/>
                                            <p:tgtEl>
                                              <p:spTgt spid="21"/>
                                            </p:tgtEl>
                                            <p:attrNameLst>
                                              <p:attrName>ppt_y</p:attrName>
                                            </p:attrNameLst>
                                          </p:cBhvr>
                                          <p:tavLst>
                                            <p:tav tm="0">
                                              <p:val>
                                                <p:strVal val="#ppt_y"/>
                                              </p:val>
                                            </p:tav>
                                            <p:tav tm="100000">
                                              <p:val>
                                                <p:strVal val="#ppt_y"/>
                                              </p:val>
                                            </p:tav>
                                          </p:tavLst>
                                        </p:anim>
                                      </p:childTnLst>
                                    </p:cTn>
                                  </p:par>
                                  <p:par>
                                    <p:cTn id="14" presetID="2" presetClass="entr" presetSubtype="3" accel="30000" fill="hold" nodeType="withEffect" p14:presetBounceEnd="30000">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14:bounceEnd="30000">
                                          <p:cBhvr additive="base">
                                            <p:cTn id="16" dur="2000" fill="hold"/>
                                            <p:tgtEl>
                                              <p:spTgt spid="12"/>
                                            </p:tgtEl>
                                            <p:attrNameLst>
                                              <p:attrName>ppt_x</p:attrName>
                                            </p:attrNameLst>
                                          </p:cBhvr>
                                          <p:tavLst>
                                            <p:tav tm="0">
                                              <p:val>
                                                <p:strVal val="1+#ppt_w/2"/>
                                              </p:val>
                                            </p:tav>
                                            <p:tav tm="100000">
                                              <p:val>
                                                <p:strVal val="#ppt_x"/>
                                              </p:val>
                                            </p:tav>
                                          </p:tavLst>
                                        </p:anim>
                                        <p:anim calcmode="lin" valueType="num" p14:bounceEnd="30000">
                                          <p:cBhvr additive="base">
                                            <p:cTn id="17" dur="2000" fill="hold"/>
                                            <p:tgtEl>
                                              <p:spTgt spid="12"/>
                                            </p:tgtEl>
                                            <p:attrNameLst>
                                              <p:attrName>ppt_y</p:attrName>
                                            </p:attrNameLst>
                                          </p:cBhvr>
                                          <p:tavLst>
                                            <p:tav tm="0">
                                              <p:val>
                                                <p:strVal val="0-#ppt_h/2"/>
                                              </p:val>
                                            </p:tav>
                                            <p:tav tm="100000">
                                              <p:val>
                                                <p:strVal val="#ppt_y"/>
                                              </p:val>
                                            </p:tav>
                                          </p:tavLst>
                                        </p:anim>
                                      </p:childTnLst>
                                    </p:cTn>
                                  </p:par>
                                  <p:par>
                                    <p:cTn id="18" presetID="2" presetClass="entr" presetSubtype="12" accel="30000" fill="hold" nodeType="withEffect" p14:presetBounceEnd="30000">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14:bounceEnd="30000">
                                          <p:cBhvr additive="base">
                                            <p:cTn id="20" dur="2000" fill="hold"/>
                                            <p:tgtEl>
                                              <p:spTgt spid="9"/>
                                            </p:tgtEl>
                                            <p:attrNameLst>
                                              <p:attrName>ppt_x</p:attrName>
                                            </p:attrNameLst>
                                          </p:cBhvr>
                                          <p:tavLst>
                                            <p:tav tm="0">
                                              <p:val>
                                                <p:strVal val="0-#ppt_w/2"/>
                                              </p:val>
                                            </p:tav>
                                            <p:tav tm="100000">
                                              <p:val>
                                                <p:strVal val="#ppt_x"/>
                                              </p:val>
                                            </p:tav>
                                          </p:tavLst>
                                        </p:anim>
                                        <p:anim calcmode="lin" valueType="num" p14:bounceEnd="30000">
                                          <p:cBhvr additive="base">
                                            <p:cTn id="21" dur="20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6" accel="30000" fill="hold" nodeType="withEffect" p14:presetBounceEnd="30000">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14:bounceEnd="30000">
                                          <p:cBhvr additive="base">
                                            <p:cTn id="24" dur="2000" fill="hold"/>
                                            <p:tgtEl>
                                              <p:spTgt spid="15"/>
                                            </p:tgtEl>
                                            <p:attrNameLst>
                                              <p:attrName>ppt_x</p:attrName>
                                            </p:attrNameLst>
                                          </p:cBhvr>
                                          <p:tavLst>
                                            <p:tav tm="0">
                                              <p:val>
                                                <p:strVal val="1+#ppt_w/2"/>
                                              </p:val>
                                            </p:tav>
                                            <p:tav tm="100000">
                                              <p:val>
                                                <p:strVal val="#ppt_x"/>
                                              </p:val>
                                            </p:tav>
                                          </p:tavLst>
                                        </p:anim>
                                        <p:anim calcmode="lin" valueType="num" p14:bounceEnd="30000">
                                          <p:cBhvr additive="base">
                                            <p:cTn id="25" dur="2000" fill="hold"/>
                                            <p:tgtEl>
                                              <p:spTgt spid="15"/>
                                            </p:tgtEl>
                                            <p:attrNameLst>
                                              <p:attrName>ppt_y</p:attrName>
                                            </p:attrNameLst>
                                          </p:cBhvr>
                                          <p:tavLst>
                                            <p:tav tm="0">
                                              <p:val>
                                                <p:strVal val="1+#ppt_h/2"/>
                                              </p:val>
                                            </p:tav>
                                            <p:tav tm="100000">
                                              <p:val>
                                                <p:strVal val="#ppt_y"/>
                                              </p:val>
                                            </p:tav>
                                          </p:tavLst>
                                        </p:anim>
                                      </p:childTnLst>
                                    </p:cTn>
                                  </p:par>
                                  <p:par>
                                    <p:cTn id="26" presetID="2" presetClass="entr" presetSubtype="4" accel="30000" fill="hold" nodeType="withEffect" p14:presetBounceEnd="30000">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14:bounceEnd="30000">
                                          <p:cBhvr additive="base">
                                            <p:cTn id="28" dur="2000" fill="hold"/>
                                            <p:tgtEl>
                                              <p:spTgt spid="24"/>
                                            </p:tgtEl>
                                            <p:attrNameLst>
                                              <p:attrName>ppt_x</p:attrName>
                                            </p:attrNameLst>
                                          </p:cBhvr>
                                          <p:tavLst>
                                            <p:tav tm="0">
                                              <p:val>
                                                <p:strVal val="#ppt_x"/>
                                              </p:val>
                                            </p:tav>
                                            <p:tav tm="100000">
                                              <p:val>
                                                <p:strVal val="#ppt_x"/>
                                              </p:val>
                                            </p:tav>
                                          </p:tavLst>
                                        </p:anim>
                                        <p:anim calcmode="lin" valueType="num" p14:bounceEnd="30000">
                                          <p:cBhvr additive="base">
                                            <p:cTn id="29" dur="2000" fill="hold"/>
                                            <p:tgtEl>
                                              <p:spTgt spid="24"/>
                                            </p:tgtEl>
                                            <p:attrNameLst>
                                              <p:attrName>ppt_y</p:attrName>
                                            </p:attrNameLst>
                                          </p:cBhvr>
                                          <p:tavLst>
                                            <p:tav tm="0">
                                              <p:val>
                                                <p:strVal val="1+#ppt_h/2"/>
                                              </p:val>
                                            </p:tav>
                                            <p:tav tm="100000">
                                              <p:val>
                                                <p:strVal val="#ppt_y"/>
                                              </p:val>
                                            </p:tav>
                                          </p:tavLst>
                                        </p:anim>
                                      </p:childTnLst>
                                    </p:cTn>
                                  </p:par>
                                  <p:par>
                                    <p:cTn id="30" presetID="2" presetClass="entr" presetSubtype="2" accel="30000" fill="hold" nodeType="withEffect" p14:presetBounceEnd="30000">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14:bounceEnd="30000">
                                          <p:cBhvr additive="base">
                                            <p:cTn id="32" dur="2000" fill="hold"/>
                                            <p:tgtEl>
                                              <p:spTgt spid="18"/>
                                            </p:tgtEl>
                                            <p:attrNameLst>
                                              <p:attrName>ppt_x</p:attrName>
                                            </p:attrNameLst>
                                          </p:cBhvr>
                                          <p:tavLst>
                                            <p:tav tm="0">
                                              <p:val>
                                                <p:strVal val="1+#ppt_w/2"/>
                                              </p:val>
                                            </p:tav>
                                            <p:tav tm="100000">
                                              <p:val>
                                                <p:strVal val="#ppt_x"/>
                                              </p:val>
                                            </p:tav>
                                          </p:tavLst>
                                        </p:anim>
                                        <p:anim calcmode="lin" valueType="num" p14:bounceEnd="30000">
                                          <p:cBhvr additive="base">
                                            <p:cTn id="33" dur="2000" fill="hold"/>
                                            <p:tgtEl>
                                              <p:spTgt spid="18"/>
                                            </p:tgtEl>
                                            <p:attrNameLst>
                                              <p:attrName>ppt_y</p:attrName>
                                            </p:attrNameLst>
                                          </p:cBhvr>
                                          <p:tavLst>
                                            <p:tav tm="0">
                                              <p:val>
                                                <p:strVal val="#ppt_y"/>
                                              </p:val>
                                            </p:tav>
                                            <p:tav tm="100000">
                                              <p:val>
                                                <p:strVal val="#ppt_y"/>
                                              </p:val>
                                            </p:tav>
                                          </p:tavLst>
                                        </p:anim>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par>
                              <p:cTn id="38" fill="hold">
                                <p:stCondLst>
                                  <p:cond delay="4500"/>
                                </p:stCondLst>
                                <p:childTnLst>
                                  <p:par>
                                    <p:cTn id="39" presetID="2" presetClass="entr" presetSubtype="9" accel="30000" fill="hold" nodeType="afterEffect" p14:presetBounceEnd="30000">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14:bounceEnd="30000">
                                          <p:cBhvr additive="base">
                                            <p:cTn id="41" dur="2000" fill="hold"/>
                                            <p:tgtEl>
                                              <p:spTgt spid="28"/>
                                            </p:tgtEl>
                                            <p:attrNameLst>
                                              <p:attrName>ppt_x</p:attrName>
                                            </p:attrNameLst>
                                          </p:cBhvr>
                                          <p:tavLst>
                                            <p:tav tm="0">
                                              <p:val>
                                                <p:strVal val="0-#ppt_w/2"/>
                                              </p:val>
                                            </p:tav>
                                            <p:tav tm="100000">
                                              <p:val>
                                                <p:strVal val="#ppt_x"/>
                                              </p:val>
                                            </p:tav>
                                          </p:tavLst>
                                        </p:anim>
                                        <p:anim calcmode="lin" valueType="num" p14:bounceEnd="30000">
                                          <p:cBhvr additive="base">
                                            <p:cTn id="42" dur="2000" fill="hold"/>
                                            <p:tgtEl>
                                              <p:spTgt spid="28"/>
                                            </p:tgtEl>
                                            <p:attrNameLst>
                                              <p:attrName>ppt_y</p:attrName>
                                            </p:attrNameLst>
                                          </p:cBhvr>
                                          <p:tavLst>
                                            <p:tav tm="0">
                                              <p:val>
                                                <p:strVal val="0-#ppt_h/2"/>
                                              </p:val>
                                            </p:tav>
                                            <p:tav tm="100000">
                                              <p:val>
                                                <p:strVal val="#ppt_y"/>
                                              </p:val>
                                            </p:tav>
                                          </p:tavLst>
                                        </p:anim>
                                      </p:childTnLst>
                                    </p:cTn>
                                  </p:par>
                                  <p:par>
                                    <p:cTn id="43" presetID="2" presetClass="entr" presetSubtype="9" accel="30000" fill="hold" nodeType="withEffect" p14:presetBounceEnd="30000">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14:bounceEnd="30000">
                                          <p:cBhvr additive="base">
                                            <p:cTn id="45" dur="2000" fill="hold"/>
                                            <p:tgtEl>
                                              <p:spTgt spid="35"/>
                                            </p:tgtEl>
                                            <p:attrNameLst>
                                              <p:attrName>ppt_x</p:attrName>
                                            </p:attrNameLst>
                                          </p:cBhvr>
                                          <p:tavLst>
                                            <p:tav tm="0">
                                              <p:val>
                                                <p:strVal val="0-#ppt_w/2"/>
                                              </p:val>
                                            </p:tav>
                                            <p:tav tm="100000">
                                              <p:val>
                                                <p:strVal val="#ppt_x"/>
                                              </p:val>
                                            </p:tav>
                                          </p:tavLst>
                                        </p:anim>
                                        <p:anim calcmode="lin" valueType="num" p14:bounceEnd="30000">
                                          <p:cBhvr additive="base">
                                            <p:cTn id="46" dur="2000" fill="hold"/>
                                            <p:tgtEl>
                                              <p:spTgt spid="35"/>
                                            </p:tgtEl>
                                            <p:attrNameLst>
                                              <p:attrName>ppt_y</p:attrName>
                                            </p:attrNameLst>
                                          </p:cBhvr>
                                          <p:tavLst>
                                            <p:tav tm="0">
                                              <p:val>
                                                <p:strVal val="0-#ppt_h/2"/>
                                              </p:val>
                                            </p:tav>
                                            <p:tav tm="100000">
                                              <p:val>
                                                <p:strVal val="#ppt_y"/>
                                              </p:val>
                                            </p:tav>
                                          </p:tavLst>
                                        </p:anim>
                                      </p:childTnLst>
                                    </p:cTn>
                                  </p:par>
                                  <p:par>
                                    <p:cTn id="47" presetID="2" presetClass="entr" presetSubtype="9" accel="30000" fill="hold" nodeType="withEffect" p14:presetBounceEnd="30000">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14:bounceEnd="30000">
                                          <p:cBhvr additive="base">
                                            <p:cTn id="49" dur="2000" fill="hold"/>
                                            <p:tgtEl>
                                              <p:spTgt spid="42"/>
                                            </p:tgtEl>
                                            <p:attrNameLst>
                                              <p:attrName>ppt_x</p:attrName>
                                            </p:attrNameLst>
                                          </p:cBhvr>
                                          <p:tavLst>
                                            <p:tav tm="0">
                                              <p:val>
                                                <p:strVal val="0-#ppt_w/2"/>
                                              </p:val>
                                            </p:tav>
                                            <p:tav tm="100000">
                                              <p:val>
                                                <p:strVal val="#ppt_x"/>
                                              </p:val>
                                            </p:tav>
                                          </p:tavLst>
                                        </p:anim>
                                        <p:anim calcmode="lin" valueType="num" p14:bounceEnd="30000">
                                          <p:cBhvr additive="base">
                                            <p:cTn id="50" dur="2000" fill="hold"/>
                                            <p:tgtEl>
                                              <p:spTgt spid="42"/>
                                            </p:tgtEl>
                                            <p:attrNameLst>
                                              <p:attrName>ppt_y</p:attrName>
                                            </p:attrNameLst>
                                          </p:cBhvr>
                                          <p:tavLst>
                                            <p:tav tm="0">
                                              <p:val>
                                                <p:strVal val="0-#ppt_h/2"/>
                                              </p:val>
                                            </p:tav>
                                            <p:tav tm="100000">
                                              <p:val>
                                                <p:strVal val="#ppt_y"/>
                                              </p:val>
                                            </p:tav>
                                          </p:tavLst>
                                        </p:anim>
                                      </p:childTnLst>
                                    </p:cTn>
                                  </p:par>
                                  <p:par>
                                    <p:cTn id="51" presetID="2" presetClass="entr" presetSubtype="9" accel="30000" fill="hold" nodeType="withEffect" p14:presetBounceEnd="30000">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14:bounceEnd="30000">
                                          <p:cBhvr additive="base">
                                            <p:cTn id="53" dur="2000" fill="hold"/>
                                            <p:tgtEl>
                                              <p:spTgt spid="49"/>
                                            </p:tgtEl>
                                            <p:attrNameLst>
                                              <p:attrName>ppt_x</p:attrName>
                                            </p:attrNameLst>
                                          </p:cBhvr>
                                          <p:tavLst>
                                            <p:tav tm="0">
                                              <p:val>
                                                <p:strVal val="0-#ppt_w/2"/>
                                              </p:val>
                                            </p:tav>
                                            <p:tav tm="100000">
                                              <p:val>
                                                <p:strVal val="#ppt_x"/>
                                              </p:val>
                                            </p:tav>
                                          </p:tavLst>
                                        </p:anim>
                                        <p:anim calcmode="lin" valueType="num" p14:bounceEnd="30000">
                                          <p:cBhvr additive="base">
                                            <p:cTn id="54" dur="2000" fill="hold"/>
                                            <p:tgtEl>
                                              <p:spTgt spid="49"/>
                                            </p:tgtEl>
                                            <p:attrNameLst>
                                              <p:attrName>ppt_y</p:attrName>
                                            </p:attrNameLst>
                                          </p:cBhvr>
                                          <p:tavLst>
                                            <p:tav tm="0">
                                              <p:val>
                                                <p:strVal val="0-#ppt_h/2"/>
                                              </p:val>
                                            </p:tav>
                                            <p:tav tm="100000">
                                              <p:val>
                                                <p:strVal val="#ppt_y"/>
                                              </p:val>
                                            </p:tav>
                                          </p:tavLst>
                                        </p:anim>
                                      </p:childTnLst>
                                    </p:cTn>
                                  </p:par>
                                  <p:par>
                                    <p:cTn id="55" presetID="2" presetClass="entr" presetSubtype="6" accel="30000" fill="hold" nodeType="withEffect" p14:presetBounceEnd="30000">
                                      <p:stCondLst>
                                        <p:cond delay="0"/>
                                      </p:stCondLst>
                                      <p:childTnLst>
                                        <p:set>
                                          <p:cBhvr>
                                            <p:cTn id="56" dur="1" fill="hold">
                                              <p:stCondLst>
                                                <p:cond delay="0"/>
                                              </p:stCondLst>
                                            </p:cTn>
                                            <p:tgtEl>
                                              <p:spTgt spid="68"/>
                                            </p:tgtEl>
                                            <p:attrNameLst>
                                              <p:attrName>style.visibility</p:attrName>
                                            </p:attrNameLst>
                                          </p:cBhvr>
                                          <p:to>
                                            <p:strVal val="visible"/>
                                          </p:to>
                                        </p:set>
                                        <p:anim calcmode="lin" valueType="num" p14:bounceEnd="30000">
                                          <p:cBhvr additive="base">
                                            <p:cTn id="57" dur="2000" fill="hold"/>
                                            <p:tgtEl>
                                              <p:spTgt spid="68"/>
                                            </p:tgtEl>
                                            <p:attrNameLst>
                                              <p:attrName>ppt_x</p:attrName>
                                            </p:attrNameLst>
                                          </p:cBhvr>
                                          <p:tavLst>
                                            <p:tav tm="0">
                                              <p:val>
                                                <p:strVal val="1+#ppt_w/2"/>
                                              </p:val>
                                            </p:tav>
                                            <p:tav tm="100000">
                                              <p:val>
                                                <p:strVal val="#ppt_x"/>
                                              </p:val>
                                            </p:tav>
                                          </p:tavLst>
                                        </p:anim>
                                        <p:anim calcmode="lin" valueType="num" p14:bounceEnd="30000">
                                          <p:cBhvr additive="base">
                                            <p:cTn id="58" dur="2000" fill="hold"/>
                                            <p:tgtEl>
                                              <p:spTgt spid="68"/>
                                            </p:tgtEl>
                                            <p:attrNameLst>
                                              <p:attrName>ppt_y</p:attrName>
                                            </p:attrNameLst>
                                          </p:cBhvr>
                                          <p:tavLst>
                                            <p:tav tm="0">
                                              <p:val>
                                                <p:strVal val="1+#ppt_h/2"/>
                                              </p:val>
                                            </p:tav>
                                            <p:tav tm="100000">
                                              <p:val>
                                                <p:strVal val="#ppt_y"/>
                                              </p:val>
                                            </p:tav>
                                          </p:tavLst>
                                        </p:anim>
                                      </p:childTnLst>
                                    </p:cTn>
                                  </p:par>
                                  <p:par>
                                    <p:cTn id="59" presetID="2" presetClass="entr" presetSubtype="6" accel="30000" fill="hold" nodeType="withEffect" p14:presetBounceEnd="30000">
                                      <p:stCondLst>
                                        <p:cond delay="0"/>
                                      </p:stCondLst>
                                      <p:childTnLst>
                                        <p:set>
                                          <p:cBhvr>
                                            <p:cTn id="60" dur="1" fill="hold">
                                              <p:stCondLst>
                                                <p:cond delay="0"/>
                                              </p:stCondLst>
                                            </p:cTn>
                                            <p:tgtEl>
                                              <p:spTgt spid="71"/>
                                            </p:tgtEl>
                                            <p:attrNameLst>
                                              <p:attrName>style.visibility</p:attrName>
                                            </p:attrNameLst>
                                          </p:cBhvr>
                                          <p:to>
                                            <p:strVal val="visible"/>
                                          </p:to>
                                        </p:set>
                                        <p:anim calcmode="lin" valueType="num" p14:bounceEnd="30000">
                                          <p:cBhvr additive="base">
                                            <p:cTn id="61" dur="2000" fill="hold"/>
                                            <p:tgtEl>
                                              <p:spTgt spid="71"/>
                                            </p:tgtEl>
                                            <p:attrNameLst>
                                              <p:attrName>ppt_x</p:attrName>
                                            </p:attrNameLst>
                                          </p:cBhvr>
                                          <p:tavLst>
                                            <p:tav tm="0">
                                              <p:val>
                                                <p:strVal val="1+#ppt_w/2"/>
                                              </p:val>
                                            </p:tav>
                                            <p:tav tm="100000">
                                              <p:val>
                                                <p:strVal val="#ppt_x"/>
                                              </p:val>
                                            </p:tav>
                                          </p:tavLst>
                                        </p:anim>
                                        <p:anim calcmode="lin" valueType="num" p14:bounceEnd="30000">
                                          <p:cBhvr additive="base">
                                            <p:cTn id="62" dur="2000" fill="hold"/>
                                            <p:tgtEl>
                                              <p:spTgt spid="71"/>
                                            </p:tgtEl>
                                            <p:attrNameLst>
                                              <p:attrName>ppt_y</p:attrName>
                                            </p:attrNameLst>
                                          </p:cBhvr>
                                          <p:tavLst>
                                            <p:tav tm="0">
                                              <p:val>
                                                <p:strVal val="1+#ppt_h/2"/>
                                              </p:val>
                                            </p:tav>
                                            <p:tav tm="100000">
                                              <p:val>
                                                <p:strVal val="#ppt_y"/>
                                              </p:val>
                                            </p:tav>
                                          </p:tavLst>
                                        </p:anim>
                                      </p:childTnLst>
                                    </p:cTn>
                                  </p:par>
                                  <p:par>
                                    <p:cTn id="63" presetID="2" presetClass="entr" presetSubtype="6" accel="30000" fill="hold" nodeType="withEffect" p14:presetBounceEnd="30000">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14:bounceEnd="30000">
                                          <p:cBhvr additive="base">
                                            <p:cTn id="65" dur="2000" fill="hold"/>
                                            <p:tgtEl>
                                              <p:spTgt spid="74"/>
                                            </p:tgtEl>
                                            <p:attrNameLst>
                                              <p:attrName>ppt_x</p:attrName>
                                            </p:attrNameLst>
                                          </p:cBhvr>
                                          <p:tavLst>
                                            <p:tav tm="0">
                                              <p:val>
                                                <p:strVal val="1+#ppt_w/2"/>
                                              </p:val>
                                            </p:tav>
                                            <p:tav tm="100000">
                                              <p:val>
                                                <p:strVal val="#ppt_x"/>
                                              </p:val>
                                            </p:tav>
                                          </p:tavLst>
                                        </p:anim>
                                        <p:anim calcmode="lin" valueType="num" p14:bounceEnd="30000">
                                          <p:cBhvr additive="base">
                                            <p:cTn id="66" dur="2000" fill="hold"/>
                                            <p:tgtEl>
                                              <p:spTgt spid="74"/>
                                            </p:tgtEl>
                                            <p:attrNameLst>
                                              <p:attrName>ppt_y</p:attrName>
                                            </p:attrNameLst>
                                          </p:cBhvr>
                                          <p:tavLst>
                                            <p:tav tm="0">
                                              <p:val>
                                                <p:strVal val="1+#ppt_h/2"/>
                                              </p:val>
                                            </p:tav>
                                            <p:tav tm="100000">
                                              <p:val>
                                                <p:strVal val="#ppt_y"/>
                                              </p:val>
                                            </p:tav>
                                          </p:tavLst>
                                        </p:anim>
                                      </p:childTnLst>
                                    </p:cTn>
                                  </p:par>
                                  <p:par>
                                    <p:cTn id="67" presetID="2" presetClass="entr" presetSubtype="6" accel="30000" fill="hold" nodeType="withEffect" p14:presetBounceEnd="30000">
                                      <p:stCondLst>
                                        <p:cond delay="0"/>
                                      </p:stCondLst>
                                      <p:childTnLst>
                                        <p:set>
                                          <p:cBhvr>
                                            <p:cTn id="68" dur="1" fill="hold">
                                              <p:stCondLst>
                                                <p:cond delay="0"/>
                                              </p:stCondLst>
                                            </p:cTn>
                                            <p:tgtEl>
                                              <p:spTgt spid="77"/>
                                            </p:tgtEl>
                                            <p:attrNameLst>
                                              <p:attrName>style.visibility</p:attrName>
                                            </p:attrNameLst>
                                          </p:cBhvr>
                                          <p:to>
                                            <p:strVal val="visible"/>
                                          </p:to>
                                        </p:set>
                                        <p:anim calcmode="lin" valueType="num" p14:bounceEnd="30000">
                                          <p:cBhvr additive="base">
                                            <p:cTn id="69" dur="2000" fill="hold"/>
                                            <p:tgtEl>
                                              <p:spTgt spid="77"/>
                                            </p:tgtEl>
                                            <p:attrNameLst>
                                              <p:attrName>ppt_x</p:attrName>
                                            </p:attrNameLst>
                                          </p:cBhvr>
                                          <p:tavLst>
                                            <p:tav tm="0">
                                              <p:val>
                                                <p:strVal val="1+#ppt_w/2"/>
                                              </p:val>
                                            </p:tav>
                                            <p:tav tm="100000">
                                              <p:val>
                                                <p:strVal val="#ppt_x"/>
                                              </p:val>
                                            </p:tav>
                                          </p:tavLst>
                                        </p:anim>
                                        <p:anim calcmode="lin" valueType="num" p14:bounceEnd="30000">
                                          <p:cBhvr additive="base">
                                            <p:cTn id="70" dur="2000" fill="hold"/>
                                            <p:tgtEl>
                                              <p:spTgt spid="77"/>
                                            </p:tgtEl>
                                            <p:attrNameLst>
                                              <p:attrName>ppt_y</p:attrName>
                                            </p:attrNameLst>
                                          </p:cBhvr>
                                          <p:tavLst>
                                            <p:tav tm="0">
                                              <p:val>
                                                <p:strVal val="1+#ppt_h/2"/>
                                              </p:val>
                                            </p:tav>
                                            <p:tav tm="100000">
                                              <p:val>
                                                <p:strVal val="#ppt_y"/>
                                              </p:val>
                                            </p:tav>
                                          </p:tavLst>
                                        </p:anim>
                                      </p:childTnLst>
                                    </p:cTn>
                                  </p:par>
                                </p:childTnLst>
                              </p:cTn>
                            </p:par>
                            <p:par>
                              <p:cTn id="71" fill="hold">
                                <p:stCondLst>
                                  <p:cond delay="6500"/>
                                </p:stCondLst>
                                <p:childTnLst>
                                  <p:par>
                                    <p:cTn id="72" presetID="12" presetClass="entr" presetSubtype="1" fill="hold" nodeType="after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additive="base">
                                            <p:cTn id="74" dur="800"/>
                                            <p:tgtEl>
                                              <p:spTgt spid="56"/>
                                            </p:tgtEl>
                                            <p:attrNameLst>
                                              <p:attrName>ppt_y</p:attrName>
                                            </p:attrNameLst>
                                          </p:cBhvr>
                                          <p:tavLst>
                                            <p:tav tm="0">
                                              <p:val>
                                                <p:strVal val="#ppt_y-#ppt_h*1.125000"/>
                                              </p:val>
                                            </p:tav>
                                            <p:tav tm="100000">
                                              <p:val>
                                                <p:strVal val="#ppt_y"/>
                                              </p:val>
                                            </p:tav>
                                          </p:tavLst>
                                        </p:anim>
                                        <p:animEffect transition="in" filter="wipe(down)">
                                          <p:cBhvr>
                                            <p:cTn id="75" dur="800"/>
                                            <p:tgtEl>
                                              <p:spTgt spid="56"/>
                                            </p:tgtEl>
                                          </p:cBhvr>
                                        </p:animEffect>
                                      </p:childTnLst>
                                    </p:cTn>
                                  </p:par>
                                  <p:par>
                                    <p:cTn id="76" presetID="12" presetClass="entr" presetSubtype="1" fill="hold" nodeType="withEffect">
                                      <p:stCondLst>
                                        <p:cond delay="100"/>
                                      </p:stCondLst>
                                      <p:childTnLst>
                                        <p:set>
                                          <p:cBhvr>
                                            <p:cTn id="77" dur="1" fill="hold">
                                              <p:stCondLst>
                                                <p:cond delay="0"/>
                                              </p:stCondLst>
                                            </p:cTn>
                                            <p:tgtEl>
                                              <p:spTgt spid="59"/>
                                            </p:tgtEl>
                                            <p:attrNameLst>
                                              <p:attrName>style.visibility</p:attrName>
                                            </p:attrNameLst>
                                          </p:cBhvr>
                                          <p:to>
                                            <p:strVal val="visible"/>
                                          </p:to>
                                        </p:set>
                                        <p:anim calcmode="lin" valueType="num">
                                          <p:cBhvr additive="base">
                                            <p:cTn id="78" dur="800"/>
                                            <p:tgtEl>
                                              <p:spTgt spid="59"/>
                                            </p:tgtEl>
                                            <p:attrNameLst>
                                              <p:attrName>ppt_y</p:attrName>
                                            </p:attrNameLst>
                                          </p:cBhvr>
                                          <p:tavLst>
                                            <p:tav tm="0">
                                              <p:val>
                                                <p:strVal val="#ppt_y-#ppt_h*1.125000"/>
                                              </p:val>
                                            </p:tav>
                                            <p:tav tm="100000">
                                              <p:val>
                                                <p:strVal val="#ppt_y"/>
                                              </p:val>
                                            </p:tav>
                                          </p:tavLst>
                                        </p:anim>
                                        <p:animEffect transition="in" filter="wipe(down)">
                                          <p:cBhvr>
                                            <p:cTn id="79" dur="800"/>
                                            <p:tgtEl>
                                              <p:spTgt spid="59"/>
                                            </p:tgtEl>
                                          </p:cBhvr>
                                        </p:animEffect>
                                      </p:childTnLst>
                                    </p:cTn>
                                  </p:par>
                                  <p:par>
                                    <p:cTn id="80" presetID="12" presetClass="entr" presetSubtype="1" fill="hold" nodeType="withEffect">
                                      <p:stCondLst>
                                        <p:cond delay="200"/>
                                      </p:stCondLst>
                                      <p:childTnLst>
                                        <p:set>
                                          <p:cBhvr>
                                            <p:cTn id="81" dur="1" fill="hold">
                                              <p:stCondLst>
                                                <p:cond delay="0"/>
                                              </p:stCondLst>
                                            </p:cTn>
                                            <p:tgtEl>
                                              <p:spTgt spid="62"/>
                                            </p:tgtEl>
                                            <p:attrNameLst>
                                              <p:attrName>style.visibility</p:attrName>
                                            </p:attrNameLst>
                                          </p:cBhvr>
                                          <p:to>
                                            <p:strVal val="visible"/>
                                          </p:to>
                                        </p:set>
                                        <p:anim calcmode="lin" valueType="num">
                                          <p:cBhvr additive="base">
                                            <p:cTn id="82" dur="800"/>
                                            <p:tgtEl>
                                              <p:spTgt spid="62"/>
                                            </p:tgtEl>
                                            <p:attrNameLst>
                                              <p:attrName>ppt_y</p:attrName>
                                            </p:attrNameLst>
                                          </p:cBhvr>
                                          <p:tavLst>
                                            <p:tav tm="0">
                                              <p:val>
                                                <p:strVal val="#ppt_y-#ppt_h*1.125000"/>
                                              </p:val>
                                            </p:tav>
                                            <p:tav tm="100000">
                                              <p:val>
                                                <p:strVal val="#ppt_y"/>
                                              </p:val>
                                            </p:tav>
                                          </p:tavLst>
                                        </p:anim>
                                        <p:animEffect transition="in" filter="wipe(down)">
                                          <p:cBhvr>
                                            <p:cTn id="83" dur="800"/>
                                            <p:tgtEl>
                                              <p:spTgt spid="62"/>
                                            </p:tgtEl>
                                          </p:cBhvr>
                                        </p:animEffect>
                                      </p:childTnLst>
                                    </p:cTn>
                                  </p:par>
                                  <p:par>
                                    <p:cTn id="84" presetID="12" presetClass="entr" presetSubtype="1" fill="hold" nodeType="withEffect">
                                      <p:stCondLst>
                                        <p:cond delay="300"/>
                                      </p:stCondLst>
                                      <p:childTnLst>
                                        <p:set>
                                          <p:cBhvr>
                                            <p:cTn id="85" dur="1" fill="hold">
                                              <p:stCondLst>
                                                <p:cond delay="0"/>
                                              </p:stCondLst>
                                            </p:cTn>
                                            <p:tgtEl>
                                              <p:spTgt spid="65"/>
                                            </p:tgtEl>
                                            <p:attrNameLst>
                                              <p:attrName>style.visibility</p:attrName>
                                            </p:attrNameLst>
                                          </p:cBhvr>
                                          <p:to>
                                            <p:strVal val="visible"/>
                                          </p:to>
                                        </p:set>
                                        <p:anim calcmode="lin" valueType="num">
                                          <p:cBhvr additive="base">
                                            <p:cTn id="86" dur="800"/>
                                            <p:tgtEl>
                                              <p:spTgt spid="65"/>
                                            </p:tgtEl>
                                            <p:attrNameLst>
                                              <p:attrName>ppt_y</p:attrName>
                                            </p:attrNameLst>
                                          </p:cBhvr>
                                          <p:tavLst>
                                            <p:tav tm="0">
                                              <p:val>
                                                <p:strVal val="#ppt_y-#ppt_h*1.125000"/>
                                              </p:val>
                                            </p:tav>
                                            <p:tav tm="100000">
                                              <p:val>
                                                <p:strVal val="#ppt_y"/>
                                              </p:val>
                                            </p:tav>
                                          </p:tavLst>
                                        </p:anim>
                                        <p:animEffect transition="in" filter="wipe(down)">
                                          <p:cBhvr>
                                            <p:cTn id="87" dur="8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8" accel="3000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2000" fill="hold"/>
                                            <p:tgtEl>
                                              <p:spTgt spid="21"/>
                                            </p:tgtEl>
                                            <p:attrNameLst>
                                              <p:attrName>ppt_x</p:attrName>
                                            </p:attrNameLst>
                                          </p:cBhvr>
                                          <p:tavLst>
                                            <p:tav tm="0">
                                              <p:val>
                                                <p:strVal val="0-#ppt_w/2"/>
                                              </p:val>
                                            </p:tav>
                                            <p:tav tm="100000">
                                              <p:val>
                                                <p:strVal val="#ppt_x"/>
                                              </p:val>
                                            </p:tav>
                                          </p:tavLst>
                                        </p:anim>
                                        <p:anim calcmode="lin" valueType="num">
                                          <p:cBhvr additive="base">
                                            <p:cTn id="13" dur="2000" fill="hold"/>
                                            <p:tgtEl>
                                              <p:spTgt spid="21"/>
                                            </p:tgtEl>
                                            <p:attrNameLst>
                                              <p:attrName>ppt_y</p:attrName>
                                            </p:attrNameLst>
                                          </p:cBhvr>
                                          <p:tavLst>
                                            <p:tav tm="0">
                                              <p:val>
                                                <p:strVal val="#ppt_y"/>
                                              </p:val>
                                            </p:tav>
                                            <p:tav tm="100000">
                                              <p:val>
                                                <p:strVal val="#ppt_y"/>
                                              </p:val>
                                            </p:tav>
                                          </p:tavLst>
                                        </p:anim>
                                      </p:childTnLst>
                                    </p:cTn>
                                  </p:par>
                                  <p:par>
                                    <p:cTn id="14" presetID="2" presetClass="entr" presetSubtype="3" accel="3000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2000" fill="hold"/>
                                            <p:tgtEl>
                                              <p:spTgt spid="12"/>
                                            </p:tgtEl>
                                            <p:attrNameLst>
                                              <p:attrName>ppt_x</p:attrName>
                                            </p:attrNameLst>
                                          </p:cBhvr>
                                          <p:tavLst>
                                            <p:tav tm="0">
                                              <p:val>
                                                <p:strVal val="1+#ppt_w/2"/>
                                              </p:val>
                                            </p:tav>
                                            <p:tav tm="100000">
                                              <p:val>
                                                <p:strVal val="#ppt_x"/>
                                              </p:val>
                                            </p:tav>
                                          </p:tavLst>
                                        </p:anim>
                                        <p:anim calcmode="lin" valueType="num">
                                          <p:cBhvr additive="base">
                                            <p:cTn id="17" dur="2000" fill="hold"/>
                                            <p:tgtEl>
                                              <p:spTgt spid="12"/>
                                            </p:tgtEl>
                                            <p:attrNameLst>
                                              <p:attrName>ppt_y</p:attrName>
                                            </p:attrNameLst>
                                          </p:cBhvr>
                                          <p:tavLst>
                                            <p:tav tm="0">
                                              <p:val>
                                                <p:strVal val="0-#ppt_h/2"/>
                                              </p:val>
                                            </p:tav>
                                            <p:tav tm="100000">
                                              <p:val>
                                                <p:strVal val="#ppt_y"/>
                                              </p:val>
                                            </p:tav>
                                          </p:tavLst>
                                        </p:anim>
                                      </p:childTnLst>
                                    </p:cTn>
                                  </p:par>
                                  <p:par>
                                    <p:cTn id="18" presetID="2" presetClass="entr" presetSubtype="12" accel="3000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2000" fill="hold"/>
                                            <p:tgtEl>
                                              <p:spTgt spid="9"/>
                                            </p:tgtEl>
                                            <p:attrNameLst>
                                              <p:attrName>ppt_x</p:attrName>
                                            </p:attrNameLst>
                                          </p:cBhvr>
                                          <p:tavLst>
                                            <p:tav tm="0">
                                              <p:val>
                                                <p:strVal val="0-#ppt_w/2"/>
                                              </p:val>
                                            </p:tav>
                                            <p:tav tm="100000">
                                              <p:val>
                                                <p:strVal val="#ppt_x"/>
                                              </p:val>
                                            </p:tav>
                                          </p:tavLst>
                                        </p:anim>
                                        <p:anim calcmode="lin" valueType="num">
                                          <p:cBhvr additive="base">
                                            <p:cTn id="21" dur="20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6" accel="3000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2000" fill="hold"/>
                                            <p:tgtEl>
                                              <p:spTgt spid="15"/>
                                            </p:tgtEl>
                                            <p:attrNameLst>
                                              <p:attrName>ppt_x</p:attrName>
                                            </p:attrNameLst>
                                          </p:cBhvr>
                                          <p:tavLst>
                                            <p:tav tm="0">
                                              <p:val>
                                                <p:strVal val="1+#ppt_w/2"/>
                                              </p:val>
                                            </p:tav>
                                            <p:tav tm="100000">
                                              <p:val>
                                                <p:strVal val="#ppt_x"/>
                                              </p:val>
                                            </p:tav>
                                          </p:tavLst>
                                        </p:anim>
                                        <p:anim calcmode="lin" valueType="num">
                                          <p:cBhvr additive="base">
                                            <p:cTn id="25" dur="2000" fill="hold"/>
                                            <p:tgtEl>
                                              <p:spTgt spid="15"/>
                                            </p:tgtEl>
                                            <p:attrNameLst>
                                              <p:attrName>ppt_y</p:attrName>
                                            </p:attrNameLst>
                                          </p:cBhvr>
                                          <p:tavLst>
                                            <p:tav tm="0">
                                              <p:val>
                                                <p:strVal val="1+#ppt_h/2"/>
                                              </p:val>
                                            </p:tav>
                                            <p:tav tm="100000">
                                              <p:val>
                                                <p:strVal val="#ppt_y"/>
                                              </p:val>
                                            </p:tav>
                                          </p:tavLst>
                                        </p:anim>
                                      </p:childTnLst>
                                    </p:cTn>
                                  </p:par>
                                  <p:par>
                                    <p:cTn id="26" presetID="2" presetClass="entr" presetSubtype="4" accel="3000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2000" fill="hold"/>
                                            <p:tgtEl>
                                              <p:spTgt spid="24"/>
                                            </p:tgtEl>
                                            <p:attrNameLst>
                                              <p:attrName>ppt_x</p:attrName>
                                            </p:attrNameLst>
                                          </p:cBhvr>
                                          <p:tavLst>
                                            <p:tav tm="0">
                                              <p:val>
                                                <p:strVal val="#ppt_x"/>
                                              </p:val>
                                            </p:tav>
                                            <p:tav tm="100000">
                                              <p:val>
                                                <p:strVal val="#ppt_x"/>
                                              </p:val>
                                            </p:tav>
                                          </p:tavLst>
                                        </p:anim>
                                        <p:anim calcmode="lin" valueType="num">
                                          <p:cBhvr additive="base">
                                            <p:cTn id="29" dur="2000" fill="hold"/>
                                            <p:tgtEl>
                                              <p:spTgt spid="24"/>
                                            </p:tgtEl>
                                            <p:attrNameLst>
                                              <p:attrName>ppt_y</p:attrName>
                                            </p:attrNameLst>
                                          </p:cBhvr>
                                          <p:tavLst>
                                            <p:tav tm="0">
                                              <p:val>
                                                <p:strVal val="1+#ppt_h/2"/>
                                              </p:val>
                                            </p:tav>
                                            <p:tav tm="100000">
                                              <p:val>
                                                <p:strVal val="#ppt_y"/>
                                              </p:val>
                                            </p:tav>
                                          </p:tavLst>
                                        </p:anim>
                                      </p:childTnLst>
                                    </p:cTn>
                                  </p:par>
                                  <p:par>
                                    <p:cTn id="30" presetID="2" presetClass="entr" presetSubtype="2" accel="3000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2000" fill="hold"/>
                                            <p:tgtEl>
                                              <p:spTgt spid="18"/>
                                            </p:tgtEl>
                                            <p:attrNameLst>
                                              <p:attrName>ppt_x</p:attrName>
                                            </p:attrNameLst>
                                          </p:cBhvr>
                                          <p:tavLst>
                                            <p:tav tm="0">
                                              <p:val>
                                                <p:strVal val="1+#ppt_w/2"/>
                                              </p:val>
                                            </p:tav>
                                            <p:tav tm="100000">
                                              <p:val>
                                                <p:strVal val="#ppt_x"/>
                                              </p:val>
                                            </p:tav>
                                          </p:tavLst>
                                        </p:anim>
                                        <p:anim calcmode="lin" valueType="num">
                                          <p:cBhvr additive="base">
                                            <p:cTn id="33" dur="2000" fill="hold"/>
                                            <p:tgtEl>
                                              <p:spTgt spid="18"/>
                                            </p:tgtEl>
                                            <p:attrNameLst>
                                              <p:attrName>ppt_y</p:attrName>
                                            </p:attrNameLst>
                                          </p:cBhvr>
                                          <p:tavLst>
                                            <p:tav tm="0">
                                              <p:val>
                                                <p:strVal val="#ppt_y"/>
                                              </p:val>
                                            </p:tav>
                                            <p:tav tm="100000">
                                              <p:val>
                                                <p:strVal val="#ppt_y"/>
                                              </p:val>
                                            </p:tav>
                                          </p:tavLst>
                                        </p:anim>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par>
                              <p:cTn id="38" fill="hold">
                                <p:stCondLst>
                                  <p:cond delay="4500"/>
                                </p:stCondLst>
                                <p:childTnLst>
                                  <p:par>
                                    <p:cTn id="39" presetID="2" presetClass="entr" presetSubtype="9" accel="30000"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2000" fill="hold"/>
                                            <p:tgtEl>
                                              <p:spTgt spid="28"/>
                                            </p:tgtEl>
                                            <p:attrNameLst>
                                              <p:attrName>ppt_x</p:attrName>
                                            </p:attrNameLst>
                                          </p:cBhvr>
                                          <p:tavLst>
                                            <p:tav tm="0">
                                              <p:val>
                                                <p:strVal val="0-#ppt_w/2"/>
                                              </p:val>
                                            </p:tav>
                                            <p:tav tm="100000">
                                              <p:val>
                                                <p:strVal val="#ppt_x"/>
                                              </p:val>
                                            </p:tav>
                                          </p:tavLst>
                                        </p:anim>
                                        <p:anim calcmode="lin" valueType="num">
                                          <p:cBhvr additive="base">
                                            <p:cTn id="42" dur="2000" fill="hold"/>
                                            <p:tgtEl>
                                              <p:spTgt spid="28"/>
                                            </p:tgtEl>
                                            <p:attrNameLst>
                                              <p:attrName>ppt_y</p:attrName>
                                            </p:attrNameLst>
                                          </p:cBhvr>
                                          <p:tavLst>
                                            <p:tav tm="0">
                                              <p:val>
                                                <p:strVal val="0-#ppt_h/2"/>
                                              </p:val>
                                            </p:tav>
                                            <p:tav tm="100000">
                                              <p:val>
                                                <p:strVal val="#ppt_y"/>
                                              </p:val>
                                            </p:tav>
                                          </p:tavLst>
                                        </p:anim>
                                      </p:childTnLst>
                                    </p:cTn>
                                  </p:par>
                                  <p:par>
                                    <p:cTn id="43" presetID="2" presetClass="entr" presetSubtype="9" accel="3000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2000" fill="hold"/>
                                            <p:tgtEl>
                                              <p:spTgt spid="35"/>
                                            </p:tgtEl>
                                            <p:attrNameLst>
                                              <p:attrName>ppt_x</p:attrName>
                                            </p:attrNameLst>
                                          </p:cBhvr>
                                          <p:tavLst>
                                            <p:tav tm="0">
                                              <p:val>
                                                <p:strVal val="0-#ppt_w/2"/>
                                              </p:val>
                                            </p:tav>
                                            <p:tav tm="100000">
                                              <p:val>
                                                <p:strVal val="#ppt_x"/>
                                              </p:val>
                                            </p:tav>
                                          </p:tavLst>
                                        </p:anim>
                                        <p:anim calcmode="lin" valueType="num">
                                          <p:cBhvr additive="base">
                                            <p:cTn id="46" dur="2000" fill="hold"/>
                                            <p:tgtEl>
                                              <p:spTgt spid="35"/>
                                            </p:tgtEl>
                                            <p:attrNameLst>
                                              <p:attrName>ppt_y</p:attrName>
                                            </p:attrNameLst>
                                          </p:cBhvr>
                                          <p:tavLst>
                                            <p:tav tm="0">
                                              <p:val>
                                                <p:strVal val="0-#ppt_h/2"/>
                                              </p:val>
                                            </p:tav>
                                            <p:tav tm="100000">
                                              <p:val>
                                                <p:strVal val="#ppt_y"/>
                                              </p:val>
                                            </p:tav>
                                          </p:tavLst>
                                        </p:anim>
                                      </p:childTnLst>
                                    </p:cTn>
                                  </p:par>
                                  <p:par>
                                    <p:cTn id="47" presetID="2" presetClass="entr" presetSubtype="9" accel="30000"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additive="base">
                                            <p:cTn id="49" dur="2000" fill="hold"/>
                                            <p:tgtEl>
                                              <p:spTgt spid="42"/>
                                            </p:tgtEl>
                                            <p:attrNameLst>
                                              <p:attrName>ppt_x</p:attrName>
                                            </p:attrNameLst>
                                          </p:cBhvr>
                                          <p:tavLst>
                                            <p:tav tm="0">
                                              <p:val>
                                                <p:strVal val="0-#ppt_w/2"/>
                                              </p:val>
                                            </p:tav>
                                            <p:tav tm="100000">
                                              <p:val>
                                                <p:strVal val="#ppt_x"/>
                                              </p:val>
                                            </p:tav>
                                          </p:tavLst>
                                        </p:anim>
                                        <p:anim calcmode="lin" valueType="num">
                                          <p:cBhvr additive="base">
                                            <p:cTn id="50" dur="2000" fill="hold"/>
                                            <p:tgtEl>
                                              <p:spTgt spid="42"/>
                                            </p:tgtEl>
                                            <p:attrNameLst>
                                              <p:attrName>ppt_y</p:attrName>
                                            </p:attrNameLst>
                                          </p:cBhvr>
                                          <p:tavLst>
                                            <p:tav tm="0">
                                              <p:val>
                                                <p:strVal val="0-#ppt_h/2"/>
                                              </p:val>
                                            </p:tav>
                                            <p:tav tm="100000">
                                              <p:val>
                                                <p:strVal val="#ppt_y"/>
                                              </p:val>
                                            </p:tav>
                                          </p:tavLst>
                                        </p:anim>
                                      </p:childTnLst>
                                    </p:cTn>
                                  </p:par>
                                  <p:par>
                                    <p:cTn id="51" presetID="2" presetClass="entr" presetSubtype="9" accel="30000" fill="hold" nodeType="with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additive="base">
                                            <p:cTn id="53" dur="2000" fill="hold"/>
                                            <p:tgtEl>
                                              <p:spTgt spid="49"/>
                                            </p:tgtEl>
                                            <p:attrNameLst>
                                              <p:attrName>ppt_x</p:attrName>
                                            </p:attrNameLst>
                                          </p:cBhvr>
                                          <p:tavLst>
                                            <p:tav tm="0">
                                              <p:val>
                                                <p:strVal val="0-#ppt_w/2"/>
                                              </p:val>
                                            </p:tav>
                                            <p:tav tm="100000">
                                              <p:val>
                                                <p:strVal val="#ppt_x"/>
                                              </p:val>
                                            </p:tav>
                                          </p:tavLst>
                                        </p:anim>
                                        <p:anim calcmode="lin" valueType="num">
                                          <p:cBhvr additive="base">
                                            <p:cTn id="54" dur="2000" fill="hold"/>
                                            <p:tgtEl>
                                              <p:spTgt spid="49"/>
                                            </p:tgtEl>
                                            <p:attrNameLst>
                                              <p:attrName>ppt_y</p:attrName>
                                            </p:attrNameLst>
                                          </p:cBhvr>
                                          <p:tavLst>
                                            <p:tav tm="0">
                                              <p:val>
                                                <p:strVal val="0-#ppt_h/2"/>
                                              </p:val>
                                            </p:tav>
                                            <p:tav tm="100000">
                                              <p:val>
                                                <p:strVal val="#ppt_y"/>
                                              </p:val>
                                            </p:tav>
                                          </p:tavLst>
                                        </p:anim>
                                      </p:childTnLst>
                                    </p:cTn>
                                  </p:par>
                                  <p:par>
                                    <p:cTn id="55" presetID="2" presetClass="entr" presetSubtype="6" accel="30000" fill="hold" nodeType="withEffect">
                                      <p:stCondLst>
                                        <p:cond delay="0"/>
                                      </p:stCondLst>
                                      <p:childTnLst>
                                        <p:set>
                                          <p:cBhvr>
                                            <p:cTn id="56" dur="1" fill="hold">
                                              <p:stCondLst>
                                                <p:cond delay="0"/>
                                              </p:stCondLst>
                                            </p:cTn>
                                            <p:tgtEl>
                                              <p:spTgt spid="68"/>
                                            </p:tgtEl>
                                            <p:attrNameLst>
                                              <p:attrName>style.visibility</p:attrName>
                                            </p:attrNameLst>
                                          </p:cBhvr>
                                          <p:to>
                                            <p:strVal val="visible"/>
                                          </p:to>
                                        </p:set>
                                        <p:anim calcmode="lin" valueType="num">
                                          <p:cBhvr additive="base">
                                            <p:cTn id="57" dur="2000" fill="hold"/>
                                            <p:tgtEl>
                                              <p:spTgt spid="68"/>
                                            </p:tgtEl>
                                            <p:attrNameLst>
                                              <p:attrName>ppt_x</p:attrName>
                                            </p:attrNameLst>
                                          </p:cBhvr>
                                          <p:tavLst>
                                            <p:tav tm="0">
                                              <p:val>
                                                <p:strVal val="1+#ppt_w/2"/>
                                              </p:val>
                                            </p:tav>
                                            <p:tav tm="100000">
                                              <p:val>
                                                <p:strVal val="#ppt_x"/>
                                              </p:val>
                                            </p:tav>
                                          </p:tavLst>
                                        </p:anim>
                                        <p:anim calcmode="lin" valueType="num">
                                          <p:cBhvr additive="base">
                                            <p:cTn id="58" dur="2000" fill="hold"/>
                                            <p:tgtEl>
                                              <p:spTgt spid="68"/>
                                            </p:tgtEl>
                                            <p:attrNameLst>
                                              <p:attrName>ppt_y</p:attrName>
                                            </p:attrNameLst>
                                          </p:cBhvr>
                                          <p:tavLst>
                                            <p:tav tm="0">
                                              <p:val>
                                                <p:strVal val="1+#ppt_h/2"/>
                                              </p:val>
                                            </p:tav>
                                            <p:tav tm="100000">
                                              <p:val>
                                                <p:strVal val="#ppt_y"/>
                                              </p:val>
                                            </p:tav>
                                          </p:tavLst>
                                        </p:anim>
                                      </p:childTnLst>
                                    </p:cTn>
                                  </p:par>
                                  <p:par>
                                    <p:cTn id="59" presetID="2" presetClass="entr" presetSubtype="6" accel="30000" fill="hold" nodeType="withEffect">
                                      <p:stCondLst>
                                        <p:cond delay="0"/>
                                      </p:stCondLst>
                                      <p:childTnLst>
                                        <p:set>
                                          <p:cBhvr>
                                            <p:cTn id="60" dur="1" fill="hold">
                                              <p:stCondLst>
                                                <p:cond delay="0"/>
                                              </p:stCondLst>
                                            </p:cTn>
                                            <p:tgtEl>
                                              <p:spTgt spid="71"/>
                                            </p:tgtEl>
                                            <p:attrNameLst>
                                              <p:attrName>style.visibility</p:attrName>
                                            </p:attrNameLst>
                                          </p:cBhvr>
                                          <p:to>
                                            <p:strVal val="visible"/>
                                          </p:to>
                                        </p:set>
                                        <p:anim calcmode="lin" valueType="num">
                                          <p:cBhvr additive="base">
                                            <p:cTn id="61" dur="2000" fill="hold"/>
                                            <p:tgtEl>
                                              <p:spTgt spid="71"/>
                                            </p:tgtEl>
                                            <p:attrNameLst>
                                              <p:attrName>ppt_x</p:attrName>
                                            </p:attrNameLst>
                                          </p:cBhvr>
                                          <p:tavLst>
                                            <p:tav tm="0">
                                              <p:val>
                                                <p:strVal val="1+#ppt_w/2"/>
                                              </p:val>
                                            </p:tav>
                                            <p:tav tm="100000">
                                              <p:val>
                                                <p:strVal val="#ppt_x"/>
                                              </p:val>
                                            </p:tav>
                                          </p:tavLst>
                                        </p:anim>
                                        <p:anim calcmode="lin" valueType="num">
                                          <p:cBhvr additive="base">
                                            <p:cTn id="62" dur="2000" fill="hold"/>
                                            <p:tgtEl>
                                              <p:spTgt spid="71"/>
                                            </p:tgtEl>
                                            <p:attrNameLst>
                                              <p:attrName>ppt_y</p:attrName>
                                            </p:attrNameLst>
                                          </p:cBhvr>
                                          <p:tavLst>
                                            <p:tav tm="0">
                                              <p:val>
                                                <p:strVal val="1+#ppt_h/2"/>
                                              </p:val>
                                            </p:tav>
                                            <p:tav tm="100000">
                                              <p:val>
                                                <p:strVal val="#ppt_y"/>
                                              </p:val>
                                            </p:tav>
                                          </p:tavLst>
                                        </p:anim>
                                      </p:childTnLst>
                                    </p:cTn>
                                  </p:par>
                                  <p:par>
                                    <p:cTn id="63" presetID="2" presetClass="entr" presetSubtype="6" accel="30000" fill="hold"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additive="base">
                                            <p:cTn id="65" dur="2000" fill="hold"/>
                                            <p:tgtEl>
                                              <p:spTgt spid="74"/>
                                            </p:tgtEl>
                                            <p:attrNameLst>
                                              <p:attrName>ppt_x</p:attrName>
                                            </p:attrNameLst>
                                          </p:cBhvr>
                                          <p:tavLst>
                                            <p:tav tm="0">
                                              <p:val>
                                                <p:strVal val="1+#ppt_w/2"/>
                                              </p:val>
                                            </p:tav>
                                            <p:tav tm="100000">
                                              <p:val>
                                                <p:strVal val="#ppt_x"/>
                                              </p:val>
                                            </p:tav>
                                          </p:tavLst>
                                        </p:anim>
                                        <p:anim calcmode="lin" valueType="num">
                                          <p:cBhvr additive="base">
                                            <p:cTn id="66" dur="2000" fill="hold"/>
                                            <p:tgtEl>
                                              <p:spTgt spid="74"/>
                                            </p:tgtEl>
                                            <p:attrNameLst>
                                              <p:attrName>ppt_y</p:attrName>
                                            </p:attrNameLst>
                                          </p:cBhvr>
                                          <p:tavLst>
                                            <p:tav tm="0">
                                              <p:val>
                                                <p:strVal val="1+#ppt_h/2"/>
                                              </p:val>
                                            </p:tav>
                                            <p:tav tm="100000">
                                              <p:val>
                                                <p:strVal val="#ppt_y"/>
                                              </p:val>
                                            </p:tav>
                                          </p:tavLst>
                                        </p:anim>
                                      </p:childTnLst>
                                    </p:cTn>
                                  </p:par>
                                  <p:par>
                                    <p:cTn id="67" presetID="2" presetClass="entr" presetSubtype="6" accel="30000" fill="hold" nodeType="withEffect">
                                      <p:stCondLst>
                                        <p:cond delay="0"/>
                                      </p:stCondLst>
                                      <p:childTnLst>
                                        <p:set>
                                          <p:cBhvr>
                                            <p:cTn id="68" dur="1" fill="hold">
                                              <p:stCondLst>
                                                <p:cond delay="0"/>
                                              </p:stCondLst>
                                            </p:cTn>
                                            <p:tgtEl>
                                              <p:spTgt spid="77"/>
                                            </p:tgtEl>
                                            <p:attrNameLst>
                                              <p:attrName>style.visibility</p:attrName>
                                            </p:attrNameLst>
                                          </p:cBhvr>
                                          <p:to>
                                            <p:strVal val="visible"/>
                                          </p:to>
                                        </p:set>
                                        <p:anim calcmode="lin" valueType="num">
                                          <p:cBhvr additive="base">
                                            <p:cTn id="69" dur="2000" fill="hold"/>
                                            <p:tgtEl>
                                              <p:spTgt spid="77"/>
                                            </p:tgtEl>
                                            <p:attrNameLst>
                                              <p:attrName>ppt_x</p:attrName>
                                            </p:attrNameLst>
                                          </p:cBhvr>
                                          <p:tavLst>
                                            <p:tav tm="0">
                                              <p:val>
                                                <p:strVal val="1+#ppt_w/2"/>
                                              </p:val>
                                            </p:tav>
                                            <p:tav tm="100000">
                                              <p:val>
                                                <p:strVal val="#ppt_x"/>
                                              </p:val>
                                            </p:tav>
                                          </p:tavLst>
                                        </p:anim>
                                        <p:anim calcmode="lin" valueType="num">
                                          <p:cBhvr additive="base">
                                            <p:cTn id="70" dur="2000" fill="hold"/>
                                            <p:tgtEl>
                                              <p:spTgt spid="77"/>
                                            </p:tgtEl>
                                            <p:attrNameLst>
                                              <p:attrName>ppt_y</p:attrName>
                                            </p:attrNameLst>
                                          </p:cBhvr>
                                          <p:tavLst>
                                            <p:tav tm="0">
                                              <p:val>
                                                <p:strVal val="1+#ppt_h/2"/>
                                              </p:val>
                                            </p:tav>
                                            <p:tav tm="100000">
                                              <p:val>
                                                <p:strVal val="#ppt_y"/>
                                              </p:val>
                                            </p:tav>
                                          </p:tavLst>
                                        </p:anim>
                                      </p:childTnLst>
                                    </p:cTn>
                                  </p:par>
                                </p:childTnLst>
                              </p:cTn>
                            </p:par>
                            <p:par>
                              <p:cTn id="71" fill="hold">
                                <p:stCondLst>
                                  <p:cond delay="6500"/>
                                </p:stCondLst>
                                <p:childTnLst>
                                  <p:par>
                                    <p:cTn id="72" presetID="12" presetClass="entr" presetSubtype="1" fill="hold" nodeType="after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additive="base">
                                            <p:cTn id="74" dur="800"/>
                                            <p:tgtEl>
                                              <p:spTgt spid="56"/>
                                            </p:tgtEl>
                                            <p:attrNameLst>
                                              <p:attrName>ppt_y</p:attrName>
                                            </p:attrNameLst>
                                          </p:cBhvr>
                                          <p:tavLst>
                                            <p:tav tm="0">
                                              <p:val>
                                                <p:strVal val="#ppt_y-#ppt_h*1.125000"/>
                                              </p:val>
                                            </p:tav>
                                            <p:tav tm="100000">
                                              <p:val>
                                                <p:strVal val="#ppt_y"/>
                                              </p:val>
                                            </p:tav>
                                          </p:tavLst>
                                        </p:anim>
                                        <p:animEffect transition="in" filter="wipe(down)">
                                          <p:cBhvr>
                                            <p:cTn id="75" dur="800"/>
                                            <p:tgtEl>
                                              <p:spTgt spid="56"/>
                                            </p:tgtEl>
                                          </p:cBhvr>
                                        </p:animEffect>
                                      </p:childTnLst>
                                    </p:cTn>
                                  </p:par>
                                  <p:par>
                                    <p:cTn id="76" presetID="12" presetClass="entr" presetSubtype="1" fill="hold" nodeType="withEffect">
                                      <p:stCondLst>
                                        <p:cond delay="100"/>
                                      </p:stCondLst>
                                      <p:childTnLst>
                                        <p:set>
                                          <p:cBhvr>
                                            <p:cTn id="77" dur="1" fill="hold">
                                              <p:stCondLst>
                                                <p:cond delay="0"/>
                                              </p:stCondLst>
                                            </p:cTn>
                                            <p:tgtEl>
                                              <p:spTgt spid="59"/>
                                            </p:tgtEl>
                                            <p:attrNameLst>
                                              <p:attrName>style.visibility</p:attrName>
                                            </p:attrNameLst>
                                          </p:cBhvr>
                                          <p:to>
                                            <p:strVal val="visible"/>
                                          </p:to>
                                        </p:set>
                                        <p:anim calcmode="lin" valueType="num">
                                          <p:cBhvr additive="base">
                                            <p:cTn id="78" dur="800"/>
                                            <p:tgtEl>
                                              <p:spTgt spid="59"/>
                                            </p:tgtEl>
                                            <p:attrNameLst>
                                              <p:attrName>ppt_y</p:attrName>
                                            </p:attrNameLst>
                                          </p:cBhvr>
                                          <p:tavLst>
                                            <p:tav tm="0">
                                              <p:val>
                                                <p:strVal val="#ppt_y-#ppt_h*1.125000"/>
                                              </p:val>
                                            </p:tav>
                                            <p:tav tm="100000">
                                              <p:val>
                                                <p:strVal val="#ppt_y"/>
                                              </p:val>
                                            </p:tav>
                                          </p:tavLst>
                                        </p:anim>
                                        <p:animEffect transition="in" filter="wipe(down)">
                                          <p:cBhvr>
                                            <p:cTn id="79" dur="800"/>
                                            <p:tgtEl>
                                              <p:spTgt spid="59"/>
                                            </p:tgtEl>
                                          </p:cBhvr>
                                        </p:animEffect>
                                      </p:childTnLst>
                                    </p:cTn>
                                  </p:par>
                                  <p:par>
                                    <p:cTn id="80" presetID="12" presetClass="entr" presetSubtype="1" fill="hold" nodeType="withEffect">
                                      <p:stCondLst>
                                        <p:cond delay="200"/>
                                      </p:stCondLst>
                                      <p:childTnLst>
                                        <p:set>
                                          <p:cBhvr>
                                            <p:cTn id="81" dur="1" fill="hold">
                                              <p:stCondLst>
                                                <p:cond delay="0"/>
                                              </p:stCondLst>
                                            </p:cTn>
                                            <p:tgtEl>
                                              <p:spTgt spid="62"/>
                                            </p:tgtEl>
                                            <p:attrNameLst>
                                              <p:attrName>style.visibility</p:attrName>
                                            </p:attrNameLst>
                                          </p:cBhvr>
                                          <p:to>
                                            <p:strVal val="visible"/>
                                          </p:to>
                                        </p:set>
                                        <p:anim calcmode="lin" valueType="num">
                                          <p:cBhvr additive="base">
                                            <p:cTn id="82" dur="800"/>
                                            <p:tgtEl>
                                              <p:spTgt spid="62"/>
                                            </p:tgtEl>
                                            <p:attrNameLst>
                                              <p:attrName>ppt_y</p:attrName>
                                            </p:attrNameLst>
                                          </p:cBhvr>
                                          <p:tavLst>
                                            <p:tav tm="0">
                                              <p:val>
                                                <p:strVal val="#ppt_y-#ppt_h*1.125000"/>
                                              </p:val>
                                            </p:tav>
                                            <p:tav tm="100000">
                                              <p:val>
                                                <p:strVal val="#ppt_y"/>
                                              </p:val>
                                            </p:tav>
                                          </p:tavLst>
                                        </p:anim>
                                        <p:animEffect transition="in" filter="wipe(down)">
                                          <p:cBhvr>
                                            <p:cTn id="83" dur="800"/>
                                            <p:tgtEl>
                                              <p:spTgt spid="62"/>
                                            </p:tgtEl>
                                          </p:cBhvr>
                                        </p:animEffect>
                                      </p:childTnLst>
                                    </p:cTn>
                                  </p:par>
                                  <p:par>
                                    <p:cTn id="84" presetID="12" presetClass="entr" presetSubtype="1" fill="hold" nodeType="withEffect">
                                      <p:stCondLst>
                                        <p:cond delay="300"/>
                                      </p:stCondLst>
                                      <p:childTnLst>
                                        <p:set>
                                          <p:cBhvr>
                                            <p:cTn id="85" dur="1" fill="hold">
                                              <p:stCondLst>
                                                <p:cond delay="0"/>
                                              </p:stCondLst>
                                            </p:cTn>
                                            <p:tgtEl>
                                              <p:spTgt spid="65"/>
                                            </p:tgtEl>
                                            <p:attrNameLst>
                                              <p:attrName>style.visibility</p:attrName>
                                            </p:attrNameLst>
                                          </p:cBhvr>
                                          <p:to>
                                            <p:strVal val="visible"/>
                                          </p:to>
                                        </p:set>
                                        <p:anim calcmode="lin" valueType="num">
                                          <p:cBhvr additive="base">
                                            <p:cTn id="86" dur="800"/>
                                            <p:tgtEl>
                                              <p:spTgt spid="65"/>
                                            </p:tgtEl>
                                            <p:attrNameLst>
                                              <p:attrName>ppt_y</p:attrName>
                                            </p:attrNameLst>
                                          </p:cBhvr>
                                          <p:tavLst>
                                            <p:tav tm="0">
                                              <p:val>
                                                <p:strVal val="#ppt_y-#ppt_h*1.125000"/>
                                              </p:val>
                                            </p:tav>
                                            <p:tav tm="100000">
                                              <p:val>
                                                <p:strVal val="#ppt_y"/>
                                              </p:val>
                                            </p:tav>
                                          </p:tavLst>
                                        </p:anim>
                                        <p:animEffect transition="in" filter="wipe(down)">
                                          <p:cBhvr>
                                            <p:cTn id="87" dur="8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smtClean="0">
                <a:solidFill>
                  <a:srgbClr val="00B0BE"/>
                </a:solidFill>
                <a:latin typeface="微软雅黑" panose="020B0503020204020204" pitchFamily="34" charset="-122"/>
                <a:ea typeface="微软雅黑" panose="020B0503020204020204" pitchFamily="34" charset="-122"/>
              </a:rPr>
              <a:t>单击添加标题</a:t>
            </a:r>
            <a:endParaRPr lang="zh-CN" altLang="en-US" sz="1800" b="1" dirty="0">
              <a:solidFill>
                <a:srgbClr val="00B0BE"/>
              </a:solidFill>
              <a:latin typeface="微软雅黑" panose="020B0503020204020204" pitchFamily="34" charset="-122"/>
              <a:ea typeface="微软雅黑" panose="020B0503020204020204" pitchFamily="34" charset="-122"/>
            </a:endParaRPr>
          </a:p>
        </p:txBody>
      </p:sp>
      <p:graphicFrame>
        <p:nvGraphicFramePr>
          <p:cNvPr id="3" name="图表 2"/>
          <p:cNvGraphicFramePr/>
          <p:nvPr/>
        </p:nvGraphicFramePr>
        <p:xfrm>
          <a:off x="596581" y="1051942"/>
          <a:ext cx="2703071" cy="167442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5" name="图表 4"/>
          <p:cNvGraphicFramePr/>
          <p:nvPr/>
        </p:nvGraphicFramePr>
        <p:xfrm>
          <a:off x="2346234" y="1051942"/>
          <a:ext cx="2703071" cy="16744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图表 5"/>
          <p:cNvGraphicFramePr/>
          <p:nvPr/>
        </p:nvGraphicFramePr>
        <p:xfrm>
          <a:off x="4095886" y="1051942"/>
          <a:ext cx="2703071" cy="16744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图表 6"/>
          <p:cNvGraphicFramePr/>
          <p:nvPr/>
        </p:nvGraphicFramePr>
        <p:xfrm>
          <a:off x="5845540" y="1051942"/>
          <a:ext cx="2703071" cy="1674425"/>
        </p:xfrm>
        <a:graphic>
          <a:graphicData uri="http://schemas.openxmlformats.org/drawingml/2006/chart">
            <c:chart xmlns:c="http://schemas.openxmlformats.org/drawingml/2006/chart" xmlns:r="http://schemas.openxmlformats.org/officeDocument/2006/relationships" r:id="rId4"/>
          </a:graphicData>
        </a:graphic>
      </p:graphicFrame>
      <p:sp>
        <p:nvSpPr>
          <p:cNvPr id="8" name="文本框 13"/>
          <p:cNvSpPr txBox="1"/>
          <p:nvPr/>
        </p:nvSpPr>
        <p:spPr>
          <a:xfrm>
            <a:off x="1500375" y="2615475"/>
            <a:ext cx="943912" cy="248209"/>
          </a:xfrm>
          <a:prstGeom prst="rect">
            <a:avLst/>
          </a:prstGeom>
          <a:noFill/>
        </p:spPr>
        <p:txBody>
          <a:bodyPr wrap="square" rtlCol="0">
            <a:spAutoFit/>
          </a:bodyPr>
          <a:lstStyle/>
          <a:p>
            <a:pPr algn="ctr"/>
            <a:r>
              <a:rPr lang="en-US" altLang="zh-CN" sz="1015" dirty="0">
                <a:solidFill>
                  <a:prstClr val="black">
                    <a:lumMod val="50000"/>
                    <a:lumOff val="50000"/>
                  </a:prstClr>
                </a:solidFill>
                <a:latin typeface="Impact" panose="020B0806030902050204" pitchFamily="34" charset="0"/>
              </a:rPr>
              <a:t>2011</a:t>
            </a:r>
            <a:endParaRPr lang="zh-CN" altLang="en-US" sz="900" dirty="0">
              <a:solidFill>
                <a:prstClr val="black">
                  <a:lumMod val="50000"/>
                  <a:lumOff val="50000"/>
                </a:prstClr>
              </a:solidFill>
              <a:latin typeface="Impact" panose="020B0806030902050204" pitchFamily="34" charset="0"/>
            </a:endParaRPr>
          </a:p>
        </p:txBody>
      </p:sp>
      <p:sp>
        <p:nvSpPr>
          <p:cNvPr id="9" name="文本框 14"/>
          <p:cNvSpPr txBox="1"/>
          <p:nvPr/>
        </p:nvSpPr>
        <p:spPr>
          <a:xfrm>
            <a:off x="3304011" y="2615475"/>
            <a:ext cx="943912" cy="248209"/>
          </a:xfrm>
          <a:prstGeom prst="rect">
            <a:avLst/>
          </a:prstGeom>
          <a:noFill/>
        </p:spPr>
        <p:txBody>
          <a:bodyPr wrap="square" rtlCol="0">
            <a:spAutoFit/>
          </a:bodyPr>
          <a:lstStyle/>
          <a:p>
            <a:pPr algn="ctr"/>
            <a:r>
              <a:rPr lang="en-US" altLang="zh-CN" sz="1015" dirty="0">
                <a:solidFill>
                  <a:prstClr val="black">
                    <a:lumMod val="50000"/>
                    <a:lumOff val="50000"/>
                  </a:prstClr>
                </a:solidFill>
                <a:latin typeface="Impact" panose="020B0806030902050204" pitchFamily="34" charset="0"/>
              </a:rPr>
              <a:t>2012</a:t>
            </a:r>
            <a:endParaRPr lang="zh-CN" altLang="en-US" sz="900" dirty="0">
              <a:solidFill>
                <a:prstClr val="black">
                  <a:lumMod val="50000"/>
                  <a:lumOff val="50000"/>
                </a:prstClr>
              </a:solidFill>
              <a:latin typeface="Impact" panose="020B0806030902050204" pitchFamily="34" charset="0"/>
            </a:endParaRPr>
          </a:p>
        </p:txBody>
      </p:sp>
      <p:sp>
        <p:nvSpPr>
          <p:cNvPr id="10" name="文本框 15"/>
          <p:cNvSpPr txBox="1"/>
          <p:nvPr/>
        </p:nvSpPr>
        <p:spPr>
          <a:xfrm>
            <a:off x="5002458" y="2615475"/>
            <a:ext cx="943912" cy="248209"/>
          </a:xfrm>
          <a:prstGeom prst="rect">
            <a:avLst/>
          </a:prstGeom>
          <a:noFill/>
        </p:spPr>
        <p:txBody>
          <a:bodyPr wrap="square" rtlCol="0">
            <a:spAutoFit/>
          </a:bodyPr>
          <a:lstStyle/>
          <a:p>
            <a:pPr algn="ctr"/>
            <a:r>
              <a:rPr lang="en-US" altLang="zh-CN" sz="1015" dirty="0">
                <a:solidFill>
                  <a:prstClr val="black">
                    <a:lumMod val="50000"/>
                    <a:lumOff val="50000"/>
                  </a:prstClr>
                </a:solidFill>
                <a:latin typeface="Impact" panose="020B0806030902050204" pitchFamily="34" charset="0"/>
              </a:rPr>
              <a:t>2014</a:t>
            </a:r>
            <a:endParaRPr lang="zh-CN" altLang="en-US" sz="900" dirty="0">
              <a:solidFill>
                <a:prstClr val="black">
                  <a:lumMod val="50000"/>
                  <a:lumOff val="50000"/>
                </a:prstClr>
              </a:solidFill>
              <a:latin typeface="Impact" panose="020B0806030902050204" pitchFamily="34" charset="0"/>
            </a:endParaRPr>
          </a:p>
        </p:txBody>
      </p:sp>
      <p:sp>
        <p:nvSpPr>
          <p:cNvPr id="11" name="文本框 16"/>
          <p:cNvSpPr txBox="1"/>
          <p:nvPr/>
        </p:nvSpPr>
        <p:spPr>
          <a:xfrm>
            <a:off x="6806092" y="2615475"/>
            <a:ext cx="943912" cy="248209"/>
          </a:xfrm>
          <a:prstGeom prst="rect">
            <a:avLst/>
          </a:prstGeom>
          <a:noFill/>
        </p:spPr>
        <p:txBody>
          <a:bodyPr wrap="square" rtlCol="0">
            <a:spAutoFit/>
          </a:bodyPr>
          <a:lstStyle/>
          <a:p>
            <a:pPr algn="ctr"/>
            <a:r>
              <a:rPr lang="en-US" altLang="zh-CN" sz="1015" dirty="0">
                <a:solidFill>
                  <a:prstClr val="black">
                    <a:lumMod val="50000"/>
                    <a:lumOff val="50000"/>
                  </a:prstClr>
                </a:solidFill>
                <a:latin typeface="Impact" panose="020B0806030902050204" pitchFamily="34" charset="0"/>
              </a:rPr>
              <a:t>2015</a:t>
            </a:r>
            <a:endParaRPr lang="zh-CN" altLang="en-US" sz="900" dirty="0">
              <a:solidFill>
                <a:prstClr val="black">
                  <a:lumMod val="50000"/>
                  <a:lumOff val="50000"/>
                </a:prstClr>
              </a:solidFill>
              <a:latin typeface="Impact" panose="020B0806030902050204" pitchFamily="34" charset="0"/>
            </a:endParaRPr>
          </a:p>
        </p:txBody>
      </p:sp>
      <p:grpSp>
        <p:nvGrpSpPr>
          <p:cNvPr id="12" name="组合 11"/>
          <p:cNvGrpSpPr/>
          <p:nvPr/>
        </p:nvGrpSpPr>
        <p:grpSpPr>
          <a:xfrm>
            <a:off x="6678508" y="3225794"/>
            <a:ext cx="1239839" cy="248209"/>
            <a:chOff x="2080894" y="4828841"/>
            <a:chExt cx="1652904" cy="331021"/>
          </a:xfrm>
        </p:grpSpPr>
        <p:sp>
          <p:nvSpPr>
            <p:cNvPr id="13" name="圆角矩形 12"/>
            <p:cNvSpPr/>
            <p:nvPr/>
          </p:nvSpPr>
          <p:spPr>
            <a:xfrm>
              <a:off x="2080894" y="4880791"/>
              <a:ext cx="265433" cy="265433"/>
            </a:xfrm>
            <a:prstGeom prst="roundRect">
              <a:avLst/>
            </a:prstGeom>
            <a:solidFill>
              <a:srgbClr val="663A77"/>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 name="文本框 43"/>
            <p:cNvSpPr txBox="1"/>
            <p:nvPr/>
          </p:nvSpPr>
          <p:spPr>
            <a:xfrm>
              <a:off x="2346328" y="4828841"/>
              <a:ext cx="1387470" cy="331021"/>
            </a:xfrm>
            <a:prstGeom prst="rect">
              <a:avLst/>
            </a:prstGeom>
            <a:noFill/>
          </p:spPr>
          <p:txBody>
            <a:bodyPr wrap="square" rtlCol="0">
              <a:spAutoFit/>
            </a:bodyPr>
            <a:lstStyle/>
            <a:p>
              <a:r>
                <a:rPr lang="zh-CN" altLang="en-US" sz="1015" dirty="0">
                  <a:solidFill>
                    <a:prstClr val="black">
                      <a:lumMod val="50000"/>
                      <a:lumOff val="50000"/>
                    </a:prstClr>
                  </a:solidFill>
                  <a:latin typeface="LiHei Pro" panose="020B0500000000000000" pitchFamily="34" charset="-122"/>
                  <a:ea typeface="LiHei Pro" panose="020B0500000000000000" pitchFamily="34" charset="-122"/>
                </a:rPr>
                <a:t>标题</a:t>
              </a:r>
              <a:endParaRPr lang="zh-CN" altLang="en-US" sz="1015" dirty="0">
                <a:solidFill>
                  <a:prstClr val="black">
                    <a:lumMod val="50000"/>
                    <a:lumOff val="50000"/>
                  </a:prstClr>
                </a:solidFill>
                <a:latin typeface="LiHei Pro" panose="020B0500000000000000" pitchFamily="34" charset="-122"/>
                <a:ea typeface="LiHei Pro" panose="020B0500000000000000" pitchFamily="34" charset="-122"/>
              </a:endParaRPr>
            </a:p>
          </p:txBody>
        </p:sp>
      </p:grpSp>
      <p:grpSp>
        <p:nvGrpSpPr>
          <p:cNvPr id="15" name="组合 14"/>
          <p:cNvGrpSpPr/>
          <p:nvPr/>
        </p:nvGrpSpPr>
        <p:grpSpPr>
          <a:xfrm>
            <a:off x="5058118" y="3225794"/>
            <a:ext cx="1239839" cy="248209"/>
            <a:chOff x="2080894" y="4828841"/>
            <a:chExt cx="1652904" cy="331021"/>
          </a:xfrm>
        </p:grpSpPr>
        <p:sp>
          <p:nvSpPr>
            <p:cNvPr id="16" name="圆角矩形 15"/>
            <p:cNvSpPr/>
            <p:nvPr/>
          </p:nvSpPr>
          <p:spPr>
            <a:xfrm>
              <a:off x="2080894" y="4880791"/>
              <a:ext cx="265433" cy="265433"/>
            </a:xfrm>
            <a:prstGeom prst="roundRect">
              <a:avLst/>
            </a:prstGeom>
            <a:solidFill>
              <a:srgbClr val="E87071"/>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 name="文本框 41"/>
            <p:cNvSpPr txBox="1"/>
            <p:nvPr/>
          </p:nvSpPr>
          <p:spPr>
            <a:xfrm>
              <a:off x="2346328" y="4828841"/>
              <a:ext cx="1387470" cy="331021"/>
            </a:xfrm>
            <a:prstGeom prst="rect">
              <a:avLst/>
            </a:prstGeom>
            <a:noFill/>
          </p:spPr>
          <p:txBody>
            <a:bodyPr wrap="square" rtlCol="0">
              <a:spAutoFit/>
            </a:bodyPr>
            <a:lstStyle/>
            <a:p>
              <a:r>
                <a:rPr lang="zh-CN" altLang="en-US" sz="1015" dirty="0">
                  <a:solidFill>
                    <a:prstClr val="black">
                      <a:lumMod val="50000"/>
                      <a:lumOff val="50000"/>
                    </a:prstClr>
                  </a:solidFill>
                  <a:latin typeface="LiHei Pro" panose="020B0500000000000000" pitchFamily="34" charset="-122"/>
                  <a:ea typeface="LiHei Pro" panose="020B0500000000000000" pitchFamily="34" charset="-122"/>
                </a:rPr>
                <a:t>标题</a:t>
              </a:r>
              <a:endParaRPr lang="zh-CN" altLang="en-US" sz="1015" dirty="0">
                <a:solidFill>
                  <a:prstClr val="black">
                    <a:lumMod val="50000"/>
                    <a:lumOff val="50000"/>
                  </a:prstClr>
                </a:solidFill>
                <a:latin typeface="LiHei Pro" panose="020B0500000000000000" pitchFamily="34" charset="-122"/>
                <a:ea typeface="LiHei Pro" panose="020B0500000000000000" pitchFamily="34" charset="-122"/>
              </a:endParaRPr>
            </a:p>
          </p:txBody>
        </p:sp>
      </p:grpSp>
      <p:grpSp>
        <p:nvGrpSpPr>
          <p:cNvPr id="18" name="组合 17"/>
          <p:cNvGrpSpPr/>
          <p:nvPr/>
        </p:nvGrpSpPr>
        <p:grpSpPr>
          <a:xfrm>
            <a:off x="1709310" y="3225794"/>
            <a:ext cx="1239839" cy="248209"/>
            <a:chOff x="2080894" y="4828841"/>
            <a:chExt cx="1652904" cy="331021"/>
          </a:xfrm>
        </p:grpSpPr>
        <p:sp>
          <p:nvSpPr>
            <p:cNvPr id="19" name="圆角矩形 18"/>
            <p:cNvSpPr/>
            <p:nvPr/>
          </p:nvSpPr>
          <p:spPr>
            <a:xfrm>
              <a:off x="2080894" y="4880791"/>
              <a:ext cx="265433" cy="265433"/>
            </a:xfrm>
            <a:prstGeom prst="roundRect">
              <a:avLst/>
            </a:prstGeom>
            <a:solidFill>
              <a:srgbClr val="FFB850"/>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0" name="文本框 39"/>
            <p:cNvSpPr txBox="1"/>
            <p:nvPr/>
          </p:nvSpPr>
          <p:spPr>
            <a:xfrm>
              <a:off x="2346328" y="4828841"/>
              <a:ext cx="1387470" cy="331021"/>
            </a:xfrm>
            <a:prstGeom prst="rect">
              <a:avLst/>
            </a:prstGeom>
            <a:noFill/>
          </p:spPr>
          <p:txBody>
            <a:bodyPr wrap="square" rtlCol="0">
              <a:spAutoFit/>
            </a:bodyPr>
            <a:lstStyle/>
            <a:p>
              <a:r>
                <a:rPr lang="zh-CN" altLang="en-US" sz="1015" dirty="0">
                  <a:solidFill>
                    <a:prstClr val="black">
                      <a:lumMod val="50000"/>
                      <a:lumOff val="50000"/>
                    </a:prstClr>
                  </a:solidFill>
                  <a:latin typeface="LiHei Pro" panose="020B0500000000000000" pitchFamily="34" charset="-122"/>
                  <a:ea typeface="LiHei Pro" panose="020B0500000000000000" pitchFamily="34" charset="-122"/>
                </a:rPr>
                <a:t>标题</a:t>
              </a:r>
              <a:endParaRPr lang="zh-CN" altLang="en-US" sz="1015" dirty="0">
                <a:solidFill>
                  <a:prstClr val="black">
                    <a:lumMod val="50000"/>
                    <a:lumOff val="50000"/>
                  </a:prstClr>
                </a:solidFill>
                <a:latin typeface="LiHei Pro" panose="020B0500000000000000" pitchFamily="34" charset="-122"/>
                <a:ea typeface="LiHei Pro" panose="020B0500000000000000" pitchFamily="34" charset="-122"/>
              </a:endParaRPr>
            </a:p>
          </p:txBody>
        </p:sp>
      </p:grpSp>
      <p:grpSp>
        <p:nvGrpSpPr>
          <p:cNvPr id="21" name="组合 20"/>
          <p:cNvGrpSpPr/>
          <p:nvPr/>
        </p:nvGrpSpPr>
        <p:grpSpPr>
          <a:xfrm>
            <a:off x="3383713" y="3225794"/>
            <a:ext cx="1239839" cy="248209"/>
            <a:chOff x="2080894" y="4828841"/>
            <a:chExt cx="1652904" cy="331021"/>
          </a:xfrm>
        </p:grpSpPr>
        <p:sp>
          <p:nvSpPr>
            <p:cNvPr id="22" name="圆角矩形 21"/>
            <p:cNvSpPr/>
            <p:nvPr/>
          </p:nvSpPr>
          <p:spPr>
            <a:xfrm>
              <a:off x="2080894" y="4880791"/>
              <a:ext cx="265433" cy="265433"/>
            </a:xfrm>
            <a:prstGeom prst="roundRect">
              <a:avLst/>
            </a:prstGeom>
            <a:solidFill>
              <a:srgbClr val="01ACBE"/>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3" name="文本框 37"/>
            <p:cNvSpPr txBox="1"/>
            <p:nvPr/>
          </p:nvSpPr>
          <p:spPr>
            <a:xfrm>
              <a:off x="2346328" y="4828841"/>
              <a:ext cx="1387470" cy="331021"/>
            </a:xfrm>
            <a:prstGeom prst="rect">
              <a:avLst/>
            </a:prstGeom>
            <a:noFill/>
          </p:spPr>
          <p:txBody>
            <a:bodyPr wrap="square" rtlCol="0">
              <a:spAutoFit/>
            </a:bodyPr>
            <a:lstStyle/>
            <a:p>
              <a:r>
                <a:rPr lang="zh-CN" altLang="en-US" sz="1015" dirty="0">
                  <a:solidFill>
                    <a:prstClr val="black">
                      <a:lumMod val="50000"/>
                      <a:lumOff val="50000"/>
                    </a:prstClr>
                  </a:solidFill>
                  <a:latin typeface="LiHei Pro" panose="020B0500000000000000" pitchFamily="34" charset="-122"/>
                  <a:ea typeface="LiHei Pro" panose="020B0500000000000000" pitchFamily="34" charset="-122"/>
                </a:rPr>
                <a:t>标题</a:t>
              </a:r>
              <a:endParaRPr lang="zh-CN" altLang="en-US" sz="1015" dirty="0">
                <a:solidFill>
                  <a:prstClr val="black">
                    <a:lumMod val="50000"/>
                    <a:lumOff val="50000"/>
                  </a:prstClr>
                </a:solidFill>
                <a:latin typeface="LiHei Pro" panose="020B0500000000000000" pitchFamily="34" charset="-122"/>
                <a:ea typeface="LiHei Pro" panose="020B0500000000000000" pitchFamily="34" charset="-122"/>
              </a:endParaRPr>
            </a:p>
          </p:txBody>
        </p:sp>
      </p:grpSp>
      <p:cxnSp>
        <p:nvCxnSpPr>
          <p:cNvPr id="24" name="直接连接符 23"/>
          <p:cNvCxnSpPr/>
          <p:nvPr/>
        </p:nvCxnSpPr>
        <p:spPr>
          <a:xfrm>
            <a:off x="1282810" y="3867594"/>
            <a:ext cx="6579572"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 name="文本框 113"/>
          <p:cNvSpPr txBox="1"/>
          <p:nvPr/>
        </p:nvSpPr>
        <p:spPr>
          <a:xfrm>
            <a:off x="1290513" y="3969919"/>
            <a:ext cx="6571870" cy="784830"/>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a:t>
            </a:r>
            <a:endParaRPr lang="en-US" altLang="zh-CN" sz="75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 fill="hold"/>
                                        <p:tgtEl>
                                          <p:spTgt spid="3"/>
                                        </p:tgtEl>
                                        <p:attrNameLst>
                                          <p:attrName>ppt_w</p:attrName>
                                        </p:attrNameLst>
                                      </p:cBhvr>
                                      <p:tavLst>
                                        <p:tav tm="0">
                                          <p:val>
                                            <p:fltVal val="0"/>
                                          </p:val>
                                        </p:tav>
                                        <p:tav tm="100000">
                                          <p:val>
                                            <p:strVal val="#ppt_w"/>
                                          </p:val>
                                        </p:tav>
                                      </p:tavLst>
                                    </p:anim>
                                    <p:anim calcmode="lin" valueType="num">
                                      <p:cBhvr>
                                        <p:cTn id="12" dur="100" fill="hold"/>
                                        <p:tgtEl>
                                          <p:spTgt spid="3"/>
                                        </p:tgtEl>
                                        <p:attrNameLst>
                                          <p:attrName>ppt_h</p:attrName>
                                        </p:attrNameLst>
                                      </p:cBhvr>
                                      <p:tavLst>
                                        <p:tav tm="0">
                                          <p:val>
                                            <p:fltVal val="0"/>
                                          </p:val>
                                        </p:tav>
                                        <p:tav tm="100000">
                                          <p:val>
                                            <p:strVal val="#ppt_h"/>
                                          </p:val>
                                        </p:tav>
                                      </p:tavLst>
                                    </p:anim>
                                    <p:animEffect transition="in" filter="fade">
                                      <p:cBhvr>
                                        <p:cTn id="13" dur="100"/>
                                        <p:tgtEl>
                                          <p:spTgt spid="3"/>
                                        </p:tgtEl>
                                      </p:cBhvr>
                                    </p:animEffect>
                                  </p:childTnLst>
                                </p:cTn>
                              </p:par>
                              <p:par>
                                <p:cTn id="14" presetID="6" presetClass="emph" presetSubtype="0" fill="hold" grpId="1" nodeType="withEffect">
                                  <p:stCondLst>
                                    <p:cond delay="100"/>
                                  </p:stCondLst>
                                  <p:childTnLst>
                                    <p:animScale>
                                      <p:cBhvr>
                                        <p:cTn id="15" dur="100" fill="hold"/>
                                        <p:tgtEl>
                                          <p:spTgt spid="3"/>
                                        </p:tgtEl>
                                      </p:cBhvr>
                                      <p:by x="110000" y="110000"/>
                                    </p:animScale>
                                  </p:childTnLst>
                                </p:cTn>
                              </p:par>
                              <p:par>
                                <p:cTn id="16" presetID="6" presetClass="emph" presetSubtype="0" fill="hold" grpId="2" nodeType="withEffect">
                                  <p:stCondLst>
                                    <p:cond delay="200"/>
                                  </p:stCondLst>
                                  <p:childTnLst>
                                    <p:animScale>
                                      <p:cBhvr>
                                        <p:cTn id="17" dur="200" fill="hold"/>
                                        <p:tgtEl>
                                          <p:spTgt spid="3"/>
                                        </p:tgtEl>
                                      </p:cBhvr>
                                      <p:by x="90000" y="90000"/>
                                    </p:animScale>
                                  </p:childTnLst>
                                </p:cTn>
                              </p:par>
                              <p:par>
                                <p:cTn id="18" presetID="6" presetClass="emph" presetSubtype="0" fill="hold" grpId="3" nodeType="withEffect">
                                  <p:stCondLst>
                                    <p:cond delay="400"/>
                                  </p:stCondLst>
                                  <p:childTnLst>
                                    <p:animScale>
                                      <p:cBhvr>
                                        <p:cTn id="19" dur="100" fill="hold"/>
                                        <p:tgtEl>
                                          <p:spTgt spid="3"/>
                                        </p:tgtEl>
                                      </p:cBhvr>
                                      <p:by x="105000" y="105000"/>
                                    </p:animScale>
                                  </p:childTnLst>
                                </p:cTn>
                              </p:par>
                              <p:par>
                                <p:cTn id="20" presetID="6" presetClass="emph" presetSubtype="0" fill="hold" grpId="4" nodeType="withEffect">
                                  <p:stCondLst>
                                    <p:cond delay="500"/>
                                  </p:stCondLst>
                                  <p:childTnLst>
                                    <p:animScale>
                                      <p:cBhvr>
                                        <p:cTn id="21" dur="200" fill="hold"/>
                                        <p:tgtEl>
                                          <p:spTgt spid="3"/>
                                        </p:tgtEl>
                                      </p:cBhvr>
                                      <p:by x="95000" y="95000"/>
                                    </p:animScale>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 fill="hold"/>
                                        <p:tgtEl>
                                          <p:spTgt spid="5"/>
                                        </p:tgtEl>
                                        <p:attrNameLst>
                                          <p:attrName>ppt_w</p:attrName>
                                        </p:attrNameLst>
                                      </p:cBhvr>
                                      <p:tavLst>
                                        <p:tav tm="0">
                                          <p:val>
                                            <p:fltVal val="0"/>
                                          </p:val>
                                        </p:tav>
                                        <p:tav tm="100000">
                                          <p:val>
                                            <p:strVal val="#ppt_w"/>
                                          </p:val>
                                        </p:tav>
                                      </p:tavLst>
                                    </p:anim>
                                    <p:anim calcmode="lin" valueType="num">
                                      <p:cBhvr>
                                        <p:cTn id="26" dur="100" fill="hold"/>
                                        <p:tgtEl>
                                          <p:spTgt spid="5"/>
                                        </p:tgtEl>
                                        <p:attrNameLst>
                                          <p:attrName>ppt_h</p:attrName>
                                        </p:attrNameLst>
                                      </p:cBhvr>
                                      <p:tavLst>
                                        <p:tav tm="0">
                                          <p:val>
                                            <p:fltVal val="0"/>
                                          </p:val>
                                        </p:tav>
                                        <p:tav tm="100000">
                                          <p:val>
                                            <p:strVal val="#ppt_h"/>
                                          </p:val>
                                        </p:tav>
                                      </p:tavLst>
                                    </p:anim>
                                    <p:animEffect transition="in" filter="fade">
                                      <p:cBhvr>
                                        <p:cTn id="27" dur="100"/>
                                        <p:tgtEl>
                                          <p:spTgt spid="5"/>
                                        </p:tgtEl>
                                      </p:cBhvr>
                                    </p:animEffect>
                                  </p:childTnLst>
                                </p:cTn>
                              </p:par>
                              <p:par>
                                <p:cTn id="28" presetID="6" presetClass="emph" presetSubtype="0" fill="hold" grpId="1" nodeType="withEffect">
                                  <p:stCondLst>
                                    <p:cond delay="100"/>
                                  </p:stCondLst>
                                  <p:childTnLst>
                                    <p:animScale>
                                      <p:cBhvr>
                                        <p:cTn id="29" dur="100" fill="hold"/>
                                        <p:tgtEl>
                                          <p:spTgt spid="5"/>
                                        </p:tgtEl>
                                      </p:cBhvr>
                                      <p:by x="110000" y="110000"/>
                                    </p:animScale>
                                  </p:childTnLst>
                                </p:cTn>
                              </p:par>
                              <p:par>
                                <p:cTn id="30" presetID="6" presetClass="emph" presetSubtype="0" fill="hold" grpId="2" nodeType="withEffect">
                                  <p:stCondLst>
                                    <p:cond delay="200"/>
                                  </p:stCondLst>
                                  <p:childTnLst>
                                    <p:animScale>
                                      <p:cBhvr>
                                        <p:cTn id="31" dur="200" fill="hold"/>
                                        <p:tgtEl>
                                          <p:spTgt spid="5"/>
                                        </p:tgtEl>
                                      </p:cBhvr>
                                      <p:by x="90000" y="90000"/>
                                    </p:animScale>
                                  </p:childTnLst>
                                </p:cTn>
                              </p:par>
                              <p:par>
                                <p:cTn id="32" presetID="6" presetClass="emph" presetSubtype="0" fill="hold" grpId="3" nodeType="withEffect">
                                  <p:stCondLst>
                                    <p:cond delay="400"/>
                                  </p:stCondLst>
                                  <p:childTnLst>
                                    <p:animScale>
                                      <p:cBhvr>
                                        <p:cTn id="33" dur="100" fill="hold"/>
                                        <p:tgtEl>
                                          <p:spTgt spid="5"/>
                                        </p:tgtEl>
                                      </p:cBhvr>
                                      <p:by x="105000" y="105000"/>
                                    </p:animScale>
                                  </p:childTnLst>
                                </p:cTn>
                              </p:par>
                              <p:par>
                                <p:cTn id="34" presetID="6" presetClass="emph" presetSubtype="0" fill="hold" grpId="4" nodeType="withEffect">
                                  <p:stCondLst>
                                    <p:cond delay="500"/>
                                  </p:stCondLst>
                                  <p:childTnLst>
                                    <p:animScale>
                                      <p:cBhvr>
                                        <p:cTn id="35" dur="200" fill="hold"/>
                                        <p:tgtEl>
                                          <p:spTgt spid="5"/>
                                        </p:tgtEl>
                                      </p:cBhvr>
                                      <p:by x="95000" y="95000"/>
                                    </p:animScale>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 fill="hold"/>
                                        <p:tgtEl>
                                          <p:spTgt spid="6"/>
                                        </p:tgtEl>
                                        <p:attrNameLst>
                                          <p:attrName>ppt_w</p:attrName>
                                        </p:attrNameLst>
                                      </p:cBhvr>
                                      <p:tavLst>
                                        <p:tav tm="0">
                                          <p:val>
                                            <p:fltVal val="0"/>
                                          </p:val>
                                        </p:tav>
                                        <p:tav tm="100000">
                                          <p:val>
                                            <p:strVal val="#ppt_w"/>
                                          </p:val>
                                        </p:tav>
                                      </p:tavLst>
                                    </p:anim>
                                    <p:anim calcmode="lin" valueType="num">
                                      <p:cBhvr>
                                        <p:cTn id="40" dur="100" fill="hold"/>
                                        <p:tgtEl>
                                          <p:spTgt spid="6"/>
                                        </p:tgtEl>
                                        <p:attrNameLst>
                                          <p:attrName>ppt_h</p:attrName>
                                        </p:attrNameLst>
                                      </p:cBhvr>
                                      <p:tavLst>
                                        <p:tav tm="0">
                                          <p:val>
                                            <p:fltVal val="0"/>
                                          </p:val>
                                        </p:tav>
                                        <p:tav tm="100000">
                                          <p:val>
                                            <p:strVal val="#ppt_h"/>
                                          </p:val>
                                        </p:tav>
                                      </p:tavLst>
                                    </p:anim>
                                    <p:animEffect transition="in" filter="fade">
                                      <p:cBhvr>
                                        <p:cTn id="41" dur="100"/>
                                        <p:tgtEl>
                                          <p:spTgt spid="6"/>
                                        </p:tgtEl>
                                      </p:cBhvr>
                                    </p:animEffect>
                                  </p:childTnLst>
                                </p:cTn>
                              </p:par>
                              <p:par>
                                <p:cTn id="42" presetID="6" presetClass="emph" presetSubtype="0" fill="hold" grpId="1" nodeType="withEffect">
                                  <p:stCondLst>
                                    <p:cond delay="100"/>
                                  </p:stCondLst>
                                  <p:childTnLst>
                                    <p:animScale>
                                      <p:cBhvr>
                                        <p:cTn id="43" dur="100" fill="hold"/>
                                        <p:tgtEl>
                                          <p:spTgt spid="6"/>
                                        </p:tgtEl>
                                      </p:cBhvr>
                                      <p:by x="110000" y="110000"/>
                                    </p:animScale>
                                  </p:childTnLst>
                                </p:cTn>
                              </p:par>
                              <p:par>
                                <p:cTn id="44" presetID="6" presetClass="emph" presetSubtype="0" fill="hold" grpId="2" nodeType="withEffect">
                                  <p:stCondLst>
                                    <p:cond delay="200"/>
                                  </p:stCondLst>
                                  <p:childTnLst>
                                    <p:animScale>
                                      <p:cBhvr>
                                        <p:cTn id="45" dur="200" fill="hold"/>
                                        <p:tgtEl>
                                          <p:spTgt spid="6"/>
                                        </p:tgtEl>
                                      </p:cBhvr>
                                      <p:by x="90000" y="90000"/>
                                    </p:animScale>
                                  </p:childTnLst>
                                </p:cTn>
                              </p:par>
                              <p:par>
                                <p:cTn id="46" presetID="6" presetClass="emph" presetSubtype="0" fill="hold" grpId="3" nodeType="withEffect">
                                  <p:stCondLst>
                                    <p:cond delay="400"/>
                                  </p:stCondLst>
                                  <p:childTnLst>
                                    <p:animScale>
                                      <p:cBhvr>
                                        <p:cTn id="47" dur="100" fill="hold"/>
                                        <p:tgtEl>
                                          <p:spTgt spid="6"/>
                                        </p:tgtEl>
                                      </p:cBhvr>
                                      <p:by x="105000" y="105000"/>
                                    </p:animScale>
                                  </p:childTnLst>
                                </p:cTn>
                              </p:par>
                              <p:par>
                                <p:cTn id="48" presetID="6" presetClass="emph" presetSubtype="0" fill="hold" grpId="4" nodeType="withEffect">
                                  <p:stCondLst>
                                    <p:cond delay="500"/>
                                  </p:stCondLst>
                                  <p:childTnLst>
                                    <p:animScale>
                                      <p:cBhvr>
                                        <p:cTn id="49" dur="200" fill="hold"/>
                                        <p:tgtEl>
                                          <p:spTgt spid="6"/>
                                        </p:tgtEl>
                                      </p:cBhvr>
                                      <p:by x="95000" y="95000"/>
                                    </p:animScale>
                                  </p:childTnLst>
                                </p:cTn>
                              </p:par>
                            </p:childTnLst>
                          </p:cTn>
                        </p:par>
                        <p:par>
                          <p:cTn id="50" fill="hold">
                            <p:stCondLst>
                              <p:cond delay="20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100" fill="hold"/>
                                        <p:tgtEl>
                                          <p:spTgt spid="7"/>
                                        </p:tgtEl>
                                        <p:attrNameLst>
                                          <p:attrName>ppt_w</p:attrName>
                                        </p:attrNameLst>
                                      </p:cBhvr>
                                      <p:tavLst>
                                        <p:tav tm="0">
                                          <p:val>
                                            <p:fltVal val="0"/>
                                          </p:val>
                                        </p:tav>
                                        <p:tav tm="100000">
                                          <p:val>
                                            <p:strVal val="#ppt_w"/>
                                          </p:val>
                                        </p:tav>
                                      </p:tavLst>
                                    </p:anim>
                                    <p:anim calcmode="lin" valueType="num">
                                      <p:cBhvr>
                                        <p:cTn id="54" dur="100" fill="hold"/>
                                        <p:tgtEl>
                                          <p:spTgt spid="7"/>
                                        </p:tgtEl>
                                        <p:attrNameLst>
                                          <p:attrName>ppt_h</p:attrName>
                                        </p:attrNameLst>
                                      </p:cBhvr>
                                      <p:tavLst>
                                        <p:tav tm="0">
                                          <p:val>
                                            <p:fltVal val="0"/>
                                          </p:val>
                                        </p:tav>
                                        <p:tav tm="100000">
                                          <p:val>
                                            <p:strVal val="#ppt_h"/>
                                          </p:val>
                                        </p:tav>
                                      </p:tavLst>
                                    </p:anim>
                                    <p:animEffect transition="in" filter="fade">
                                      <p:cBhvr>
                                        <p:cTn id="55" dur="100"/>
                                        <p:tgtEl>
                                          <p:spTgt spid="7"/>
                                        </p:tgtEl>
                                      </p:cBhvr>
                                    </p:animEffect>
                                  </p:childTnLst>
                                </p:cTn>
                              </p:par>
                              <p:par>
                                <p:cTn id="56" presetID="6" presetClass="emph" presetSubtype="0" fill="hold" grpId="1" nodeType="withEffect">
                                  <p:stCondLst>
                                    <p:cond delay="100"/>
                                  </p:stCondLst>
                                  <p:childTnLst>
                                    <p:animScale>
                                      <p:cBhvr>
                                        <p:cTn id="57" dur="100" fill="hold"/>
                                        <p:tgtEl>
                                          <p:spTgt spid="7"/>
                                        </p:tgtEl>
                                      </p:cBhvr>
                                      <p:by x="110000" y="110000"/>
                                    </p:animScale>
                                  </p:childTnLst>
                                </p:cTn>
                              </p:par>
                              <p:par>
                                <p:cTn id="58" presetID="6" presetClass="emph" presetSubtype="0" fill="hold" grpId="2" nodeType="withEffect">
                                  <p:stCondLst>
                                    <p:cond delay="200"/>
                                  </p:stCondLst>
                                  <p:childTnLst>
                                    <p:animScale>
                                      <p:cBhvr>
                                        <p:cTn id="59" dur="200" fill="hold"/>
                                        <p:tgtEl>
                                          <p:spTgt spid="7"/>
                                        </p:tgtEl>
                                      </p:cBhvr>
                                      <p:by x="90000" y="90000"/>
                                    </p:animScale>
                                  </p:childTnLst>
                                </p:cTn>
                              </p:par>
                              <p:par>
                                <p:cTn id="60" presetID="6" presetClass="emph" presetSubtype="0" fill="hold" grpId="3" nodeType="withEffect">
                                  <p:stCondLst>
                                    <p:cond delay="400"/>
                                  </p:stCondLst>
                                  <p:childTnLst>
                                    <p:animScale>
                                      <p:cBhvr>
                                        <p:cTn id="61" dur="100" fill="hold"/>
                                        <p:tgtEl>
                                          <p:spTgt spid="7"/>
                                        </p:tgtEl>
                                      </p:cBhvr>
                                      <p:by x="105000" y="105000"/>
                                    </p:animScale>
                                  </p:childTnLst>
                                </p:cTn>
                              </p:par>
                              <p:par>
                                <p:cTn id="62" presetID="6" presetClass="emph" presetSubtype="0" fill="hold" grpId="4" nodeType="withEffect">
                                  <p:stCondLst>
                                    <p:cond delay="500"/>
                                  </p:stCondLst>
                                  <p:childTnLst>
                                    <p:animScale>
                                      <p:cBhvr>
                                        <p:cTn id="63" dur="200" fill="hold"/>
                                        <p:tgtEl>
                                          <p:spTgt spid="7"/>
                                        </p:tgtEl>
                                      </p:cBhvr>
                                      <p:by x="95000" y="95000"/>
                                    </p:animScale>
                                  </p:childTnLst>
                                </p:cTn>
                              </p:par>
                            </p:childTnLst>
                          </p:cTn>
                        </p:par>
                        <p:par>
                          <p:cTn id="64" fill="hold">
                            <p:stCondLst>
                              <p:cond delay="2500"/>
                            </p:stCondLst>
                            <p:childTnLst>
                              <p:par>
                                <p:cTn id="65" presetID="47"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anim calcmode="lin" valueType="num">
                                      <p:cBhvr>
                                        <p:cTn id="68" dur="500" fill="hold"/>
                                        <p:tgtEl>
                                          <p:spTgt spid="8"/>
                                        </p:tgtEl>
                                        <p:attrNameLst>
                                          <p:attrName>ppt_x</p:attrName>
                                        </p:attrNameLst>
                                      </p:cBhvr>
                                      <p:tavLst>
                                        <p:tav tm="0">
                                          <p:val>
                                            <p:strVal val="#ppt_x"/>
                                          </p:val>
                                        </p:tav>
                                        <p:tav tm="100000">
                                          <p:val>
                                            <p:strVal val="#ppt_x"/>
                                          </p:val>
                                        </p:tav>
                                      </p:tavLst>
                                    </p:anim>
                                    <p:anim calcmode="lin" valueType="num">
                                      <p:cBhvr>
                                        <p:cTn id="69" dur="500" fill="hold"/>
                                        <p:tgtEl>
                                          <p:spTgt spid="8"/>
                                        </p:tgtEl>
                                        <p:attrNameLst>
                                          <p:attrName>ppt_y</p:attrName>
                                        </p:attrNameLst>
                                      </p:cBhvr>
                                      <p:tavLst>
                                        <p:tav tm="0">
                                          <p:val>
                                            <p:strVal val="#ppt_y-.1"/>
                                          </p:val>
                                        </p:tav>
                                        <p:tav tm="100000">
                                          <p:val>
                                            <p:strVal val="#ppt_y"/>
                                          </p:val>
                                        </p:tav>
                                      </p:tavLst>
                                    </p:anim>
                                  </p:childTnLst>
                                </p:cTn>
                              </p:par>
                            </p:childTnLst>
                          </p:cTn>
                        </p:par>
                        <p:par>
                          <p:cTn id="70" fill="hold">
                            <p:stCondLst>
                              <p:cond delay="3000"/>
                            </p:stCondLst>
                            <p:childTnLst>
                              <p:par>
                                <p:cTn id="71" presetID="47" presetClass="entr" presetSubtype="0"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500"/>
                                        <p:tgtEl>
                                          <p:spTgt spid="9"/>
                                        </p:tgtEl>
                                      </p:cBhvr>
                                    </p:animEffect>
                                    <p:anim calcmode="lin" valueType="num">
                                      <p:cBhvr>
                                        <p:cTn id="74" dur="500" fill="hold"/>
                                        <p:tgtEl>
                                          <p:spTgt spid="9"/>
                                        </p:tgtEl>
                                        <p:attrNameLst>
                                          <p:attrName>ppt_x</p:attrName>
                                        </p:attrNameLst>
                                      </p:cBhvr>
                                      <p:tavLst>
                                        <p:tav tm="0">
                                          <p:val>
                                            <p:strVal val="#ppt_x"/>
                                          </p:val>
                                        </p:tav>
                                        <p:tav tm="100000">
                                          <p:val>
                                            <p:strVal val="#ppt_x"/>
                                          </p:val>
                                        </p:tav>
                                      </p:tavLst>
                                    </p:anim>
                                    <p:anim calcmode="lin" valueType="num">
                                      <p:cBhvr>
                                        <p:cTn id="75" dur="500" fill="hold"/>
                                        <p:tgtEl>
                                          <p:spTgt spid="9"/>
                                        </p:tgtEl>
                                        <p:attrNameLst>
                                          <p:attrName>ppt_y</p:attrName>
                                        </p:attrNameLst>
                                      </p:cBhvr>
                                      <p:tavLst>
                                        <p:tav tm="0">
                                          <p:val>
                                            <p:strVal val="#ppt_y-.1"/>
                                          </p:val>
                                        </p:tav>
                                        <p:tav tm="100000">
                                          <p:val>
                                            <p:strVal val="#ppt_y"/>
                                          </p:val>
                                        </p:tav>
                                      </p:tavLst>
                                    </p:anim>
                                  </p:childTnLst>
                                </p:cTn>
                              </p:par>
                            </p:childTnLst>
                          </p:cTn>
                        </p:par>
                        <p:par>
                          <p:cTn id="76" fill="hold">
                            <p:stCondLst>
                              <p:cond delay="3500"/>
                            </p:stCondLst>
                            <p:childTnLst>
                              <p:par>
                                <p:cTn id="77" presetID="47" presetClass="entr" presetSubtype="0"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fade">
                                      <p:cBhvr>
                                        <p:cTn id="79" dur="500"/>
                                        <p:tgtEl>
                                          <p:spTgt spid="10"/>
                                        </p:tgtEl>
                                      </p:cBhvr>
                                    </p:animEffect>
                                    <p:anim calcmode="lin" valueType="num">
                                      <p:cBhvr>
                                        <p:cTn id="80" dur="500" fill="hold"/>
                                        <p:tgtEl>
                                          <p:spTgt spid="10"/>
                                        </p:tgtEl>
                                        <p:attrNameLst>
                                          <p:attrName>ppt_x</p:attrName>
                                        </p:attrNameLst>
                                      </p:cBhvr>
                                      <p:tavLst>
                                        <p:tav tm="0">
                                          <p:val>
                                            <p:strVal val="#ppt_x"/>
                                          </p:val>
                                        </p:tav>
                                        <p:tav tm="100000">
                                          <p:val>
                                            <p:strVal val="#ppt_x"/>
                                          </p:val>
                                        </p:tav>
                                      </p:tavLst>
                                    </p:anim>
                                    <p:anim calcmode="lin" valueType="num">
                                      <p:cBhvr>
                                        <p:cTn id="81" dur="500" fill="hold"/>
                                        <p:tgtEl>
                                          <p:spTgt spid="10"/>
                                        </p:tgtEl>
                                        <p:attrNameLst>
                                          <p:attrName>ppt_y</p:attrName>
                                        </p:attrNameLst>
                                      </p:cBhvr>
                                      <p:tavLst>
                                        <p:tav tm="0">
                                          <p:val>
                                            <p:strVal val="#ppt_y-.1"/>
                                          </p:val>
                                        </p:tav>
                                        <p:tav tm="100000">
                                          <p:val>
                                            <p:strVal val="#ppt_y"/>
                                          </p:val>
                                        </p:tav>
                                      </p:tavLst>
                                    </p:anim>
                                  </p:childTnLst>
                                </p:cTn>
                              </p:par>
                            </p:childTnLst>
                          </p:cTn>
                        </p:par>
                        <p:par>
                          <p:cTn id="82" fill="hold">
                            <p:stCondLst>
                              <p:cond delay="4000"/>
                            </p:stCondLst>
                            <p:childTnLst>
                              <p:par>
                                <p:cTn id="83" presetID="47" presetClass="entr" presetSubtype="0" fill="hold" grpId="0" nodeType="after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fade">
                                      <p:cBhvr>
                                        <p:cTn id="85" dur="500"/>
                                        <p:tgtEl>
                                          <p:spTgt spid="11"/>
                                        </p:tgtEl>
                                      </p:cBhvr>
                                    </p:animEffect>
                                    <p:anim calcmode="lin" valueType="num">
                                      <p:cBhvr>
                                        <p:cTn id="86" dur="500" fill="hold"/>
                                        <p:tgtEl>
                                          <p:spTgt spid="11"/>
                                        </p:tgtEl>
                                        <p:attrNameLst>
                                          <p:attrName>ppt_x</p:attrName>
                                        </p:attrNameLst>
                                      </p:cBhvr>
                                      <p:tavLst>
                                        <p:tav tm="0">
                                          <p:val>
                                            <p:strVal val="#ppt_x"/>
                                          </p:val>
                                        </p:tav>
                                        <p:tav tm="100000">
                                          <p:val>
                                            <p:strVal val="#ppt_x"/>
                                          </p:val>
                                        </p:tav>
                                      </p:tavLst>
                                    </p:anim>
                                    <p:anim calcmode="lin" valueType="num">
                                      <p:cBhvr>
                                        <p:cTn id="87" dur="500" fill="hold"/>
                                        <p:tgtEl>
                                          <p:spTgt spid="11"/>
                                        </p:tgtEl>
                                        <p:attrNameLst>
                                          <p:attrName>ppt_y</p:attrName>
                                        </p:attrNameLst>
                                      </p:cBhvr>
                                      <p:tavLst>
                                        <p:tav tm="0">
                                          <p:val>
                                            <p:strVal val="#ppt_y-.1"/>
                                          </p:val>
                                        </p:tav>
                                        <p:tav tm="100000">
                                          <p:val>
                                            <p:strVal val="#ppt_y"/>
                                          </p:val>
                                        </p:tav>
                                      </p:tavLst>
                                    </p:anim>
                                  </p:childTnLst>
                                </p:cTn>
                              </p:par>
                            </p:childTnLst>
                          </p:cTn>
                        </p:par>
                        <p:par>
                          <p:cTn id="88" fill="hold">
                            <p:stCondLst>
                              <p:cond delay="4500"/>
                            </p:stCondLst>
                            <p:childTnLst>
                              <p:par>
                                <p:cTn id="89" presetID="10" presetClass="entr" presetSubtype="0" fill="hold"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500"/>
                                        <p:tgtEl>
                                          <p:spTgt spid="18"/>
                                        </p:tgtEl>
                                      </p:cBhvr>
                                    </p:animEffect>
                                  </p:childTnLst>
                                </p:cTn>
                              </p:par>
                            </p:childTnLst>
                          </p:cTn>
                        </p:par>
                        <p:par>
                          <p:cTn id="92" fill="hold">
                            <p:stCondLst>
                              <p:cond delay="5000"/>
                            </p:stCondLst>
                            <p:childTnLst>
                              <p:par>
                                <p:cTn id="93" presetID="10" presetClass="entr" presetSubtype="0" fill="hold"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fade">
                                      <p:cBhvr>
                                        <p:cTn id="95" dur="500"/>
                                        <p:tgtEl>
                                          <p:spTgt spid="21"/>
                                        </p:tgtEl>
                                      </p:cBhvr>
                                    </p:animEffect>
                                  </p:childTnLst>
                                </p:cTn>
                              </p:par>
                            </p:childTnLst>
                          </p:cTn>
                        </p:par>
                        <p:par>
                          <p:cTn id="96" fill="hold">
                            <p:stCondLst>
                              <p:cond delay="5500"/>
                            </p:stCondLst>
                            <p:childTnLst>
                              <p:par>
                                <p:cTn id="97" presetID="10" presetClass="entr" presetSubtype="0"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fade">
                                      <p:cBhvr>
                                        <p:cTn id="99" dur="500"/>
                                        <p:tgtEl>
                                          <p:spTgt spid="15"/>
                                        </p:tgtEl>
                                      </p:cBhvr>
                                    </p:animEffect>
                                  </p:childTnLst>
                                </p:cTn>
                              </p:par>
                            </p:childTnLst>
                          </p:cTn>
                        </p:par>
                        <p:par>
                          <p:cTn id="100" fill="hold">
                            <p:stCondLst>
                              <p:cond delay="6000"/>
                            </p:stCondLst>
                            <p:childTnLst>
                              <p:par>
                                <p:cTn id="101" presetID="10" presetClass="entr" presetSubtype="0" fill="hold" nodeType="afterEffect">
                                  <p:stCondLst>
                                    <p:cond delay="0"/>
                                  </p:stCondLst>
                                  <p:childTnLst>
                                    <p:set>
                                      <p:cBhvr>
                                        <p:cTn id="102" dur="1" fill="hold">
                                          <p:stCondLst>
                                            <p:cond delay="0"/>
                                          </p:stCondLst>
                                        </p:cTn>
                                        <p:tgtEl>
                                          <p:spTgt spid="12"/>
                                        </p:tgtEl>
                                        <p:attrNameLst>
                                          <p:attrName>style.visibility</p:attrName>
                                        </p:attrNameLst>
                                      </p:cBhvr>
                                      <p:to>
                                        <p:strVal val="visible"/>
                                      </p:to>
                                    </p:set>
                                    <p:animEffect transition="in" filter="fade">
                                      <p:cBhvr>
                                        <p:cTn id="103" dur="500"/>
                                        <p:tgtEl>
                                          <p:spTgt spid="12"/>
                                        </p:tgtEl>
                                      </p:cBhvr>
                                    </p:animEffect>
                                  </p:childTnLst>
                                </p:cTn>
                              </p:par>
                            </p:childTnLst>
                          </p:cTn>
                        </p:par>
                        <p:par>
                          <p:cTn id="104" fill="hold">
                            <p:stCondLst>
                              <p:cond delay="6500"/>
                            </p:stCondLst>
                            <p:childTnLst>
                              <p:par>
                                <p:cTn id="105" presetID="16" presetClass="entr" presetSubtype="21"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barn(inVertical)">
                                      <p:cBhvr>
                                        <p:cTn id="107" dur="500"/>
                                        <p:tgtEl>
                                          <p:spTgt spid="24"/>
                                        </p:tgtEl>
                                      </p:cBhvr>
                                    </p:animEffect>
                                  </p:childTnLst>
                                </p:cTn>
                              </p:par>
                            </p:childTnLst>
                          </p:cTn>
                        </p:par>
                        <p:par>
                          <p:cTn id="108" fill="hold">
                            <p:stCondLst>
                              <p:cond delay="7000"/>
                            </p:stCondLst>
                            <p:childTnLst>
                              <p:par>
                                <p:cTn id="109" presetID="22" presetClass="entr" presetSubtype="1" fill="hold" grpId="0" nodeType="after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wipe(up)">
                                      <p:cBhvr>
                                        <p:cTn id="1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3" grpId="0">
        <p:bldAsOne/>
      </p:bldGraphic>
      <p:bldGraphic spid="3" grpId="1">
        <p:bldAsOne/>
      </p:bldGraphic>
      <p:bldGraphic spid="3" grpId="2">
        <p:bldAsOne/>
      </p:bldGraphic>
      <p:bldGraphic spid="3" grpId="3">
        <p:bldAsOne/>
      </p:bldGraphic>
      <p:bldGraphic spid="3" grpId="4">
        <p:bldAsOne/>
      </p:bldGraphic>
      <p:bldGraphic spid="5" grpId="0">
        <p:bldAsOne/>
      </p:bldGraphic>
      <p:bldGraphic spid="5" grpId="1">
        <p:bldAsOne/>
      </p:bldGraphic>
      <p:bldGraphic spid="5" grpId="2">
        <p:bldAsOne/>
      </p:bldGraphic>
      <p:bldGraphic spid="5" grpId="3">
        <p:bldAsOne/>
      </p:bldGraphic>
      <p:bldGraphic spid="5" grpId="4">
        <p:bldAsOne/>
      </p:bldGraphic>
      <p:bldGraphic spid="6" grpId="0">
        <p:bldAsOne/>
      </p:bldGraphic>
      <p:bldGraphic spid="6" grpId="1">
        <p:bldAsOne/>
      </p:bldGraphic>
      <p:bldGraphic spid="6" grpId="2">
        <p:bldAsOne/>
      </p:bldGraphic>
      <p:bldGraphic spid="6" grpId="3">
        <p:bldAsOne/>
      </p:bldGraphic>
      <p:bldGraphic spid="6" grpId="4">
        <p:bldAsOne/>
      </p:bldGraphic>
      <p:bldGraphic spid="7" grpId="0">
        <p:bldAsOne/>
      </p:bldGraphic>
      <p:bldGraphic spid="7" grpId="1">
        <p:bldAsOne/>
      </p:bldGraphic>
      <p:bldGraphic spid="7" grpId="2">
        <p:bldAsOne/>
      </p:bldGraphic>
      <p:bldGraphic spid="7" grpId="3">
        <p:bldAsOne/>
      </p:bldGraphic>
      <p:bldGraphic spid="7" grpId="4">
        <p:bldAsOne/>
      </p:bldGraphic>
      <p:bldP spid="8" grpId="0"/>
      <p:bldP spid="9" grpId="0"/>
      <p:bldP spid="10" grpId="0"/>
      <p:bldP spid="11" grpId="0"/>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smtClean="0">
                <a:solidFill>
                  <a:srgbClr val="00B0BE"/>
                </a:solidFill>
                <a:latin typeface="微软雅黑" panose="020B0503020204020204" pitchFamily="34" charset="-122"/>
                <a:ea typeface="微软雅黑" panose="020B0503020204020204" pitchFamily="34" charset="-122"/>
              </a:rPr>
              <a:t>单击添加标题</a:t>
            </a:r>
            <a:endParaRPr lang="zh-CN" altLang="en-US" sz="1800" b="1" dirty="0">
              <a:solidFill>
                <a:srgbClr val="00B0BE"/>
              </a:solidFill>
              <a:latin typeface="微软雅黑" panose="020B0503020204020204" pitchFamily="34" charset="-122"/>
              <a:ea typeface="微软雅黑" panose="020B0503020204020204" pitchFamily="34" charset="-122"/>
            </a:endParaRPr>
          </a:p>
        </p:txBody>
      </p:sp>
      <p:sp>
        <p:nvSpPr>
          <p:cNvPr id="3" name="矩形 2"/>
          <p:cNvSpPr/>
          <p:nvPr/>
        </p:nvSpPr>
        <p:spPr>
          <a:xfrm>
            <a:off x="5112130" y="1102416"/>
            <a:ext cx="4018917" cy="735143"/>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5" name="Group 737"/>
          <p:cNvGrpSpPr>
            <a:grpSpLocks noChangeAspect="1"/>
          </p:cNvGrpSpPr>
          <p:nvPr/>
        </p:nvGrpSpPr>
        <p:grpSpPr bwMode="auto">
          <a:xfrm>
            <a:off x="721617" y="901576"/>
            <a:ext cx="2331060" cy="2195836"/>
            <a:chOff x="2105" y="527"/>
            <a:chExt cx="3468" cy="3268"/>
          </a:xfrm>
        </p:grpSpPr>
        <p:sp>
          <p:nvSpPr>
            <p:cNvPr id="6" name="AutoShape 736"/>
            <p:cNvSpPr>
              <a:spLocks noChangeAspect="1" noChangeArrowheads="1" noTextEdit="1"/>
            </p:cNvSpPr>
            <p:nvPr/>
          </p:nvSpPr>
          <p:spPr bwMode="auto">
            <a:xfrm>
              <a:off x="2107" y="527"/>
              <a:ext cx="3466" cy="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7" name="Freeform 738"/>
            <p:cNvSpPr>
              <a:spLocks noEditPoints="1"/>
            </p:cNvSpPr>
            <p:nvPr/>
          </p:nvSpPr>
          <p:spPr bwMode="auto">
            <a:xfrm>
              <a:off x="2105" y="2581"/>
              <a:ext cx="333" cy="478"/>
            </a:xfrm>
            <a:custGeom>
              <a:avLst/>
              <a:gdLst>
                <a:gd name="T0" fmla="*/ 50 w 141"/>
                <a:gd name="T1" fmla="*/ 181 h 202"/>
                <a:gd name="T2" fmla="*/ 61 w 141"/>
                <a:gd name="T3" fmla="*/ 177 h 202"/>
                <a:gd name="T4" fmla="*/ 58 w 141"/>
                <a:gd name="T5" fmla="*/ 195 h 202"/>
                <a:gd name="T6" fmla="*/ 131 w 141"/>
                <a:gd name="T7" fmla="*/ 171 h 202"/>
                <a:gd name="T8" fmla="*/ 100 w 141"/>
                <a:gd name="T9" fmla="*/ 173 h 202"/>
                <a:gd name="T10" fmla="*/ 83 w 141"/>
                <a:gd name="T11" fmla="*/ 168 h 202"/>
                <a:gd name="T12" fmla="*/ 88 w 141"/>
                <a:gd name="T13" fmla="*/ 167 h 202"/>
                <a:gd name="T14" fmla="*/ 82 w 141"/>
                <a:gd name="T15" fmla="*/ 185 h 202"/>
                <a:gd name="T16" fmla="*/ 121 w 141"/>
                <a:gd name="T17" fmla="*/ 150 h 202"/>
                <a:gd name="T18" fmla="*/ 131 w 141"/>
                <a:gd name="T19" fmla="*/ 148 h 202"/>
                <a:gd name="T20" fmla="*/ 131 w 141"/>
                <a:gd name="T21" fmla="*/ 148 h 202"/>
                <a:gd name="T22" fmla="*/ 95 w 141"/>
                <a:gd name="T23" fmla="*/ 122 h 202"/>
                <a:gd name="T24" fmla="*/ 38 w 141"/>
                <a:gd name="T25" fmla="*/ 115 h 202"/>
                <a:gd name="T26" fmla="*/ 31 w 141"/>
                <a:gd name="T27" fmla="*/ 113 h 202"/>
                <a:gd name="T28" fmla="*/ 92 w 141"/>
                <a:gd name="T29" fmla="*/ 114 h 202"/>
                <a:gd name="T30" fmla="*/ 92 w 141"/>
                <a:gd name="T31" fmla="*/ 114 h 202"/>
                <a:gd name="T32" fmla="*/ 85 w 141"/>
                <a:gd name="T33" fmla="*/ 109 h 202"/>
                <a:gd name="T34" fmla="*/ 63 w 141"/>
                <a:gd name="T35" fmla="*/ 101 h 202"/>
                <a:gd name="T36" fmla="*/ 72 w 141"/>
                <a:gd name="T37" fmla="*/ 107 h 202"/>
                <a:gd name="T38" fmla="*/ 72 w 141"/>
                <a:gd name="T39" fmla="*/ 107 h 202"/>
                <a:gd name="T40" fmla="*/ 33 w 141"/>
                <a:gd name="T41" fmla="*/ 62 h 202"/>
                <a:gd name="T42" fmla="*/ 51 w 141"/>
                <a:gd name="T43" fmla="*/ 45 h 202"/>
                <a:gd name="T44" fmla="*/ 37 w 141"/>
                <a:gd name="T45" fmla="*/ 75 h 202"/>
                <a:gd name="T46" fmla="*/ 57 w 141"/>
                <a:gd name="T47" fmla="*/ 55 h 202"/>
                <a:gd name="T48" fmla="*/ 62 w 141"/>
                <a:gd name="T49" fmla="*/ 53 h 202"/>
                <a:gd name="T50" fmla="*/ 84 w 141"/>
                <a:gd name="T51" fmla="*/ 41 h 202"/>
                <a:gd name="T52" fmla="*/ 35 w 141"/>
                <a:gd name="T53" fmla="*/ 102 h 202"/>
                <a:gd name="T54" fmla="*/ 17 w 141"/>
                <a:gd name="T55" fmla="*/ 37 h 202"/>
                <a:gd name="T56" fmla="*/ 16 w 141"/>
                <a:gd name="T57" fmla="*/ 36 h 202"/>
                <a:gd name="T58" fmla="*/ 36 w 141"/>
                <a:gd name="T59" fmla="*/ 28 h 202"/>
                <a:gd name="T60" fmla="*/ 40 w 141"/>
                <a:gd name="T61" fmla="*/ 46 h 202"/>
                <a:gd name="T62" fmla="*/ 29 w 141"/>
                <a:gd name="T63" fmla="*/ 79 h 202"/>
                <a:gd name="T64" fmla="*/ 87 w 141"/>
                <a:gd name="T65" fmla="*/ 71 h 202"/>
                <a:gd name="T66" fmla="*/ 114 w 141"/>
                <a:gd name="T67" fmla="*/ 142 h 202"/>
                <a:gd name="T68" fmla="*/ 113 w 141"/>
                <a:gd name="T69" fmla="*/ 144 h 202"/>
                <a:gd name="T70" fmla="*/ 128 w 141"/>
                <a:gd name="T71" fmla="*/ 167 h 202"/>
                <a:gd name="T72" fmla="*/ 94 w 141"/>
                <a:gd name="T73" fmla="*/ 157 h 202"/>
                <a:gd name="T74" fmla="*/ 50 w 141"/>
                <a:gd name="T75" fmla="*/ 151 h 202"/>
                <a:gd name="T76" fmla="*/ 98 w 141"/>
                <a:gd name="T77" fmla="*/ 125 h 202"/>
                <a:gd name="T78" fmla="*/ 84 w 141"/>
                <a:gd name="T79" fmla="*/ 95 h 202"/>
                <a:gd name="T80" fmla="*/ 36 w 141"/>
                <a:gd name="T81" fmla="*/ 102 h 202"/>
                <a:gd name="T82" fmla="*/ 2 w 141"/>
                <a:gd name="T83" fmla="*/ 16 h 202"/>
                <a:gd name="T84" fmla="*/ 1 w 141"/>
                <a:gd name="T85" fmla="*/ 17 h 202"/>
                <a:gd name="T86" fmla="*/ 2 w 141"/>
                <a:gd name="T87" fmla="*/ 19 h 202"/>
                <a:gd name="T88" fmla="*/ 8 w 141"/>
                <a:gd name="T89" fmla="*/ 92 h 202"/>
                <a:gd name="T90" fmla="*/ 24 w 141"/>
                <a:gd name="T91" fmla="*/ 114 h 202"/>
                <a:gd name="T92" fmla="*/ 38 w 141"/>
                <a:gd name="T93" fmla="*/ 119 h 202"/>
                <a:gd name="T94" fmla="*/ 77 w 141"/>
                <a:gd name="T95" fmla="*/ 112 h 202"/>
                <a:gd name="T96" fmla="*/ 87 w 141"/>
                <a:gd name="T97" fmla="*/ 115 h 202"/>
                <a:gd name="T98" fmla="*/ 87 w 141"/>
                <a:gd name="T99" fmla="*/ 130 h 202"/>
                <a:gd name="T100" fmla="*/ 55 w 141"/>
                <a:gd name="T101" fmla="*/ 198 h 202"/>
                <a:gd name="T102" fmla="*/ 57 w 141"/>
                <a:gd name="T103" fmla="*/ 199 h 202"/>
                <a:gd name="T104" fmla="*/ 60 w 141"/>
                <a:gd name="T105" fmla="*/ 198 h 202"/>
                <a:gd name="T106" fmla="*/ 116 w 141"/>
                <a:gd name="T107" fmla="*/ 200 h 202"/>
                <a:gd name="T108" fmla="*/ 140 w 141"/>
                <a:gd name="T109" fmla="*/ 182 h 202"/>
                <a:gd name="T110" fmla="*/ 141 w 141"/>
                <a:gd name="T111" fmla="*/ 131 h 202"/>
                <a:gd name="T112" fmla="*/ 128 w 141"/>
                <a:gd name="T113" fmla="*/ 97 h 202"/>
                <a:gd name="T114" fmla="*/ 47 w 141"/>
                <a:gd name="T115" fmla="*/ 77 h 202"/>
                <a:gd name="T116" fmla="*/ 41 w 141"/>
                <a:gd name="T117" fmla="*/ 68 h 202"/>
                <a:gd name="T118" fmla="*/ 86 w 141"/>
                <a:gd name="T119" fmla="*/ 51 h 202"/>
                <a:gd name="T120" fmla="*/ 78 w 141"/>
                <a:gd name="T121" fmla="*/ 8 h 202"/>
                <a:gd name="T122" fmla="*/ 24 w 141"/>
                <a:gd name="T123" fmla="*/ 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 h="202">
                  <a:moveTo>
                    <a:pt x="116" y="191"/>
                  </a:moveTo>
                  <a:cubicBezTo>
                    <a:pt x="115" y="189"/>
                    <a:pt x="114" y="187"/>
                    <a:pt x="113" y="186"/>
                  </a:cubicBezTo>
                  <a:cubicBezTo>
                    <a:pt x="115" y="184"/>
                    <a:pt x="118" y="182"/>
                    <a:pt x="120" y="180"/>
                  </a:cubicBezTo>
                  <a:cubicBezTo>
                    <a:pt x="119" y="183"/>
                    <a:pt x="117" y="187"/>
                    <a:pt x="116" y="191"/>
                  </a:cubicBezTo>
                  <a:moveTo>
                    <a:pt x="53" y="187"/>
                  </a:moveTo>
                  <a:cubicBezTo>
                    <a:pt x="52" y="185"/>
                    <a:pt x="51" y="183"/>
                    <a:pt x="50" y="181"/>
                  </a:cubicBezTo>
                  <a:cubicBezTo>
                    <a:pt x="52" y="181"/>
                    <a:pt x="53" y="180"/>
                    <a:pt x="55" y="179"/>
                  </a:cubicBezTo>
                  <a:cubicBezTo>
                    <a:pt x="55" y="182"/>
                    <a:pt x="54" y="184"/>
                    <a:pt x="53" y="187"/>
                  </a:cubicBezTo>
                  <a:moveTo>
                    <a:pt x="58" y="195"/>
                  </a:moveTo>
                  <a:cubicBezTo>
                    <a:pt x="57" y="194"/>
                    <a:pt x="57" y="192"/>
                    <a:pt x="56" y="191"/>
                  </a:cubicBezTo>
                  <a:cubicBezTo>
                    <a:pt x="56" y="191"/>
                    <a:pt x="56" y="191"/>
                    <a:pt x="56" y="191"/>
                  </a:cubicBezTo>
                  <a:cubicBezTo>
                    <a:pt x="58" y="186"/>
                    <a:pt x="59" y="182"/>
                    <a:pt x="61" y="177"/>
                  </a:cubicBezTo>
                  <a:cubicBezTo>
                    <a:pt x="61" y="177"/>
                    <a:pt x="61" y="177"/>
                    <a:pt x="61" y="177"/>
                  </a:cubicBezTo>
                  <a:cubicBezTo>
                    <a:pt x="63" y="176"/>
                    <a:pt x="66" y="175"/>
                    <a:pt x="69" y="174"/>
                  </a:cubicBezTo>
                  <a:cubicBezTo>
                    <a:pt x="67" y="180"/>
                    <a:pt x="65" y="186"/>
                    <a:pt x="63" y="192"/>
                  </a:cubicBezTo>
                  <a:cubicBezTo>
                    <a:pt x="63" y="193"/>
                    <a:pt x="63" y="193"/>
                    <a:pt x="63" y="193"/>
                  </a:cubicBezTo>
                  <a:cubicBezTo>
                    <a:pt x="63" y="193"/>
                    <a:pt x="62" y="193"/>
                    <a:pt x="62" y="193"/>
                  </a:cubicBezTo>
                  <a:cubicBezTo>
                    <a:pt x="60" y="194"/>
                    <a:pt x="59" y="194"/>
                    <a:pt x="58" y="195"/>
                  </a:cubicBezTo>
                  <a:moveTo>
                    <a:pt x="119" y="197"/>
                  </a:moveTo>
                  <a:cubicBezTo>
                    <a:pt x="119" y="196"/>
                    <a:pt x="119" y="196"/>
                    <a:pt x="119" y="196"/>
                  </a:cubicBezTo>
                  <a:cubicBezTo>
                    <a:pt x="119" y="196"/>
                    <a:pt x="119" y="196"/>
                    <a:pt x="119" y="196"/>
                  </a:cubicBezTo>
                  <a:cubicBezTo>
                    <a:pt x="121" y="189"/>
                    <a:pt x="124" y="182"/>
                    <a:pt x="127" y="174"/>
                  </a:cubicBezTo>
                  <a:cubicBezTo>
                    <a:pt x="127" y="174"/>
                    <a:pt x="127" y="174"/>
                    <a:pt x="127" y="174"/>
                  </a:cubicBezTo>
                  <a:cubicBezTo>
                    <a:pt x="128" y="173"/>
                    <a:pt x="129" y="172"/>
                    <a:pt x="131" y="171"/>
                  </a:cubicBezTo>
                  <a:cubicBezTo>
                    <a:pt x="133" y="175"/>
                    <a:pt x="134" y="178"/>
                    <a:pt x="136" y="182"/>
                  </a:cubicBezTo>
                  <a:cubicBezTo>
                    <a:pt x="136" y="183"/>
                    <a:pt x="136" y="183"/>
                    <a:pt x="136" y="183"/>
                  </a:cubicBezTo>
                  <a:cubicBezTo>
                    <a:pt x="130" y="187"/>
                    <a:pt x="126" y="191"/>
                    <a:pt x="119" y="197"/>
                  </a:cubicBezTo>
                  <a:moveTo>
                    <a:pt x="95" y="179"/>
                  </a:moveTo>
                  <a:cubicBezTo>
                    <a:pt x="96" y="176"/>
                    <a:pt x="97" y="173"/>
                    <a:pt x="98" y="170"/>
                  </a:cubicBezTo>
                  <a:cubicBezTo>
                    <a:pt x="99" y="171"/>
                    <a:pt x="99" y="172"/>
                    <a:pt x="100" y="173"/>
                  </a:cubicBezTo>
                  <a:cubicBezTo>
                    <a:pt x="100" y="174"/>
                    <a:pt x="101" y="175"/>
                    <a:pt x="101" y="176"/>
                  </a:cubicBezTo>
                  <a:cubicBezTo>
                    <a:pt x="99" y="177"/>
                    <a:pt x="97" y="178"/>
                    <a:pt x="95" y="179"/>
                  </a:cubicBezTo>
                  <a:moveTo>
                    <a:pt x="68" y="191"/>
                  </a:moveTo>
                  <a:cubicBezTo>
                    <a:pt x="70" y="185"/>
                    <a:pt x="72" y="178"/>
                    <a:pt x="74" y="172"/>
                  </a:cubicBezTo>
                  <a:cubicBezTo>
                    <a:pt x="74" y="172"/>
                    <a:pt x="74" y="172"/>
                    <a:pt x="74" y="172"/>
                  </a:cubicBezTo>
                  <a:cubicBezTo>
                    <a:pt x="77" y="170"/>
                    <a:pt x="80" y="169"/>
                    <a:pt x="83" y="168"/>
                  </a:cubicBezTo>
                  <a:cubicBezTo>
                    <a:pt x="81" y="174"/>
                    <a:pt x="79" y="181"/>
                    <a:pt x="77" y="187"/>
                  </a:cubicBezTo>
                  <a:cubicBezTo>
                    <a:pt x="77" y="188"/>
                    <a:pt x="77" y="188"/>
                    <a:pt x="77" y="188"/>
                  </a:cubicBezTo>
                  <a:cubicBezTo>
                    <a:pt x="76" y="188"/>
                    <a:pt x="75" y="188"/>
                    <a:pt x="74" y="189"/>
                  </a:cubicBezTo>
                  <a:cubicBezTo>
                    <a:pt x="72" y="189"/>
                    <a:pt x="70" y="190"/>
                    <a:pt x="68" y="191"/>
                  </a:cubicBezTo>
                  <a:moveTo>
                    <a:pt x="82" y="185"/>
                  </a:moveTo>
                  <a:cubicBezTo>
                    <a:pt x="84" y="179"/>
                    <a:pt x="86" y="173"/>
                    <a:pt x="88" y="167"/>
                  </a:cubicBezTo>
                  <a:cubicBezTo>
                    <a:pt x="88" y="166"/>
                    <a:pt x="88" y="166"/>
                    <a:pt x="88" y="165"/>
                  </a:cubicBezTo>
                  <a:cubicBezTo>
                    <a:pt x="90" y="164"/>
                    <a:pt x="92" y="163"/>
                    <a:pt x="94" y="162"/>
                  </a:cubicBezTo>
                  <a:cubicBezTo>
                    <a:pt x="94" y="163"/>
                    <a:pt x="95" y="164"/>
                    <a:pt x="95" y="165"/>
                  </a:cubicBezTo>
                  <a:cubicBezTo>
                    <a:pt x="93" y="170"/>
                    <a:pt x="92" y="175"/>
                    <a:pt x="90" y="181"/>
                  </a:cubicBezTo>
                  <a:cubicBezTo>
                    <a:pt x="90" y="181"/>
                    <a:pt x="90" y="181"/>
                    <a:pt x="90" y="182"/>
                  </a:cubicBezTo>
                  <a:cubicBezTo>
                    <a:pt x="87" y="183"/>
                    <a:pt x="85" y="184"/>
                    <a:pt x="82" y="185"/>
                  </a:cubicBezTo>
                  <a:moveTo>
                    <a:pt x="118" y="146"/>
                  </a:moveTo>
                  <a:cubicBezTo>
                    <a:pt x="118" y="145"/>
                    <a:pt x="118" y="145"/>
                    <a:pt x="118" y="144"/>
                  </a:cubicBezTo>
                  <a:cubicBezTo>
                    <a:pt x="118" y="144"/>
                    <a:pt x="119" y="143"/>
                    <a:pt x="119" y="143"/>
                  </a:cubicBezTo>
                  <a:cubicBezTo>
                    <a:pt x="119" y="144"/>
                    <a:pt x="119" y="145"/>
                    <a:pt x="118" y="146"/>
                  </a:cubicBezTo>
                  <a:moveTo>
                    <a:pt x="124" y="155"/>
                  </a:moveTo>
                  <a:cubicBezTo>
                    <a:pt x="123" y="154"/>
                    <a:pt x="122" y="152"/>
                    <a:pt x="121" y="150"/>
                  </a:cubicBezTo>
                  <a:cubicBezTo>
                    <a:pt x="123" y="145"/>
                    <a:pt x="125" y="140"/>
                    <a:pt x="127" y="135"/>
                  </a:cubicBezTo>
                  <a:cubicBezTo>
                    <a:pt x="127" y="135"/>
                    <a:pt x="127" y="135"/>
                    <a:pt x="127" y="135"/>
                  </a:cubicBezTo>
                  <a:cubicBezTo>
                    <a:pt x="128" y="133"/>
                    <a:pt x="130" y="131"/>
                    <a:pt x="131" y="128"/>
                  </a:cubicBezTo>
                  <a:cubicBezTo>
                    <a:pt x="129" y="133"/>
                    <a:pt x="128" y="139"/>
                    <a:pt x="127" y="143"/>
                  </a:cubicBezTo>
                  <a:cubicBezTo>
                    <a:pt x="126" y="148"/>
                    <a:pt x="125" y="153"/>
                    <a:pt x="124" y="155"/>
                  </a:cubicBezTo>
                  <a:moveTo>
                    <a:pt x="131" y="148"/>
                  </a:moveTo>
                  <a:cubicBezTo>
                    <a:pt x="132" y="143"/>
                    <a:pt x="133" y="138"/>
                    <a:pt x="134" y="133"/>
                  </a:cubicBezTo>
                  <a:cubicBezTo>
                    <a:pt x="135" y="130"/>
                    <a:pt x="135" y="127"/>
                    <a:pt x="136" y="125"/>
                  </a:cubicBezTo>
                  <a:cubicBezTo>
                    <a:pt x="136" y="127"/>
                    <a:pt x="137" y="128"/>
                    <a:pt x="137" y="128"/>
                  </a:cubicBezTo>
                  <a:cubicBezTo>
                    <a:pt x="137" y="129"/>
                    <a:pt x="137" y="130"/>
                    <a:pt x="137" y="130"/>
                  </a:cubicBezTo>
                  <a:cubicBezTo>
                    <a:pt x="137" y="130"/>
                    <a:pt x="137" y="130"/>
                    <a:pt x="137" y="130"/>
                  </a:cubicBezTo>
                  <a:cubicBezTo>
                    <a:pt x="137" y="136"/>
                    <a:pt x="134" y="143"/>
                    <a:pt x="131" y="148"/>
                  </a:cubicBezTo>
                  <a:moveTo>
                    <a:pt x="133" y="119"/>
                  </a:moveTo>
                  <a:cubicBezTo>
                    <a:pt x="133" y="119"/>
                    <a:pt x="133" y="118"/>
                    <a:pt x="133" y="118"/>
                  </a:cubicBezTo>
                  <a:cubicBezTo>
                    <a:pt x="133" y="118"/>
                    <a:pt x="133" y="118"/>
                    <a:pt x="133" y="118"/>
                  </a:cubicBezTo>
                  <a:cubicBezTo>
                    <a:pt x="133" y="119"/>
                    <a:pt x="133" y="119"/>
                    <a:pt x="133" y="119"/>
                  </a:cubicBezTo>
                  <a:cubicBezTo>
                    <a:pt x="133" y="119"/>
                    <a:pt x="133" y="119"/>
                    <a:pt x="133" y="119"/>
                  </a:cubicBezTo>
                  <a:moveTo>
                    <a:pt x="95" y="122"/>
                  </a:moveTo>
                  <a:cubicBezTo>
                    <a:pt x="95" y="121"/>
                    <a:pt x="95" y="121"/>
                    <a:pt x="95" y="120"/>
                  </a:cubicBezTo>
                  <a:cubicBezTo>
                    <a:pt x="95" y="118"/>
                    <a:pt x="96" y="116"/>
                    <a:pt x="97" y="113"/>
                  </a:cubicBezTo>
                  <a:cubicBezTo>
                    <a:pt x="97" y="113"/>
                    <a:pt x="97" y="113"/>
                    <a:pt x="97" y="113"/>
                  </a:cubicBezTo>
                  <a:cubicBezTo>
                    <a:pt x="97" y="116"/>
                    <a:pt x="96" y="119"/>
                    <a:pt x="95" y="122"/>
                  </a:cubicBezTo>
                  <a:moveTo>
                    <a:pt x="39" y="115"/>
                  </a:moveTo>
                  <a:cubicBezTo>
                    <a:pt x="39" y="115"/>
                    <a:pt x="38" y="115"/>
                    <a:pt x="38" y="115"/>
                  </a:cubicBezTo>
                  <a:cubicBezTo>
                    <a:pt x="37" y="115"/>
                    <a:pt x="36" y="115"/>
                    <a:pt x="35" y="115"/>
                  </a:cubicBezTo>
                  <a:cubicBezTo>
                    <a:pt x="36" y="112"/>
                    <a:pt x="36" y="109"/>
                    <a:pt x="37" y="106"/>
                  </a:cubicBezTo>
                  <a:cubicBezTo>
                    <a:pt x="40" y="106"/>
                    <a:pt x="43" y="106"/>
                    <a:pt x="45" y="105"/>
                  </a:cubicBezTo>
                  <a:cubicBezTo>
                    <a:pt x="44" y="108"/>
                    <a:pt x="43" y="112"/>
                    <a:pt x="42" y="115"/>
                  </a:cubicBezTo>
                  <a:cubicBezTo>
                    <a:pt x="41" y="115"/>
                    <a:pt x="40" y="115"/>
                    <a:pt x="39" y="115"/>
                  </a:cubicBezTo>
                  <a:moveTo>
                    <a:pt x="31" y="113"/>
                  </a:moveTo>
                  <a:cubicBezTo>
                    <a:pt x="29" y="113"/>
                    <a:pt x="28" y="112"/>
                    <a:pt x="26" y="110"/>
                  </a:cubicBezTo>
                  <a:cubicBezTo>
                    <a:pt x="24" y="108"/>
                    <a:pt x="23" y="105"/>
                    <a:pt x="21" y="103"/>
                  </a:cubicBezTo>
                  <a:cubicBezTo>
                    <a:pt x="23" y="104"/>
                    <a:pt x="25" y="105"/>
                    <a:pt x="28" y="105"/>
                  </a:cubicBezTo>
                  <a:cubicBezTo>
                    <a:pt x="29" y="106"/>
                    <a:pt x="31" y="106"/>
                    <a:pt x="33" y="106"/>
                  </a:cubicBezTo>
                  <a:cubicBezTo>
                    <a:pt x="32" y="108"/>
                    <a:pt x="31" y="111"/>
                    <a:pt x="31" y="113"/>
                  </a:cubicBezTo>
                  <a:moveTo>
                    <a:pt x="92" y="114"/>
                  </a:moveTo>
                  <a:cubicBezTo>
                    <a:pt x="92" y="114"/>
                    <a:pt x="91" y="113"/>
                    <a:pt x="91" y="112"/>
                  </a:cubicBezTo>
                  <a:cubicBezTo>
                    <a:pt x="90" y="112"/>
                    <a:pt x="89" y="111"/>
                    <a:pt x="89" y="111"/>
                  </a:cubicBezTo>
                  <a:cubicBezTo>
                    <a:pt x="90" y="108"/>
                    <a:pt x="91" y="106"/>
                    <a:pt x="92" y="103"/>
                  </a:cubicBezTo>
                  <a:cubicBezTo>
                    <a:pt x="93" y="104"/>
                    <a:pt x="94" y="105"/>
                    <a:pt x="95" y="106"/>
                  </a:cubicBezTo>
                  <a:cubicBezTo>
                    <a:pt x="95" y="106"/>
                    <a:pt x="95" y="106"/>
                    <a:pt x="95" y="106"/>
                  </a:cubicBezTo>
                  <a:cubicBezTo>
                    <a:pt x="94" y="109"/>
                    <a:pt x="93" y="112"/>
                    <a:pt x="92" y="114"/>
                  </a:cubicBezTo>
                  <a:moveTo>
                    <a:pt x="47" y="114"/>
                  </a:moveTo>
                  <a:cubicBezTo>
                    <a:pt x="48" y="111"/>
                    <a:pt x="49" y="107"/>
                    <a:pt x="50" y="104"/>
                  </a:cubicBezTo>
                  <a:cubicBezTo>
                    <a:pt x="53" y="103"/>
                    <a:pt x="55" y="103"/>
                    <a:pt x="58" y="102"/>
                  </a:cubicBezTo>
                  <a:cubicBezTo>
                    <a:pt x="57" y="105"/>
                    <a:pt x="56" y="108"/>
                    <a:pt x="54" y="112"/>
                  </a:cubicBezTo>
                  <a:cubicBezTo>
                    <a:pt x="52" y="112"/>
                    <a:pt x="49" y="113"/>
                    <a:pt x="47" y="114"/>
                  </a:cubicBezTo>
                  <a:moveTo>
                    <a:pt x="85" y="109"/>
                  </a:moveTo>
                  <a:cubicBezTo>
                    <a:pt x="84" y="108"/>
                    <a:pt x="82" y="108"/>
                    <a:pt x="80" y="107"/>
                  </a:cubicBezTo>
                  <a:cubicBezTo>
                    <a:pt x="81" y="105"/>
                    <a:pt x="82" y="102"/>
                    <a:pt x="83" y="99"/>
                  </a:cubicBezTo>
                  <a:cubicBezTo>
                    <a:pt x="85" y="99"/>
                    <a:pt x="87" y="100"/>
                    <a:pt x="88" y="100"/>
                  </a:cubicBezTo>
                  <a:cubicBezTo>
                    <a:pt x="87" y="103"/>
                    <a:pt x="86" y="106"/>
                    <a:pt x="85" y="109"/>
                  </a:cubicBezTo>
                  <a:moveTo>
                    <a:pt x="60" y="110"/>
                  </a:moveTo>
                  <a:cubicBezTo>
                    <a:pt x="61" y="107"/>
                    <a:pt x="62" y="104"/>
                    <a:pt x="63" y="101"/>
                  </a:cubicBezTo>
                  <a:cubicBezTo>
                    <a:pt x="63" y="100"/>
                    <a:pt x="63" y="100"/>
                    <a:pt x="63" y="100"/>
                  </a:cubicBezTo>
                  <a:cubicBezTo>
                    <a:pt x="64" y="100"/>
                    <a:pt x="64" y="100"/>
                    <a:pt x="65" y="100"/>
                  </a:cubicBezTo>
                  <a:cubicBezTo>
                    <a:pt x="67" y="99"/>
                    <a:pt x="69" y="99"/>
                    <a:pt x="71" y="98"/>
                  </a:cubicBezTo>
                  <a:cubicBezTo>
                    <a:pt x="70" y="101"/>
                    <a:pt x="69" y="105"/>
                    <a:pt x="67" y="108"/>
                  </a:cubicBezTo>
                  <a:cubicBezTo>
                    <a:pt x="65" y="108"/>
                    <a:pt x="62" y="109"/>
                    <a:pt x="60" y="110"/>
                  </a:cubicBezTo>
                  <a:moveTo>
                    <a:pt x="72" y="107"/>
                  </a:moveTo>
                  <a:cubicBezTo>
                    <a:pt x="73" y="104"/>
                    <a:pt x="74" y="101"/>
                    <a:pt x="76" y="98"/>
                  </a:cubicBezTo>
                  <a:cubicBezTo>
                    <a:pt x="76" y="98"/>
                    <a:pt x="76" y="98"/>
                    <a:pt x="76" y="98"/>
                  </a:cubicBezTo>
                  <a:cubicBezTo>
                    <a:pt x="77" y="98"/>
                    <a:pt x="78" y="98"/>
                    <a:pt x="79" y="98"/>
                  </a:cubicBezTo>
                  <a:cubicBezTo>
                    <a:pt x="78" y="101"/>
                    <a:pt x="77" y="104"/>
                    <a:pt x="76" y="107"/>
                  </a:cubicBezTo>
                  <a:cubicBezTo>
                    <a:pt x="75" y="107"/>
                    <a:pt x="75" y="107"/>
                    <a:pt x="75" y="107"/>
                  </a:cubicBezTo>
                  <a:cubicBezTo>
                    <a:pt x="74" y="107"/>
                    <a:pt x="73" y="107"/>
                    <a:pt x="72" y="107"/>
                  </a:cubicBezTo>
                  <a:moveTo>
                    <a:pt x="30" y="74"/>
                  </a:moveTo>
                  <a:cubicBezTo>
                    <a:pt x="28" y="72"/>
                    <a:pt x="27" y="70"/>
                    <a:pt x="26" y="67"/>
                  </a:cubicBezTo>
                  <a:cubicBezTo>
                    <a:pt x="26" y="67"/>
                    <a:pt x="26" y="67"/>
                    <a:pt x="26" y="67"/>
                  </a:cubicBezTo>
                  <a:cubicBezTo>
                    <a:pt x="26" y="64"/>
                    <a:pt x="28" y="61"/>
                    <a:pt x="31" y="57"/>
                  </a:cubicBezTo>
                  <a:cubicBezTo>
                    <a:pt x="33" y="56"/>
                    <a:pt x="34" y="54"/>
                    <a:pt x="36" y="53"/>
                  </a:cubicBezTo>
                  <a:cubicBezTo>
                    <a:pt x="35" y="56"/>
                    <a:pt x="34" y="59"/>
                    <a:pt x="33" y="62"/>
                  </a:cubicBezTo>
                  <a:cubicBezTo>
                    <a:pt x="32" y="67"/>
                    <a:pt x="31" y="71"/>
                    <a:pt x="30" y="74"/>
                  </a:cubicBezTo>
                  <a:moveTo>
                    <a:pt x="38" y="77"/>
                  </a:moveTo>
                  <a:cubicBezTo>
                    <a:pt x="36" y="77"/>
                    <a:pt x="35" y="77"/>
                    <a:pt x="34" y="76"/>
                  </a:cubicBezTo>
                  <a:cubicBezTo>
                    <a:pt x="34" y="73"/>
                    <a:pt x="36" y="68"/>
                    <a:pt x="38" y="63"/>
                  </a:cubicBezTo>
                  <a:cubicBezTo>
                    <a:pt x="39" y="58"/>
                    <a:pt x="41" y="52"/>
                    <a:pt x="42" y="49"/>
                  </a:cubicBezTo>
                  <a:cubicBezTo>
                    <a:pt x="45" y="48"/>
                    <a:pt x="48" y="46"/>
                    <a:pt x="51" y="45"/>
                  </a:cubicBezTo>
                  <a:cubicBezTo>
                    <a:pt x="49" y="49"/>
                    <a:pt x="46" y="54"/>
                    <a:pt x="45" y="58"/>
                  </a:cubicBezTo>
                  <a:cubicBezTo>
                    <a:pt x="44" y="59"/>
                    <a:pt x="44" y="60"/>
                    <a:pt x="45" y="60"/>
                  </a:cubicBezTo>
                  <a:cubicBezTo>
                    <a:pt x="44" y="61"/>
                    <a:pt x="44" y="61"/>
                    <a:pt x="43" y="61"/>
                  </a:cubicBezTo>
                  <a:cubicBezTo>
                    <a:pt x="41" y="63"/>
                    <a:pt x="39" y="64"/>
                    <a:pt x="38" y="66"/>
                  </a:cubicBezTo>
                  <a:cubicBezTo>
                    <a:pt x="37" y="67"/>
                    <a:pt x="36" y="69"/>
                    <a:pt x="36" y="72"/>
                  </a:cubicBezTo>
                  <a:cubicBezTo>
                    <a:pt x="36" y="73"/>
                    <a:pt x="36" y="74"/>
                    <a:pt x="37" y="75"/>
                  </a:cubicBezTo>
                  <a:cubicBezTo>
                    <a:pt x="37" y="76"/>
                    <a:pt x="37" y="77"/>
                    <a:pt x="38" y="77"/>
                  </a:cubicBezTo>
                  <a:moveTo>
                    <a:pt x="49" y="58"/>
                  </a:moveTo>
                  <a:cubicBezTo>
                    <a:pt x="51" y="53"/>
                    <a:pt x="54" y="48"/>
                    <a:pt x="56" y="43"/>
                  </a:cubicBezTo>
                  <a:cubicBezTo>
                    <a:pt x="57" y="43"/>
                    <a:pt x="57" y="43"/>
                    <a:pt x="57" y="43"/>
                  </a:cubicBezTo>
                  <a:cubicBezTo>
                    <a:pt x="59" y="42"/>
                    <a:pt x="61" y="41"/>
                    <a:pt x="63" y="41"/>
                  </a:cubicBezTo>
                  <a:cubicBezTo>
                    <a:pt x="61" y="45"/>
                    <a:pt x="59" y="50"/>
                    <a:pt x="57" y="55"/>
                  </a:cubicBezTo>
                  <a:cubicBezTo>
                    <a:pt x="54" y="56"/>
                    <a:pt x="52" y="57"/>
                    <a:pt x="49" y="58"/>
                  </a:cubicBezTo>
                  <a:moveTo>
                    <a:pt x="73" y="50"/>
                  </a:moveTo>
                  <a:cubicBezTo>
                    <a:pt x="75" y="46"/>
                    <a:pt x="77" y="43"/>
                    <a:pt x="78" y="39"/>
                  </a:cubicBezTo>
                  <a:cubicBezTo>
                    <a:pt x="79" y="42"/>
                    <a:pt x="81" y="45"/>
                    <a:pt x="82" y="47"/>
                  </a:cubicBezTo>
                  <a:cubicBezTo>
                    <a:pt x="80" y="48"/>
                    <a:pt x="77" y="49"/>
                    <a:pt x="73" y="50"/>
                  </a:cubicBezTo>
                  <a:moveTo>
                    <a:pt x="62" y="53"/>
                  </a:moveTo>
                  <a:cubicBezTo>
                    <a:pt x="64" y="48"/>
                    <a:pt x="66" y="44"/>
                    <a:pt x="69" y="39"/>
                  </a:cubicBezTo>
                  <a:cubicBezTo>
                    <a:pt x="70" y="39"/>
                    <a:pt x="72" y="39"/>
                    <a:pt x="74" y="39"/>
                  </a:cubicBezTo>
                  <a:cubicBezTo>
                    <a:pt x="72" y="42"/>
                    <a:pt x="70" y="46"/>
                    <a:pt x="68" y="50"/>
                  </a:cubicBezTo>
                  <a:cubicBezTo>
                    <a:pt x="68" y="51"/>
                    <a:pt x="68" y="51"/>
                    <a:pt x="68" y="51"/>
                  </a:cubicBezTo>
                  <a:cubicBezTo>
                    <a:pt x="66" y="52"/>
                    <a:pt x="64" y="52"/>
                    <a:pt x="62" y="53"/>
                  </a:cubicBezTo>
                  <a:moveTo>
                    <a:pt x="84" y="41"/>
                  </a:moveTo>
                  <a:cubicBezTo>
                    <a:pt x="83" y="39"/>
                    <a:pt x="82" y="37"/>
                    <a:pt x="81" y="35"/>
                  </a:cubicBezTo>
                  <a:cubicBezTo>
                    <a:pt x="81" y="29"/>
                    <a:pt x="80" y="23"/>
                    <a:pt x="80" y="17"/>
                  </a:cubicBezTo>
                  <a:cubicBezTo>
                    <a:pt x="81" y="20"/>
                    <a:pt x="83" y="23"/>
                    <a:pt x="84" y="25"/>
                  </a:cubicBezTo>
                  <a:cubicBezTo>
                    <a:pt x="85" y="26"/>
                    <a:pt x="85" y="26"/>
                    <a:pt x="85" y="26"/>
                  </a:cubicBezTo>
                  <a:cubicBezTo>
                    <a:pt x="84" y="31"/>
                    <a:pt x="84" y="36"/>
                    <a:pt x="84" y="41"/>
                  </a:cubicBezTo>
                  <a:moveTo>
                    <a:pt x="35" y="102"/>
                  </a:moveTo>
                  <a:cubicBezTo>
                    <a:pt x="33" y="102"/>
                    <a:pt x="31" y="102"/>
                    <a:pt x="29" y="101"/>
                  </a:cubicBezTo>
                  <a:cubicBezTo>
                    <a:pt x="20" y="99"/>
                    <a:pt x="15" y="94"/>
                    <a:pt x="11" y="89"/>
                  </a:cubicBezTo>
                  <a:cubicBezTo>
                    <a:pt x="8" y="84"/>
                    <a:pt x="6" y="79"/>
                    <a:pt x="5" y="77"/>
                  </a:cubicBezTo>
                  <a:cubicBezTo>
                    <a:pt x="5" y="75"/>
                    <a:pt x="4" y="72"/>
                    <a:pt x="4" y="70"/>
                  </a:cubicBezTo>
                  <a:cubicBezTo>
                    <a:pt x="4" y="59"/>
                    <a:pt x="10" y="46"/>
                    <a:pt x="16" y="39"/>
                  </a:cubicBezTo>
                  <a:cubicBezTo>
                    <a:pt x="16" y="39"/>
                    <a:pt x="17" y="38"/>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6" y="36"/>
                    <a:pt x="16" y="36"/>
                    <a:pt x="16" y="36"/>
                  </a:cubicBezTo>
                  <a:cubicBezTo>
                    <a:pt x="16" y="35"/>
                    <a:pt x="14" y="32"/>
                    <a:pt x="12" y="27"/>
                  </a:cubicBezTo>
                  <a:cubicBezTo>
                    <a:pt x="11" y="24"/>
                    <a:pt x="9" y="21"/>
                    <a:pt x="6" y="18"/>
                  </a:cubicBezTo>
                  <a:cubicBezTo>
                    <a:pt x="12" y="14"/>
                    <a:pt x="16" y="10"/>
                    <a:pt x="21" y="6"/>
                  </a:cubicBezTo>
                  <a:cubicBezTo>
                    <a:pt x="25" y="12"/>
                    <a:pt x="29" y="19"/>
                    <a:pt x="33" y="27"/>
                  </a:cubicBezTo>
                  <a:cubicBezTo>
                    <a:pt x="33" y="27"/>
                    <a:pt x="34" y="28"/>
                    <a:pt x="35" y="28"/>
                  </a:cubicBezTo>
                  <a:cubicBezTo>
                    <a:pt x="35" y="28"/>
                    <a:pt x="35" y="28"/>
                    <a:pt x="36" y="28"/>
                  </a:cubicBezTo>
                  <a:cubicBezTo>
                    <a:pt x="36" y="27"/>
                    <a:pt x="37" y="27"/>
                    <a:pt x="37" y="26"/>
                  </a:cubicBezTo>
                  <a:cubicBezTo>
                    <a:pt x="45" y="22"/>
                    <a:pt x="64" y="15"/>
                    <a:pt x="75" y="13"/>
                  </a:cubicBezTo>
                  <a:cubicBezTo>
                    <a:pt x="76" y="20"/>
                    <a:pt x="76" y="27"/>
                    <a:pt x="77" y="34"/>
                  </a:cubicBezTo>
                  <a:cubicBezTo>
                    <a:pt x="76" y="34"/>
                    <a:pt x="76" y="34"/>
                    <a:pt x="76" y="34"/>
                  </a:cubicBezTo>
                  <a:cubicBezTo>
                    <a:pt x="67" y="34"/>
                    <a:pt x="54" y="38"/>
                    <a:pt x="43" y="44"/>
                  </a:cubicBezTo>
                  <a:cubicBezTo>
                    <a:pt x="42" y="45"/>
                    <a:pt x="41" y="45"/>
                    <a:pt x="40" y="46"/>
                  </a:cubicBezTo>
                  <a:cubicBezTo>
                    <a:pt x="39" y="46"/>
                    <a:pt x="39" y="46"/>
                    <a:pt x="39" y="46"/>
                  </a:cubicBezTo>
                  <a:cubicBezTo>
                    <a:pt x="35" y="49"/>
                    <a:pt x="31" y="51"/>
                    <a:pt x="28" y="54"/>
                  </a:cubicBezTo>
                  <a:cubicBezTo>
                    <a:pt x="25" y="58"/>
                    <a:pt x="22" y="62"/>
                    <a:pt x="22" y="67"/>
                  </a:cubicBezTo>
                  <a:cubicBezTo>
                    <a:pt x="22" y="68"/>
                    <a:pt x="22" y="68"/>
                    <a:pt x="22" y="68"/>
                  </a:cubicBezTo>
                  <a:cubicBezTo>
                    <a:pt x="23" y="73"/>
                    <a:pt x="25" y="76"/>
                    <a:pt x="29" y="79"/>
                  </a:cubicBezTo>
                  <a:cubicBezTo>
                    <a:pt x="29" y="79"/>
                    <a:pt x="29" y="79"/>
                    <a:pt x="29" y="79"/>
                  </a:cubicBezTo>
                  <a:cubicBezTo>
                    <a:pt x="29" y="79"/>
                    <a:pt x="30" y="80"/>
                    <a:pt x="30" y="80"/>
                  </a:cubicBezTo>
                  <a:cubicBezTo>
                    <a:pt x="31" y="80"/>
                    <a:pt x="31" y="80"/>
                    <a:pt x="31" y="80"/>
                  </a:cubicBezTo>
                  <a:cubicBezTo>
                    <a:pt x="34" y="81"/>
                    <a:pt x="38" y="82"/>
                    <a:pt x="41" y="82"/>
                  </a:cubicBezTo>
                  <a:cubicBezTo>
                    <a:pt x="43" y="82"/>
                    <a:pt x="46" y="82"/>
                    <a:pt x="48" y="81"/>
                  </a:cubicBezTo>
                  <a:cubicBezTo>
                    <a:pt x="58" y="79"/>
                    <a:pt x="68" y="73"/>
                    <a:pt x="77" y="72"/>
                  </a:cubicBezTo>
                  <a:cubicBezTo>
                    <a:pt x="81" y="72"/>
                    <a:pt x="84" y="71"/>
                    <a:pt x="87" y="71"/>
                  </a:cubicBezTo>
                  <a:cubicBezTo>
                    <a:pt x="92" y="71"/>
                    <a:pt x="97" y="72"/>
                    <a:pt x="101" y="74"/>
                  </a:cubicBezTo>
                  <a:cubicBezTo>
                    <a:pt x="106" y="77"/>
                    <a:pt x="110" y="80"/>
                    <a:pt x="115" y="85"/>
                  </a:cubicBezTo>
                  <a:cubicBezTo>
                    <a:pt x="123" y="94"/>
                    <a:pt x="129" y="105"/>
                    <a:pt x="129" y="116"/>
                  </a:cubicBezTo>
                  <a:cubicBezTo>
                    <a:pt x="129" y="120"/>
                    <a:pt x="128" y="123"/>
                    <a:pt x="127" y="127"/>
                  </a:cubicBezTo>
                  <a:cubicBezTo>
                    <a:pt x="126" y="129"/>
                    <a:pt x="123" y="132"/>
                    <a:pt x="121" y="135"/>
                  </a:cubicBezTo>
                  <a:cubicBezTo>
                    <a:pt x="118" y="138"/>
                    <a:pt x="116" y="140"/>
                    <a:pt x="114" y="142"/>
                  </a:cubicBezTo>
                  <a:cubicBezTo>
                    <a:pt x="113" y="143"/>
                    <a:pt x="113" y="143"/>
                    <a:pt x="113" y="143"/>
                  </a:cubicBezTo>
                  <a:cubicBezTo>
                    <a:pt x="113" y="143"/>
                    <a:pt x="113" y="143"/>
                    <a:pt x="113" y="143"/>
                  </a:cubicBezTo>
                  <a:cubicBezTo>
                    <a:pt x="113" y="143"/>
                    <a:pt x="113" y="143"/>
                    <a:pt x="113" y="143"/>
                  </a:cubicBezTo>
                  <a:cubicBezTo>
                    <a:pt x="113" y="144"/>
                    <a:pt x="113" y="144"/>
                    <a:pt x="113" y="144"/>
                  </a:cubicBezTo>
                  <a:cubicBezTo>
                    <a:pt x="113" y="144"/>
                    <a:pt x="113" y="144"/>
                    <a:pt x="113" y="144"/>
                  </a:cubicBezTo>
                  <a:cubicBezTo>
                    <a:pt x="113" y="144"/>
                    <a:pt x="113" y="144"/>
                    <a:pt x="113" y="144"/>
                  </a:cubicBezTo>
                  <a:cubicBezTo>
                    <a:pt x="113" y="145"/>
                    <a:pt x="113" y="145"/>
                    <a:pt x="113" y="145"/>
                  </a:cubicBezTo>
                  <a:cubicBezTo>
                    <a:pt x="113" y="145"/>
                    <a:pt x="113" y="145"/>
                    <a:pt x="113" y="145"/>
                  </a:cubicBezTo>
                  <a:cubicBezTo>
                    <a:pt x="114" y="147"/>
                    <a:pt x="116" y="149"/>
                    <a:pt x="117" y="151"/>
                  </a:cubicBezTo>
                  <a:cubicBezTo>
                    <a:pt x="116" y="152"/>
                    <a:pt x="117" y="153"/>
                    <a:pt x="118" y="153"/>
                  </a:cubicBezTo>
                  <a:cubicBezTo>
                    <a:pt x="118" y="154"/>
                    <a:pt x="118" y="154"/>
                    <a:pt x="118" y="154"/>
                  </a:cubicBezTo>
                  <a:cubicBezTo>
                    <a:pt x="121" y="158"/>
                    <a:pt x="124" y="162"/>
                    <a:pt x="128" y="167"/>
                  </a:cubicBezTo>
                  <a:cubicBezTo>
                    <a:pt x="123" y="172"/>
                    <a:pt x="116" y="178"/>
                    <a:pt x="110" y="182"/>
                  </a:cubicBezTo>
                  <a:cubicBezTo>
                    <a:pt x="110" y="182"/>
                    <a:pt x="110" y="182"/>
                    <a:pt x="110" y="182"/>
                  </a:cubicBezTo>
                  <a:cubicBezTo>
                    <a:pt x="109" y="182"/>
                    <a:pt x="109" y="182"/>
                    <a:pt x="109" y="182"/>
                  </a:cubicBezTo>
                  <a:cubicBezTo>
                    <a:pt x="107" y="177"/>
                    <a:pt x="105" y="174"/>
                    <a:pt x="104" y="171"/>
                  </a:cubicBezTo>
                  <a:cubicBezTo>
                    <a:pt x="102" y="168"/>
                    <a:pt x="100" y="164"/>
                    <a:pt x="96" y="158"/>
                  </a:cubicBezTo>
                  <a:cubicBezTo>
                    <a:pt x="96" y="157"/>
                    <a:pt x="95" y="157"/>
                    <a:pt x="94" y="157"/>
                  </a:cubicBezTo>
                  <a:cubicBezTo>
                    <a:pt x="94" y="157"/>
                    <a:pt x="94" y="157"/>
                    <a:pt x="93" y="157"/>
                  </a:cubicBezTo>
                  <a:cubicBezTo>
                    <a:pt x="93" y="157"/>
                    <a:pt x="93" y="158"/>
                    <a:pt x="92" y="158"/>
                  </a:cubicBezTo>
                  <a:cubicBezTo>
                    <a:pt x="88" y="161"/>
                    <a:pt x="79" y="165"/>
                    <a:pt x="70" y="169"/>
                  </a:cubicBezTo>
                  <a:cubicBezTo>
                    <a:pt x="62" y="172"/>
                    <a:pt x="55" y="175"/>
                    <a:pt x="50" y="177"/>
                  </a:cubicBezTo>
                  <a:cubicBezTo>
                    <a:pt x="50" y="173"/>
                    <a:pt x="51" y="168"/>
                    <a:pt x="51" y="164"/>
                  </a:cubicBezTo>
                  <a:cubicBezTo>
                    <a:pt x="51" y="160"/>
                    <a:pt x="50" y="155"/>
                    <a:pt x="50" y="151"/>
                  </a:cubicBezTo>
                  <a:cubicBezTo>
                    <a:pt x="56" y="149"/>
                    <a:pt x="66" y="146"/>
                    <a:pt x="75" y="142"/>
                  </a:cubicBezTo>
                  <a:cubicBezTo>
                    <a:pt x="80" y="139"/>
                    <a:pt x="84" y="137"/>
                    <a:pt x="88" y="135"/>
                  </a:cubicBezTo>
                  <a:cubicBezTo>
                    <a:pt x="89" y="134"/>
                    <a:pt x="89" y="134"/>
                    <a:pt x="89" y="134"/>
                  </a:cubicBezTo>
                  <a:cubicBezTo>
                    <a:pt x="89" y="134"/>
                    <a:pt x="89" y="134"/>
                    <a:pt x="89" y="134"/>
                  </a:cubicBezTo>
                  <a:cubicBezTo>
                    <a:pt x="89" y="134"/>
                    <a:pt x="89" y="134"/>
                    <a:pt x="89" y="134"/>
                  </a:cubicBezTo>
                  <a:cubicBezTo>
                    <a:pt x="93" y="131"/>
                    <a:pt x="97" y="128"/>
                    <a:pt x="98" y="125"/>
                  </a:cubicBezTo>
                  <a:cubicBezTo>
                    <a:pt x="100" y="121"/>
                    <a:pt x="101" y="117"/>
                    <a:pt x="101" y="113"/>
                  </a:cubicBezTo>
                  <a:cubicBezTo>
                    <a:pt x="101" y="107"/>
                    <a:pt x="98" y="102"/>
                    <a:pt x="94" y="99"/>
                  </a:cubicBezTo>
                  <a:cubicBezTo>
                    <a:pt x="93" y="98"/>
                    <a:pt x="93" y="98"/>
                    <a:pt x="93" y="98"/>
                  </a:cubicBezTo>
                  <a:cubicBezTo>
                    <a:pt x="93" y="98"/>
                    <a:pt x="92" y="97"/>
                    <a:pt x="92" y="97"/>
                  </a:cubicBezTo>
                  <a:cubicBezTo>
                    <a:pt x="91" y="97"/>
                    <a:pt x="91" y="97"/>
                    <a:pt x="91" y="97"/>
                  </a:cubicBezTo>
                  <a:cubicBezTo>
                    <a:pt x="89" y="96"/>
                    <a:pt x="86" y="95"/>
                    <a:pt x="84" y="95"/>
                  </a:cubicBezTo>
                  <a:cubicBezTo>
                    <a:pt x="83" y="94"/>
                    <a:pt x="83" y="94"/>
                    <a:pt x="83" y="94"/>
                  </a:cubicBezTo>
                  <a:cubicBezTo>
                    <a:pt x="83" y="94"/>
                    <a:pt x="83" y="94"/>
                    <a:pt x="82" y="94"/>
                  </a:cubicBezTo>
                  <a:cubicBezTo>
                    <a:pt x="82" y="94"/>
                    <a:pt x="82" y="94"/>
                    <a:pt x="82" y="94"/>
                  </a:cubicBezTo>
                  <a:cubicBezTo>
                    <a:pt x="80" y="94"/>
                    <a:pt x="78" y="94"/>
                    <a:pt x="76" y="94"/>
                  </a:cubicBezTo>
                  <a:cubicBezTo>
                    <a:pt x="72" y="94"/>
                    <a:pt x="68" y="94"/>
                    <a:pt x="64" y="95"/>
                  </a:cubicBezTo>
                  <a:cubicBezTo>
                    <a:pt x="55" y="98"/>
                    <a:pt x="45" y="102"/>
                    <a:pt x="36" y="102"/>
                  </a:cubicBezTo>
                  <a:cubicBezTo>
                    <a:pt x="36" y="102"/>
                    <a:pt x="36" y="102"/>
                    <a:pt x="36" y="102"/>
                  </a:cubicBezTo>
                  <a:cubicBezTo>
                    <a:pt x="36" y="102"/>
                    <a:pt x="36" y="102"/>
                    <a:pt x="36" y="102"/>
                  </a:cubicBezTo>
                  <a:cubicBezTo>
                    <a:pt x="35" y="102"/>
                    <a:pt x="35" y="102"/>
                    <a:pt x="35" y="102"/>
                  </a:cubicBezTo>
                  <a:moveTo>
                    <a:pt x="21" y="0"/>
                  </a:moveTo>
                  <a:cubicBezTo>
                    <a:pt x="21" y="0"/>
                    <a:pt x="20" y="1"/>
                    <a:pt x="20" y="1"/>
                  </a:cubicBezTo>
                  <a:cubicBezTo>
                    <a:pt x="13" y="6"/>
                    <a:pt x="9" y="11"/>
                    <a:pt x="2" y="16"/>
                  </a:cubicBezTo>
                  <a:cubicBezTo>
                    <a:pt x="2" y="16"/>
                    <a:pt x="2" y="16"/>
                    <a:pt x="2" y="16"/>
                  </a:cubicBezTo>
                  <a:cubicBezTo>
                    <a:pt x="2" y="16"/>
                    <a:pt x="2" y="16"/>
                    <a:pt x="2" y="16"/>
                  </a:cubicBezTo>
                  <a:cubicBezTo>
                    <a:pt x="1" y="16"/>
                    <a:pt x="1" y="16"/>
                    <a:pt x="1" y="16"/>
                  </a:cubicBezTo>
                  <a:cubicBezTo>
                    <a:pt x="1" y="16"/>
                    <a:pt x="1" y="16"/>
                    <a:pt x="1" y="16"/>
                  </a:cubicBezTo>
                  <a:cubicBezTo>
                    <a:pt x="1" y="17"/>
                    <a:pt x="1" y="17"/>
                    <a:pt x="1" y="17"/>
                  </a:cubicBezTo>
                  <a:cubicBezTo>
                    <a:pt x="1" y="17"/>
                    <a:pt x="1" y="17"/>
                    <a:pt x="1" y="17"/>
                  </a:cubicBezTo>
                  <a:cubicBezTo>
                    <a:pt x="1" y="18"/>
                    <a:pt x="1" y="18"/>
                    <a:pt x="1" y="18"/>
                  </a:cubicBezTo>
                  <a:cubicBezTo>
                    <a:pt x="1" y="18"/>
                    <a:pt x="1" y="18"/>
                    <a:pt x="1" y="18"/>
                  </a:cubicBezTo>
                  <a:cubicBezTo>
                    <a:pt x="1" y="18"/>
                    <a:pt x="1" y="18"/>
                    <a:pt x="1" y="18"/>
                  </a:cubicBezTo>
                  <a:cubicBezTo>
                    <a:pt x="1" y="19"/>
                    <a:pt x="1" y="19"/>
                    <a:pt x="1" y="19"/>
                  </a:cubicBezTo>
                  <a:cubicBezTo>
                    <a:pt x="1" y="19"/>
                    <a:pt x="1" y="19"/>
                    <a:pt x="1" y="19"/>
                  </a:cubicBezTo>
                  <a:cubicBezTo>
                    <a:pt x="2" y="19"/>
                    <a:pt x="2" y="19"/>
                    <a:pt x="2" y="19"/>
                  </a:cubicBezTo>
                  <a:cubicBezTo>
                    <a:pt x="4" y="21"/>
                    <a:pt x="7" y="26"/>
                    <a:pt x="9" y="30"/>
                  </a:cubicBezTo>
                  <a:cubicBezTo>
                    <a:pt x="10" y="32"/>
                    <a:pt x="11" y="34"/>
                    <a:pt x="12" y="36"/>
                  </a:cubicBezTo>
                  <a:cubicBezTo>
                    <a:pt x="12" y="36"/>
                    <a:pt x="12" y="37"/>
                    <a:pt x="12" y="37"/>
                  </a:cubicBezTo>
                  <a:cubicBezTo>
                    <a:pt x="6" y="45"/>
                    <a:pt x="0" y="58"/>
                    <a:pt x="0" y="70"/>
                  </a:cubicBezTo>
                  <a:cubicBezTo>
                    <a:pt x="0" y="73"/>
                    <a:pt x="0" y="75"/>
                    <a:pt x="1" y="78"/>
                  </a:cubicBezTo>
                  <a:cubicBezTo>
                    <a:pt x="2" y="80"/>
                    <a:pt x="4" y="86"/>
                    <a:pt x="8" y="92"/>
                  </a:cubicBezTo>
                  <a:cubicBezTo>
                    <a:pt x="8" y="92"/>
                    <a:pt x="8" y="92"/>
                    <a:pt x="9" y="93"/>
                  </a:cubicBezTo>
                  <a:cubicBezTo>
                    <a:pt x="9" y="93"/>
                    <a:pt x="9" y="94"/>
                    <a:pt x="9" y="94"/>
                  </a:cubicBezTo>
                  <a:cubicBezTo>
                    <a:pt x="14" y="101"/>
                    <a:pt x="17" y="105"/>
                    <a:pt x="22" y="111"/>
                  </a:cubicBezTo>
                  <a:cubicBezTo>
                    <a:pt x="22" y="111"/>
                    <a:pt x="22" y="112"/>
                    <a:pt x="22" y="112"/>
                  </a:cubicBezTo>
                  <a:cubicBezTo>
                    <a:pt x="22" y="112"/>
                    <a:pt x="23" y="113"/>
                    <a:pt x="23" y="113"/>
                  </a:cubicBezTo>
                  <a:cubicBezTo>
                    <a:pt x="24" y="114"/>
                    <a:pt x="24" y="114"/>
                    <a:pt x="24" y="114"/>
                  </a:cubicBezTo>
                  <a:cubicBezTo>
                    <a:pt x="24" y="114"/>
                    <a:pt x="24" y="114"/>
                    <a:pt x="25" y="114"/>
                  </a:cubicBezTo>
                  <a:cubicBezTo>
                    <a:pt x="26" y="116"/>
                    <a:pt x="28" y="117"/>
                    <a:pt x="30" y="118"/>
                  </a:cubicBezTo>
                  <a:cubicBezTo>
                    <a:pt x="30" y="118"/>
                    <a:pt x="31" y="119"/>
                    <a:pt x="31" y="119"/>
                  </a:cubicBezTo>
                  <a:cubicBezTo>
                    <a:pt x="32" y="119"/>
                    <a:pt x="32" y="119"/>
                    <a:pt x="32" y="119"/>
                  </a:cubicBezTo>
                  <a:cubicBezTo>
                    <a:pt x="32" y="119"/>
                    <a:pt x="33" y="119"/>
                    <a:pt x="33" y="119"/>
                  </a:cubicBezTo>
                  <a:cubicBezTo>
                    <a:pt x="35" y="119"/>
                    <a:pt x="37" y="119"/>
                    <a:pt x="38" y="119"/>
                  </a:cubicBezTo>
                  <a:cubicBezTo>
                    <a:pt x="38" y="119"/>
                    <a:pt x="38" y="119"/>
                    <a:pt x="38" y="119"/>
                  </a:cubicBezTo>
                  <a:cubicBezTo>
                    <a:pt x="45" y="119"/>
                    <a:pt x="51" y="117"/>
                    <a:pt x="57" y="115"/>
                  </a:cubicBezTo>
                  <a:cubicBezTo>
                    <a:pt x="63" y="113"/>
                    <a:pt x="70" y="111"/>
                    <a:pt x="75" y="111"/>
                  </a:cubicBezTo>
                  <a:cubicBezTo>
                    <a:pt x="75" y="111"/>
                    <a:pt x="75" y="111"/>
                    <a:pt x="75" y="111"/>
                  </a:cubicBezTo>
                  <a:cubicBezTo>
                    <a:pt x="76" y="111"/>
                    <a:pt x="76" y="111"/>
                    <a:pt x="76" y="111"/>
                  </a:cubicBezTo>
                  <a:cubicBezTo>
                    <a:pt x="77" y="112"/>
                    <a:pt x="77" y="112"/>
                    <a:pt x="77" y="112"/>
                  </a:cubicBezTo>
                  <a:cubicBezTo>
                    <a:pt x="77" y="112"/>
                    <a:pt x="77" y="112"/>
                    <a:pt x="77" y="112"/>
                  </a:cubicBezTo>
                  <a:cubicBezTo>
                    <a:pt x="78" y="112"/>
                    <a:pt x="78" y="112"/>
                    <a:pt x="78" y="111"/>
                  </a:cubicBezTo>
                  <a:cubicBezTo>
                    <a:pt x="81" y="112"/>
                    <a:pt x="82" y="112"/>
                    <a:pt x="84" y="113"/>
                  </a:cubicBezTo>
                  <a:cubicBezTo>
                    <a:pt x="84" y="114"/>
                    <a:pt x="85" y="114"/>
                    <a:pt x="85" y="115"/>
                  </a:cubicBezTo>
                  <a:cubicBezTo>
                    <a:pt x="85" y="115"/>
                    <a:pt x="86" y="115"/>
                    <a:pt x="86" y="115"/>
                  </a:cubicBezTo>
                  <a:cubicBezTo>
                    <a:pt x="86" y="115"/>
                    <a:pt x="86" y="115"/>
                    <a:pt x="87" y="115"/>
                  </a:cubicBezTo>
                  <a:cubicBezTo>
                    <a:pt x="88" y="115"/>
                    <a:pt x="88" y="115"/>
                    <a:pt x="88" y="115"/>
                  </a:cubicBezTo>
                  <a:cubicBezTo>
                    <a:pt x="89" y="117"/>
                    <a:pt x="90" y="118"/>
                    <a:pt x="90" y="120"/>
                  </a:cubicBezTo>
                  <a:cubicBezTo>
                    <a:pt x="90" y="120"/>
                    <a:pt x="90" y="120"/>
                    <a:pt x="90" y="120"/>
                  </a:cubicBezTo>
                  <a:cubicBezTo>
                    <a:pt x="90" y="121"/>
                    <a:pt x="90" y="121"/>
                    <a:pt x="90" y="122"/>
                  </a:cubicBezTo>
                  <a:cubicBezTo>
                    <a:pt x="90" y="122"/>
                    <a:pt x="90" y="122"/>
                    <a:pt x="90" y="122"/>
                  </a:cubicBezTo>
                  <a:cubicBezTo>
                    <a:pt x="90" y="125"/>
                    <a:pt x="89" y="128"/>
                    <a:pt x="87" y="130"/>
                  </a:cubicBezTo>
                  <a:cubicBezTo>
                    <a:pt x="75" y="138"/>
                    <a:pt x="55" y="146"/>
                    <a:pt x="47" y="147"/>
                  </a:cubicBezTo>
                  <a:cubicBezTo>
                    <a:pt x="46" y="147"/>
                    <a:pt x="45" y="148"/>
                    <a:pt x="45" y="150"/>
                  </a:cubicBezTo>
                  <a:cubicBezTo>
                    <a:pt x="46" y="154"/>
                    <a:pt x="46" y="159"/>
                    <a:pt x="46" y="164"/>
                  </a:cubicBezTo>
                  <a:cubicBezTo>
                    <a:pt x="46" y="169"/>
                    <a:pt x="46" y="174"/>
                    <a:pt x="45" y="179"/>
                  </a:cubicBezTo>
                  <a:cubicBezTo>
                    <a:pt x="45" y="179"/>
                    <a:pt x="45" y="180"/>
                    <a:pt x="45" y="181"/>
                  </a:cubicBezTo>
                  <a:cubicBezTo>
                    <a:pt x="49" y="187"/>
                    <a:pt x="52" y="193"/>
                    <a:pt x="55" y="198"/>
                  </a:cubicBezTo>
                  <a:cubicBezTo>
                    <a:pt x="56" y="199"/>
                    <a:pt x="56" y="199"/>
                    <a:pt x="56" y="199"/>
                  </a:cubicBezTo>
                  <a:cubicBezTo>
                    <a:pt x="56" y="199"/>
                    <a:pt x="56" y="199"/>
                    <a:pt x="56" y="199"/>
                  </a:cubicBezTo>
                  <a:cubicBezTo>
                    <a:pt x="56" y="199"/>
                    <a:pt x="56" y="199"/>
                    <a:pt x="56" y="199"/>
                  </a:cubicBezTo>
                  <a:cubicBezTo>
                    <a:pt x="56" y="199"/>
                    <a:pt x="56" y="199"/>
                    <a:pt x="56" y="199"/>
                  </a:cubicBezTo>
                  <a:cubicBezTo>
                    <a:pt x="57" y="199"/>
                    <a:pt x="57" y="199"/>
                    <a:pt x="57" y="199"/>
                  </a:cubicBezTo>
                  <a:cubicBezTo>
                    <a:pt x="57" y="199"/>
                    <a:pt x="57" y="199"/>
                    <a:pt x="57" y="199"/>
                  </a:cubicBezTo>
                  <a:cubicBezTo>
                    <a:pt x="57" y="199"/>
                    <a:pt x="57" y="199"/>
                    <a:pt x="57" y="199"/>
                  </a:cubicBezTo>
                  <a:cubicBezTo>
                    <a:pt x="58" y="199"/>
                    <a:pt x="58" y="199"/>
                    <a:pt x="58" y="199"/>
                  </a:cubicBezTo>
                  <a:cubicBezTo>
                    <a:pt x="58" y="199"/>
                    <a:pt x="58" y="199"/>
                    <a:pt x="58" y="199"/>
                  </a:cubicBezTo>
                  <a:cubicBezTo>
                    <a:pt x="58" y="199"/>
                    <a:pt x="58" y="199"/>
                    <a:pt x="58" y="199"/>
                  </a:cubicBezTo>
                  <a:cubicBezTo>
                    <a:pt x="58" y="199"/>
                    <a:pt x="58" y="199"/>
                    <a:pt x="58" y="199"/>
                  </a:cubicBezTo>
                  <a:cubicBezTo>
                    <a:pt x="58" y="199"/>
                    <a:pt x="59" y="199"/>
                    <a:pt x="60" y="198"/>
                  </a:cubicBezTo>
                  <a:cubicBezTo>
                    <a:pt x="64" y="197"/>
                    <a:pt x="72" y="194"/>
                    <a:pt x="81" y="191"/>
                  </a:cubicBezTo>
                  <a:cubicBezTo>
                    <a:pt x="89" y="187"/>
                    <a:pt x="97" y="183"/>
                    <a:pt x="103" y="179"/>
                  </a:cubicBezTo>
                  <a:cubicBezTo>
                    <a:pt x="104" y="182"/>
                    <a:pt x="106" y="184"/>
                    <a:pt x="107" y="187"/>
                  </a:cubicBezTo>
                  <a:cubicBezTo>
                    <a:pt x="108" y="188"/>
                    <a:pt x="108" y="188"/>
                    <a:pt x="109" y="188"/>
                  </a:cubicBezTo>
                  <a:cubicBezTo>
                    <a:pt x="109" y="188"/>
                    <a:pt x="109" y="188"/>
                    <a:pt x="109" y="188"/>
                  </a:cubicBezTo>
                  <a:cubicBezTo>
                    <a:pt x="112" y="192"/>
                    <a:pt x="114" y="196"/>
                    <a:pt x="116" y="200"/>
                  </a:cubicBezTo>
                  <a:cubicBezTo>
                    <a:pt x="116" y="201"/>
                    <a:pt x="117" y="201"/>
                    <a:pt x="118" y="201"/>
                  </a:cubicBezTo>
                  <a:cubicBezTo>
                    <a:pt x="118" y="201"/>
                    <a:pt x="118" y="201"/>
                    <a:pt x="118" y="201"/>
                  </a:cubicBezTo>
                  <a:cubicBezTo>
                    <a:pt x="118" y="201"/>
                    <a:pt x="119" y="202"/>
                    <a:pt x="119" y="202"/>
                  </a:cubicBezTo>
                  <a:cubicBezTo>
                    <a:pt x="120" y="202"/>
                    <a:pt x="120" y="201"/>
                    <a:pt x="120" y="201"/>
                  </a:cubicBezTo>
                  <a:cubicBezTo>
                    <a:pt x="129" y="195"/>
                    <a:pt x="133" y="190"/>
                    <a:pt x="140" y="185"/>
                  </a:cubicBezTo>
                  <a:cubicBezTo>
                    <a:pt x="141" y="184"/>
                    <a:pt x="141" y="183"/>
                    <a:pt x="140" y="182"/>
                  </a:cubicBezTo>
                  <a:cubicBezTo>
                    <a:pt x="140" y="182"/>
                    <a:pt x="140" y="182"/>
                    <a:pt x="140" y="182"/>
                  </a:cubicBezTo>
                  <a:cubicBezTo>
                    <a:pt x="140" y="182"/>
                    <a:pt x="140" y="181"/>
                    <a:pt x="140" y="181"/>
                  </a:cubicBezTo>
                  <a:cubicBezTo>
                    <a:pt x="138" y="176"/>
                    <a:pt x="136" y="172"/>
                    <a:pt x="134" y="168"/>
                  </a:cubicBezTo>
                  <a:cubicBezTo>
                    <a:pt x="134" y="167"/>
                    <a:pt x="134" y="167"/>
                    <a:pt x="133" y="166"/>
                  </a:cubicBezTo>
                  <a:cubicBezTo>
                    <a:pt x="131" y="163"/>
                    <a:pt x="129" y="161"/>
                    <a:pt x="127" y="159"/>
                  </a:cubicBezTo>
                  <a:cubicBezTo>
                    <a:pt x="134" y="152"/>
                    <a:pt x="140" y="142"/>
                    <a:pt x="141" y="131"/>
                  </a:cubicBezTo>
                  <a:cubicBezTo>
                    <a:pt x="141" y="131"/>
                    <a:pt x="141" y="131"/>
                    <a:pt x="141" y="131"/>
                  </a:cubicBezTo>
                  <a:cubicBezTo>
                    <a:pt x="141" y="130"/>
                    <a:pt x="141" y="130"/>
                    <a:pt x="141" y="130"/>
                  </a:cubicBezTo>
                  <a:cubicBezTo>
                    <a:pt x="141" y="130"/>
                    <a:pt x="141" y="130"/>
                    <a:pt x="141" y="130"/>
                  </a:cubicBezTo>
                  <a:cubicBezTo>
                    <a:pt x="141" y="130"/>
                    <a:pt x="141" y="130"/>
                    <a:pt x="141" y="130"/>
                  </a:cubicBezTo>
                  <a:cubicBezTo>
                    <a:pt x="141" y="130"/>
                    <a:pt x="139" y="117"/>
                    <a:pt x="128" y="97"/>
                  </a:cubicBezTo>
                  <a:cubicBezTo>
                    <a:pt x="128" y="97"/>
                    <a:pt x="128" y="97"/>
                    <a:pt x="128" y="97"/>
                  </a:cubicBezTo>
                  <a:cubicBezTo>
                    <a:pt x="125" y="91"/>
                    <a:pt x="122" y="86"/>
                    <a:pt x="118" y="82"/>
                  </a:cubicBezTo>
                  <a:cubicBezTo>
                    <a:pt x="113" y="77"/>
                    <a:pt x="108" y="73"/>
                    <a:pt x="103" y="71"/>
                  </a:cubicBezTo>
                  <a:cubicBezTo>
                    <a:pt x="98" y="68"/>
                    <a:pt x="93" y="67"/>
                    <a:pt x="87" y="67"/>
                  </a:cubicBezTo>
                  <a:cubicBezTo>
                    <a:pt x="87" y="67"/>
                    <a:pt x="87" y="67"/>
                    <a:pt x="87" y="67"/>
                  </a:cubicBezTo>
                  <a:cubicBezTo>
                    <a:pt x="84" y="67"/>
                    <a:pt x="80" y="67"/>
                    <a:pt x="77" y="68"/>
                  </a:cubicBezTo>
                  <a:cubicBezTo>
                    <a:pt x="66" y="69"/>
                    <a:pt x="57" y="75"/>
                    <a:pt x="47" y="77"/>
                  </a:cubicBezTo>
                  <a:cubicBezTo>
                    <a:pt x="46" y="77"/>
                    <a:pt x="45" y="77"/>
                    <a:pt x="44" y="77"/>
                  </a:cubicBezTo>
                  <a:cubicBezTo>
                    <a:pt x="44" y="77"/>
                    <a:pt x="44" y="77"/>
                    <a:pt x="44" y="77"/>
                  </a:cubicBezTo>
                  <a:cubicBezTo>
                    <a:pt x="43" y="77"/>
                    <a:pt x="43" y="76"/>
                    <a:pt x="42" y="76"/>
                  </a:cubicBezTo>
                  <a:cubicBezTo>
                    <a:pt x="41" y="75"/>
                    <a:pt x="41" y="74"/>
                    <a:pt x="40" y="73"/>
                  </a:cubicBezTo>
                  <a:cubicBezTo>
                    <a:pt x="40" y="73"/>
                    <a:pt x="40" y="72"/>
                    <a:pt x="40" y="72"/>
                  </a:cubicBezTo>
                  <a:cubicBezTo>
                    <a:pt x="40" y="71"/>
                    <a:pt x="40" y="70"/>
                    <a:pt x="41" y="68"/>
                  </a:cubicBezTo>
                  <a:cubicBezTo>
                    <a:pt x="43" y="66"/>
                    <a:pt x="46" y="64"/>
                    <a:pt x="50" y="62"/>
                  </a:cubicBezTo>
                  <a:cubicBezTo>
                    <a:pt x="56" y="59"/>
                    <a:pt x="64" y="57"/>
                    <a:pt x="71" y="55"/>
                  </a:cubicBezTo>
                  <a:cubicBezTo>
                    <a:pt x="78" y="53"/>
                    <a:pt x="83" y="51"/>
                    <a:pt x="85" y="51"/>
                  </a:cubicBezTo>
                  <a:cubicBezTo>
                    <a:pt x="85" y="51"/>
                    <a:pt x="85" y="51"/>
                    <a:pt x="85" y="51"/>
                  </a:cubicBezTo>
                  <a:cubicBezTo>
                    <a:pt x="86" y="51"/>
                    <a:pt x="86" y="51"/>
                    <a:pt x="86" y="51"/>
                  </a:cubicBezTo>
                  <a:cubicBezTo>
                    <a:pt x="86" y="51"/>
                    <a:pt x="86" y="51"/>
                    <a:pt x="86" y="51"/>
                  </a:cubicBezTo>
                  <a:cubicBezTo>
                    <a:pt x="87" y="51"/>
                    <a:pt x="88" y="50"/>
                    <a:pt x="88" y="49"/>
                  </a:cubicBezTo>
                  <a:cubicBezTo>
                    <a:pt x="88" y="41"/>
                    <a:pt x="89" y="33"/>
                    <a:pt x="89" y="25"/>
                  </a:cubicBezTo>
                  <a:cubicBezTo>
                    <a:pt x="89" y="25"/>
                    <a:pt x="89" y="24"/>
                    <a:pt x="88" y="24"/>
                  </a:cubicBezTo>
                  <a:cubicBezTo>
                    <a:pt x="88" y="23"/>
                    <a:pt x="88" y="23"/>
                    <a:pt x="88" y="23"/>
                  </a:cubicBezTo>
                  <a:cubicBezTo>
                    <a:pt x="86" y="19"/>
                    <a:pt x="83" y="14"/>
                    <a:pt x="80" y="9"/>
                  </a:cubicBezTo>
                  <a:cubicBezTo>
                    <a:pt x="80" y="8"/>
                    <a:pt x="79" y="8"/>
                    <a:pt x="78" y="8"/>
                  </a:cubicBezTo>
                  <a:cubicBezTo>
                    <a:pt x="78" y="8"/>
                    <a:pt x="78" y="8"/>
                    <a:pt x="77" y="8"/>
                  </a:cubicBezTo>
                  <a:cubicBezTo>
                    <a:pt x="77" y="9"/>
                    <a:pt x="77" y="9"/>
                    <a:pt x="77" y="9"/>
                  </a:cubicBezTo>
                  <a:cubicBezTo>
                    <a:pt x="77" y="9"/>
                    <a:pt x="77" y="9"/>
                    <a:pt x="77" y="9"/>
                  </a:cubicBezTo>
                  <a:cubicBezTo>
                    <a:pt x="66" y="10"/>
                    <a:pt x="45" y="17"/>
                    <a:pt x="36" y="22"/>
                  </a:cubicBezTo>
                  <a:cubicBezTo>
                    <a:pt x="32" y="15"/>
                    <a:pt x="28" y="9"/>
                    <a:pt x="24" y="3"/>
                  </a:cubicBezTo>
                  <a:cubicBezTo>
                    <a:pt x="24" y="2"/>
                    <a:pt x="24" y="2"/>
                    <a:pt x="24" y="2"/>
                  </a:cubicBezTo>
                  <a:cubicBezTo>
                    <a:pt x="24" y="2"/>
                    <a:pt x="23" y="2"/>
                    <a:pt x="23" y="1"/>
                  </a:cubicBezTo>
                  <a:cubicBezTo>
                    <a:pt x="23" y="1"/>
                    <a:pt x="22" y="0"/>
                    <a:pt x="2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 name="Freeform 739"/>
            <p:cNvSpPr>
              <a:spLocks noEditPoints="1"/>
            </p:cNvSpPr>
            <p:nvPr/>
          </p:nvSpPr>
          <p:spPr bwMode="auto">
            <a:xfrm>
              <a:off x="4761" y="650"/>
              <a:ext cx="362" cy="220"/>
            </a:xfrm>
            <a:custGeom>
              <a:avLst/>
              <a:gdLst>
                <a:gd name="T0" fmla="*/ 114 w 153"/>
                <a:gd name="T1" fmla="*/ 13 h 93"/>
                <a:gd name="T2" fmla="*/ 136 w 153"/>
                <a:gd name="T3" fmla="*/ 7 h 93"/>
                <a:gd name="T4" fmla="*/ 148 w 153"/>
                <a:gd name="T5" fmla="*/ 5 h 93"/>
                <a:gd name="T6" fmla="*/ 143 w 153"/>
                <a:gd name="T7" fmla="*/ 38 h 93"/>
                <a:gd name="T8" fmla="*/ 139 w 153"/>
                <a:gd name="T9" fmla="*/ 36 h 93"/>
                <a:gd name="T10" fmla="*/ 139 w 153"/>
                <a:gd name="T11" fmla="*/ 18 h 93"/>
                <a:gd name="T12" fmla="*/ 137 w 153"/>
                <a:gd name="T13" fmla="*/ 19 h 93"/>
                <a:gd name="T14" fmla="*/ 97 w 153"/>
                <a:gd name="T15" fmla="*/ 66 h 93"/>
                <a:gd name="T16" fmla="*/ 90 w 153"/>
                <a:gd name="T17" fmla="*/ 71 h 93"/>
                <a:gd name="T18" fmla="*/ 84 w 153"/>
                <a:gd name="T19" fmla="*/ 68 h 93"/>
                <a:gd name="T20" fmla="*/ 45 w 153"/>
                <a:gd name="T21" fmla="*/ 48 h 93"/>
                <a:gd name="T22" fmla="*/ 5 w 153"/>
                <a:gd name="T23" fmla="*/ 87 h 93"/>
                <a:gd name="T24" fmla="*/ 39 w 153"/>
                <a:gd name="T25" fmla="*/ 44 h 93"/>
                <a:gd name="T26" fmla="*/ 50 w 153"/>
                <a:gd name="T27" fmla="*/ 43 h 93"/>
                <a:gd name="T28" fmla="*/ 90 w 153"/>
                <a:gd name="T29" fmla="*/ 63 h 93"/>
                <a:gd name="T30" fmla="*/ 92 w 153"/>
                <a:gd name="T31" fmla="*/ 63 h 93"/>
                <a:gd name="T32" fmla="*/ 128 w 153"/>
                <a:gd name="T33" fmla="*/ 22 h 93"/>
                <a:gd name="T34" fmla="*/ 133 w 153"/>
                <a:gd name="T35" fmla="*/ 15 h 93"/>
                <a:gd name="T36" fmla="*/ 131 w 153"/>
                <a:gd name="T37" fmla="*/ 14 h 93"/>
                <a:gd name="T38" fmla="*/ 151 w 153"/>
                <a:gd name="T39" fmla="*/ 0 h 93"/>
                <a:gd name="T40" fmla="*/ 108 w 153"/>
                <a:gd name="T41" fmla="*/ 9 h 93"/>
                <a:gd name="T42" fmla="*/ 107 w 153"/>
                <a:gd name="T43" fmla="*/ 12 h 93"/>
                <a:gd name="T44" fmla="*/ 115 w 153"/>
                <a:gd name="T45" fmla="*/ 18 h 93"/>
                <a:gd name="T46" fmla="*/ 126 w 153"/>
                <a:gd name="T47" fmla="*/ 18 h 93"/>
                <a:gd name="T48" fmla="*/ 73 w 153"/>
                <a:gd name="T49" fmla="*/ 50 h 93"/>
                <a:gd name="T50" fmla="*/ 46 w 153"/>
                <a:gd name="T51" fmla="*/ 37 h 93"/>
                <a:gd name="T52" fmla="*/ 0 w 153"/>
                <a:gd name="T53" fmla="*/ 80 h 93"/>
                <a:gd name="T54" fmla="*/ 2 w 153"/>
                <a:gd name="T55" fmla="*/ 91 h 93"/>
                <a:gd name="T56" fmla="*/ 4 w 153"/>
                <a:gd name="T57" fmla="*/ 93 h 93"/>
                <a:gd name="T58" fmla="*/ 45 w 153"/>
                <a:gd name="T59" fmla="*/ 52 h 93"/>
                <a:gd name="T60" fmla="*/ 90 w 153"/>
                <a:gd name="T61" fmla="*/ 74 h 93"/>
                <a:gd name="T62" fmla="*/ 100 w 153"/>
                <a:gd name="T63" fmla="*/ 69 h 93"/>
                <a:gd name="T64" fmla="*/ 135 w 153"/>
                <a:gd name="T65" fmla="*/ 36 h 93"/>
                <a:gd name="T66" fmla="*/ 138 w 153"/>
                <a:gd name="T67" fmla="*/ 40 h 93"/>
                <a:gd name="T68" fmla="*/ 144 w 153"/>
                <a:gd name="T69" fmla="*/ 43 h 93"/>
                <a:gd name="T70" fmla="*/ 146 w 153"/>
                <a:gd name="T71" fmla="*/ 42 h 93"/>
                <a:gd name="T72" fmla="*/ 153 w 153"/>
                <a:gd name="T73" fmla="*/ 3 h 93"/>
                <a:gd name="T74" fmla="*/ 151 w 153"/>
                <a:gd name="T7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93">
                  <a:moveTo>
                    <a:pt x="116" y="14"/>
                  </a:moveTo>
                  <a:cubicBezTo>
                    <a:pt x="115" y="14"/>
                    <a:pt x="114" y="13"/>
                    <a:pt x="114" y="13"/>
                  </a:cubicBezTo>
                  <a:cubicBezTo>
                    <a:pt x="113" y="12"/>
                    <a:pt x="113" y="12"/>
                    <a:pt x="112" y="11"/>
                  </a:cubicBezTo>
                  <a:cubicBezTo>
                    <a:pt x="119" y="10"/>
                    <a:pt x="128" y="8"/>
                    <a:pt x="136" y="7"/>
                  </a:cubicBezTo>
                  <a:cubicBezTo>
                    <a:pt x="140" y="6"/>
                    <a:pt x="144" y="5"/>
                    <a:pt x="147" y="5"/>
                  </a:cubicBezTo>
                  <a:cubicBezTo>
                    <a:pt x="147" y="5"/>
                    <a:pt x="148" y="5"/>
                    <a:pt x="148" y="5"/>
                  </a:cubicBezTo>
                  <a:cubicBezTo>
                    <a:pt x="148" y="8"/>
                    <a:pt x="147" y="13"/>
                    <a:pt x="146" y="19"/>
                  </a:cubicBezTo>
                  <a:cubicBezTo>
                    <a:pt x="145" y="26"/>
                    <a:pt x="144" y="34"/>
                    <a:pt x="143" y="38"/>
                  </a:cubicBezTo>
                  <a:cubicBezTo>
                    <a:pt x="142" y="38"/>
                    <a:pt x="141" y="37"/>
                    <a:pt x="141" y="37"/>
                  </a:cubicBezTo>
                  <a:cubicBezTo>
                    <a:pt x="140" y="36"/>
                    <a:pt x="139" y="36"/>
                    <a:pt x="139" y="36"/>
                  </a:cubicBezTo>
                  <a:cubicBezTo>
                    <a:pt x="140" y="20"/>
                    <a:pt x="140" y="20"/>
                    <a:pt x="140" y="20"/>
                  </a:cubicBezTo>
                  <a:cubicBezTo>
                    <a:pt x="140" y="20"/>
                    <a:pt x="140" y="19"/>
                    <a:pt x="139" y="18"/>
                  </a:cubicBezTo>
                  <a:cubicBezTo>
                    <a:pt x="139" y="18"/>
                    <a:pt x="139" y="18"/>
                    <a:pt x="138" y="18"/>
                  </a:cubicBezTo>
                  <a:cubicBezTo>
                    <a:pt x="138" y="18"/>
                    <a:pt x="137" y="19"/>
                    <a:pt x="137" y="19"/>
                  </a:cubicBezTo>
                  <a:cubicBezTo>
                    <a:pt x="137" y="19"/>
                    <a:pt x="135" y="21"/>
                    <a:pt x="133" y="24"/>
                  </a:cubicBezTo>
                  <a:cubicBezTo>
                    <a:pt x="125" y="33"/>
                    <a:pt x="109" y="53"/>
                    <a:pt x="97" y="66"/>
                  </a:cubicBezTo>
                  <a:cubicBezTo>
                    <a:pt x="95" y="68"/>
                    <a:pt x="93" y="70"/>
                    <a:pt x="91" y="70"/>
                  </a:cubicBezTo>
                  <a:cubicBezTo>
                    <a:pt x="91" y="71"/>
                    <a:pt x="91" y="71"/>
                    <a:pt x="90" y="71"/>
                  </a:cubicBezTo>
                  <a:cubicBezTo>
                    <a:pt x="90" y="71"/>
                    <a:pt x="90" y="71"/>
                    <a:pt x="90" y="71"/>
                  </a:cubicBezTo>
                  <a:cubicBezTo>
                    <a:pt x="88" y="71"/>
                    <a:pt x="86" y="70"/>
                    <a:pt x="84" y="68"/>
                  </a:cubicBezTo>
                  <a:cubicBezTo>
                    <a:pt x="71" y="62"/>
                    <a:pt x="58" y="55"/>
                    <a:pt x="46" y="48"/>
                  </a:cubicBezTo>
                  <a:cubicBezTo>
                    <a:pt x="45" y="48"/>
                    <a:pt x="45" y="48"/>
                    <a:pt x="45" y="48"/>
                  </a:cubicBezTo>
                  <a:cubicBezTo>
                    <a:pt x="44" y="48"/>
                    <a:pt x="44" y="48"/>
                    <a:pt x="43" y="48"/>
                  </a:cubicBezTo>
                  <a:cubicBezTo>
                    <a:pt x="5" y="87"/>
                    <a:pt x="5" y="87"/>
                    <a:pt x="5" y="87"/>
                  </a:cubicBezTo>
                  <a:cubicBezTo>
                    <a:pt x="4" y="85"/>
                    <a:pt x="4" y="84"/>
                    <a:pt x="4" y="82"/>
                  </a:cubicBezTo>
                  <a:cubicBezTo>
                    <a:pt x="16" y="70"/>
                    <a:pt x="27" y="57"/>
                    <a:pt x="39" y="44"/>
                  </a:cubicBezTo>
                  <a:cubicBezTo>
                    <a:pt x="41" y="42"/>
                    <a:pt x="43" y="41"/>
                    <a:pt x="46" y="41"/>
                  </a:cubicBezTo>
                  <a:cubicBezTo>
                    <a:pt x="47" y="41"/>
                    <a:pt x="49" y="42"/>
                    <a:pt x="50" y="43"/>
                  </a:cubicBezTo>
                  <a:cubicBezTo>
                    <a:pt x="56" y="46"/>
                    <a:pt x="64" y="50"/>
                    <a:pt x="71" y="54"/>
                  </a:cubicBezTo>
                  <a:cubicBezTo>
                    <a:pt x="79" y="57"/>
                    <a:pt x="86" y="61"/>
                    <a:pt x="90" y="63"/>
                  </a:cubicBezTo>
                  <a:cubicBezTo>
                    <a:pt x="90" y="63"/>
                    <a:pt x="90" y="63"/>
                    <a:pt x="91" y="63"/>
                  </a:cubicBezTo>
                  <a:cubicBezTo>
                    <a:pt x="91" y="63"/>
                    <a:pt x="92" y="63"/>
                    <a:pt x="92" y="63"/>
                  </a:cubicBezTo>
                  <a:cubicBezTo>
                    <a:pt x="100" y="53"/>
                    <a:pt x="110" y="42"/>
                    <a:pt x="118" y="33"/>
                  </a:cubicBezTo>
                  <a:cubicBezTo>
                    <a:pt x="122" y="28"/>
                    <a:pt x="126" y="24"/>
                    <a:pt x="128" y="22"/>
                  </a:cubicBezTo>
                  <a:cubicBezTo>
                    <a:pt x="131" y="19"/>
                    <a:pt x="132" y="17"/>
                    <a:pt x="132" y="17"/>
                  </a:cubicBezTo>
                  <a:cubicBezTo>
                    <a:pt x="133" y="16"/>
                    <a:pt x="133" y="16"/>
                    <a:pt x="133" y="15"/>
                  </a:cubicBezTo>
                  <a:cubicBezTo>
                    <a:pt x="132" y="14"/>
                    <a:pt x="132" y="14"/>
                    <a:pt x="131" y="14"/>
                  </a:cubicBezTo>
                  <a:cubicBezTo>
                    <a:pt x="131" y="14"/>
                    <a:pt x="131" y="14"/>
                    <a:pt x="131" y="14"/>
                  </a:cubicBezTo>
                  <a:cubicBezTo>
                    <a:pt x="116" y="14"/>
                    <a:pt x="116" y="14"/>
                    <a:pt x="116" y="14"/>
                  </a:cubicBezTo>
                  <a:moveTo>
                    <a:pt x="151" y="0"/>
                  </a:moveTo>
                  <a:cubicBezTo>
                    <a:pt x="151" y="0"/>
                    <a:pt x="151" y="0"/>
                    <a:pt x="150" y="0"/>
                  </a:cubicBezTo>
                  <a:cubicBezTo>
                    <a:pt x="150" y="0"/>
                    <a:pt x="123" y="4"/>
                    <a:pt x="108" y="9"/>
                  </a:cubicBezTo>
                  <a:cubicBezTo>
                    <a:pt x="107" y="9"/>
                    <a:pt x="107" y="9"/>
                    <a:pt x="106" y="10"/>
                  </a:cubicBezTo>
                  <a:cubicBezTo>
                    <a:pt x="106" y="11"/>
                    <a:pt x="106" y="11"/>
                    <a:pt x="107" y="12"/>
                  </a:cubicBezTo>
                  <a:cubicBezTo>
                    <a:pt x="109" y="13"/>
                    <a:pt x="114" y="18"/>
                    <a:pt x="114" y="18"/>
                  </a:cubicBezTo>
                  <a:cubicBezTo>
                    <a:pt x="114" y="18"/>
                    <a:pt x="115" y="18"/>
                    <a:pt x="115" y="18"/>
                  </a:cubicBezTo>
                  <a:cubicBezTo>
                    <a:pt x="115" y="18"/>
                    <a:pt x="115" y="18"/>
                    <a:pt x="115" y="18"/>
                  </a:cubicBezTo>
                  <a:cubicBezTo>
                    <a:pt x="126" y="18"/>
                    <a:pt x="126" y="18"/>
                    <a:pt x="126" y="18"/>
                  </a:cubicBezTo>
                  <a:cubicBezTo>
                    <a:pt x="119" y="26"/>
                    <a:pt x="102" y="44"/>
                    <a:pt x="90" y="59"/>
                  </a:cubicBezTo>
                  <a:cubicBezTo>
                    <a:pt x="86" y="56"/>
                    <a:pt x="80" y="53"/>
                    <a:pt x="73" y="50"/>
                  </a:cubicBezTo>
                  <a:cubicBezTo>
                    <a:pt x="66" y="47"/>
                    <a:pt x="58" y="43"/>
                    <a:pt x="52" y="39"/>
                  </a:cubicBezTo>
                  <a:cubicBezTo>
                    <a:pt x="50" y="38"/>
                    <a:pt x="48" y="37"/>
                    <a:pt x="46" y="37"/>
                  </a:cubicBezTo>
                  <a:cubicBezTo>
                    <a:pt x="42" y="37"/>
                    <a:pt x="39" y="39"/>
                    <a:pt x="36" y="42"/>
                  </a:cubicBezTo>
                  <a:cubicBezTo>
                    <a:pt x="24" y="55"/>
                    <a:pt x="12" y="67"/>
                    <a:pt x="0" y="80"/>
                  </a:cubicBezTo>
                  <a:cubicBezTo>
                    <a:pt x="0" y="81"/>
                    <a:pt x="0" y="81"/>
                    <a:pt x="0" y="82"/>
                  </a:cubicBezTo>
                  <a:cubicBezTo>
                    <a:pt x="0" y="86"/>
                    <a:pt x="2" y="89"/>
                    <a:pt x="2" y="91"/>
                  </a:cubicBezTo>
                  <a:cubicBezTo>
                    <a:pt x="2" y="92"/>
                    <a:pt x="2" y="93"/>
                    <a:pt x="3" y="93"/>
                  </a:cubicBezTo>
                  <a:cubicBezTo>
                    <a:pt x="3" y="93"/>
                    <a:pt x="3" y="93"/>
                    <a:pt x="4" y="93"/>
                  </a:cubicBezTo>
                  <a:cubicBezTo>
                    <a:pt x="4" y="93"/>
                    <a:pt x="5" y="93"/>
                    <a:pt x="5" y="93"/>
                  </a:cubicBezTo>
                  <a:cubicBezTo>
                    <a:pt x="45" y="52"/>
                    <a:pt x="45" y="52"/>
                    <a:pt x="45" y="52"/>
                  </a:cubicBezTo>
                  <a:cubicBezTo>
                    <a:pt x="57" y="59"/>
                    <a:pt x="70" y="65"/>
                    <a:pt x="82" y="72"/>
                  </a:cubicBezTo>
                  <a:cubicBezTo>
                    <a:pt x="84" y="73"/>
                    <a:pt x="87" y="74"/>
                    <a:pt x="90" y="74"/>
                  </a:cubicBezTo>
                  <a:cubicBezTo>
                    <a:pt x="91" y="74"/>
                    <a:pt x="92" y="74"/>
                    <a:pt x="92" y="74"/>
                  </a:cubicBezTo>
                  <a:cubicBezTo>
                    <a:pt x="96" y="74"/>
                    <a:pt x="98" y="71"/>
                    <a:pt x="100" y="69"/>
                  </a:cubicBezTo>
                  <a:cubicBezTo>
                    <a:pt x="112" y="56"/>
                    <a:pt x="128" y="36"/>
                    <a:pt x="136" y="27"/>
                  </a:cubicBezTo>
                  <a:cubicBezTo>
                    <a:pt x="135" y="36"/>
                    <a:pt x="135" y="36"/>
                    <a:pt x="135" y="36"/>
                  </a:cubicBezTo>
                  <a:cubicBezTo>
                    <a:pt x="135" y="37"/>
                    <a:pt x="135" y="38"/>
                    <a:pt x="136" y="38"/>
                  </a:cubicBezTo>
                  <a:cubicBezTo>
                    <a:pt x="136" y="38"/>
                    <a:pt x="137" y="39"/>
                    <a:pt x="138" y="40"/>
                  </a:cubicBezTo>
                  <a:cubicBezTo>
                    <a:pt x="140" y="41"/>
                    <a:pt x="142" y="42"/>
                    <a:pt x="144" y="43"/>
                  </a:cubicBezTo>
                  <a:cubicBezTo>
                    <a:pt x="144" y="43"/>
                    <a:pt x="144" y="43"/>
                    <a:pt x="144" y="43"/>
                  </a:cubicBezTo>
                  <a:cubicBezTo>
                    <a:pt x="145" y="43"/>
                    <a:pt x="145" y="43"/>
                    <a:pt x="145" y="43"/>
                  </a:cubicBezTo>
                  <a:cubicBezTo>
                    <a:pt x="146" y="43"/>
                    <a:pt x="146" y="42"/>
                    <a:pt x="146" y="42"/>
                  </a:cubicBezTo>
                  <a:cubicBezTo>
                    <a:pt x="147" y="38"/>
                    <a:pt x="149" y="28"/>
                    <a:pt x="150" y="19"/>
                  </a:cubicBezTo>
                  <a:cubicBezTo>
                    <a:pt x="152" y="10"/>
                    <a:pt x="153" y="3"/>
                    <a:pt x="153" y="3"/>
                  </a:cubicBezTo>
                  <a:cubicBezTo>
                    <a:pt x="153" y="2"/>
                    <a:pt x="153" y="1"/>
                    <a:pt x="152" y="1"/>
                  </a:cubicBezTo>
                  <a:cubicBezTo>
                    <a:pt x="152" y="1"/>
                    <a:pt x="151" y="0"/>
                    <a:pt x="15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 name="Freeform 740"/>
            <p:cNvSpPr>
              <a:spLocks noEditPoints="1"/>
            </p:cNvSpPr>
            <p:nvPr/>
          </p:nvSpPr>
          <p:spPr bwMode="auto">
            <a:xfrm>
              <a:off x="4699" y="641"/>
              <a:ext cx="427" cy="340"/>
            </a:xfrm>
            <a:custGeom>
              <a:avLst/>
              <a:gdLst>
                <a:gd name="T0" fmla="*/ 115 w 180"/>
                <a:gd name="T1" fmla="*/ 123 h 144"/>
                <a:gd name="T2" fmla="*/ 82 w 180"/>
                <a:gd name="T3" fmla="*/ 123 h 144"/>
                <a:gd name="T4" fmla="*/ 43 w 180"/>
                <a:gd name="T5" fmla="*/ 123 h 144"/>
                <a:gd name="T6" fmla="*/ 121 w 180"/>
                <a:gd name="T7" fmla="*/ 114 h 144"/>
                <a:gd name="T8" fmla="*/ 138 w 180"/>
                <a:gd name="T9" fmla="*/ 123 h 144"/>
                <a:gd name="T10" fmla="*/ 154 w 180"/>
                <a:gd name="T11" fmla="*/ 123 h 144"/>
                <a:gd name="T12" fmla="*/ 88 w 180"/>
                <a:gd name="T13" fmla="*/ 107 h 144"/>
                <a:gd name="T14" fmla="*/ 74 w 180"/>
                <a:gd name="T15" fmla="*/ 123 h 144"/>
                <a:gd name="T16" fmla="*/ 39 w 180"/>
                <a:gd name="T17" fmla="*/ 114 h 144"/>
                <a:gd name="T18" fmla="*/ 39 w 180"/>
                <a:gd name="T19" fmla="*/ 120 h 144"/>
                <a:gd name="T20" fmla="*/ 121 w 180"/>
                <a:gd name="T21" fmla="*/ 105 h 144"/>
                <a:gd name="T22" fmla="*/ 71 w 180"/>
                <a:gd name="T23" fmla="*/ 105 h 144"/>
                <a:gd name="T24" fmla="*/ 137 w 180"/>
                <a:gd name="T25" fmla="*/ 114 h 144"/>
                <a:gd name="T26" fmla="*/ 153 w 180"/>
                <a:gd name="T27" fmla="*/ 103 h 144"/>
                <a:gd name="T28" fmla="*/ 109 w 180"/>
                <a:gd name="T29" fmla="*/ 92 h 144"/>
                <a:gd name="T30" fmla="*/ 121 w 180"/>
                <a:gd name="T31" fmla="*/ 91 h 144"/>
                <a:gd name="T32" fmla="*/ 38 w 180"/>
                <a:gd name="T33" fmla="*/ 109 h 144"/>
                <a:gd name="T34" fmla="*/ 38 w 180"/>
                <a:gd name="T35" fmla="*/ 109 h 144"/>
                <a:gd name="T36" fmla="*/ 88 w 180"/>
                <a:gd name="T37" fmla="*/ 84 h 144"/>
                <a:gd name="T38" fmla="*/ 137 w 180"/>
                <a:gd name="T39" fmla="*/ 92 h 144"/>
                <a:gd name="T40" fmla="*/ 154 w 180"/>
                <a:gd name="T41" fmla="*/ 89 h 144"/>
                <a:gd name="T42" fmla="*/ 70 w 180"/>
                <a:gd name="T43" fmla="*/ 79 h 144"/>
                <a:gd name="T44" fmla="*/ 70 w 180"/>
                <a:gd name="T45" fmla="*/ 85 h 144"/>
                <a:gd name="T46" fmla="*/ 73 w 180"/>
                <a:gd name="T47" fmla="*/ 73 h 144"/>
                <a:gd name="T48" fmla="*/ 153 w 180"/>
                <a:gd name="T49" fmla="*/ 63 h 144"/>
                <a:gd name="T50" fmla="*/ 16 w 180"/>
                <a:gd name="T51" fmla="*/ 0 h 144"/>
                <a:gd name="T52" fmla="*/ 8 w 180"/>
                <a:gd name="T53" fmla="*/ 34 h 144"/>
                <a:gd name="T54" fmla="*/ 10 w 180"/>
                <a:gd name="T55" fmla="*/ 49 h 144"/>
                <a:gd name="T56" fmla="*/ 14 w 180"/>
                <a:gd name="T57" fmla="*/ 68 h 144"/>
                <a:gd name="T58" fmla="*/ 14 w 180"/>
                <a:gd name="T59" fmla="*/ 72 h 144"/>
                <a:gd name="T60" fmla="*/ 10 w 180"/>
                <a:gd name="T61" fmla="*/ 90 h 144"/>
                <a:gd name="T62" fmla="*/ 8 w 180"/>
                <a:gd name="T63" fmla="*/ 107 h 144"/>
                <a:gd name="T64" fmla="*/ 2 w 180"/>
                <a:gd name="T65" fmla="*/ 124 h 144"/>
                <a:gd name="T66" fmla="*/ 14 w 180"/>
                <a:gd name="T67" fmla="*/ 142 h 144"/>
                <a:gd name="T68" fmla="*/ 178 w 180"/>
                <a:gd name="T69" fmla="*/ 128 h 144"/>
                <a:gd name="T70" fmla="*/ 158 w 180"/>
                <a:gd name="T71" fmla="*/ 112 h 144"/>
                <a:gd name="T72" fmla="*/ 156 w 180"/>
                <a:gd name="T73" fmla="*/ 57 h 144"/>
                <a:gd name="T74" fmla="*/ 136 w 180"/>
                <a:gd name="T75" fmla="*/ 75 h 144"/>
                <a:gd name="T76" fmla="*/ 134 w 180"/>
                <a:gd name="T77" fmla="*/ 118 h 144"/>
                <a:gd name="T78" fmla="*/ 125 w 180"/>
                <a:gd name="T79" fmla="*/ 87 h 144"/>
                <a:gd name="T80" fmla="*/ 118 w 180"/>
                <a:gd name="T81" fmla="*/ 88 h 144"/>
                <a:gd name="T82" fmla="*/ 106 w 180"/>
                <a:gd name="T83" fmla="*/ 86 h 144"/>
                <a:gd name="T84" fmla="*/ 100 w 180"/>
                <a:gd name="T85" fmla="*/ 85 h 144"/>
                <a:gd name="T86" fmla="*/ 101 w 180"/>
                <a:gd name="T87" fmla="*/ 124 h 144"/>
                <a:gd name="T88" fmla="*/ 92 w 180"/>
                <a:gd name="T89" fmla="*/ 104 h 144"/>
                <a:gd name="T90" fmla="*/ 91 w 180"/>
                <a:gd name="T91" fmla="*/ 81 h 144"/>
                <a:gd name="T92" fmla="*/ 72 w 180"/>
                <a:gd name="T93" fmla="*/ 70 h 144"/>
                <a:gd name="T94" fmla="*/ 66 w 180"/>
                <a:gd name="T95" fmla="*/ 79 h 144"/>
                <a:gd name="T96" fmla="*/ 59 w 180"/>
                <a:gd name="T97" fmla="*/ 84 h 144"/>
                <a:gd name="T98" fmla="*/ 35 w 180"/>
                <a:gd name="T99" fmla="*/ 103 h 144"/>
                <a:gd name="T100" fmla="*/ 18 w 180"/>
                <a:gd name="T101"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44">
                  <a:moveTo>
                    <a:pt x="115" y="123"/>
                  </a:moveTo>
                  <a:cubicBezTo>
                    <a:pt x="117" y="121"/>
                    <a:pt x="119" y="120"/>
                    <a:pt x="121" y="119"/>
                  </a:cubicBezTo>
                  <a:cubicBezTo>
                    <a:pt x="121" y="120"/>
                    <a:pt x="121" y="121"/>
                    <a:pt x="121" y="123"/>
                  </a:cubicBezTo>
                  <a:cubicBezTo>
                    <a:pt x="115" y="123"/>
                    <a:pt x="115" y="123"/>
                    <a:pt x="115" y="123"/>
                  </a:cubicBezTo>
                  <a:moveTo>
                    <a:pt x="82" y="123"/>
                  </a:moveTo>
                  <a:cubicBezTo>
                    <a:pt x="84" y="121"/>
                    <a:pt x="86" y="120"/>
                    <a:pt x="88" y="118"/>
                  </a:cubicBezTo>
                  <a:cubicBezTo>
                    <a:pt x="88" y="120"/>
                    <a:pt x="88" y="121"/>
                    <a:pt x="88" y="123"/>
                  </a:cubicBezTo>
                  <a:cubicBezTo>
                    <a:pt x="82" y="123"/>
                    <a:pt x="82" y="123"/>
                    <a:pt x="82" y="123"/>
                  </a:cubicBezTo>
                  <a:moveTo>
                    <a:pt x="43" y="123"/>
                  </a:moveTo>
                  <a:cubicBezTo>
                    <a:pt x="47" y="120"/>
                    <a:pt x="51" y="118"/>
                    <a:pt x="55" y="116"/>
                  </a:cubicBezTo>
                  <a:cubicBezTo>
                    <a:pt x="55" y="118"/>
                    <a:pt x="55" y="120"/>
                    <a:pt x="55" y="123"/>
                  </a:cubicBezTo>
                  <a:cubicBezTo>
                    <a:pt x="43" y="123"/>
                    <a:pt x="43" y="123"/>
                    <a:pt x="43" y="123"/>
                  </a:cubicBezTo>
                  <a:moveTo>
                    <a:pt x="105" y="123"/>
                  </a:moveTo>
                  <a:cubicBezTo>
                    <a:pt x="105" y="122"/>
                    <a:pt x="105" y="121"/>
                    <a:pt x="105" y="120"/>
                  </a:cubicBezTo>
                  <a:cubicBezTo>
                    <a:pt x="110" y="115"/>
                    <a:pt x="115" y="112"/>
                    <a:pt x="121" y="109"/>
                  </a:cubicBezTo>
                  <a:cubicBezTo>
                    <a:pt x="121" y="111"/>
                    <a:pt x="121" y="113"/>
                    <a:pt x="121" y="114"/>
                  </a:cubicBezTo>
                  <a:cubicBezTo>
                    <a:pt x="117" y="117"/>
                    <a:pt x="112" y="120"/>
                    <a:pt x="108" y="122"/>
                  </a:cubicBezTo>
                  <a:cubicBezTo>
                    <a:pt x="108" y="123"/>
                    <a:pt x="108" y="123"/>
                    <a:pt x="108" y="123"/>
                  </a:cubicBezTo>
                  <a:cubicBezTo>
                    <a:pt x="105" y="123"/>
                    <a:pt x="105" y="123"/>
                    <a:pt x="105" y="123"/>
                  </a:cubicBezTo>
                  <a:moveTo>
                    <a:pt x="138" y="123"/>
                  </a:moveTo>
                  <a:cubicBezTo>
                    <a:pt x="138" y="121"/>
                    <a:pt x="138" y="120"/>
                    <a:pt x="138" y="118"/>
                  </a:cubicBezTo>
                  <a:cubicBezTo>
                    <a:pt x="144" y="114"/>
                    <a:pt x="148" y="111"/>
                    <a:pt x="154" y="108"/>
                  </a:cubicBezTo>
                  <a:cubicBezTo>
                    <a:pt x="154" y="109"/>
                    <a:pt x="154" y="110"/>
                    <a:pt x="154" y="112"/>
                  </a:cubicBezTo>
                  <a:cubicBezTo>
                    <a:pt x="154" y="115"/>
                    <a:pt x="154" y="119"/>
                    <a:pt x="154" y="123"/>
                  </a:cubicBezTo>
                  <a:cubicBezTo>
                    <a:pt x="138" y="123"/>
                    <a:pt x="138" y="123"/>
                    <a:pt x="138" y="123"/>
                  </a:cubicBezTo>
                  <a:moveTo>
                    <a:pt x="72" y="123"/>
                  </a:moveTo>
                  <a:cubicBezTo>
                    <a:pt x="72" y="120"/>
                    <a:pt x="72" y="118"/>
                    <a:pt x="71" y="116"/>
                  </a:cubicBezTo>
                  <a:cubicBezTo>
                    <a:pt x="79" y="112"/>
                    <a:pt x="82" y="111"/>
                    <a:pt x="88" y="107"/>
                  </a:cubicBezTo>
                  <a:cubicBezTo>
                    <a:pt x="88" y="109"/>
                    <a:pt x="88" y="111"/>
                    <a:pt x="88" y="113"/>
                  </a:cubicBezTo>
                  <a:cubicBezTo>
                    <a:pt x="88" y="114"/>
                    <a:pt x="88" y="114"/>
                    <a:pt x="88" y="114"/>
                  </a:cubicBezTo>
                  <a:cubicBezTo>
                    <a:pt x="84" y="117"/>
                    <a:pt x="78" y="120"/>
                    <a:pt x="74" y="122"/>
                  </a:cubicBezTo>
                  <a:cubicBezTo>
                    <a:pt x="74" y="123"/>
                    <a:pt x="74" y="123"/>
                    <a:pt x="74" y="123"/>
                  </a:cubicBezTo>
                  <a:cubicBezTo>
                    <a:pt x="72" y="123"/>
                    <a:pt x="72" y="123"/>
                    <a:pt x="72" y="123"/>
                  </a:cubicBezTo>
                  <a:moveTo>
                    <a:pt x="39" y="120"/>
                  </a:moveTo>
                  <a:cubicBezTo>
                    <a:pt x="39" y="118"/>
                    <a:pt x="38" y="116"/>
                    <a:pt x="38" y="114"/>
                  </a:cubicBezTo>
                  <a:cubicBezTo>
                    <a:pt x="39" y="114"/>
                    <a:pt x="39" y="114"/>
                    <a:pt x="39" y="114"/>
                  </a:cubicBezTo>
                  <a:cubicBezTo>
                    <a:pt x="44" y="112"/>
                    <a:pt x="50" y="109"/>
                    <a:pt x="55" y="106"/>
                  </a:cubicBezTo>
                  <a:cubicBezTo>
                    <a:pt x="55" y="108"/>
                    <a:pt x="55" y="109"/>
                    <a:pt x="55" y="111"/>
                  </a:cubicBezTo>
                  <a:cubicBezTo>
                    <a:pt x="55" y="111"/>
                    <a:pt x="55" y="111"/>
                    <a:pt x="55" y="111"/>
                  </a:cubicBezTo>
                  <a:cubicBezTo>
                    <a:pt x="49" y="115"/>
                    <a:pt x="44" y="117"/>
                    <a:pt x="39" y="120"/>
                  </a:cubicBezTo>
                  <a:moveTo>
                    <a:pt x="104" y="115"/>
                  </a:moveTo>
                  <a:cubicBezTo>
                    <a:pt x="104" y="112"/>
                    <a:pt x="104" y="108"/>
                    <a:pt x="104" y="105"/>
                  </a:cubicBezTo>
                  <a:cubicBezTo>
                    <a:pt x="109" y="103"/>
                    <a:pt x="116" y="100"/>
                    <a:pt x="121" y="98"/>
                  </a:cubicBezTo>
                  <a:cubicBezTo>
                    <a:pt x="121" y="100"/>
                    <a:pt x="121" y="103"/>
                    <a:pt x="121" y="105"/>
                  </a:cubicBezTo>
                  <a:cubicBezTo>
                    <a:pt x="115" y="108"/>
                    <a:pt x="110" y="111"/>
                    <a:pt x="104" y="115"/>
                  </a:cubicBezTo>
                  <a:moveTo>
                    <a:pt x="71" y="112"/>
                  </a:moveTo>
                  <a:cubicBezTo>
                    <a:pt x="71" y="109"/>
                    <a:pt x="71" y="107"/>
                    <a:pt x="71" y="105"/>
                  </a:cubicBezTo>
                  <a:cubicBezTo>
                    <a:pt x="71" y="105"/>
                    <a:pt x="71" y="105"/>
                    <a:pt x="71" y="105"/>
                  </a:cubicBezTo>
                  <a:cubicBezTo>
                    <a:pt x="77" y="101"/>
                    <a:pt x="82" y="98"/>
                    <a:pt x="88" y="95"/>
                  </a:cubicBezTo>
                  <a:cubicBezTo>
                    <a:pt x="88" y="97"/>
                    <a:pt x="88" y="100"/>
                    <a:pt x="88" y="103"/>
                  </a:cubicBezTo>
                  <a:cubicBezTo>
                    <a:pt x="81" y="107"/>
                    <a:pt x="78" y="108"/>
                    <a:pt x="71" y="112"/>
                  </a:cubicBezTo>
                  <a:moveTo>
                    <a:pt x="137" y="114"/>
                  </a:moveTo>
                  <a:cubicBezTo>
                    <a:pt x="137" y="111"/>
                    <a:pt x="137" y="109"/>
                    <a:pt x="137" y="106"/>
                  </a:cubicBezTo>
                  <a:cubicBezTo>
                    <a:pt x="144" y="101"/>
                    <a:pt x="147" y="100"/>
                    <a:pt x="154" y="94"/>
                  </a:cubicBezTo>
                  <a:cubicBezTo>
                    <a:pt x="154" y="97"/>
                    <a:pt x="154" y="100"/>
                    <a:pt x="154" y="103"/>
                  </a:cubicBezTo>
                  <a:cubicBezTo>
                    <a:pt x="153" y="103"/>
                    <a:pt x="153" y="103"/>
                    <a:pt x="153" y="103"/>
                  </a:cubicBezTo>
                  <a:cubicBezTo>
                    <a:pt x="147" y="107"/>
                    <a:pt x="143" y="110"/>
                    <a:pt x="137" y="114"/>
                  </a:cubicBezTo>
                  <a:moveTo>
                    <a:pt x="104" y="101"/>
                  </a:moveTo>
                  <a:cubicBezTo>
                    <a:pt x="104" y="97"/>
                    <a:pt x="104" y="93"/>
                    <a:pt x="104" y="90"/>
                  </a:cubicBezTo>
                  <a:cubicBezTo>
                    <a:pt x="105" y="90"/>
                    <a:pt x="107" y="91"/>
                    <a:pt x="109" y="92"/>
                  </a:cubicBezTo>
                  <a:cubicBezTo>
                    <a:pt x="109" y="92"/>
                    <a:pt x="110" y="92"/>
                    <a:pt x="111" y="92"/>
                  </a:cubicBezTo>
                  <a:cubicBezTo>
                    <a:pt x="112" y="93"/>
                    <a:pt x="112" y="93"/>
                    <a:pt x="113" y="93"/>
                  </a:cubicBezTo>
                  <a:cubicBezTo>
                    <a:pt x="115" y="93"/>
                    <a:pt x="116" y="93"/>
                    <a:pt x="117" y="93"/>
                  </a:cubicBezTo>
                  <a:cubicBezTo>
                    <a:pt x="118" y="92"/>
                    <a:pt x="120" y="92"/>
                    <a:pt x="121" y="91"/>
                  </a:cubicBezTo>
                  <a:cubicBezTo>
                    <a:pt x="121" y="91"/>
                    <a:pt x="121" y="91"/>
                    <a:pt x="121" y="91"/>
                  </a:cubicBezTo>
                  <a:cubicBezTo>
                    <a:pt x="121" y="92"/>
                    <a:pt x="121" y="93"/>
                    <a:pt x="121" y="94"/>
                  </a:cubicBezTo>
                  <a:cubicBezTo>
                    <a:pt x="116" y="96"/>
                    <a:pt x="109" y="99"/>
                    <a:pt x="104" y="101"/>
                  </a:cubicBezTo>
                  <a:moveTo>
                    <a:pt x="38" y="109"/>
                  </a:moveTo>
                  <a:cubicBezTo>
                    <a:pt x="38" y="108"/>
                    <a:pt x="38" y="107"/>
                    <a:pt x="38" y="105"/>
                  </a:cubicBezTo>
                  <a:cubicBezTo>
                    <a:pt x="44" y="101"/>
                    <a:pt x="50" y="95"/>
                    <a:pt x="55" y="89"/>
                  </a:cubicBezTo>
                  <a:cubicBezTo>
                    <a:pt x="55" y="93"/>
                    <a:pt x="55" y="97"/>
                    <a:pt x="55" y="101"/>
                  </a:cubicBezTo>
                  <a:cubicBezTo>
                    <a:pt x="49" y="104"/>
                    <a:pt x="44" y="106"/>
                    <a:pt x="38" y="109"/>
                  </a:cubicBezTo>
                  <a:moveTo>
                    <a:pt x="71" y="100"/>
                  </a:moveTo>
                  <a:cubicBezTo>
                    <a:pt x="71" y="97"/>
                    <a:pt x="71" y="93"/>
                    <a:pt x="71" y="90"/>
                  </a:cubicBezTo>
                  <a:cubicBezTo>
                    <a:pt x="75" y="87"/>
                    <a:pt x="79" y="85"/>
                    <a:pt x="85" y="82"/>
                  </a:cubicBezTo>
                  <a:cubicBezTo>
                    <a:pt x="86" y="82"/>
                    <a:pt x="87" y="83"/>
                    <a:pt x="88" y="84"/>
                  </a:cubicBezTo>
                  <a:cubicBezTo>
                    <a:pt x="88" y="86"/>
                    <a:pt x="88" y="88"/>
                    <a:pt x="88" y="90"/>
                  </a:cubicBezTo>
                  <a:cubicBezTo>
                    <a:pt x="82" y="93"/>
                    <a:pt x="77" y="97"/>
                    <a:pt x="71" y="100"/>
                  </a:cubicBezTo>
                  <a:moveTo>
                    <a:pt x="137" y="101"/>
                  </a:moveTo>
                  <a:cubicBezTo>
                    <a:pt x="137" y="98"/>
                    <a:pt x="137" y="95"/>
                    <a:pt x="137" y="92"/>
                  </a:cubicBezTo>
                  <a:cubicBezTo>
                    <a:pt x="137" y="92"/>
                    <a:pt x="137" y="92"/>
                    <a:pt x="137" y="92"/>
                  </a:cubicBezTo>
                  <a:cubicBezTo>
                    <a:pt x="141" y="89"/>
                    <a:pt x="145" y="87"/>
                    <a:pt x="148" y="84"/>
                  </a:cubicBezTo>
                  <a:cubicBezTo>
                    <a:pt x="150" y="82"/>
                    <a:pt x="151" y="80"/>
                    <a:pt x="154" y="78"/>
                  </a:cubicBezTo>
                  <a:cubicBezTo>
                    <a:pt x="154" y="81"/>
                    <a:pt x="154" y="85"/>
                    <a:pt x="154" y="89"/>
                  </a:cubicBezTo>
                  <a:cubicBezTo>
                    <a:pt x="153" y="89"/>
                    <a:pt x="153" y="89"/>
                    <a:pt x="153" y="89"/>
                  </a:cubicBezTo>
                  <a:cubicBezTo>
                    <a:pt x="146" y="96"/>
                    <a:pt x="143" y="97"/>
                    <a:pt x="137" y="101"/>
                  </a:cubicBezTo>
                  <a:moveTo>
                    <a:pt x="70" y="85"/>
                  </a:moveTo>
                  <a:cubicBezTo>
                    <a:pt x="70" y="83"/>
                    <a:pt x="70" y="81"/>
                    <a:pt x="70" y="79"/>
                  </a:cubicBezTo>
                  <a:cubicBezTo>
                    <a:pt x="71" y="78"/>
                    <a:pt x="72" y="77"/>
                    <a:pt x="73" y="75"/>
                  </a:cubicBezTo>
                  <a:cubicBezTo>
                    <a:pt x="73" y="75"/>
                    <a:pt x="74" y="74"/>
                    <a:pt x="74" y="73"/>
                  </a:cubicBezTo>
                  <a:cubicBezTo>
                    <a:pt x="76" y="75"/>
                    <a:pt x="79" y="77"/>
                    <a:pt x="81" y="79"/>
                  </a:cubicBezTo>
                  <a:cubicBezTo>
                    <a:pt x="77" y="81"/>
                    <a:pt x="74" y="83"/>
                    <a:pt x="70" y="85"/>
                  </a:cubicBezTo>
                  <a:moveTo>
                    <a:pt x="73" y="73"/>
                  </a:moveTo>
                  <a:cubicBezTo>
                    <a:pt x="74" y="71"/>
                    <a:pt x="74" y="71"/>
                    <a:pt x="74" y="71"/>
                  </a:cubicBezTo>
                  <a:cubicBezTo>
                    <a:pt x="74" y="71"/>
                    <a:pt x="74" y="71"/>
                    <a:pt x="74" y="71"/>
                  </a:cubicBezTo>
                  <a:cubicBezTo>
                    <a:pt x="73" y="73"/>
                    <a:pt x="73" y="73"/>
                    <a:pt x="73" y="73"/>
                  </a:cubicBezTo>
                  <a:moveTo>
                    <a:pt x="137" y="87"/>
                  </a:moveTo>
                  <a:cubicBezTo>
                    <a:pt x="137" y="85"/>
                    <a:pt x="136" y="83"/>
                    <a:pt x="136" y="80"/>
                  </a:cubicBezTo>
                  <a:cubicBezTo>
                    <a:pt x="137" y="80"/>
                    <a:pt x="138" y="79"/>
                    <a:pt x="139" y="78"/>
                  </a:cubicBezTo>
                  <a:cubicBezTo>
                    <a:pt x="143" y="74"/>
                    <a:pt x="149" y="68"/>
                    <a:pt x="153" y="63"/>
                  </a:cubicBezTo>
                  <a:cubicBezTo>
                    <a:pt x="153" y="66"/>
                    <a:pt x="153" y="69"/>
                    <a:pt x="154" y="72"/>
                  </a:cubicBezTo>
                  <a:cubicBezTo>
                    <a:pt x="150" y="76"/>
                    <a:pt x="148" y="78"/>
                    <a:pt x="145" y="81"/>
                  </a:cubicBezTo>
                  <a:cubicBezTo>
                    <a:pt x="143" y="83"/>
                    <a:pt x="140" y="85"/>
                    <a:pt x="137" y="87"/>
                  </a:cubicBezTo>
                  <a:moveTo>
                    <a:pt x="16" y="0"/>
                  </a:moveTo>
                  <a:cubicBezTo>
                    <a:pt x="15" y="0"/>
                    <a:pt x="14" y="1"/>
                    <a:pt x="14" y="2"/>
                  </a:cubicBezTo>
                  <a:cubicBezTo>
                    <a:pt x="14" y="32"/>
                    <a:pt x="14" y="32"/>
                    <a:pt x="14" y="32"/>
                  </a:cubicBezTo>
                  <a:cubicBezTo>
                    <a:pt x="13" y="32"/>
                    <a:pt x="11" y="32"/>
                    <a:pt x="10" y="32"/>
                  </a:cubicBezTo>
                  <a:cubicBezTo>
                    <a:pt x="8" y="32"/>
                    <a:pt x="8" y="33"/>
                    <a:pt x="8" y="34"/>
                  </a:cubicBezTo>
                  <a:cubicBezTo>
                    <a:pt x="8" y="35"/>
                    <a:pt x="8" y="36"/>
                    <a:pt x="10" y="36"/>
                  </a:cubicBezTo>
                  <a:cubicBezTo>
                    <a:pt x="11" y="36"/>
                    <a:pt x="13" y="36"/>
                    <a:pt x="14" y="36"/>
                  </a:cubicBezTo>
                  <a:cubicBezTo>
                    <a:pt x="14" y="49"/>
                    <a:pt x="14" y="49"/>
                    <a:pt x="14" y="49"/>
                  </a:cubicBezTo>
                  <a:cubicBezTo>
                    <a:pt x="13" y="49"/>
                    <a:pt x="11" y="49"/>
                    <a:pt x="10" y="49"/>
                  </a:cubicBezTo>
                  <a:cubicBezTo>
                    <a:pt x="8" y="49"/>
                    <a:pt x="8" y="50"/>
                    <a:pt x="8" y="51"/>
                  </a:cubicBezTo>
                  <a:cubicBezTo>
                    <a:pt x="8" y="52"/>
                    <a:pt x="8" y="53"/>
                    <a:pt x="10" y="53"/>
                  </a:cubicBezTo>
                  <a:cubicBezTo>
                    <a:pt x="11" y="53"/>
                    <a:pt x="13" y="53"/>
                    <a:pt x="14" y="53"/>
                  </a:cubicBezTo>
                  <a:cubicBezTo>
                    <a:pt x="14" y="68"/>
                    <a:pt x="14" y="68"/>
                    <a:pt x="14" y="68"/>
                  </a:cubicBezTo>
                  <a:cubicBezTo>
                    <a:pt x="13" y="68"/>
                    <a:pt x="11" y="68"/>
                    <a:pt x="10" y="68"/>
                  </a:cubicBezTo>
                  <a:cubicBezTo>
                    <a:pt x="8" y="68"/>
                    <a:pt x="8" y="69"/>
                    <a:pt x="8" y="70"/>
                  </a:cubicBezTo>
                  <a:cubicBezTo>
                    <a:pt x="8" y="71"/>
                    <a:pt x="8" y="72"/>
                    <a:pt x="10" y="72"/>
                  </a:cubicBezTo>
                  <a:cubicBezTo>
                    <a:pt x="11" y="72"/>
                    <a:pt x="13" y="72"/>
                    <a:pt x="14" y="72"/>
                  </a:cubicBezTo>
                  <a:cubicBezTo>
                    <a:pt x="14" y="86"/>
                    <a:pt x="14" y="86"/>
                    <a:pt x="14" y="86"/>
                  </a:cubicBezTo>
                  <a:cubicBezTo>
                    <a:pt x="13" y="86"/>
                    <a:pt x="11" y="86"/>
                    <a:pt x="10" y="86"/>
                  </a:cubicBezTo>
                  <a:cubicBezTo>
                    <a:pt x="8" y="86"/>
                    <a:pt x="8" y="87"/>
                    <a:pt x="8" y="88"/>
                  </a:cubicBezTo>
                  <a:cubicBezTo>
                    <a:pt x="8" y="90"/>
                    <a:pt x="8" y="90"/>
                    <a:pt x="10" y="90"/>
                  </a:cubicBezTo>
                  <a:cubicBezTo>
                    <a:pt x="11" y="90"/>
                    <a:pt x="13" y="90"/>
                    <a:pt x="14" y="90"/>
                  </a:cubicBezTo>
                  <a:cubicBezTo>
                    <a:pt x="14" y="105"/>
                    <a:pt x="14" y="105"/>
                    <a:pt x="14" y="105"/>
                  </a:cubicBezTo>
                  <a:cubicBezTo>
                    <a:pt x="13" y="105"/>
                    <a:pt x="11" y="105"/>
                    <a:pt x="10" y="105"/>
                  </a:cubicBezTo>
                  <a:cubicBezTo>
                    <a:pt x="8" y="105"/>
                    <a:pt x="8" y="106"/>
                    <a:pt x="8" y="107"/>
                  </a:cubicBezTo>
                  <a:cubicBezTo>
                    <a:pt x="8" y="109"/>
                    <a:pt x="8" y="109"/>
                    <a:pt x="10" y="109"/>
                  </a:cubicBezTo>
                  <a:cubicBezTo>
                    <a:pt x="11" y="109"/>
                    <a:pt x="13" y="109"/>
                    <a:pt x="14" y="109"/>
                  </a:cubicBezTo>
                  <a:cubicBezTo>
                    <a:pt x="14" y="124"/>
                    <a:pt x="14" y="124"/>
                    <a:pt x="14" y="124"/>
                  </a:cubicBezTo>
                  <a:cubicBezTo>
                    <a:pt x="2" y="124"/>
                    <a:pt x="2" y="124"/>
                    <a:pt x="2" y="124"/>
                  </a:cubicBezTo>
                  <a:cubicBezTo>
                    <a:pt x="1" y="124"/>
                    <a:pt x="0" y="125"/>
                    <a:pt x="0" y="126"/>
                  </a:cubicBezTo>
                  <a:cubicBezTo>
                    <a:pt x="0" y="127"/>
                    <a:pt x="1" y="128"/>
                    <a:pt x="2" y="128"/>
                  </a:cubicBezTo>
                  <a:cubicBezTo>
                    <a:pt x="14" y="128"/>
                    <a:pt x="14" y="128"/>
                    <a:pt x="14" y="128"/>
                  </a:cubicBezTo>
                  <a:cubicBezTo>
                    <a:pt x="14" y="142"/>
                    <a:pt x="14" y="142"/>
                    <a:pt x="14" y="142"/>
                  </a:cubicBezTo>
                  <a:cubicBezTo>
                    <a:pt x="14" y="143"/>
                    <a:pt x="15" y="144"/>
                    <a:pt x="16" y="144"/>
                  </a:cubicBezTo>
                  <a:cubicBezTo>
                    <a:pt x="17" y="144"/>
                    <a:pt x="18" y="143"/>
                    <a:pt x="18" y="142"/>
                  </a:cubicBezTo>
                  <a:cubicBezTo>
                    <a:pt x="18" y="128"/>
                    <a:pt x="18" y="128"/>
                    <a:pt x="18" y="128"/>
                  </a:cubicBezTo>
                  <a:cubicBezTo>
                    <a:pt x="178" y="128"/>
                    <a:pt x="178" y="128"/>
                    <a:pt x="178" y="128"/>
                  </a:cubicBezTo>
                  <a:cubicBezTo>
                    <a:pt x="179" y="128"/>
                    <a:pt x="180" y="127"/>
                    <a:pt x="180" y="126"/>
                  </a:cubicBezTo>
                  <a:cubicBezTo>
                    <a:pt x="180" y="125"/>
                    <a:pt x="179" y="124"/>
                    <a:pt x="178" y="124"/>
                  </a:cubicBezTo>
                  <a:cubicBezTo>
                    <a:pt x="158" y="124"/>
                    <a:pt x="158" y="124"/>
                    <a:pt x="158" y="124"/>
                  </a:cubicBezTo>
                  <a:cubicBezTo>
                    <a:pt x="158" y="120"/>
                    <a:pt x="158" y="116"/>
                    <a:pt x="158" y="112"/>
                  </a:cubicBezTo>
                  <a:cubicBezTo>
                    <a:pt x="158" y="99"/>
                    <a:pt x="158" y="86"/>
                    <a:pt x="157" y="74"/>
                  </a:cubicBezTo>
                  <a:cubicBezTo>
                    <a:pt x="158" y="73"/>
                    <a:pt x="158" y="72"/>
                    <a:pt x="157" y="72"/>
                  </a:cubicBezTo>
                  <a:cubicBezTo>
                    <a:pt x="157" y="67"/>
                    <a:pt x="157" y="63"/>
                    <a:pt x="157" y="58"/>
                  </a:cubicBezTo>
                  <a:cubicBezTo>
                    <a:pt x="157" y="58"/>
                    <a:pt x="157" y="57"/>
                    <a:pt x="156" y="57"/>
                  </a:cubicBezTo>
                  <a:cubicBezTo>
                    <a:pt x="156" y="56"/>
                    <a:pt x="155" y="56"/>
                    <a:pt x="155" y="56"/>
                  </a:cubicBezTo>
                  <a:cubicBezTo>
                    <a:pt x="155" y="56"/>
                    <a:pt x="154" y="57"/>
                    <a:pt x="154" y="57"/>
                  </a:cubicBezTo>
                  <a:cubicBezTo>
                    <a:pt x="151" y="60"/>
                    <a:pt x="146" y="65"/>
                    <a:pt x="142" y="69"/>
                  </a:cubicBezTo>
                  <a:cubicBezTo>
                    <a:pt x="140" y="71"/>
                    <a:pt x="138" y="73"/>
                    <a:pt x="136" y="75"/>
                  </a:cubicBezTo>
                  <a:cubicBezTo>
                    <a:pt x="134" y="76"/>
                    <a:pt x="133" y="78"/>
                    <a:pt x="133" y="78"/>
                  </a:cubicBezTo>
                  <a:cubicBezTo>
                    <a:pt x="133" y="78"/>
                    <a:pt x="132" y="79"/>
                    <a:pt x="132" y="79"/>
                  </a:cubicBezTo>
                  <a:cubicBezTo>
                    <a:pt x="133" y="93"/>
                    <a:pt x="133" y="104"/>
                    <a:pt x="134" y="117"/>
                  </a:cubicBezTo>
                  <a:cubicBezTo>
                    <a:pt x="133" y="117"/>
                    <a:pt x="134" y="117"/>
                    <a:pt x="134" y="118"/>
                  </a:cubicBezTo>
                  <a:cubicBezTo>
                    <a:pt x="134" y="120"/>
                    <a:pt x="134" y="122"/>
                    <a:pt x="134" y="124"/>
                  </a:cubicBezTo>
                  <a:cubicBezTo>
                    <a:pt x="125" y="124"/>
                    <a:pt x="125" y="124"/>
                    <a:pt x="125" y="124"/>
                  </a:cubicBezTo>
                  <a:cubicBezTo>
                    <a:pt x="125" y="121"/>
                    <a:pt x="125" y="118"/>
                    <a:pt x="125" y="115"/>
                  </a:cubicBezTo>
                  <a:cubicBezTo>
                    <a:pt x="125" y="105"/>
                    <a:pt x="125" y="97"/>
                    <a:pt x="125" y="87"/>
                  </a:cubicBezTo>
                  <a:cubicBezTo>
                    <a:pt x="125" y="86"/>
                    <a:pt x="124" y="85"/>
                    <a:pt x="123" y="85"/>
                  </a:cubicBezTo>
                  <a:cubicBezTo>
                    <a:pt x="123" y="85"/>
                    <a:pt x="123" y="85"/>
                    <a:pt x="123" y="85"/>
                  </a:cubicBezTo>
                  <a:cubicBezTo>
                    <a:pt x="122" y="85"/>
                    <a:pt x="122" y="85"/>
                    <a:pt x="121" y="85"/>
                  </a:cubicBezTo>
                  <a:cubicBezTo>
                    <a:pt x="119" y="87"/>
                    <a:pt x="119" y="88"/>
                    <a:pt x="118" y="88"/>
                  </a:cubicBezTo>
                  <a:cubicBezTo>
                    <a:pt x="117" y="89"/>
                    <a:pt x="117" y="89"/>
                    <a:pt x="116" y="89"/>
                  </a:cubicBezTo>
                  <a:cubicBezTo>
                    <a:pt x="116" y="89"/>
                    <a:pt x="115" y="89"/>
                    <a:pt x="113" y="89"/>
                  </a:cubicBezTo>
                  <a:cubicBezTo>
                    <a:pt x="113" y="89"/>
                    <a:pt x="112" y="89"/>
                    <a:pt x="111" y="88"/>
                  </a:cubicBezTo>
                  <a:cubicBezTo>
                    <a:pt x="110" y="88"/>
                    <a:pt x="108" y="87"/>
                    <a:pt x="106" y="86"/>
                  </a:cubicBezTo>
                  <a:cubicBezTo>
                    <a:pt x="105" y="86"/>
                    <a:pt x="105" y="86"/>
                    <a:pt x="104" y="86"/>
                  </a:cubicBezTo>
                  <a:cubicBezTo>
                    <a:pt x="103" y="85"/>
                    <a:pt x="103" y="85"/>
                    <a:pt x="102" y="85"/>
                  </a:cubicBezTo>
                  <a:cubicBezTo>
                    <a:pt x="102" y="85"/>
                    <a:pt x="102" y="85"/>
                    <a:pt x="102" y="85"/>
                  </a:cubicBezTo>
                  <a:cubicBezTo>
                    <a:pt x="101" y="85"/>
                    <a:pt x="101" y="85"/>
                    <a:pt x="100" y="85"/>
                  </a:cubicBezTo>
                  <a:cubicBezTo>
                    <a:pt x="100" y="86"/>
                    <a:pt x="100" y="86"/>
                    <a:pt x="100" y="87"/>
                  </a:cubicBezTo>
                  <a:cubicBezTo>
                    <a:pt x="100" y="97"/>
                    <a:pt x="100" y="108"/>
                    <a:pt x="101" y="118"/>
                  </a:cubicBezTo>
                  <a:cubicBezTo>
                    <a:pt x="100" y="119"/>
                    <a:pt x="100" y="119"/>
                    <a:pt x="101" y="119"/>
                  </a:cubicBezTo>
                  <a:cubicBezTo>
                    <a:pt x="101" y="121"/>
                    <a:pt x="101" y="122"/>
                    <a:pt x="101" y="124"/>
                  </a:cubicBezTo>
                  <a:cubicBezTo>
                    <a:pt x="92" y="124"/>
                    <a:pt x="92" y="124"/>
                    <a:pt x="92" y="124"/>
                  </a:cubicBezTo>
                  <a:cubicBezTo>
                    <a:pt x="92" y="120"/>
                    <a:pt x="92" y="117"/>
                    <a:pt x="92" y="113"/>
                  </a:cubicBezTo>
                  <a:cubicBezTo>
                    <a:pt x="92" y="110"/>
                    <a:pt x="92" y="107"/>
                    <a:pt x="92" y="104"/>
                  </a:cubicBezTo>
                  <a:cubicBezTo>
                    <a:pt x="92" y="104"/>
                    <a:pt x="92" y="104"/>
                    <a:pt x="92" y="104"/>
                  </a:cubicBezTo>
                  <a:cubicBezTo>
                    <a:pt x="92" y="100"/>
                    <a:pt x="92" y="96"/>
                    <a:pt x="92" y="92"/>
                  </a:cubicBezTo>
                  <a:cubicBezTo>
                    <a:pt x="92" y="91"/>
                    <a:pt x="92" y="91"/>
                    <a:pt x="92" y="91"/>
                  </a:cubicBezTo>
                  <a:cubicBezTo>
                    <a:pt x="92" y="88"/>
                    <a:pt x="92" y="86"/>
                    <a:pt x="92" y="83"/>
                  </a:cubicBezTo>
                  <a:cubicBezTo>
                    <a:pt x="92" y="82"/>
                    <a:pt x="91" y="82"/>
                    <a:pt x="91" y="81"/>
                  </a:cubicBezTo>
                  <a:cubicBezTo>
                    <a:pt x="85" y="77"/>
                    <a:pt x="80" y="73"/>
                    <a:pt x="76" y="70"/>
                  </a:cubicBezTo>
                  <a:cubicBezTo>
                    <a:pt x="75" y="69"/>
                    <a:pt x="75" y="69"/>
                    <a:pt x="74" y="69"/>
                  </a:cubicBezTo>
                  <a:cubicBezTo>
                    <a:pt x="74" y="69"/>
                    <a:pt x="74" y="69"/>
                    <a:pt x="74" y="69"/>
                  </a:cubicBezTo>
                  <a:cubicBezTo>
                    <a:pt x="73" y="69"/>
                    <a:pt x="73" y="69"/>
                    <a:pt x="72" y="70"/>
                  </a:cubicBezTo>
                  <a:cubicBezTo>
                    <a:pt x="72" y="70"/>
                    <a:pt x="71" y="71"/>
                    <a:pt x="70" y="72"/>
                  </a:cubicBezTo>
                  <a:cubicBezTo>
                    <a:pt x="70" y="73"/>
                    <a:pt x="69" y="74"/>
                    <a:pt x="68" y="75"/>
                  </a:cubicBezTo>
                  <a:cubicBezTo>
                    <a:pt x="67" y="76"/>
                    <a:pt x="67" y="77"/>
                    <a:pt x="67" y="78"/>
                  </a:cubicBezTo>
                  <a:cubicBezTo>
                    <a:pt x="66" y="78"/>
                    <a:pt x="66" y="78"/>
                    <a:pt x="66" y="79"/>
                  </a:cubicBezTo>
                  <a:cubicBezTo>
                    <a:pt x="67" y="97"/>
                    <a:pt x="67" y="106"/>
                    <a:pt x="68" y="124"/>
                  </a:cubicBezTo>
                  <a:cubicBezTo>
                    <a:pt x="59" y="124"/>
                    <a:pt x="59" y="124"/>
                    <a:pt x="59" y="124"/>
                  </a:cubicBezTo>
                  <a:cubicBezTo>
                    <a:pt x="59" y="120"/>
                    <a:pt x="59" y="117"/>
                    <a:pt x="59" y="113"/>
                  </a:cubicBezTo>
                  <a:cubicBezTo>
                    <a:pt x="59" y="104"/>
                    <a:pt x="59" y="94"/>
                    <a:pt x="59" y="84"/>
                  </a:cubicBezTo>
                  <a:cubicBezTo>
                    <a:pt x="59" y="83"/>
                    <a:pt x="58" y="83"/>
                    <a:pt x="57" y="82"/>
                  </a:cubicBezTo>
                  <a:cubicBezTo>
                    <a:pt x="57" y="82"/>
                    <a:pt x="57" y="82"/>
                    <a:pt x="57" y="82"/>
                  </a:cubicBezTo>
                  <a:cubicBezTo>
                    <a:pt x="56" y="82"/>
                    <a:pt x="56" y="82"/>
                    <a:pt x="55" y="83"/>
                  </a:cubicBezTo>
                  <a:cubicBezTo>
                    <a:pt x="49" y="90"/>
                    <a:pt x="42" y="98"/>
                    <a:pt x="35" y="103"/>
                  </a:cubicBezTo>
                  <a:cubicBezTo>
                    <a:pt x="34" y="103"/>
                    <a:pt x="34" y="104"/>
                    <a:pt x="34" y="104"/>
                  </a:cubicBezTo>
                  <a:cubicBezTo>
                    <a:pt x="34" y="112"/>
                    <a:pt x="35" y="117"/>
                    <a:pt x="35" y="124"/>
                  </a:cubicBezTo>
                  <a:cubicBezTo>
                    <a:pt x="18" y="124"/>
                    <a:pt x="18" y="124"/>
                    <a:pt x="18" y="124"/>
                  </a:cubicBezTo>
                  <a:cubicBezTo>
                    <a:pt x="18" y="2"/>
                    <a:pt x="18" y="2"/>
                    <a:pt x="18" y="2"/>
                  </a:cubicBezTo>
                  <a:cubicBezTo>
                    <a:pt x="18" y="1"/>
                    <a:pt x="17" y="0"/>
                    <a:pt x="1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 name="Freeform 741"/>
            <p:cNvSpPr>
              <a:spLocks noEditPoints="1"/>
            </p:cNvSpPr>
            <p:nvPr/>
          </p:nvSpPr>
          <p:spPr bwMode="auto">
            <a:xfrm>
              <a:off x="3035" y="1218"/>
              <a:ext cx="187" cy="187"/>
            </a:xfrm>
            <a:custGeom>
              <a:avLst/>
              <a:gdLst>
                <a:gd name="T0" fmla="*/ 75 w 79"/>
                <a:gd name="T1" fmla="*/ 34 h 79"/>
                <a:gd name="T2" fmla="*/ 72 w 79"/>
                <a:gd name="T3" fmla="*/ 34 h 79"/>
                <a:gd name="T4" fmla="*/ 74 w 79"/>
                <a:gd name="T5" fmla="*/ 32 h 79"/>
                <a:gd name="T6" fmla="*/ 71 w 79"/>
                <a:gd name="T7" fmla="*/ 31 h 79"/>
                <a:gd name="T8" fmla="*/ 73 w 79"/>
                <a:gd name="T9" fmla="*/ 29 h 79"/>
                <a:gd name="T10" fmla="*/ 67 w 79"/>
                <a:gd name="T11" fmla="*/ 26 h 79"/>
                <a:gd name="T12" fmla="*/ 69 w 79"/>
                <a:gd name="T13" fmla="*/ 28 h 79"/>
                <a:gd name="T14" fmla="*/ 69 w 79"/>
                <a:gd name="T15" fmla="*/ 20 h 79"/>
                <a:gd name="T16" fmla="*/ 64 w 79"/>
                <a:gd name="T17" fmla="*/ 23 h 79"/>
                <a:gd name="T18" fmla="*/ 67 w 79"/>
                <a:gd name="T19" fmla="*/ 18 h 79"/>
                <a:gd name="T20" fmla="*/ 12 w 79"/>
                <a:gd name="T21" fmla="*/ 25 h 79"/>
                <a:gd name="T22" fmla="*/ 62 w 79"/>
                <a:gd name="T23" fmla="*/ 25 h 79"/>
                <a:gd name="T24" fmla="*/ 65 w 79"/>
                <a:gd name="T25" fmla="*/ 65 h 79"/>
                <a:gd name="T26" fmla="*/ 41 w 79"/>
                <a:gd name="T27" fmla="*/ 76 h 79"/>
                <a:gd name="T28" fmla="*/ 3 w 79"/>
                <a:gd name="T29" fmla="*/ 39 h 79"/>
                <a:gd name="T30" fmla="*/ 61 w 79"/>
                <a:gd name="T31" fmla="*/ 20 h 79"/>
                <a:gd name="T32" fmla="*/ 64 w 79"/>
                <a:gd name="T33" fmla="*/ 15 h 79"/>
                <a:gd name="T34" fmla="*/ 3 w 79"/>
                <a:gd name="T35" fmla="*/ 32 h 79"/>
                <a:gd name="T36" fmla="*/ 12 w 79"/>
                <a:gd name="T37" fmla="*/ 16 h 79"/>
                <a:gd name="T38" fmla="*/ 8 w 79"/>
                <a:gd name="T39" fmla="*/ 26 h 79"/>
                <a:gd name="T40" fmla="*/ 57 w 79"/>
                <a:gd name="T41" fmla="*/ 18 h 79"/>
                <a:gd name="T42" fmla="*/ 62 w 79"/>
                <a:gd name="T43" fmla="*/ 13 h 79"/>
                <a:gd name="T44" fmla="*/ 49 w 79"/>
                <a:gd name="T45" fmla="*/ 14 h 79"/>
                <a:gd name="T46" fmla="*/ 58 w 79"/>
                <a:gd name="T47" fmla="*/ 10 h 79"/>
                <a:gd name="T48" fmla="*/ 46 w 79"/>
                <a:gd name="T49" fmla="*/ 13 h 79"/>
                <a:gd name="T50" fmla="*/ 54 w 79"/>
                <a:gd name="T51" fmla="*/ 7 h 79"/>
                <a:gd name="T52" fmla="*/ 20 w 79"/>
                <a:gd name="T53" fmla="*/ 8 h 79"/>
                <a:gd name="T54" fmla="*/ 16 w 79"/>
                <a:gd name="T55" fmla="*/ 18 h 79"/>
                <a:gd name="T56" fmla="*/ 40 w 79"/>
                <a:gd name="T57" fmla="*/ 12 h 79"/>
                <a:gd name="T58" fmla="*/ 50 w 79"/>
                <a:gd name="T59" fmla="*/ 5 h 79"/>
                <a:gd name="T60" fmla="*/ 28 w 79"/>
                <a:gd name="T61" fmla="*/ 5 h 79"/>
                <a:gd name="T62" fmla="*/ 22 w 79"/>
                <a:gd name="T63" fmla="*/ 15 h 79"/>
                <a:gd name="T64" fmla="*/ 42 w 79"/>
                <a:gd name="T65" fmla="*/ 3 h 79"/>
                <a:gd name="T66" fmla="*/ 39 w 79"/>
                <a:gd name="T67" fmla="*/ 12 h 79"/>
                <a:gd name="T68" fmla="*/ 36 w 79"/>
                <a:gd name="T69" fmla="*/ 12 h 79"/>
                <a:gd name="T70" fmla="*/ 35 w 79"/>
                <a:gd name="T71" fmla="*/ 3 h 79"/>
                <a:gd name="T72" fmla="*/ 30 w 79"/>
                <a:gd name="T73" fmla="*/ 12 h 79"/>
                <a:gd name="T74" fmla="*/ 38 w 79"/>
                <a:gd name="T75" fmla="*/ 3 h 79"/>
                <a:gd name="T76" fmla="*/ 30 w 79"/>
                <a:gd name="T77" fmla="*/ 12 h 79"/>
                <a:gd name="T78" fmla="*/ 11 w 79"/>
                <a:gd name="T79" fmla="*/ 12 h 79"/>
                <a:gd name="T80" fmla="*/ 41 w 79"/>
                <a:gd name="T81" fmla="*/ 79 h 79"/>
                <a:gd name="T82" fmla="*/ 65 w 79"/>
                <a:gd name="T83" fmla="*/ 70 h 79"/>
                <a:gd name="T84" fmla="*/ 67 w 79"/>
                <a:gd name="T85" fmla="*/ 67 h 79"/>
                <a:gd name="T86" fmla="*/ 69 w 79"/>
                <a:gd name="T87" fmla="*/ 66 h 79"/>
                <a:gd name="T88" fmla="*/ 69 w 79"/>
                <a:gd name="T89" fmla="*/ 65 h 79"/>
                <a:gd name="T90" fmla="*/ 69 w 79"/>
                <a:gd name="T91" fmla="*/ 65 h 79"/>
                <a:gd name="T92" fmla="*/ 69 w 79"/>
                <a:gd name="T93" fmla="*/ 65 h 79"/>
                <a:gd name="T94" fmla="*/ 38 w 79"/>
                <a:gd name="T9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79">
                  <a:moveTo>
                    <a:pt x="76" y="41"/>
                  </a:moveTo>
                  <a:cubicBezTo>
                    <a:pt x="75" y="39"/>
                    <a:pt x="74" y="37"/>
                    <a:pt x="73" y="35"/>
                  </a:cubicBezTo>
                  <a:cubicBezTo>
                    <a:pt x="75" y="34"/>
                    <a:pt x="75" y="34"/>
                    <a:pt x="75" y="34"/>
                  </a:cubicBezTo>
                  <a:cubicBezTo>
                    <a:pt x="75" y="36"/>
                    <a:pt x="76" y="39"/>
                    <a:pt x="76" y="41"/>
                  </a:cubicBezTo>
                  <a:cubicBezTo>
                    <a:pt x="76" y="41"/>
                    <a:pt x="76" y="41"/>
                    <a:pt x="76" y="41"/>
                  </a:cubicBezTo>
                  <a:moveTo>
                    <a:pt x="72" y="34"/>
                  </a:moveTo>
                  <a:cubicBezTo>
                    <a:pt x="72" y="33"/>
                    <a:pt x="72" y="33"/>
                    <a:pt x="71" y="32"/>
                  </a:cubicBezTo>
                  <a:cubicBezTo>
                    <a:pt x="72" y="31"/>
                    <a:pt x="73" y="31"/>
                    <a:pt x="74" y="30"/>
                  </a:cubicBezTo>
                  <a:cubicBezTo>
                    <a:pt x="74" y="31"/>
                    <a:pt x="74" y="31"/>
                    <a:pt x="74" y="32"/>
                  </a:cubicBezTo>
                  <a:cubicBezTo>
                    <a:pt x="74" y="32"/>
                    <a:pt x="74" y="32"/>
                    <a:pt x="74" y="32"/>
                  </a:cubicBezTo>
                  <a:cubicBezTo>
                    <a:pt x="74" y="33"/>
                    <a:pt x="73" y="33"/>
                    <a:pt x="72" y="34"/>
                  </a:cubicBezTo>
                  <a:moveTo>
                    <a:pt x="71" y="31"/>
                  </a:moveTo>
                  <a:cubicBezTo>
                    <a:pt x="70" y="30"/>
                    <a:pt x="70" y="30"/>
                    <a:pt x="70" y="30"/>
                  </a:cubicBezTo>
                  <a:cubicBezTo>
                    <a:pt x="71" y="29"/>
                    <a:pt x="72" y="28"/>
                    <a:pt x="73" y="27"/>
                  </a:cubicBezTo>
                  <a:cubicBezTo>
                    <a:pt x="73" y="27"/>
                    <a:pt x="73" y="28"/>
                    <a:pt x="73" y="29"/>
                  </a:cubicBezTo>
                  <a:cubicBezTo>
                    <a:pt x="72" y="29"/>
                    <a:pt x="71" y="30"/>
                    <a:pt x="71" y="31"/>
                  </a:cubicBezTo>
                  <a:moveTo>
                    <a:pt x="69" y="28"/>
                  </a:moveTo>
                  <a:cubicBezTo>
                    <a:pt x="68" y="28"/>
                    <a:pt x="67" y="27"/>
                    <a:pt x="67" y="26"/>
                  </a:cubicBezTo>
                  <a:cubicBezTo>
                    <a:pt x="68" y="25"/>
                    <a:pt x="69" y="24"/>
                    <a:pt x="70" y="23"/>
                  </a:cubicBezTo>
                  <a:cubicBezTo>
                    <a:pt x="71" y="24"/>
                    <a:pt x="71" y="25"/>
                    <a:pt x="72" y="26"/>
                  </a:cubicBezTo>
                  <a:cubicBezTo>
                    <a:pt x="71" y="26"/>
                    <a:pt x="70" y="27"/>
                    <a:pt x="69" y="28"/>
                  </a:cubicBezTo>
                  <a:moveTo>
                    <a:pt x="66" y="25"/>
                  </a:moveTo>
                  <a:cubicBezTo>
                    <a:pt x="65" y="24"/>
                    <a:pt x="65" y="24"/>
                    <a:pt x="65" y="24"/>
                  </a:cubicBezTo>
                  <a:cubicBezTo>
                    <a:pt x="66" y="23"/>
                    <a:pt x="67" y="22"/>
                    <a:pt x="69" y="20"/>
                  </a:cubicBezTo>
                  <a:cubicBezTo>
                    <a:pt x="70" y="22"/>
                    <a:pt x="70" y="22"/>
                    <a:pt x="70" y="22"/>
                  </a:cubicBezTo>
                  <a:cubicBezTo>
                    <a:pt x="68" y="23"/>
                    <a:pt x="67" y="24"/>
                    <a:pt x="66" y="25"/>
                  </a:cubicBezTo>
                  <a:moveTo>
                    <a:pt x="64" y="23"/>
                  </a:moveTo>
                  <a:cubicBezTo>
                    <a:pt x="64" y="23"/>
                    <a:pt x="64" y="23"/>
                    <a:pt x="64" y="23"/>
                  </a:cubicBezTo>
                  <a:cubicBezTo>
                    <a:pt x="63" y="22"/>
                    <a:pt x="62" y="22"/>
                    <a:pt x="62" y="21"/>
                  </a:cubicBezTo>
                  <a:cubicBezTo>
                    <a:pt x="63" y="20"/>
                    <a:pt x="65" y="19"/>
                    <a:pt x="67" y="18"/>
                  </a:cubicBezTo>
                  <a:cubicBezTo>
                    <a:pt x="67" y="18"/>
                    <a:pt x="68" y="19"/>
                    <a:pt x="68" y="19"/>
                  </a:cubicBezTo>
                  <a:cubicBezTo>
                    <a:pt x="67" y="20"/>
                    <a:pt x="65" y="22"/>
                    <a:pt x="64" y="23"/>
                  </a:cubicBezTo>
                  <a:moveTo>
                    <a:pt x="12" y="25"/>
                  </a:moveTo>
                  <a:cubicBezTo>
                    <a:pt x="20" y="18"/>
                    <a:pt x="28" y="15"/>
                    <a:pt x="36" y="15"/>
                  </a:cubicBezTo>
                  <a:cubicBezTo>
                    <a:pt x="36" y="15"/>
                    <a:pt x="36" y="15"/>
                    <a:pt x="36" y="15"/>
                  </a:cubicBezTo>
                  <a:cubicBezTo>
                    <a:pt x="46" y="15"/>
                    <a:pt x="55" y="19"/>
                    <a:pt x="62" y="25"/>
                  </a:cubicBezTo>
                  <a:cubicBezTo>
                    <a:pt x="69" y="31"/>
                    <a:pt x="73" y="40"/>
                    <a:pt x="74" y="49"/>
                  </a:cubicBezTo>
                  <a:cubicBezTo>
                    <a:pt x="74" y="50"/>
                    <a:pt x="74" y="50"/>
                    <a:pt x="74" y="50"/>
                  </a:cubicBezTo>
                  <a:cubicBezTo>
                    <a:pt x="73" y="55"/>
                    <a:pt x="70" y="60"/>
                    <a:pt x="65" y="65"/>
                  </a:cubicBezTo>
                  <a:cubicBezTo>
                    <a:pt x="65" y="65"/>
                    <a:pt x="65" y="65"/>
                    <a:pt x="65" y="65"/>
                  </a:cubicBezTo>
                  <a:cubicBezTo>
                    <a:pt x="57" y="73"/>
                    <a:pt x="49" y="76"/>
                    <a:pt x="41" y="76"/>
                  </a:cubicBezTo>
                  <a:cubicBezTo>
                    <a:pt x="41" y="76"/>
                    <a:pt x="41" y="76"/>
                    <a:pt x="41" y="76"/>
                  </a:cubicBezTo>
                  <a:cubicBezTo>
                    <a:pt x="31" y="76"/>
                    <a:pt x="21" y="72"/>
                    <a:pt x="14" y="65"/>
                  </a:cubicBezTo>
                  <a:cubicBezTo>
                    <a:pt x="7" y="58"/>
                    <a:pt x="3" y="49"/>
                    <a:pt x="3" y="40"/>
                  </a:cubicBezTo>
                  <a:cubicBezTo>
                    <a:pt x="3" y="39"/>
                    <a:pt x="3" y="39"/>
                    <a:pt x="3" y="39"/>
                  </a:cubicBezTo>
                  <a:cubicBezTo>
                    <a:pt x="5" y="34"/>
                    <a:pt x="8" y="30"/>
                    <a:pt x="12" y="25"/>
                  </a:cubicBezTo>
                  <a:cubicBezTo>
                    <a:pt x="12" y="25"/>
                    <a:pt x="12" y="25"/>
                    <a:pt x="12" y="25"/>
                  </a:cubicBezTo>
                  <a:moveTo>
                    <a:pt x="61" y="20"/>
                  </a:moveTo>
                  <a:cubicBezTo>
                    <a:pt x="60" y="20"/>
                    <a:pt x="59" y="19"/>
                    <a:pt x="58" y="18"/>
                  </a:cubicBezTo>
                  <a:cubicBezTo>
                    <a:pt x="60" y="17"/>
                    <a:pt x="62" y="15"/>
                    <a:pt x="63" y="14"/>
                  </a:cubicBezTo>
                  <a:cubicBezTo>
                    <a:pt x="64" y="15"/>
                    <a:pt x="64" y="15"/>
                    <a:pt x="64" y="15"/>
                  </a:cubicBezTo>
                  <a:cubicBezTo>
                    <a:pt x="65" y="15"/>
                    <a:pt x="65" y="16"/>
                    <a:pt x="66" y="16"/>
                  </a:cubicBezTo>
                  <a:cubicBezTo>
                    <a:pt x="64" y="18"/>
                    <a:pt x="62" y="19"/>
                    <a:pt x="61" y="20"/>
                  </a:cubicBezTo>
                  <a:moveTo>
                    <a:pt x="3" y="32"/>
                  </a:moveTo>
                  <a:cubicBezTo>
                    <a:pt x="3" y="31"/>
                    <a:pt x="4" y="30"/>
                    <a:pt x="4" y="29"/>
                  </a:cubicBezTo>
                  <a:cubicBezTo>
                    <a:pt x="4" y="29"/>
                    <a:pt x="4" y="29"/>
                    <a:pt x="4" y="29"/>
                  </a:cubicBezTo>
                  <a:cubicBezTo>
                    <a:pt x="7" y="25"/>
                    <a:pt x="10" y="21"/>
                    <a:pt x="12" y="16"/>
                  </a:cubicBezTo>
                  <a:cubicBezTo>
                    <a:pt x="13" y="15"/>
                    <a:pt x="14" y="14"/>
                    <a:pt x="15" y="12"/>
                  </a:cubicBezTo>
                  <a:cubicBezTo>
                    <a:pt x="15" y="12"/>
                    <a:pt x="16" y="11"/>
                    <a:pt x="17" y="11"/>
                  </a:cubicBezTo>
                  <a:cubicBezTo>
                    <a:pt x="13" y="16"/>
                    <a:pt x="10" y="21"/>
                    <a:pt x="8" y="26"/>
                  </a:cubicBezTo>
                  <a:cubicBezTo>
                    <a:pt x="8" y="26"/>
                    <a:pt x="8" y="26"/>
                    <a:pt x="8" y="26"/>
                  </a:cubicBezTo>
                  <a:cubicBezTo>
                    <a:pt x="6" y="28"/>
                    <a:pt x="4" y="30"/>
                    <a:pt x="3" y="32"/>
                  </a:cubicBezTo>
                  <a:moveTo>
                    <a:pt x="57" y="18"/>
                  </a:moveTo>
                  <a:cubicBezTo>
                    <a:pt x="56" y="17"/>
                    <a:pt x="55" y="16"/>
                    <a:pt x="53" y="16"/>
                  </a:cubicBezTo>
                  <a:cubicBezTo>
                    <a:pt x="55" y="14"/>
                    <a:pt x="57" y="12"/>
                    <a:pt x="59" y="11"/>
                  </a:cubicBezTo>
                  <a:cubicBezTo>
                    <a:pt x="60" y="11"/>
                    <a:pt x="61" y="12"/>
                    <a:pt x="62" y="13"/>
                  </a:cubicBezTo>
                  <a:cubicBezTo>
                    <a:pt x="60" y="14"/>
                    <a:pt x="59" y="16"/>
                    <a:pt x="57" y="18"/>
                  </a:cubicBezTo>
                  <a:moveTo>
                    <a:pt x="52" y="15"/>
                  </a:moveTo>
                  <a:cubicBezTo>
                    <a:pt x="51" y="15"/>
                    <a:pt x="50" y="14"/>
                    <a:pt x="49" y="14"/>
                  </a:cubicBezTo>
                  <a:cubicBezTo>
                    <a:pt x="51" y="12"/>
                    <a:pt x="53" y="10"/>
                    <a:pt x="55" y="8"/>
                  </a:cubicBezTo>
                  <a:cubicBezTo>
                    <a:pt x="55" y="8"/>
                    <a:pt x="55" y="8"/>
                    <a:pt x="55" y="8"/>
                  </a:cubicBezTo>
                  <a:cubicBezTo>
                    <a:pt x="56" y="8"/>
                    <a:pt x="57" y="9"/>
                    <a:pt x="58" y="10"/>
                  </a:cubicBezTo>
                  <a:cubicBezTo>
                    <a:pt x="56" y="11"/>
                    <a:pt x="54" y="13"/>
                    <a:pt x="52" y="15"/>
                  </a:cubicBezTo>
                  <a:moveTo>
                    <a:pt x="47" y="13"/>
                  </a:moveTo>
                  <a:cubicBezTo>
                    <a:pt x="47" y="13"/>
                    <a:pt x="46" y="13"/>
                    <a:pt x="46" y="13"/>
                  </a:cubicBezTo>
                  <a:cubicBezTo>
                    <a:pt x="48" y="10"/>
                    <a:pt x="49" y="8"/>
                    <a:pt x="52" y="6"/>
                  </a:cubicBezTo>
                  <a:cubicBezTo>
                    <a:pt x="52" y="6"/>
                    <a:pt x="53" y="7"/>
                    <a:pt x="54" y="7"/>
                  </a:cubicBezTo>
                  <a:cubicBezTo>
                    <a:pt x="54" y="7"/>
                    <a:pt x="54" y="7"/>
                    <a:pt x="54" y="7"/>
                  </a:cubicBezTo>
                  <a:cubicBezTo>
                    <a:pt x="51" y="9"/>
                    <a:pt x="49" y="11"/>
                    <a:pt x="47" y="13"/>
                  </a:cubicBezTo>
                  <a:moveTo>
                    <a:pt x="11" y="22"/>
                  </a:moveTo>
                  <a:cubicBezTo>
                    <a:pt x="14" y="17"/>
                    <a:pt x="17" y="13"/>
                    <a:pt x="20" y="8"/>
                  </a:cubicBezTo>
                  <a:cubicBezTo>
                    <a:pt x="22" y="7"/>
                    <a:pt x="24" y="6"/>
                    <a:pt x="25" y="6"/>
                  </a:cubicBezTo>
                  <a:cubicBezTo>
                    <a:pt x="22" y="10"/>
                    <a:pt x="19" y="14"/>
                    <a:pt x="16" y="18"/>
                  </a:cubicBezTo>
                  <a:cubicBezTo>
                    <a:pt x="16" y="18"/>
                    <a:pt x="16" y="18"/>
                    <a:pt x="16" y="18"/>
                  </a:cubicBezTo>
                  <a:cubicBezTo>
                    <a:pt x="14" y="19"/>
                    <a:pt x="13" y="21"/>
                    <a:pt x="11" y="22"/>
                  </a:cubicBezTo>
                  <a:moveTo>
                    <a:pt x="44" y="12"/>
                  </a:moveTo>
                  <a:cubicBezTo>
                    <a:pt x="43" y="12"/>
                    <a:pt x="42" y="12"/>
                    <a:pt x="40" y="12"/>
                  </a:cubicBezTo>
                  <a:cubicBezTo>
                    <a:pt x="41" y="10"/>
                    <a:pt x="43" y="8"/>
                    <a:pt x="44" y="7"/>
                  </a:cubicBezTo>
                  <a:cubicBezTo>
                    <a:pt x="45" y="6"/>
                    <a:pt x="46" y="5"/>
                    <a:pt x="46" y="4"/>
                  </a:cubicBezTo>
                  <a:cubicBezTo>
                    <a:pt x="48" y="5"/>
                    <a:pt x="49" y="5"/>
                    <a:pt x="50" y="5"/>
                  </a:cubicBezTo>
                  <a:cubicBezTo>
                    <a:pt x="48" y="8"/>
                    <a:pt x="46" y="10"/>
                    <a:pt x="44" y="12"/>
                  </a:cubicBezTo>
                  <a:moveTo>
                    <a:pt x="19" y="16"/>
                  </a:moveTo>
                  <a:cubicBezTo>
                    <a:pt x="22" y="12"/>
                    <a:pt x="25" y="9"/>
                    <a:pt x="28" y="5"/>
                  </a:cubicBezTo>
                  <a:cubicBezTo>
                    <a:pt x="28" y="4"/>
                    <a:pt x="29" y="4"/>
                    <a:pt x="30" y="4"/>
                  </a:cubicBezTo>
                  <a:cubicBezTo>
                    <a:pt x="27" y="7"/>
                    <a:pt x="25" y="11"/>
                    <a:pt x="22" y="14"/>
                  </a:cubicBezTo>
                  <a:cubicBezTo>
                    <a:pt x="22" y="15"/>
                    <a:pt x="22" y="15"/>
                    <a:pt x="22" y="15"/>
                  </a:cubicBezTo>
                  <a:cubicBezTo>
                    <a:pt x="21" y="15"/>
                    <a:pt x="20" y="16"/>
                    <a:pt x="19" y="16"/>
                  </a:cubicBezTo>
                  <a:moveTo>
                    <a:pt x="36" y="12"/>
                  </a:moveTo>
                  <a:cubicBezTo>
                    <a:pt x="38" y="9"/>
                    <a:pt x="40" y="6"/>
                    <a:pt x="42" y="3"/>
                  </a:cubicBezTo>
                  <a:cubicBezTo>
                    <a:pt x="43" y="4"/>
                    <a:pt x="44" y="4"/>
                    <a:pt x="45" y="4"/>
                  </a:cubicBezTo>
                  <a:cubicBezTo>
                    <a:pt x="44" y="4"/>
                    <a:pt x="44" y="5"/>
                    <a:pt x="43" y="6"/>
                  </a:cubicBezTo>
                  <a:cubicBezTo>
                    <a:pt x="42" y="7"/>
                    <a:pt x="40" y="9"/>
                    <a:pt x="39" y="12"/>
                  </a:cubicBezTo>
                  <a:cubicBezTo>
                    <a:pt x="39" y="12"/>
                    <a:pt x="39" y="12"/>
                    <a:pt x="39" y="12"/>
                  </a:cubicBezTo>
                  <a:cubicBezTo>
                    <a:pt x="38" y="12"/>
                    <a:pt x="37" y="12"/>
                    <a:pt x="36" y="12"/>
                  </a:cubicBezTo>
                  <a:cubicBezTo>
                    <a:pt x="36" y="12"/>
                    <a:pt x="36" y="12"/>
                    <a:pt x="36" y="12"/>
                  </a:cubicBezTo>
                  <a:moveTo>
                    <a:pt x="24" y="14"/>
                  </a:moveTo>
                  <a:cubicBezTo>
                    <a:pt x="27" y="10"/>
                    <a:pt x="30" y="7"/>
                    <a:pt x="32" y="4"/>
                  </a:cubicBezTo>
                  <a:cubicBezTo>
                    <a:pt x="33" y="3"/>
                    <a:pt x="34" y="3"/>
                    <a:pt x="35" y="3"/>
                  </a:cubicBezTo>
                  <a:cubicBezTo>
                    <a:pt x="32" y="6"/>
                    <a:pt x="30" y="10"/>
                    <a:pt x="27" y="13"/>
                  </a:cubicBezTo>
                  <a:cubicBezTo>
                    <a:pt x="26" y="13"/>
                    <a:pt x="25" y="13"/>
                    <a:pt x="24" y="14"/>
                  </a:cubicBezTo>
                  <a:moveTo>
                    <a:pt x="30" y="12"/>
                  </a:moveTo>
                  <a:cubicBezTo>
                    <a:pt x="32" y="9"/>
                    <a:pt x="34" y="6"/>
                    <a:pt x="37" y="3"/>
                  </a:cubicBezTo>
                  <a:cubicBezTo>
                    <a:pt x="38" y="3"/>
                    <a:pt x="38" y="3"/>
                    <a:pt x="38" y="3"/>
                  </a:cubicBezTo>
                  <a:cubicBezTo>
                    <a:pt x="38" y="3"/>
                    <a:pt x="38" y="3"/>
                    <a:pt x="38" y="3"/>
                  </a:cubicBezTo>
                  <a:cubicBezTo>
                    <a:pt x="39" y="3"/>
                    <a:pt x="39" y="3"/>
                    <a:pt x="40" y="3"/>
                  </a:cubicBezTo>
                  <a:cubicBezTo>
                    <a:pt x="38" y="6"/>
                    <a:pt x="36" y="9"/>
                    <a:pt x="34" y="12"/>
                  </a:cubicBezTo>
                  <a:cubicBezTo>
                    <a:pt x="32" y="12"/>
                    <a:pt x="31" y="12"/>
                    <a:pt x="30" y="12"/>
                  </a:cubicBezTo>
                  <a:moveTo>
                    <a:pt x="38" y="0"/>
                  </a:moveTo>
                  <a:cubicBezTo>
                    <a:pt x="29" y="0"/>
                    <a:pt x="19" y="4"/>
                    <a:pt x="11" y="12"/>
                  </a:cubicBezTo>
                  <a:cubicBezTo>
                    <a:pt x="11" y="12"/>
                    <a:pt x="11" y="12"/>
                    <a:pt x="11" y="12"/>
                  </a:cubicBezTo>
                  <a:cubicBezTo>
                    <a:pt x="3" y="20"/>
                    <a:pt x="0" y="29"/>
                    <a:pt x="0" y="38"/>
                  </a:cubicBezTo>
                  <a:cubicBezTo>
                    <a:pt x="0" y="49"/>
                    <a:pt x="5" y="59"/>
                    <a:pt x="12" y="67"/>
                  </a:cubicBezTo>
                  <a:cubicBezTo>
                    <a:pt x="20" y="74"/>
                    <a:pt x="30" y="79"/>
                    <a:pt x="41" y="79"/>
                  </a:cubicBezTo>
                  <a:cubicBezTo>
                    <a:pt x="41" y="79"/>
                    <a:pt x="41" y="79"/>
                    <a:pt x="41" y="79"/>
                  </a:cubicBezTo>
                  <a:cubicBezTo>
                    <a:pt x="49" y="79"/>
                    <a:pt x="57" y="76"/>
                    <a:pt x="64" y="70"/>
                  </a:cubicBezTo>
                  <a:cubicBezTo>
                    <a:pt x="65" y="70"/>
                    <a:pt x="65" y="70"/>
                    <a:pt x="65" y="70"/>
                  </a:cubicBezTo>
                  <a:cubicBezTo>
                    <a:pt x="65" y="69"/>
                    <a:pt x="65" y="69"/>
                    <a:pt x="65" y="69"/>
                  </a:cubicBezTo>
                  <a:cubicBezTo>
                    <a:pt x="65" y="69"/>
                    <a:pt x="65" y="69"/>
                    <a:pt x="65" y="69"/>
                  </a:cubicBezTo>
                  <a:cubicBezTo>
                    <a:pt x="65" y="69"/>
                    <a:pt x="66" y="69"/>
                    <a:pt x="67" y="67"/>
                  </a:cubicBezTo>
                  <a:cubicBezTo>
                    <a:pt x="67" y="67"/>
                    <a:pt x="67" y="67"/>
                    <a:pt x="67" y="67"/>
                  </a:cubicBezTo>
                  <a:cubicBezTo>
                    <a:pt x="68" y="67"/>
                    <a:pt x="68" y="66"/>
                    <a:pt x="68" y="66"/>
                  </a:cubicBezTo>
                  <a:cubicBezTo>
                    <a:pt x="69" y="66"/>
                    <a:pt x="69" y="66"/>
                    <a:pt x="69" y="66"/>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76" y="57"/>
                    <a:pt x="79" y="49"/>
                    <a:pt x="79" y="41"/>
                  </a:cubicBezTo>
                  <a:cubicBezTo>
                    <a:pt x="79" y="30"/>
                    <a:pt x="74" y="20"/>
                    <a:pt x="66" y="13"/>
                  </a:cubicBezTo>
                  <a:cubicBezTo>
                    <a:pt x="59" y="5"/>
                    <a:pt x="48" y="0"/>
                    <a:pt x="38" y="0"/>
                  </a:cubicBezTo>
                  <a:cubicBezTo>
                    <a:pt x="38" y="0"/>
                    <a:pt x="38" y="0"/>
                    <a:pt x="3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 name="Freeform 742"/>
            <p:cNvSpPr>
              <a:spLocks noEditPoints="1"/>
            </p:cNvSpPr>
            <p:nvPr/>
          </p:nvSpPr>
          <p:spPr bwMode="auto">
            <a:xfrm>
              <a:off x="2976" y="1164"/>
              <a:ext cx="301" cy="324"/>
            </a:xfrm>
            <a:custGeom>
              <a:avLst/>
              <a:gdLst>
                <a:gd name="T0" fmla="*/ 64 w 127"/>
                <a:gd name="T1" fmla="*/ 126 h 137"/>
                <a:gd name="T2" fmla="*/ 60 w 127"/>
                <a:gd name="T3" fmla="*/ 125 h 137"/>
                <a:gd name="T4" fmla="*/ 68 w 127"/>
                <a:gd name="T5" fmla="*/ 134 h 137"/>
                <a:gd name="T6" fmla="*/ 53 w 127"/>
                <a:gd name="T7" fmla="*/ 124 h 137"/>
                <a:gd name="T8" fmla="*/ 97 w 127"/>
                <a:gd name="T9" fmla="*/ 120 h 137"/>
                <a:gd name="T10" fmla="*/ 76 w 127"/>
                <a:gd name="T11" fmla="*/ 116 h 137"/>
                <a:gd name="T12" fmla="*/ 90 w 127"/>
                <a:gd name="T13" fmla="*/ 113 h 137"/>
                <a:gd name="T14" fmla="*/ 25 w 127"/>
                <a:gd name="T15" fmla="*/ 121 h 137"/>
                <a:gd name="T16" fmla="*/ 42 w 127"/>
                <a:gd name="T17" fmla="*/ 120 h 137"/>
                <a:gd name="T18" fmla="*/ 104 w 127"/>
                <a:gd name="T19" fmla="*/ 111 h 137"/>
                <a:gd name="T20" fmla="*/ 98 w 127"/>
                <a:gd name="T21" fmla="*/ 112 h 137"/>
                <a:gd name="T22" fmla="*/ 22 w 127"/>
                <a:gd name="T23" fmla="*/ 118 h 137"/>
                <a:gd name="T24" fmla="*/ 79 w 127"/>
                <a:gd name="T25" fmla="*/ 121 h 137"/>
                <a:gd name="T26" fmla="*/ 34 w 127"/>
                <a:gd name="T27" fmla="*/ 109 h 137"/>
                <a:gd name="T28" fmla="*/ 41 w 127"/>
                <a:gd name="T29" fmla="*/ 110 h 137"/>
                <a:gd name="T30" fmla="*/ 93 w 127"/>
                <a:gd name="T31" fmla="*/ 115 h 137"/>
                <a:gd name="T32" fmla="*/ 87 w 127"/>
                <a:gd name="T33" fmla="*/ 118 h 137"/>
                <a:gd name="T34" fmla="*/ 106 w 127"/>
                <a:gd name="T35" fmla="*/ 109 h 137"/>
                <a:gd name="T36" fmla="*/ 20 w 127"/>
                <a:gd name="T37" fmla="*/ 108 h 137"/>
                <a:gd name="T38" fmla="*/ 109 w 127"/>
                <a:gd name="T39" fmla="*/ 113 h 137"/>
                <a:gd name="T40" fmla="*/ 16 w 127"/>
                <a:gd name="T41" fmla="*/ 104 h 137"/>
                <a:gd name="T42" fmla="*/ 15 w 127"/>
                <a:gd name="T43" fmla="*/ 89 h 137"/>
                <a:gd name="T44" fmla="*/ 113 w 127"/>
                <a:gd name="T45" fmla="*/ 85 h 137"/>
                <a:gd name="T46" fmla="*/ 14 w 127"/>
                <a:gd name="T47" fmla="*/ 80 h 137"/>
                <a:gd name="T48" fmla="*/ 116 w 127"/>
                <a:gd name="T49" fmla="*/ 77 h 137"/>
                <a:gd name="T50" fmla="*/ 3 w 127"/>
                <a:gd name="T51" fmla="*/ 82 h 137"/>
                <a:gd name="T52" fmla="*/ 116 w 127"/>
                <a:gd name="T53" fmla="*/ 81 h 137"/>
                <a:gd name="T54" fmla="*/ 123 w 127"/>
                <a:gd name="T55" fmla="*/ 74 h 137"/>
                <a:gd name="T56" fmla="*/ 3 w 127"/>
                <a:gd name="T57" fmla="*/ 74 h 137"/>
                <a:gd name="T58" fmla="*/ 17 w 127"/>
                <a:gd name="T59" fmla="*/ 40 h 137"/>
                <a:gd name="T60" fmla="*/ 109 w 127"/>
                <a:gd name="T61" fmla="*/ 34 h 137"/>
                <a:gd name="T62" fmla="*/ 16 w 127"/>
                <a:gd name="T63" fmla="*/ 31 h 137"/>
                <a:gd name="T64" fmla="*/ 64 w 127"/>
                <a:gd name="T65" fmla="*/ 2 h 137"/>
                <a:gd name="T66" fmla="*/ 100 w 127"/>
                <a:gd name="T67" fmla="*/ 14 h 137"/>
                <a:gd name="T68" fmla="*/ 113 w 127"/>
                <a:gd name="T69" fmla="*/ 53 h 137"/>
                <a:gd name="T70" fmla="*/ 112 w 127"/>
                <a:gd name="T71" fmla="*/ 76 h 137"/>
                <a:gd name="T72" fmla="*/ 92 w 127"/>
                <a:gd name="T73" fmla="*/ 104 h 137"/>
                <a:gd name="T74" fmla="*/ 54 w 127"/>
                <a:gd name="T75" fmla="*/ 111 h 137"/>
                <a:gd name="T76" fmla="*/ 16 w 127"/>
                <a:gd name="T77" fmla="*/ 98 h 137"/>
                <a:gd name="T78" fmla="*/ 5 w 127"/>
                <a:gd name="T79" fmla="*/ 54 h 137"/>
                <a:gd name="T80" fmla="*/ 35 w 127"/>
                <a:gd name="T81" fmla="*/ 21 h 137"/>
                <a:gd name="T82" fmla="*/ 30 w 127"/>
                <a:gd name="T83" fmla="*/ 11 h 137"/>
                <a:gd name="T84" fmla="*/ 12 w 127"/>
                <a:gd name="T85" fmla="*/ 36 h 137"/>
                <a:gd name="T86" fmla="*/ 13 w 127"/>
                <a:gd name="T87" fmla="*/ 51 h 137"/>
                <a:gd name="T88" fmla="*/ 1 w 127"/>
                <a:gd name="T89" fmla="*/ 85 h 137"/>
                <a:gd name="T90" fmla="*/ 12 w 127"/>
                <a:gd name="T91" fmla="*/ 99 h 137"/>
                <a:gd name="T92" fmla="*/ 27 w 127"/>
                <a:gd name="T93" fmla="*/ 125 h 137"/>
                <a:gd name="T94" fmla="*/ 63 w 127"/>
                <a:gd name="T95" fmla="*/ 137 h 137"/>
                <a:gd name="T96" fmla="*/ 100 w 127"/>
                <a:gd name="T97" fmla="*/ 125 h 137"/>
                <a:gd name="T98" fmla="*/ 115 w 127"/>
                <a:gd name="T99" fmla="*/ 97 h 137"/>
                <a:gd name="T100" fmla="*/ 124 w 127"/>
                <a:gd name="T101" fmla="*/ 85 h 137"/>
                <a:gd name="T102" fmla="*/ 112 w 127"/>
                <a:gd name="T103" fmla="*/ 40 h 137"/>
                <a:gd name="T104" fmla="*/ 115 w 127"/>
                <a:gd name="T105" fmla="*/ 26 h 137"/>
                <a:gd name="T106" fmla="*/ 102 w 127"/>
                <a:gd name="T107" fmla="*/ 12 h 137"/>
                <a:gd name="T108" fmla="*/ 76 w 127"/>
                <a:gd name="T109" fmla="*/ 1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7" h="137">
                  <a:moveTo>
                    <a:pt x="70" y="134"/>
                  </a:moveTo>
                  <a:cubicBezTo>
                    <a:pt x="71" y="132"/>
                    <a:pt x="72" y="130"/>
                    <a:pt x="72" y="128"/>
                  </a:cubicBezTo>
                  <a:cubicBezTo>
                    <a:pt x="72" y="130"/>
                    <a:pt x="72" y="132"/>
                    <a:pt x="72" y="133"/>
                  </a:cubicBezTo>
                  <a:cubicBezTo>
                    <a:pt x="71" y="134"/>
                    <a:pt x="70" y="134"/>
                    <a:pt x="70" y="134"/>
                  </a:cubicBezTo>
                  <a:moveTo>
                    <a:pt x="63" y="134"/>
                  </a:moveTo>
                  <a:cubicBezTo>
                    <a:pt x="62" y="134"/>
                    <a:pt x="61" y="134"/>
                    <a:pt x="61" y="134"/>
                  </a:cubicBezTo>
                  <a:cubicBezTo>
                    <a:pt x="62" y="131"/>
                    <a:pt x="63" y="128"/>
                    <a:pt x="64" y="126"/>
                  </a:cubicBezTo>
                  <a:cubicBezTo>
                    <a:pt x="65" y="126"/>
                    <a:pt x="66" y="126"/>
                    <a:pt x="67" y="125"/>
                  </a:cubicBezTo>
                  <a:cubicBezTo>
                    <a:pt x="66" y="128"/>
                    <a:pt x="65" y="131"/>
                    <a:pt x="64" y="134"/>
                  </a:cubicBezTo>
                  <a:cubicBezTo>
                    <a:pt x="64" y="134"/>
                    <a:pt x="64" y="134"/>
                    <a:pt x="64" y="134"/>
                  </a:cubicBezTo>
                  <a:cubicBezTo>
                    <a:pt x="63" y="134"/>
                    <a:pt x="63" y="134"/>
                    <a:pt x="63" y="134"/>
                  </a:cubicBezTo>
                  <a:moveTo>
                    <a:pt x="59" y="134"/>
                  </a:moveTo>
                  <a:cubicBezTo>
                    <a:pt x="58" y="134"/>
                    <a:pt x="57" y="134"/>
                    <a:pt x="56" y="134"/>
                  </a:cubicBezTo>
                  <a:cubicBezTo>
                    <a:pt x="58" y="131"/>
                    <a:pt x="59" y="128"/>
                    <a:pt x="60" y="125"/>
                  </a:cubicBezTo>
                  <a:cubicBezTo>
                    <a:pt x="61" y="125"/>
                    <a:pt x="62" y="126"/>
                    <a:pt x="63" y="126"/>
                  </a:cubicBezTo>
                  <a:cubicBezTo>
                    <a:pt x="61" y="128"/>
                    <a:pt x="60" y="131"/>
                    <a:pt x="59" y="134"/>
                  </a:cubicBezTo>
                  <a:moveTo>
                    <a:pt x="66" y="134"/>
                  </a:moveTo>
                  <a:cubicBezTo>
                    <a:pt x="66" y="131"/>
                    <a:pt x="68" y="128"/>
                    <a:pt x="69" y="125"/>
                  </a:cubicBezTo>
                  <a:cubicBezTo>
                    <a:pt x="70" y="125"/>
                    <a:pt x="71" y="125"/>
                    <a:pt x="72" y="125"/>
                  </a:cubicBezTo>
                  <a:cubicBezTo>
                    <a:pt x="72" y="125"/>
                    <a:pt x="72" y="125"/>
                    <a:pt x="72" y="125"/>
                  </a:cubicBezTo>
                  <a:cubicBezTo>
                    <a:pt x="71" y="128"/>
                    <a:pt x="69" y="131"/>
                    <a:pt x="68" y="134"/>
                  </a:cubicBezTo>
                  <a:cubicBezTo>
                    <a:pt x="67" y="134"/>
                    <a:pt x="66" y="134"/>
                    <a:pt x="66" y="134"/>
                  </a:cubicBezTo>
                  <a:moveTo>
                    <a:pt x="55" y="133"/>
                  </a:moveTo>
                  <a:cubicBezTo>
                    <a:pt x="55" y="130"/>
                    <a:pt x="56" y="128"/>
                    <a:pt x="56" y="125"/>
                  </a:cubicBezTo>
                  <a:cubicBezTo>
                    <a:pt x="57" y="125"/>
                    <a:pt x="58" y="125"/>
                    <a:pt x="59" y="125"/>
                  </a:cubicBezTo>
                  <a:cubicBezTo>
                    <a:pt x="57" y="128"/>
                    <a:pt x="56" y="130"/>
                    <a:pt x="55" y="133"/>
                  </a:cubicBezTo>
                  <a:moveTo>
                    <a:pt x="53" y="125"/>
                  </a:moveTo>
                  <a:cubicBezTo>
                    <a:pt x="53" y="125"/>
                    <a:pt x="53" y="124"/>
                    <a:pt x="53" y="124"/>
                  </a:cubicBezTo>
                  <a:cubicBezTo>
                    <a:pt x="53" y="123"/>
                    <a:pt x="52" y="123"/>
                    <a:pt x="51" y="123"/>
                  </a:cubicBezTo>
                  <a:cubicBezTo>
                    <a:pt x="50" y="122"/>
                    <a:pt x="49" y="122"/>
                    <a:pt x="48" y="122"/>
                  </a:cubicBezTo>
                  <a:cubicBezTo>
                    <a:pt x="49" y="120"/>
                    <a:pt x="51" y="118"/>
                    <a:pt x="52" y="116"/>
                  </a:cubicBezTo>
                  <a:cubicBezTo>
                    <a:pt x="52" y="118"/>
                    <a:pt x="52" y="121"/>
                    <a:pt x="52" y="123"/>
                  </a:cubicBezTo>
                  <a:cubicBezTo>
                    <a:pt x="52" y="124"/>
                    <a:pt x="53" y="124"/>
                    <a:pt x="53" y="124"/>
                  </a:cubicBezTo>
                  <a:cubicBezTo>
                    <a:pt x="53" y="125"/>
                    <a:pt x="53" y="125"/>
                    <a:pt x="53" y="125"/>
                  </a:cubicBezTo>
                  <a:moveTo>
                    <a:pt x="97" y="120"/>
                  </a:moveTo>
                  <a:cubicBezTo>
                    <a:pt x="97" y="120"/>
                    <a:pt x="96" y="119"/>
                    <a:pt x="96" y="119"/>
                  </a:cubicBezTo>
                  <a:cubicBezTo>
                    <a:pt x="96" y="118"/>
                    <a:pt x="97" y="116"/>
                    <a:pt x="98" y="115"/>
                  </a:cubicBezTo>
                  <a:cubicBezTo>
                    <a:pt x="97" y="117"/>
                    <a:pt x="97" y="119"/>
                    <a:pt x="97" y="120"/>
                  </a:cubicBezTo>
                  <a:moveTo>
                    <a:pt x="76" y="116"/>
                  </a:moveTo>
                  <a:cubicBezTo>
                    <a:pt x="76" y="116"/>
                    <a:pt x="76" y="115"/>
                    <a:pt x="76" y="114"/>
                  </a:cubicBezTo>
                  <a:cubicBezTo>
                    <a:pt x="76" y="114"/>
                    <a:pt x="77" y="114"/>
                    <a:pt x="77" y="114"/>
                  </a:cubicBezTo>
                  <a:cubicBezTo>
                    <a:pt x="77" y="115"/>
                    <a:pt x="76" y="116"/>
                    <a:pt x="76" y="116"/>
                  </a:cubicBezTo>
                  <a:moveTo>
                    <a:pt x="46" y="121"/>
                  </a:moveTo>
                  <a:cubicBezTo>
                    <a:pt x="45" y="121"/>
                    <a:pt x="44" y="121"/>
                    <a:pt x="44" y="120"/>
                  </a:cubicBezTo>
                  <a:cubicBezTo>
                    <a:pt x="45" y="118"/>
                    <a:pt x="47" y="115"/>
                    <a:pt x="49" y="113"/>
                  </a:cubicBezTo>
                  <a:cubicBezTo>
                    <a:pt x="50" y="114"/>
                    <a:pt x="51" y="114"/>
                    <a:pt x="52" y="114"/>
                  </a:cubicBezTo>
                  <a:cubicBezTo>
                    <a:pt x="50" y="116"/>
                    <a:pt x="48" y="119"/>
                    <a:pt x="46" y="121"/>
                  </a:cubicBezTo>
                  <a:moveTo>
                    <a:pt x="89" y="116"/>
                  </a:moveTo>
                  <a:cubicBezTo>
                    <a:pt x="90" y="115"/>
                    <a:pt x="90" y="114"/>
                    <a:pt x="90" y="113"/>
                  </a:cubicBezTo>
                  <a:cubicBezTo>
                    <a:pt x="90" y="114"/>
                    <a:pt x="90" y="115"/>
                    <a:pt x="90" y="116"/>
                  </a:cubicBezTo>
                  <a:cubicBezTo>
                    <a:pt x="89" y="116"/>
                    <a:pt x="89" y="116"/>
                    <a:pt x="89" y="116"/>
                  </a:cubicBezTo>
                  <a:moveTo>
                    <a:pt x="25" y="121"/>
                  </a:moveTo>
                  <a:cubicBezTo>
                    <a:pt x="24" y="120"/>
                    <a:pt x="24" y="120"/>
                    <a:pt x="23" y="119"/>
                  </a:cubicBezTo>
                  <a:cubicBezTo>
                    <a:pt x="24" y="117"/>
                    <a:pt x="25" y="115"/>
                    <a:pt x="26" y="113"/>
                  </a:cubicBezTo>
                  <a:cubicBezTo>
                    <a:pt x="26" y="113"/>
                    <a:pt x="26" y="113"/>
                    <a:pt x="26" y="113"/>
                  </a:cubicBezTo>
                  <a:cubicBezTo>
                    <a:pt x="26" y="115"/>
                    <a:pt x="25" y="118"/>
                    <a:pt x="25" y="121"/>
                  </a:cubicBezTo>
                  <a:moveTo>
                    <a:pt x="76" y="122"/>
                  </a:moveTo>
                  <a:cubicBezTo>
                    <a:pt x="76" y="121"/>
                    <a:pt x="76" y="120"/>
                    <a:pt x="76" y="119"/>
                  </a:cubicBezTo>
                  <a:cubicBezTo>
                    <a:pt x="77" y="117"/>
                    <a:pt x="78" y="115"/>
                    <a:pt x="79" y="113"/>
                  </a:cubicBezTo>
                  <a:cubicBezTo>
                    <a:pt x="80" y="113"/>
                    <a:pt x="81" y="113"/>
                    <a:pt x="81" y="112"/>
                  </a:cubicBezTo>
                  <a:cubicBezTo>
                    <a:pt x="80" y="115"/>
                    <a:pt x="78" y="118"/>
                    <a:pt x="77" y="122"/>
                  </a:cubicBezTo>
                  <a:cubicBezTo>
                    <a:pt x="76" y="122"/>
                    <a:pt x="76" y="122"/>
                    <a:pt x="76" y="122"/>
                  </a:cubicBezTo>
                  <a:moveTo>
                    <a:pt x="42" y="120"/>
                  </a:moveTo>
                  <a:cubicBezTo>
                    <a:pt x="42" y="119"/>
                    <a:pt x="41" y="119"/>
                    <a:pt x="40" y="119"/>
                  </a:cubicBezTo>
                  <a:cubicBezTo>
                    <a:pt x="42" y="116"/>
                    <a:pt x="44" y="114"/>
                    <a:pt x="46" y="112"/>
                  </a:cubicBezTo>
                  <a:cubicBezTo>
                    <a:pt x="47" y="112"/>
                    <a:pt x="47" y="113"/>
                    <a:pt x="48" y="113"/>
                  </a:cubicBezTo>
                  <a:cubicBezTo>
                    <a:pt x="46" y="115"/>
                    <a:pt x="44" y="117"/>
                    <a:pt x="42" y="120"/>
                  </a:cubicBezTo>
                  <a:moveTo>
                    <a:pt x="100" y="121"/>
                  </a:moveTo>
                  <a:cubicBezTo>
                    <a:pt x="100" y="119"/>
                    <a:pt x="100" y="116"/>
                    <a:pt x="101" y="114"/>
                  </a:cubicBezTo>
                  <a:cubicBezTo>
                    <a:pt x="102" y="113"/>
                    <a:pt x="103" y="112"/>
                    <a:pt x="104" y="111"/>
                  </a:cubicBezTo>
                  <a:cubicBezTo>
                    <a:pt x="103" y="114"/>
                    <a:pt x="102" y="118"/>
                    <a:pt x="101" y="121"/>
                  </a:cubicBezTo>
                  <a:cubicBezTo>
                    <a:pt x="101" y="121"/>
                    <a:pt x="101" y="121"/>
                    <a:pt x="101" y="121"/>
                  </a:cubicBezTo>
                  <a:cubicBezTo>
                    <a:pt x="100" y="121"/>
                    <a:pt x="100" y="121"/>
                    <a:pt x="100" y="121"/>
                  </a:cubicBezTo>
                  <a:moveTo>
                    <a:pt x="95" y="118"/>
                  </a:moveTo>
                  <a:cubicBezTo>
                    <a:pt x="94" y="117"/>
                    <a:pt x="94" y="117"/>
                    <a:pt x="94" y="117"/>
                  </a:cubicBezTo>
                  <a:cubicBezTo>
                    <a:pt x="95" y="115"/>
                    <a:pt x="96" y="113"/>
                    <a:pt x="97" y="111"/>
                  </a:cubicBezTo>
                  <a:cubicBezTo>
                    <a:pt x="98" y="112"/>
                    <a:pt x="98" y="112"/>
                    <a:pt x="98" y="112"/>
                  </a:cubicBezTo>
                  <a:cubicBezTo>
                    <a:pt x="97" y="112"/>
                    <a:pt x="97" y="112"/>
                    <a:pt x="97" y="112"/>
                  </a:cubicBezTo>
                  <a:cubicBezTo>
                    <a:pt x="97" y="114"/>
                    <a:pt x="96" y="116"/>
                    <a:pt x="95" y="118"/>
                  </a:cubicBezTo>
                  <a:moveTo>
                    <a:pt x="22" y="118"/>
                  </a:moveTo>
                  <a:cubicBezTo>
                    <a:pt x="21" y="117"/>
                    <a:pt x="21" y="117"/>
                    <a:pt x="20" y="116"/>
                  </a:cubicBezTo>
                  <a:cubicBezTo>
                    <a:pt x="21" y="115"/>
                    <a:pt x="22" y="113"/>
                    <a:pt x="24" y="111"/>
                  </a:cubicBezTo>
                  <a:cubicBezTo>
                    <a:pt x="24" y="111"/>
                    <a:pt x="25" y="112"/>
                    <a:pt x="25" y="112"/>
                  </a:cubicBezTo>
                  <a:cubicBezTo>
                    <a:pt x="24" y="114"/>
                    <a:pt x="23" y="116"/>
                    <a:pt x="22" y="118"/>
                  </a:cubicBezTo>
                  <a:moveTo>
                    <a:pt x="39" y="118"/>
                  </a:moveTo>
                  <a:cubicBezTo>
                    <a:pt x="39" y="118"/>
                    <a:pt x="38" y="117"/>
                    <a:pt x="37" y="117"/>
                  </a:cubicBezTo>
                  <a:cubicBezTo>
                    <a:pt x="39" y="115"/>
                    <a:pt x="41" y="113"/>
                    <a:pt x="42" y="111"/>
                  </a:cubicBezTo>
                  <a:cubicBezTo>
                    <a:pt x="42" y="111"/>
                    <a:pt x="42" y="111"/>
                    <a:pt x="42" y="111"/>
                  </a:cubicBezTo>
                  <a:cubicBezTo>
                    <a:pt x="43" y="111"/>
                    <a:pt x="44" y="111"/>
                    <a:pt x="44" y="112"/>
                  </a:cubicBezTo>
                  <a:cubicBezTo>
                    <a:pt x="42" y="114"/>
                    <a:pt x="41" y="116"/>
                    <a:pt x="39" y="118"/>
                  </a:cubicBezTo>
                  <a:moveTo>
                    <a:pt x="79" y="121"/>
                  </a:moveTo>
                  <a:cubicBezTo>
                    <a:pt x="80" y="118"/>
                    <a:pt x="82" y="115"/>
                    <a:pt x="83" y="112"/>
                  </a:cubicBezTo>
                  <a:cubicBezTo>
                    <a:pt x="85" y="111"/>
                    <a:pt x="86" y="111"/>
                    <a:pt x="87" y="110"/>
                  </a:cubicBezTo>
                  <a:cubicBezTo>
                    <a:pt x="85" y="113"/>
                    <a:pt x="84" y="116"/>
                    <a:pt x="83" y="120"/>
                  </a:cubicBezTo>
                  <a:cubicBezTo>
                    <a:pt x="82" y="120"/>
                    <a:pt x="80" y="121"/>
                    <a:pt x="79" y="121"/>
                  </a:cubicBezTo>
                  <a:moveTo>
                    <a:pt x="28" y="121"/>
                  </a:moveTo>
                  <a:cubicBezTo>
                    <a:pt x="28" y="119"/>
                    <a:pt x="29" y="116"/>
                    <a:pt x="29" y="114"/>
                  </a:cubicBezTo>
                  <a:cubicBezTo>
                    <a:pt x="31" y="112"/>
                    <a:pt x="32" y="111"/>
                    <a:pt x="34" y="109"/>
                  </a:cubicBezTo>
                  <a:cubicBezTo>
                    <a:pt x="33" y="111"/>
                    <a:pt x="33" y="114"/>
                    <a:pt x="33" y="116"/>
                  </a:cubicBezTo>
                  <a:cubicBezTo>
                    <a:pt x="31" y="118"/>
                    <a:pt x="30" y="119"/>
                    <a:pt x="28" y="121"/>
                  </a:cubicBezTo>
                  <a:moveTo>
                    <a:pt x="36" y="116"/>
                  </a:moveTo>
                  <a:cubicBezTo>
                    <a:pt x="36" y="116"/>
                    <a:pt x="36" y="116"/>
                    <a:pt x="36" y="116"/>
                  </a:cubicBezTo>
                  <a:cubicBezTo>
                    <a:pt x="36" y="115"/>
                    <a:pt x="36" y="114"/>
                    <a:pt x="36" y="113"/>
                  </a:cubicBezTo>
                  <a:cubicBezTo>
                    <a:pt x="37" y="112"/>
                    <a:pt x="38" y="110"/>
                    <a:pt x="39" y="109"/>
                  </a:cubicBezTo>
                  <a:cubicBezTo>
                    <a:pt x="40" y="109"/>
                    <a:pt x="40" y="110"/>
                    <a:pt x="41" y="110"/>
                  </a:cubicBezTo>
                  <a:cubicBezTo>
                    <a:pt x="39" y="112"/>
                    <a:pt x="38" y="114"/>
                    <a:pt x="36" y="116"/>
                  </a:cubicBezTo>
                  <a:moveTo>
                    <a:pt x="19" y="115"/>
                  </a:moveTo>
                  <a:cubicBezTo>
                    <a:pt x="19" y="115"/>
                    <a:pt x="18" y="114"/>
                    <a:pt x="18" y="114"/>
                  </a:cubicBezTo>
                  <a:cubicBezTo>
                    <a:pt x="19" y="112"/>
                    <a:pt x="20" y="111"/>
                    <a:pt x="21" y="109"/>
                  </a:cubicBezTo>
                  <a:cubicBezTo>
                    <a:pt x="22" y="109"/>
                    <a:pt x="22" y="110"/>
                    <a:pt x="23" y="110"/>
                  </a:cubicBezTo>
                  <a:cubicBezTo>
                    <a:pt x="21" y="112"/>
                    <a:pt x="20" y="113"/>
                    <a:pt x="19" y="115"/>
                  </a:cubicBezTo>
                  <a:moveTo>
                    <a:pt x="93" y="115"/>
                  </a:moveTo>
                  <a:cubicBezTo>
                    <a:pt x="93" y="113"/>
                    <a:pt x="94" y="111"/>
                    <a:pt x="94" y="109"/>
                  </a:cubicBezTo>
                  <a:cubicBezTo>
                    <a:pt x="94" y="109"/>
                    <a:pt x="95" y="110"/>
                    <a:pt x="95" y="110"/>
                  </a:cubicBezTo>
                  <a:cubicBezTo>
                    <a:pt x="95" y="112"/>
                    <a:pt x="94" y="113"/>
                    <a:pt x="93" y="115"/>
                  </a:cubicBezTo>
                  <a:moveTo>
                    <a:pt x="85" y="119"/>
                  </a:moveTo>
                  <a:cubicBezTo>
                    <a:pt x="86" y="116"/>
                    <a:pt x="87" y="112"/>
                    <a:pt x="89" y="109"/>
                  </a:cubicBezTo>
                  <a:cubicBezTo>
                    <a:pt x="89" y="109"/>
                    <a:pt x="90" y="108"/>
                    <a:pt x="91" y="108"/>
                  </a:cubicBezTo>
                  <a:cubicBezTo>
                    <a:pt x="90" y="111"/>
                    <a:pt x="88" y="114"/>
                    <a:pt x="87" y="118"/>
                  </a:cubicBezTo>
                  <a:cubicBezTo>
                    <a:pt x="86" y="118"/>
                    <a:pt x="86" y="118"/>
                    <a:pt x="85" y="119"/>
                  </a:cubicBezTo>
                  <a:moveTo>
                    <a:pt x="37" y="110"/>
                  </a:moveTo>
                  <a:cubicBezTo>
                    <a:pt x="37" y="109"/>
                    <a:pt x="37" y="109"/>
                    <a:pt x="37" y="108"/>
                  </a:cubicBezTo>
                  <a:cubicBezTo>
                    <a:pt x="37" y="108"/>
                    <a:pt x="38" y="108"/>
                    <a:pt x="38" y="108"/>
                  </a:cubicBezTo>
                  <a:cubicBezTo>
                    <a:pt x="37" y="109"/>
                    <a:pt x="37" y="110"/>
                    <a:pt x="37" y="110"/>
                  </a:cubicBezTo>
                  <a:moveTo>
                    <a:pt x="103" y="119"/>
                  </a:moveTo>
                  <a:cubicBezTo>
                    <a:pt x="104" y="116"/>
                    <a:pt x="105" y="113"/>
                    <a:pt x="106" y="109"/>
                  </a:cubicBezTo>
                  <a:cubicBezTo>
                    <a:pt x="107" y="109"/>
                    <a:pt x="108" y="108"/>
                    <a:pt x="109" y="107"/>
                  </a:cubicBezTo>
                  <a:cubicBezTo>
                    <a:pt x="108" y="110"/>
                    <a:pt x="107" y="113"/>
                    <a:pt x="106" y="116"/>
                  </a:cubicBezTo>
                  <a:cubicBezTo>
                    <a:pt x="105" y="117"/>
                    <a:pt x="104" y="118"/>
                    <a:pt x="103" y="119"/>
                  </a:cubicBezTo>
                  <a:moveTo>
                    <a:pt x="17" y="113"/>
                  </a:moveTo>
                  <a:cubicBezTo>
                    <a:pt x="17" y="112"/>
                    <a:pt x="16" y="112"/>
                    <a:pt x="16" y="112"/>
                  </a:cubicBezTo>
                  <a:cubicBezTo>
                    <a:pt x="17" y="110"/>
                    <a:pt x="18" y="108"/>
                    <a:pt x="19" y="107"/>
                  </a:cubicBezTo>
                  <a:cubicBezTo>
                    <a:pt x="20" y="107"/>
                    <a:pt x="20" y="108"/>
                    <a:pt x="20" y="108"/>
                  </a:cubicBezTo>
                  <a:cubicBezTo>
                    <a:pt x="19" y="110"/>
                    <a:pt x="18" y="111"/>
                    <a:pt x="17" y="113"/>
                  </a:cubicBezTo>
                  <a:moveTo>
                    <a:pt x="15" y="110"/>
                  </a:moveTo>
                  <a:cubicBezTo>
                    <a:pt x="14" y="109"/>
                    <a:pt x="14" y="109"/>
                    <a:pt x="14" y="109"/>
                  </a:cubicBezTo>
                  <a:cubicBezTo>
                    <a:pt x="15" y="108"/>
                    <a:pt x="16" y="106"/>
                    <a:pt x="17" y="105"/>
                  </a:cubicBezTo>
                  <a:cubicBezTo>
                    <a:pt x="18" y="106"/>
                    <a:pt x="18" y="106"/>
                    <a:pt x="18" y="106"/>
                  </a:cubicBezTo>
                  <a:cubicBezTo>
                    <a:pt x="17" y="107"/>
                    <a:pt x="16" y="109"/>
                    <a:pt x="15" y="110"/>
                  </a:cubicBezTo>
                  <a:moveTo>
                    <a:pt x="109" y="113"/>
                  </a:moveTo>
                  <a:cubicBezTo>
                    <a:pt x="109" y="110"/>
                    <a:pt x="110" y="107"/>
                    <a:pt x="111" y="104"/>
                  </a:cubicBezTo>
                  <a:cubicBezTo>
                    <a:pt x="112" y="104"/>
                    <a:pt x="112" y="103"/>
                    <a:pt x="112" y="103"/>
                  </a:cubicBezTo>
                  <a:cubicBezTo>
                    <a:pt x="112" y="105"/>
                    <a:pt x="112" y="107"/>
                    <a:pt x="112" y="109"/>
                  </a:cubicBezTo>
                  <a:cubicBezTo>
                    <a:pt x="111" y="110"/>
                    <a:pt x="110" y="112"/>
                    <a:pt x="109" y="113"/>
                  </a:cubicBezTo>
                  <a:moveTo>
                    <a:pt x="15" y="106"/>
                  </a:moveTo>
                  <a:cubicBezTo>
                    <a:pt x="15" y="105"/>
                    <a:pt x="15" y="103"/>
                    <a:pt x="15" y="102"/>
                  </a:cubicBezTo>
                  <a:cubicBezTo>
                    <a:pt x="16" y="103"/>
                    <a:pt x="16" y="103"/>
                    <a:pt x="16" y="104"/>
                  </a:cubicBezTo>
                  <a:cubicBezTo>
                    <a:pt x="16" y="104"/>
                    <a:pt x="15" y="105"/>
                    <a:pt x="15" y="106"/>
                  </a:cubicBezTo>
                  <a:moveTo>
                    <a:pt x="18" y="92"/>
                  </a:moveTo>
                  <a:cubicBezTo>
                    <a:pt x="18" y="91"/>
                    <a:pt x="18" y="90"/>
                    <a:pt x="19" y="90"/>
                  </a:cubicBezTo>
                  <a:cubicBezTo>
                    <a:pt x="19" y="90"/>
                    <a:pt x="19" y="90"/>
                    <a:pt x="19" y="91"/>
                  </a:cubicBezTo>
                  <a:cubicBezTo>
                    <a:pt x="19" y="91"/>
                    <a:pt x="18" y="92"/>
                    <a:pt x="18" y="92"/>
                  </a:cubicBezTo>
                  <a:moveTo>
                    <a:pt x="16" y="92"/>
                  </a:moveTo>
                  <a:cubicBezTo>
                    <a:pt x="16" y="91"/>
                    <a:pt x="16" y="90"/>
                    <a:pt x="15" y="89"/>
                  </a:cubicBezTo>
                  <a:cubicBezTo>
                    <a:pt x="16" y="87"/>
                    <a:pt x="16" y="86"/>
                    <a:pt x="16" y="85"/>
                  </a:cubicBezTo>
                  <a:cubicBezTo>
                    <a:pt x="17" y="86"/>
                    <a:pt x="17" y="87"/>
                    <a:pt x="18" y="88"/>
                  </a:cubicBezTo>
                  <a:cubicBezTo>
                    <a:pt x="17" y="89"/>
                    <a:pt x="17" y="91"/>
                    <a:pt x="16" y="92"/>
                  </a:cubicBezTo>
                  <a:moveTo>
                    <a:pt x="110" y="92"/>
                  </a:moveTo>
                  <a:cubicBezTo>
                    <a:pt x="109" y="91"/>
                    <a:pt x="109" y="91"/>
                    <a:pt x="109" y="91"/>
                  </a:cubicBezTo>
                  <a:cubicBezTo>
                    <a:pt x="111" y="87"/>
                    <a:pt x="112" y="84"/>
                    <a:pt x="113" y="81"/>
                  </a:cubicBezTo>
                  <a:cubicBezTo>
                    <a:pt x="113" y="82"/>
                    <a:pt x="113" y="84"/>
                    <a:pt x="113" y="85"/>
                  </a:cubicBezTo>
                  <a:cubicBezTo>
                    <a:pt x="113" y="86"/>
                    <a:pt x="113" y="86"/>
                    <a:pt x="113" y="86"/>
                  </a:cubicBezTo>
                  <a:cubicBezTo>
                    <a:pt x="113" y="86"/>
                    <a:pt x="113" y="86"/>
                    <a:pt x="113" y="86"/>
                  </a:cubicBezTo>
                  <a:cubicBezTo>
                    <a:pt x="112" y="88"/>
                    <a:pt x="111" y="89"/>
                    <a:pt x="110" y="92"/>
                  </a:cubicBezTo>
                  <a:moveTo>
                    <a:pt x="15" y="86"/>
                  </a:moveTo>
                  <a:cubicBezTo>
                    <a:pt x="14" y="85"/>
                    <a:pt x="14" y="85"/>
                    <a:pt x="14" y="84"/>
                  </a:cubicBezTo>
                  <a:cubicBezTo>
                    <a:pt x="14" y="84"/>
                    <a:pt x="14" y="84"/>
                    <a:pt x="14" y="84"/>
                  </a:cubicBezTo>
                  <a:cubicBezTo>
                    <a:pt x="14" y="83"/>
                    <a:pt x="14" y="81"/>
                    <a:pt x="14" y="80"/>
                  </a:cubicBezTo>
                  <a:cubicBezTo>
                    <a:pt x="15" y="81"/>
                    <a:pt x="15" y="82"/>
                    <a:pt x="15" y="83"/>
                  </a:cubicBezTo>
                  <a:cubicBezTo>
                    <a:pt x="15" y="84"/>
                    <a:pt x="15" y="85"/>
                    <a:pt x="15" y="86"/>
                  </a:cubicBezTo>
                  <a:moveTo>
                    <a:pt x="116" y="77"/>
                  </a:moveTo>
                  <a:cubicBezTo>
                    <a:pt x="116" y="77"/>
                    <a:pt x="116" y="76"/>
                    <a:pt x="116" y="75"/>
                  </a:cubicBezTo>
                  <a:cubicBezTo>
                    <a:pt x="117" y="75"/>
                    <a:pt x="117" y="75"/>
                    <a:pt x="117" y="75"/>
                  </a:cubicBezTo>
                  <a:cubicBezTo>
                    <a:pt x="117" y="75"/>
                    <a:pt x="117" y="75"/>
                    <a:pt x="117" y="75"/>
                  </a:cubicBezTo>
                  <a:cubicBezTo>
                    <a:pt x="117" y="76"/>
                    <a:pt x="117" y="77"/>
                    <a:pt x="116" y="77"/>
                  </a:cubicBezTo>
                  <a:moveTo>
                    <a:pt x="8" y="82"/>
                  </a:moveTo>
                  <a:cubicBezTo>
                    <a:pt x="9" y="80"/>
                    <a:pt x="10" y="77"/>
                    <a:pt x="12" y="74"/>
                  </a:cubicBezTo>
                  <a:cubicBezTo>
                    <a:pt x="12" y="76"/>
                    <a:pt x="11" y="77"/>
                    <a:pt x="11" y="79"/>
                  </a:cubicBezTo>
                  <a:cubicBezTo>
                    <a:pt x="11" y="80"/>
                    <a:pt x="11" y="81"/>
                    <a:pt x="10" y="82"/>
                  </a:cubicBezTo>
                  <a:cubicBezTo>
                    <a:pt x="9" y="82"/>
                    <a:pt x="9" y="82"/>
                    <a:pt x="8" y="82"/>
                  </a:cubicBezTo>
                  <a:moveTo>
                    <a:pt x="3" y="82"/>
                  </a:moveTo>
                  <a:cubicBezTo>
                    <a:pt x="3" y="82"/>
                    <a:pt x="3" y="82"/>
                    <a:pt x="3" y="82"/>
                  </a:cubicBezTo>
                  <a:cubicBezTo>
                    <a:pt x="5" y="79"/>
                    <a:pt x="6" y="77"/>
                    <a:pt x="7" y="74"/>
                  </a:cubicBezTo>
                  <a:cubicBezTo>
                    <a:pt x="8" y="74"/>
                    <a:pt x="9" y="74"/>
                    <a:pt x="10" y="74"/>
                  </a:cubicBezTo>
                  <a:cubicBezTo>
                    <a:pt x="9" y="77"/>
                    <a:pt x="8" y="80"/>
                    <a:pt x="6" y="82"/>
                  </a:cubicBezTo>
                  <a:cubicBezTo>
                    <a:pt x="5" y="82"/>
                    <a:pt x="4" y="82"/>
                    <a:pt x="3" y="82"/>
                  </a:cubicBezTo>
                  <a:moveTo>
                    <a:pt x="116" y="83"/>
                  </a:moveTo>
                  <a:cubicBezTo>
                    <a:pt x="116" y="82"/>
                    <a:pt x="116" y="82"/>
                    <a:pt x="116" y="81"/>
                  </a:cubicBezTo>
                  <a:cubicBezTo>
                    <a:pt x="116" y="81"/>
                    <a:pt x="116" y="81"/>
                    <a:pt x="116" y="81"/>
                  </a:cubicBezTo>
                  <a:cubicBezTo>
                    <a:pt x="117" y="79"/>
                    <a:pt x="118" y="76"/>
                    <a:pt x="119" y="74"/>
                  </a:cubicBezTo>
                  <a:cubicBezTo>
                    <a:pt x="120" y="74"/>
                    <a:pt x="120" y="74"/>
                    <a:pt x="121" y="74"/>
                  </a:cubicBezTo>
                  <a:cubicBezTo>
                    <a:pt x="120" y="77"/>
                    <a:pt x="119" y="80"/>
                    <a:pt x="118" y="83"/>
                  </a:cubicBezTo>
                  <a:cubicBezTo>
                    <a:pt x="117" y="83"/>
                    <a:pt x="117" y="83"/>
                    <a:pt x="116" y="83"/>
                  </a:cubicBezTo>
                  <a:cubicBezTo>
                    <a:pt x="116" y="83"/>
                    <a:pt x="116" y="83"/>
                    <a:pt x="116" y="83"/>
                  </a:cubicBezTo>
                  <a:moveTo>
                    <a:pt x="119" y="82"/>
                  </a:moveTo>
                  <a:cubicBezTo>
                    <a:pt x="120" y="79"/>
                    <a:pt x="121" y="77"/>
                    <a:pt x="123" y="74"/>
                  </a:cubicBezTo>
                  <a:cubicBezTo>
                    <a:pt x="123" y="74"/>
                    <a:pt x="123" y="74"/>
                    <a:pt x="123" y="74"/>
                  </a:cubicBezTo>
                  <a:cubicBezTo>
                    <a:pt x="123" y="77"/>
                    <a:pt x="123" y="80"/>
                    <a:pt x="122" y="82"/>
                  </a:cubicBezTo>
                  <a:cubicBezTo>
                    <a:pt x="122" y="82"/>
                    <a:pt x="121" y="82"/>
                    <a:pt x="120" y="82"/>
                  </a:cubicBezTo>
                  <a:cubicBezTo>
                    <a:pt x="119" y="82"/>
                    <a:pt x="119" y="82"/>
                    <a:pt x="119" y="82"/>
                  </a:cubicBezTo>
                  <a:moveTo>
                    <a:pt x="3" y="79"/>
                  </a:moveTo>
                  <a:cubicBezTo>
                    <a:pt x="3" y="77"/>
                    <a:pt x="3" y="76"/>
                    <a:pt x="3" y="74"/>
                  </a:cubicBezTo>
                  <a:cubicBezTo>
                    <a:pt x="3" y="74"/>
                    <a:pt x="3" y="74"/>
                    <a:pt x="3" y="74"/>
                  </a:cubicBezTo>
                  <a:cubicBezTo>
                    <a:pt x="4" y="74"/>
                    <a:pt x="5" y="74"/>
                    <a:pt x="5" y="74"/>
                  </a:cubicBezTo>
                  <a:cubicBezTo>
                    <a:pt x="5" y="76"/>
                    <a:pt x="4" y="77"/>
                    <a:pt x="3" y="79"/>
                  </a:cubicBezTo>
                  <a:moveTo>
                    <a:pt x="17" y="40"/>
                  </a:moveTo>
                  <a:cubicBezTo>
                    <a:pt x="16" y="39"/>
                    <a:pt x="16" y="39"/>
                    <a:pt x="15" y="38"/>
                  </a:cubicBezTo>
                  <a:cubicBezTo>
                    <a:pt x="16" y="37"/>
                    <a:pt x="18" y="35"/>
                    <a:pt x="19" y="34"/>
                  </a:cubicBezTo>
                  <a:cubicBezTo>
                    <a:pt x="20" y="34"/>
                    <a:pt x="20" y="34"/>
                    <a:pt x="20" y="34"/>
                  </a:cubicBezTo>
                  <a:cubicBezTo>
                    <a:pt x="18" y="36"/>
                    <a:pt x="17" y="38"/>
                    <a:pt x="17" y="40"/>
                  </a:cubicBezTo>
                  <a:moveTo>
                    <a:pt x="15" y="37"/>
                  </a:moveTo>
                  <a:cubicBezTo>
                    <a:pt x="15" y="36"/>
                    <a:pt x="15" y="35"/>
                    <a:pt x="15" y="35"/>
                  </a:cubicBezTo>
                  <a:cubicBezTo>
                    <a:pt x="16" y="34"/>
                    <a:pt x="17" y="33"/>
                    <a:pt x="17" y="32"/>
                  </a:cubicBezTo>
                  <a:cubicBezTo>
                    <a:pt x="18" y="33"/>
                    <a:pt x="18" y="33"/>
                    <a:pt x="18" y="33"/>
                  </a:cubicBezTo>
                  <a:cubicBezTo>
                    <a:pt x="17" y="34"/>
                    <a:pt x="16" y="35"/>
                    <a:pt x="15" y="37"/>
                  </a:cubicBezTo>
                  <a:moveTo>
                    <a:pt x="111" y="38"/>
                  </a:moveTo>
                  <a:cubicBezTo>
                    <a:pt x="110" y="36"/>
                    <a:pt x="109" y="35"/>
                    <a:pt x="109" y="34"/>
                  </a:cubicBezTo>
                  <a:cubicBezTo>
                    <a:pt x="110" y="33"/>
                    <a:pt x="111" y="32"/>
                    <a:pt x="112" y="30"/>
                  </a:cubicBezTo>
                  <a:cubicBezTo>
                    <a:pt x="112" y="32"/>
                    <a:pt x="112" y="33"/>
                    <a:pt x="112" y="34"/>
                  </a:cubicBezTo>
                  <a:cubicBezTo>
                    <a:pt x="112" y="35"/>
                    <a:pt x="112" y="35"/>
                    <a:pt x="112" y="36"/>
                  </a:cubicBezTo>
                  <a:cubicBezTo>
                    <a:pt x="112" y="37"/>
                    <a:pt x="111" y="37"/>
                    <a:pt x="111" y="38"/>
                  </a:cubicBezTo>
                  <a:moveTo>
                    <a:pt x="15" y="32"/>
                  </a:moveTo>
                  <a:cubicBezTo>
                    <a:pt x="15" y="31"/>
                    <a:pt x="15" y="31"/>
                    <a:pt x="15" y="30"/>
                  </a:cubicBezTo>
                  <a:cubicBezTo>
                    <a:pt x="16" y="31"/>
                    <a:pt x="16" y="31"/>
                    <a:pt x="16" y="31"/>
                  </a:cubicBezTo>
                  <a:cubicBezTo>
                    <a:pt x="16" y="31"/>
                    <a:pt x="16" y="32"/>
                    <a:pt x="15" y="32"/>
                  </a:cubicBezTo>
                  <a:moveTo>
                    <a:pt x="36" y="21"/>
                  </a:moveTo>
                  <a:cubicBezTo>
                    <a:pt x="36" y="21"/>
                    <a:pt x="36" y="21"/>
                    <a:pt x="37" y="21"/>
                  </a:cubicBezTo>
                  <a:cubicBezTo>
                    <a:pt x="42" y="17"/>
                    <a:pt x="48" y="15"/>
                    <a:pt x="54" y="14"/>
                  </a:cubicBezTo>
                  <a:cubicBezTo>
                    <a:pt x="55" y="14"/>
                    <a:pt x="55" y="13"/>
                    <a:pt x="55" y="12"/>
                  </a:cubicBezTo>
                  <a:cubicBezTo>
                    <a:pt x="55" y="9"/>
                    <a:pt x="55" y="6"/>
                    <a:pt x="55" y="3"/>
                  </a:cubicBezTo>
                  <a:cubicBezTo>
                    <a:pt x="58" y="3"/>
                    <a:pt x="61" y="2"/>
                    <a:pt x="64" y="2"/>
                  </a:cubicBezTo>
                  <a:cubicBezTo>
                    <a:pt x="67" y="2"/>
                    <a:pt x="70" y="3"/>
                    <a:pt x="73" y="3"/>
                  </a:cubicBezTo>
                  <a:cubicBezTo>
                    <a:pt x="73" y="6"/>
                    <a:pt x="73" y="9"/>
                    <a:pt x="73" y="12"/>
                  </a:cubicBezTo>
                  <a:cubicBezTo>
                    <a:pt x="73" y="13"/>
                    <a:pt x="73" y="14"/>
                    <a:pt x="74" y="14"/>
                  </a:cubicBezTo>
                  <a:cubicBezTo>
                    <a:pt x="80" y="15"/>
                    <a:pt x="86" y="17"/>
                    <a:pt x="92" y="21"/>
                  </a:cubicBezTo>
                  <a:cubicBezTo>
                    <a:pt x="92" y="21"/>
                    <a:pt x="92" y="21"/>
                    <a:pt x="92" y="21"/>
                  </a:cubicBezTo>
                  <a:cubicBezTo>
                    <a:pt x="93" y="21"/>
                    <a:pt x="93" y="21"/>
                    <a:pt x="93" y="21"/>
                  </a:cubicBezTo>
                  <a:cubicBezTo>
                    <a:pt x="96" y="19"/>
                    <a:pt x="98" y="16"/>
                    <a:pt x="100" y="14"/>
                  </a:cubicBezTo>
                  <a:cubicBezTo>
                    <a:pt x="100" y="14"/>
                    <a:pt x="100" y="14"/>
                    <a:pt x="100" y="14"/>
                  </a:cubicBezTo>
                  <a:cubicBezTo>
                    <a:pt x="103" y="16"/>
                    <a:pt x="109" y="23"/>
                    <a:pt x="110" y="23"/>
                  </a:cubicBezTo>
                  <a:cubicBezTo>
                    <a:pt x="110" y="24"/>
                    <a:pt x="111" y="25"/>
                    <a:pt x="112" y="26"/>
                  </a:cubicBezTo>
                  <a:cubicBezTo>
                    <a:pt x="112" y="27"/>
                    <a:pt x="112" y="27"/>
                    <a:pt x="112" y="27"/>
                  </a:cubicBezTo>
                  <a:cubicBezTo>
                    <a:pt x="110" y="29"/>
                    <a:pt x="108" y="31"/>
                    <a:pt x="106" y="33"/>
                  </a:cubicBezTo>
                  <a:cubicBezTo>
                    <a:pt x="105" y="33"/>
                    <a:pt x="105" y="34"/>
                    <a:pt x="106" y="35"/>
                  </a:cubicBezTo>
                  <a:cubicBezTo>
                    <a:pt x="109" y="40"/>
                    <a:pt x="112" y="46"/>
                    <a:pt x="113" y="53"/>
                  </a:cubicBezTo>
                  <a:cubicBezTo>
                    <a:pt x="113" y="53"/>
                    <a:pt x="114" y="54"/>
                    <a:pt x="114" y="54"/>
                  </a:cubicBezTo>
                  <a:cubicBezTo>
                    <a:pt x="117" y="54"/>
                    <a:pt x="120" y="54"/>
                    <a:pt x="123" y="54"/>
                  </a:cubicBezTo>
                  <a:cubicBezTo>
                    <a:pt x="124" y="57"/>
                    <a:pt x="124" y="60"/>
                    <a:pt x="124" y="63"/>
                  </a:cubicBezTo>
                  <a:cubicBezTo>
                    <a:pt x="124" y="65"/>
                    <a:pt x="124" y="68"/>
                    <a:pt x="124" y="71"/>
                  </a:cubicBezTo>
                  <a:cubicBezTo>
                    <a:pt x="123" y="71"/>
                    <a:pt x="123" y="71"/>
                    <a:pt x="122" y="71"/>
                  </a:cubicBezTo>
                  <a:cubicBezTo>
                    <a:pt x="119" y="71"/>
                    <a:pt x="117" y="71"/>
                    <a:pt x="115" y="73"/>
                  </a:cubicBezTo>
                  <a:cubicBezTo>
                    <a:pt x="114" y="73"/>
                    <a:pt x="113" y="75"/>
                    <a:pt x="112" y="76"/>
                  </a:cubicBezTo>
                  <a:cubicBezTo>
                    <a:pt x="110" y="80"/>
                    <a:pt x="109" y="84"/>
                    <a:pt x="106" y="90"/>
                  </a:cubicBezTo>
                  <a:cubicBezTo>
                    <a:pt x="105" y="91"/>
                    <a:pt x="105" y="91"/>
                    <a:pt x="106" y="92"/>
                  </a:cubicBezTo>
                  <a:cubicBezTo>
                    <a:pt x="108" y="94"/>
                    <a:pt x="110" y="96"/>
                    <a:pt x="112" y="98"/>
                  </a:cubicBezTo>
                  <a:cubicBezTo>
                    <a:pt x="109" y="103"/>
                    <a:pt x="105" y="107"/>
                    <a:pt x="100" y="111"/>
                  </a:cubicBezTo>
                  <a:cubicBezTo>
                    <a:pt x="98" y="108"/>
                    <a:pt x="96" y="106"/>
                    <a:pt x="94" y="104"/>
                  </a:cubicBezTo>
                  <a:cubicBezTo>
                    <a:pt x="93" y="104"/>
                    <a:pt x="93" y="104"/>
                    <a:pt x="93" y="104"/>
                  </a:cubicBezTo>
                  <a:cubicBezTo>
                    <a:pt x="92" y="104"/>
                    <a:pt x="92" y="104"/>
                    <a:pt x="92" y="104"/>
                  </a:cubicBezTo>
                  <a:cubicBezTo>
                    <a:pt x="86" y="108"/>
                    <a:pt x="80" y="110"/>
                    <a:pt x="74" y="111"/>
                  </a:cubicBezTo>
                  <a:cubicBezTo>
                    <a:pt x="73" y="112"/>
                    <a:pt x="73" y="112"/>
                    <a:pt x="73" y="113"/>
                  </a:cubicBezTo>
                  <a:cubicBezTo>
                    <a:pt x="73" y="116"/>
                    <a:pt x="73" y="119"/>
                    <a:pt x="73" y="122"/>
                  </a:cubicBezTo>
                  <a:cubicBezTo>
                    <a:pt x="70" y="122"/>
                    <a:pt x="67" y="123"/>
                    <a:pt x="64" y="123"/>
                  </a:cubicBezTo>
                  <a:cubicBezTo>
                    <a:pt x="61" y="123"/>
                    <a:pt x="58" y="122"/>
                    <a:pt x="55" y="122"/>
                  </a:cubicBezTo>
                  <a:cubicBezTo>
                    <a:pt x="55" y="119"/>
                    <a:pt x="55" y="116"/>
                    <a:pt x="55" y="113"/>
                  </a:cubicBezTo>
                  <a:cubicBezTo>
                    <a:pt x="55" y="112"/>
                    <a:pt x="55" y="112"/>
                    <a:pt x="54" y="111"/>
                  </a:cubicBezTo>
                  <a:cubicBezTo>
                    <a:pt x="48" y="110"/>
                    <a:pt x="42" y="108"/>
                    <a:pt x="36" y="104"/>
                  </a:cubicBezTo>
                  <a:cubicBezTo>
                    <a:pt x="36" y="104"/>
                    <a:pt x="36" y="104"/>
                    <a:pt x="36" y="104"/>
                  </a:cubicBezTo>
                  <a:cubicBezTo>
                    <a:pt x="35" y="104"/>
                    <a:pt x="35" y="104"/>
                    <a:pt x="34" y="104"/>
                  </a:cubicBezTo>
                  <a:cubicBezTo>
                    <a:pt x="32" y="106"/>
                    <a:pt x="30" y="108"/>
                    <a:pt x="28" y="111"/>
                  </a:cubicBezTo>
                  <a:cubicBezTo>
                    <a:pt x="28" y="111"/>
                    <a:pt x="28" y="111"/>
                    <a:pt x="28" y="111"/>
                  </a:cubicBezTo>
                  <a:cubicBezTo>
                    <a:pt x="28" y="111"/>
                    <a:pt x="28" y="111"/>
                    <a:pt x="28" y="111"/>
                  </a:cubicBezTo>
                  <a:cubicBezTo>
                    <a:pt x="23" y="107"/>
                    <a:pt x="19" y="103"/>
                    <a:pt x="16" y="98"/>
                  </a:cubicBezTo>
                  <a:cubicBezTo>
                    <a:pt x="18" y="96"/>
                    <a:pt x="20" y="94"/>
                    <a:pt x="22" y="92"/>
                  </a:cubicBezTo>
                  <a:cubicBezTo>
                    <a:pt x="23" y="91"/>
                    <a:pt x="23" y="91"/>
                    <a:pt x="22" y="90"/>
                  </a:cubicBezTo>
                  <a:cubicBezTo>
                    <a:pt x="19" y="85"/>
                    <a:pt x="16" y="79"/>
                    <a:pt x="15" y="72"/>
                  </a:cubicBezTo>
                  <a:cubicBezTo>
                    <a:pt x="15" y="72"/>
                    <a:pt x="14" y="71"/>
                    <a:pt x="14" y="71"/>
                  </a:cubicBezTo>
                  <a:cubicBezTo>
                    <a:pt x="11" y="71"/>
                    <a:pt x="8" y="71"/>
                    <a:pt x="5" y="71"/>
                  </a:cubicBezTo>
                  <a:cubicBezTo>
                    <a:pt x="4" y="68"/>
                    <a:pt x="4" y="66"/>
                    <a:pt x="4" y="63"/>
                  </a:cubicBezTo>
                  <a:cubicBezTo>
                    <a:pt x="4" y="60"/>
                    <a:pt x="4" y="57"/>
                    <a:pt x="5" y="54"/>
                  </a:cubicBezTo>
                  <a:cubicBezTo>
                    <a:pt x="8" y="54"/>
                    <a:pt x="11" y="54"/>
                    <a:pt x="14" y="54"/>
                  </a:cubicBezTo>
                  <a:cubicBezTo>
                    <a:pt x="14" y="54"/>
                    <a:pt x="15" y="53"/>
                    <a:pt x="15" y="53"/>
                  </a:cubicBezTo>
                  <a:cubicBezTo>
                    <a:pt x="17" y="46"/>
                    <a:pt x="19" y="40"/>
                    <a:pt x="23" y="35"/>
                  </a:cubicBezTo>
                  <a:cubicBezTo>
                    <a:pt x="23" y="34"/>
                    <a:pt x="23" y="33"/>
                    <a:pt x="22" y="33"/>
                  </a:cubicBezTo>
                  <a:cubicBezTo>
                    <a:pt x="20" y="31"/>
                    <a:pt x="18" y="29"/>
                    <a:pt x="16" y="27"/>
                  </a:cubicBezTo>
                  <a:cubicBezTo>
                    <a:pt x="20" y="22"/>
                    <a:pt x="24" y="18"/>
                    <a:pt x="28" y="14"/>
                  </a:cubicBezTo>
                  <a:cubicBezTo>
                    <a:pt x="30" y="16"/>
                    <a:pt x="33" y="19"/>
                    <a:pt x="35" y="21"/>
                  </a:cubicBezTo>
                  <a:cubicBezTo>
                    <a:pt x="35" y="21"/>
                    <a:pt x="35" y="21"/>
                    <a:pt x="36" y="21"/>
                  </a:cubicBezTo>
                  <a:moveTo>
                    <a:pt x="64" y="0"/>
                  </a:moveTo>
                  <a:cubicBezTo>
                    <a:pt x="61" y="0"/>
                    <a:pt x="57" y="0"/>
                    <a:pt x="54" y="0"/>
                  </a:cubicBezTo>
                  <a:cubicBezTo>
                    <a:pt x="53" y="1"/>
                    <a:pt x="52" y="1"/>
                    <a:pt x="52" y="2"/>
                  </a:cubicBezTo>
                  <a:cubicBezTo>
                    <a:pt x="52" y="5"/>
                    <a:pt x="52" y="8"/>
                    <a:pt x="52" y="11"/>
                  </a:cubicBezTo>
                  <a:cubicBezTo>
                    <a:pt x="47" y="12"/>
                    <a:pt x="41" y="15"/>
                    <a:pt x="36" y="18"/>
                  </a:cubicBezTo>
                  <a:cubicBezTo>
                    <a:pt x="34" y="16"/>
                    <a:pt x="32" y="14"/>
                    <a:pt x="30" y="11"/>
                  </a:cubicBezTo>
                  <a:cubicBezTo>
                    <a:pt x="29" y="11"/>
                    <a:pt x="29" y="11"/>
                    <a:pt x="28" y="11"/>
                  </a:cubicBezTo>
                  <a:cubicBezTo>
                    <a:pt x="28" y="11"/>
                    <a:pt x="28" y="11"/>
                    <a:pt x="28" y="11"/>
                  </a:cubicBezTo>
                  <a:cubicBezTo>
                    <a:pt x="22" y="15"/>
                    <a:pt x="17" y="20"/>
                    <a:pt x="13" y="26"/>
                  </a:cubicBezTo>
                  <a:cubicBezTo>
                    <a:pt x="13" y="26"/>
                    <a:pt x="13" y="27"/>
                    <a:pt x="13" y="27"/>
                  </a:cubicBezTo>
                  <a:cubicBezTo>
                    <a:pt x="13" y="27"/>
                    <a:pt x="13" y="27"/>
                    <a:pt x="13" y="27"/>
                  </a:cubicBezTo>
                  <a:cubicBezTo>
                    <a:pt x="13" y="30"/>
                    <a:pt x="12" y="33"/>
                    <a:pt x="12" y="36"/>
                  </a:cubicBezTo>
                  <a:cubicBezTo>
                    <a:pt x="12" y="36"/>
                    <a:pt x="12" y="36"/>
                    <a:pt x="12" y="36"/>
                  </a:cubicBezTo>
                  <a:cubicBezTo>
                    <a:pt x="12" y="36"/>
                    <a:pt x="12" y="36"/>
                    <a:pt x="12" y="36"/>
                  </a:cubicBezTo>
                  <a:cubicBezTo>
                    <a:pt x="11" y="36"/>
                    <a:pt x="11" y="36"/>
                    <a:pt x="11" y="36"/>
                  </a:cubicBezTo>
                  <a:cubicBezTo>
                    <a:pt x="12" y="37"/>
                    <a:pt x="12" y="37"/>
                    <a:pt x="12" y="37"/>
                  </a:cubicBezTo>
                  <a:cubicBezTo>
                    <a:pt x="11" y="38"/>
                    <a:pt x="11" y="38"/>
                    <a:pt x="11" y="38"/>
                  </a:cubicBezTo>
                  <a:cubicBezTo>
                    <a:pt x="11" y="38"/>
                    <a:pt x="12" y="39"/>
                    <a:pt x="12" y="39"/>
                  </a:cubicBezTo>
                  <a:cubicBezTo>
                    <a:pt x="13" y="40"/>
                    <a:pt x="14" y="41"/>
                    <a:pt x="15" y="43"/>
                  </a:cubicBezTo>
                  <a:cubicBezTo>
                    <a:pt x="14" y="45"/>
                    <a:pt x="13" y="48"/>
                    <a:pt x="13" y="51"/>
                  </a:cubicBezTo>
                  <a:cubicBezTo>
                    <a:pt x="10" y="51"/>
                    <a:pt x="6" y="51"/>
                    <a:pt x="3" y="51"/>
                  </a:cubicBezTo>
                  <a:cubicBezTo>
                    <a:pt x="3" y="51"/>
                    <a:pt x="2" y="51"/>
                    <a:pt x="2" y="52"/>
                  </a:cubicBezTo>
                  <a:cubicBezTo>
                    <a:pt x="2" y="53"/>
                    <a:pt x="2" y="53"/>
                    <a:pt x="2" y="54"/>
                  </a:cubicBezTo>
                  <a:cubicBezTo>
                    <a:pt x="1" y="54"/>
                    <a:pt x="1" y="54"/>
                    <a:pt x="1" y="55"/>
                  </a:cubicBezTo>
                  <a:cubicBezTo>
                    <a:pt x="0" y="59"/>
                    <a:pt x="0" y="66"/>
                    <a:pt x="0" y="72"/>
                  </a:cubicBezTo>
                  <a:cubicBezTo>
                    <a:pt x="0" y="77"/>
                    <a:pt x="0" y="81"/>
                    <a:pt x="1" y="84"/>
                  </a:cubicBezTo>
                  <a:cubicBezTo>
                    <a:pt x="1" y="85"/>
                    <a:pt x="1" y="85"/>
                    <a:pt x="1" y="85"/>
                  </a:cubicBezTo>
                  <a:cubicBezTo>
                    <a:pt x="1" y="85"/>
                    <a:pt x="1" y="85"/>
                    <a:pt x="1" y="85"/>
                  </a:cubicBezTo>
                  <a:cubicBezTo>
                    <a:pt x="1" y="85"/>
                    <a:pt x="2" y="85"/>
                    <a:pt x="2" y="85"/>
                  </a:cubicBezTo>
                  <a:cubicBezTo>
                    <a:pt x="5" y="85"/>
                    <a:pt x="8" y="85"/>
                    <a:pt x="11" y="85"/>
                  </a:cubicBezTo>
                  <a:cubicBezTo>
                    <a:pt x="12" y="89"/>
                    <a:pt x="13" y="92"/>
                    <a:pt x="15" y="95"/>
                  </a:cubicBezTo>
                  <a:cubicBezTo>
                    <a:pt x="14" y="96"/>
                    <a:pt x="14" y="96"/>
                    <a:pt x="13" y="97"/>
                  </a:cubicBezTo>
                  <a:cubicBezTo>
                    <a:pt x="13" y="97"/>
                    <a:pt x="12" y="98"/>
                    <a:pt x="12" y="98"/>
                  </a:cubicBezTo>
                  <a:cubicBezTo>
                    <a:pt x="12" y="99"/>
                    <a:pt x="12" y="99"/>
                    <a:pt x="12" y="99"/>
                  </a:cubicBezTo>
                  <a:cubicBezTo>
                    <a:pt x="12" y="102"/>
                    <a:pt x="12" y="106"/>
                    <a:pt x="11" y="109"/>
                  </a:cubicBezTo>
                  <a:cubicBezTo>
                    <a:pt x="11" y="109"/>
                    <a:pt x="11" y="109"/>
                    <a:pt x="11" y="109"/>
                  </a:cubicBezTo>
                  <a:cubicBezTo>
                    <a:pt x="11" y="110"/>
                    <a:pt x="11" y="110"/>
                    <a:pt x="11" y="110"/>
                  </a:cubicBezTo>
                  <a:cubicBezTo>
                    <a:pt x="11" y="111"/>
                    <a:pt x="12" y="112"/>
                    <a:pt x="12" y="112"/>
                  </a:cubicBezTo>
                  <a:cubicBezTo>
                    <a:pt x="13" y="112"/>
                    <a:pt x="13" y="112"/>
                    <a:pt x="13" y="112"/>
                  </a:cubicBezTo>
                  <a:cubicBezTo>
                    <a:pt x="16" y="117"/>
                    <a:pt x="20" y="121"/>
                    <a:pt x="25" y="125"/>
                  </a:cubicBezTo>
                  <a:cubicBezTo>
                    <a:pt x="26" y="125"/>
                    <a:pt x="26" y="125"/>
                    <a:pt x="27" y="125"/>
                  </a:cubicBezTo>
                  <a:cubicBezTo>
                    <a:pt x="27" y="125"/>
                    <a:pt x="27" y="125"/>
                    <a:pt x="27" y="125"/>
                  </a:cubicBezTo>
                  <a:cubicBezTo>
                    <a:pt x="28" y="125"/>
                    <a:pt x="28" y="125"/>
                    <a:pt x="28" y="125"/>
                  </a:cubicBezTo>
                  <a:cubicBezTo>
                    <a:pt x="30" y="123"/>
                    <a:pt x="32" y="121"/>
                    <a:pt x="35" y="119"/>
                  </a:cubicBezTo>
                  <a:cubicBezTo>
                    <a:pt x="40" y="122"/>
                    <a:pt x="44" y="124"/>
                    <a:pt x="50" y="125"/>
                  </a:cubicBezTo>
                  <a:cubicBezTo>
                    <a:pt x="50" y="129"/>
                    <a:pt x="51" y="131"/>
                    <a:pt x="51" y="135"/>
                  </a:cubicBezTo>
                  <a:cubicBezTo>
                    <a:pt x="51" y="136"/>
                    <a:pt x="52" y="136"/>
                    <a:pt x="53" y="136"/>
                  </a:cubicBezTo>
                  <a:cubicBezTo>
                    <a:pt x="56" y="137"/>
                    <a:pt x="59" y="137"/>
                    <a:pt x="63" y="137"/>
                  </a:cubicBezTo>
                  <a:cubicBezTo>
                    <a:pt x="66" y="137"/>
                    <a:pt x="70" y="137"/>
                    <a:pt x="73" y="136"/>
                  </a:cubicBezTo>
                  <a:cubicBezTo>
                    <a:pt x="74" y="136"/>
                    <a:pt x="75" y="135"/>
                    <a:pt x="75" y="135"/>
                  </a:cubicBezTo>
                  <a:cubicBezTo>
                    <a:pt x="75" y="132"/>
                    <a:pt x="75" y="129"/>
                    <a:pt x="76" y="125"/>
                  </a:cubicBezTo>
                  <a:cubicBezTo>
                    <a:pt x="81" y="124"/>
                    <a:pt x="86" y="122"/>
                    <a:pt x="91" y="119"/>
                  </a:cubicBezTo>
                  <a:cubicBezTo>
                    <a:pt x="93" y="121"/>
                    <a:pt x="96" y="123"/>
                    <a:pt x="98" y="125"/>
                  </a:cubicBezTo>
                  <a:cubicBezTo>
                    <a:pt x="98" y="125"/>
                    <a:pt x="98" y="126"/>
                    <a:pt x="99" y="126"/>
                  </a:cubicBezTo>
                  <a:cubicBezTo>
                    <a:pt x="99" y="126"/>
                    <a:pt x="99" y="125"/>
                    <a:pt x="100" y="125"/>
                  </a:cubicBezTo>
                  <a:cubicBezTo>
                    <a:pt x="105" y="121"/>
                    <a:pt x="110" y="116"/>
                    <a:pt x="114" y="111"/>
                  </a:cubicBezTo>
                  <a:cubicBezTo>
                    <a:pt x="115" y="110"/>
                    <a:pt x="115" y="110"/>
                    <a:pt x="115" y="110"/>
                  </a:cubicBezTo>
                  <a:cubicBezTo>
                    <a:pt x="115" y="106"/>
                    <a:pt x="115" y="103"/>
                    <a:pt x="116" y="98"/>
                  </a:cubicBezTo>
                  <a:cubicBezTo>
                    <a:pt x="116" y="98"/>
                    <a:pt x="116" y="98"/>
                    <a:pt x="116" y="98"/>
                  </a:cubicBezTo>
                  <a:cubicBezTo>
                    <a:pt x="116" y="98"/>
                    <a:pt x="116" y="98"/>
                    <a:pt x="116" y="98"/>
                  </a:cubicBezTo>
                  <a:cubicBezTo>
                    <a:pt x="115" y="97"/>
                    <a:pt x="115" y="97"/>
                    <a:pt x="115" y="97"/>
                  </a:cubicBezTo>
                  <a:cubicBezTo>
                    <a:pt x="115" y="97"/>
                    <a:pt x="115" y="97"/>
                    <a:pt x="115" y="97"/>
                  </a:cubicBezTo>
                  <a:cubicBezTo>
                    <a:pt x="114" y="96"/>
                    <a:pt x="113" y="95"/>
                    <a:pt x="112" y="94"/>
                  </a:cubicBezTo>
                  <a:cubicBezTo>
                    <a:pt x="114" y="90"/>
                    <a:pt x="115" y="88"/>
                    <a:pt x="116" y="87"/>
                  </a:cubicBezTo>
                  <a:cubicBezTo>
                    <a:pt x="117" y="86"/>
                    <a:pt x="117" y="86"/>
                    <a:pt x="117" y="86"/>
                  </a:cubicBezTo>
                  <a:cubicBezTo>
                    <a:pt x="118" y="85"/>
                    <a:pt x="119" y="85"/>
                    <a:pt x="120" y="85"/>
                  </a:cubicBezTo>
                  <a:cubicBezTo>
                    <a:pt x="120" y="85"/>
                    <a:pt x="120" y="85"/>
                    <a:pt x="120" y="85"/>
                  </a:cubicBezTo>
                  <a:cubicBezTo>
                    <a:pt x="121" y="85"/>
                    <a:pt x="122" y="85"/>
                    <a:pt x="124" y="85"/>
                  </a:cubicBezTo>
                  <a:cubicBezTo>
                    <a:pt x="124" y="85"/>
                    <a:pt x="124" y="85"/>
                    <a:pt x="124" y="85"/>
                  </a:cubicBezTo>
                  <a:cubicBezTo>
                    <a:pt x="124" y="85"/>
                    <a:pt x="125" y="85"/>
                    <a:pt x="125" y="84"/>
                  </a:cubicBezTo>
                  <a:cubicBezTo>
                    <a:pt x="126" y="80"/>
                    <a:pt x="126" y="77"/>
                    <a:pt x="126" y="73"/>
                  </a:cubicBezTo>
                  <a:cubicBezTo>
                    <a:pt x="127" y="69"/>
                    <a:pt x="127" y="66"/>
                    <a:pt x="127" y="63"/>
                  </a:cubicBezTo>
                  <a:cubicBezTo>
                    <a:pt x="127" y="59"/>
                    <a:pt x="127" y="56"/>
                    <a:pt x="126" y="52"/>
                  </a:cubicBezTo>
                  <a:cubicBezTo>
                    <a:pt x="126" y="51"/>
                    <a:pt x="125" y="51"/>
                    <a:pt x="125" y="51"/>
                  </a:cubicBezTo>
                  <a:cubicBezTo>
                    <a:pt x="122" y="51"/>
                    <a:pt x="119" y="51"/>
                    <a:pt x="116" y="51"/>
                  </a:cubicBezTo>
                  <a:cubicBezTo>
                    <a:pt x="115" y="47"/>
                    <a:pt x="114" y="44"/>
                    <a:pt x="112" y="40"/>
                  </a:cubicBezTo>
                  <a:cubicBezTo>
                    <a:pt x="113" y="40"/>
                    <a:pt x="113" y="39"/>
                    <a:pt x="114" y="39"/>
                  </a:cubicBezTo>
                  <a:cubicBezTo>
                    <a:pt x="115" y="39"/>
                    <a:pt x="115" y="38"/>
                    <a:pt x="115" y="37"/>
                  </a:cubicBezTo>
                  <a:cubicBezTo>
                    <a:pt x="115" y="36"/>
                    <a:pt x="115" y="35"/>
                    <a:pt x="115" y="34"/>
                  </a:cubicBezTo>
                  <a:cubicBezTo>
                    <a:pt x="115" y="32"/>
                    <a:pt x="115" y="30"/>
                    <a:pt x="115" y="29"/>
                  </a:cubicBezTo>
                  <a:cubicBezTo>
                    <a:pt x="115" y="28"/>
                    <a:pt x="116" y="28"/>
                    <a:pt x="116" y="28"/>
                  </a:cubicBezTo>
                  <a:cubicBezTo>
                    <a:pt x="115" y="27"/>
                    <a:pt x="115" y="27"/>
                    <a:pt x="115" y="27"/>
                  </a:cubicBezTo>
                  <a:cubicBezTo>
                    <a:pt x="116" y="27"/>
                    <a:pt x="116" y="26"/>
                    <a:pt x="115" y="26"/>
                  </a:cubicBezTo>
                  <a:cubicBezTo>
                    <a:pt x="115" y="26"/>
                    <a:pt x="115" y="26"/>
                    <a:pt x="115" y="26"/>
                  </a:cubicBezTo>
                  <a:cubicBezTo>
                    <a:pt x="115" y="25"/>
                    <a:pt x="115" y="25"/>
                    <a:pt x="114" y="24"/>
                  </a:cubicBezTo>
                  <a:cubicBezTo>
                    <a:pt x="114" y="24"/>
                    <a:pt x="114" y="24"/>
                    <a:pt x="114" y="24"/>
                  </a:cubicBezTo>
                  <a:cubicBezTo>
                    <a:pt x="113" y="23"/>
                    <a:pt x="113" y="22"/>
                    <a:pt x="112" y="21"/>
                  </a:cubicBezTo>
                  <a:cubicBezTo>
                    <a:pt x="112" y="21"/>
                    <a:pt x="111" y="20"/>
                    <a:pt x="110" y="19"/>
                  </a:cubicBezTo>
                  <a:cubicBezTo>
                    <a:pt x="108" y="18"/>
                    <a:pt x="106" y="16"/>
                    <a:pt x="105" y="14"/>
                  </a:cubicBezTo>
                  <a:cubicBezTo>
                    <a:pt x="104" y="13"/>
                    <a:pt x="103" y="13"/>
                    <a:pt x="102" y="12"/>
                  </a:cubicBezTo>
                  <a:cubicBezTo>
                    <a:pt x="102" y="12"/>
                    <a:pt x="101" y="12"/>
                    <a:pt x="101" y="11"/>
                  </a:cubicBezTo>
                  <a:cubicBezTo>
                    <a:pt x="101" y="11"/>
                    <a:pt x="101" y="11"/>
                    <a:pt x="100" y="11"/>
                  </a:cubicBezTo>
                  <a:cubicBezTo>
                    <a:pt x="100" y="11"/>
                    <a:pt x="100" y="11"/>
                    <a:pt x="100" y="11"/>
                  </a:cubicBezTo>
                  <a:cubicBezTo>
                    <a:pt x="100" y="11"/>
                    <a:pt x="99" y="11"/>
                    <a:pt x="99" y="11"/>
                  </a:cubicBezTo>
                  <a:cubicBezTo>
                    <a:pt x="99" y="11"/>
                    <a:pt x="99" y="11"/>
                    <a:pt x="99" y="11"/>
                  </a:cubicBezTo>
                  <a:cubicBezTo>
                    <a:pt x="97" y="14"/>
                    <a:pt x="94" y="16"/>
                    <a:pt x="92" y="18"/>
                  </a:cubicBezTo>
                  <a:cubicBezTo>
                    <a:pt x="87" y="15"/>
                    <a:pt x="82" y="12"/>
                    <a:pt x="76" y="11"/>
                  </a:cubicBezTo>
                  <a:cubicBezTo>
                    <a:pt x="76" y="8"/>
                    <a:pt x="76" y="5"/>
                    <a:pt x="76" y="2"/>
                  </a:cubicBezTo>
                  <a:cubicBezTo>
                    <a:pt x="76" y="1"/>
                    <a:pt x="75" y="1"/>
                    <a:pt x="74" y="0"/>
                  </a:cubicBezTo>
                  <a:cubicBezTo>
                    <a:pt x="71" y="0"/>
                    <a:pt x="68" y="0"/>
                    <a:pt x="6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 name="Freeform 743"/>
            <p:cNvSpPr>
              <a:spLocks noEditPoints="1"/>
            </p:cNvSpPr>
            <p:nvPr/>
          </p:nvSpPr>
          <p:spPr bwMode="auto">
            <a:xfrm>
              <a:off x="3300" y="1114"/>
              <a:ext cx="140" cy="140"/>
            </a:xfrm>
            <a:custGeom>
              <a:avLst/>
              <a:gdLst>
                <a:gd name="T0" fmla="*/ 56 w 59"/>
                <a:gd name="T1" fmla="*/ 30 h 59"/>
                <a:gd name="T2" fmla="*/ 54 w 59"/>
                <a:gd name="T3" fmla="*/ 29 h 59"/>
                <a:gd name="T4" fmla="*/ 55 w 59"/>
                <a:gd name="T5" fmla="*/ 28 h 59"/>
                <a:gd name="T6" fmla="*/ 53 w 59"/>
                <a:gd name="T7" fmla="*/ 26 h 59"/>
                <a:gd name="T8" fmla="*/ 53 w 59"/>
                <a:gd name="T9" fmla="*/ 26 h 59"/>
                <a:gd name="T10" fmla="*/ 54 w 59"/>
                <a:gd name="T11" fmla="*/ 21 h 59"/>
                <a:gd name="T12" fmla="*/ 51 w 59"/>
                <a:gd name="T13" fmla="*/ 21 h 59"/>
                <a:gd name="T14" fmla="*/ 53 w 59"/>
                <a:gd name="T15" fmla="*/ 20 h 59"/>
                <a:gd name="T16" fmla="*/ 49 w 59"/>
                <a:gd name="T17" fmla="*/ 19 h 59"/>
                <a:gd name="T18" fmla="*/ 50 w 59"/>
                <a:gd name="T19" fmla="*/ 20 h 59"/>
                <a:gd name="T20" fmla="*/ 46 w 59"/>
                <a:gd name="T21" fmla="*/ 16 h 59"/>
                <a:gd name="T22" fmla="*/ 48 w 59"/>
                <a:gd name="T23" fmla="*/ 18 h 59"/>
                <a:gd name="T24" fmla="*/ 47 w 59"/>
                <a:gd name="T25" fmla="*/ 11 h 59"/>
                <a:gd name="T26" fmla="*/ 45 w 59"/>
                <a:gd name="T27" fmla="*/ 15 h 59"/>
                <a:gd name="T28" fmla="*/ 3 w 59"/>
                <a:gd name="T29" fmla="*/ 28 h 59"/>
                <a:gd name="T30" fmla="*/ 12 w 59"/>
                <a:gd name="T31" fmla="*/ 16 h 59"/>
                <a:gd name="T32" fmla="*/ 45 w 59"/>
                <a:gd name="T33" fmla="*/ 19 h 59"/>
                <a:gd name="T34" fmla="*/ 53 w 59"/>
                <a:gd name="T35" fmla="*/ 41 h 59"/>
                <a:gd name="T36" fmla="*/ 30 w 59"/>
                <a:gd name="T37" fmla="*/ 56 h 59"/>
                <a:gd name="T38" fmla="*/ 40 w 59"/>
                <a:gd name="T39" fmla="*/ 12 h 59"/>
                <a:gd name="T40" fmla="*/ 46 w 59"/>
                <a:gd name="T41" fmla="*/ 10 h 59"/>
                <a:gd name="T42" fmla="*/ 6 w 59"/>
                <a:gd name="T43" fmla="*/ 17 h 59"/>
                <a:gd name="T44" fmla="*/ 9 w 59"/>
                <a:gd name="T45" fmla="*/ 15 h 59"/>
                <a:gd name="T46" fmla="*/ 15 w 59"/>
                <a:gd name="T47" fmla="*/ 7 h 59"/>
                <a:gd name="T48" fmla="*/ 39 w 59"/>
                <a:gd name="T49" fmla="*/ 11 h 59"/>
                <a:gd name="T50" fmla="*/ 43 w 59"/>
                <a:gd name="T51" fmla="*/ 8 h 59"/>
                <a:gd name="T52" fmla="*/ 34 w 59"/>
                <a:gd name="T53" fmla="*/ 9 h 59"/>
                <a:gd name="T54" fmla="*/ 41 w 59"/>
                <a:gd name="T55" fmla="*/ 6 h 59"/>
                <a:gd name="T56" fmla="*/ 31 w 59"/>
                <a:gd name="T57" fmla="*/ 8 h 59"/>
                <a:gd name="T58" fmla="*/ 36 w 59"/>
                <a:gd name="T59" fmla="*/ 5 h 59"/>
                <a:gd name="T60" fmla="*/ 19 w 59"/>
                <a:gd name="T61" fmla="*/ 5 h 59"/>
                <a:gd name="T62" fmla="*/ 13 w 59"/>
                <a:gd name="T63" fmla="*/ 12 h 59"/>
                <a:gd name="T64" fmla="*/ 34 w 59"/>
                <a:gd name="T65" fmla="*/ 3 h 59"/>
                <a:gd name="T66" fmla="*/ 27 w 59"/>
                <a:gd name="T67" fmla="*/ 8 h 59"/>
                <a:gd name="T68" fmla="*/ 26 w 59"/>
                <a:gd name="T69" fmla="*/ 3 h 59"/>
                <a:gd name="T70" fmla="*/ 19 w 59"/>
                <a:gd name="T71" fmla="*/ 9 h 59"/>
                <a:gd name="T72" fmla="*/ 29 w 59"/>
                <a:gd name="T73" fmla="*/ 3 h 59"/>
                <a:gd name="T74" fmla="*/ 23 w 59"/>
                <a:gd name="T75" fmla="*/ 8 h 59"/>
                <a:gd name="T76" fmla="*/ 12 w 59"/>
                <a:gd name="T77" fmla="*/ 5 h 59"/>
                <a:gd name="T78" fmla="*/ 30 w 59"/>
                <a:gd name="T79" fmla="*/ 59 h 59"/>
                <a:gd name="T80" fmla="*/ 45 w 59"/>
                <a:gd name="T81" fmla="*/ 54 h 59"/>
                <a:gd name="T82" fmla="*/ 46 w 59"/>
                <a:gd name="T83" fmla="*/ 53 h 59"/>
                <a:gd name="T84" fmla="*/ 48 w 59"/>
                <a:gd name="T85" fmla="*/ 52 h 59"/>
                <a:gd name="T86" fmla="*/ 48 w 59"/>
                <a:gd name="T87" fmla="*/ 52 h 59"/>
                <a:gd name="T88" fmla="*/ 48 w 59"/>
                <a:gd name="T89" fmla="*/ 52 h 59"/>
                <a:gd name="T90" fmla="*/ 48 w 59"/>
                <a:gd name="T91" fmla="*/ 52 h 59"/>
                <a:gd name="T92" fmla="*/ 59 w 59"/>
                <a:gd name="T93" fmla="*/ 31 h 59"/>
                <a:gd name="T94" fmla="*/ 29 w 59"/>
                <a:gd name="T9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 h="59">
                  <a:moveTo>
                    <a:pt x="56" y="32"/>
                  </a:moveTo>
                  <a:cubicBezTo>
                    <a:pt x="55" y="32"/>
                    <a:pt x="55" y="31"/>
                    <a:pt x="55" y="30"/>
                  </a:cubicBezTo>
                  <a:cubicBezTo>
                    <a:pt x="56" y="30"/>
                    <a:pt x="56" y="30"/>
                    <a:pt x="56" y="30"/>
                  </a:cubicBezTo>
                  <a:cubicBezTo>
                    <a:pt x="56" y="31"/>
                    <a:pt x="56" y="31"/>
                    <a:pt x="56" y="31"/>
                  </a:cubicBezTo>
                  <a:cubicBezTo>
                    <a:pt x="56" y="31"/>
                    <a:pt x="56" y="32"/>
                    <a:pt x="56" y="32"/>
                  </a:cubicBezTo>
                  <a:moveTo>
                    <a:pt x="54" y="29"/>
                  </a:moveTo>
                  <a:cubicBezTo>
                    <a:pt x="54" y="28"/>
                    <a:pt x="54" y="28"/>
                    <a:pt x="54" y="28"/>
                  </a:cubicBezTo>
                  <a:cubicBezTo>
                    <a:pt x="54" y="27"/>
                    <a:pt x="55" y="27"/>
                    <a:pt x="55" y="27"/>
                  </a:cubicBezTo>
                  <a:cubicBezTo>
                    <a:pt x="55" y="27"/>
                    <a:pt x="55" y="28"/>
                    <a:pt x="55" y="28"/>
                  </a:cubicBezTo>
                  <a:cubicBezTo>
                    <a:pt x="54" y="29"/>
                    <a:pt x="54" y="29"/>
                    <a:pt x="54" y="29"/>
                  </a:cubicBezTo>
                  <a:moveTo>
                    <a:pt x="53" y="26"/>
                  </a:moveTo>
                  <a:cubicBezTo>
                    <a:pt x="53" y="26"/>
                    <a:pt x="53" y="26"/>
                    <a:pt x="53" y="26"/>
                  </a:cubicBezTo>
                  <a:cubicBezTo>
                    <a:pt x="54" y="25"/>
                    <a:pt x="54" y="25"/>
                    <a:pt x="55" y="25"/>
                  </a:cubicBezTo>
                  <a:cubicBezTo>
                    <a:pt x="55" y="25"/>
                    <a:pt x="55" y="25"/>
                    <a:pt x="55" y="25"/>
                  </a:cubicBezTo>
                  <a:cubicBezTo>
                    <a:pt x="55" y="26"/>
                    <a:pt x="54" y="26"/>
                    <a:pt x="53" y="26"/>
                  </a:cubicBezTo>
                  <a:moveTo>
                    <a:pt x="52" y="24"/>
                  </a:moveTo>
                  <a:cubicBezTo>
                    <a:pt x="52" y="24"/>
                    <a:pt x="52" y="23"/>
                    <a:pt x="52" y="23"/>
                  </a:cubicBezTo>
                  <a:cubicBezTo>
                    <a:pt x="52" y="22"/>
                    <a:pt x="53" y="22"/>
                    <a:pt x="54" y="21"/>
                  </a:cubicBezTo>
                  <a:cubicBezTo>
                    <a:pt x="54" y="22"/>
                    <a:pt x="54" y="22"/>
                    <a:pt x="54" y="23"/>
                  </a:cubicBezTo>
                  <a:cubicBezTo>
                    <a:pt x="54" y="23"/>
                    <a:pt x="53" y="24"/>
                    <a:pt x="52" y="24"/>
                  </a:cubicBezTo>
                  <a:moveTo>
                    <a:pt x="51" y="21"/>
                  </a:moveTo>
                  <a:cubicBezTo>
                    <a:pt x="50" y="21"/>
                    <a:pt x="50" y="21"/>
                    <a:pt x="50" y="21"/>
                  </a:cubicBezTo>
                  <a:cubicBezTo>
                    <a:pt x="51" y="20"/>
                    <a:pt x="52" y="20"/>
                    <a:pt x="53" y="19"/>
                  </a:cubicBezTo>
                  <a:cubicBezTo>
                    <a:pt x="53" y="20"/>
                    <a:pt x="53" y="20"/>
                    <a:pt x="53" y="20"/>
                  </a:cubicBezTo>
                  <a:cubicBezTo>
                    <a:pt x="52" y="20"/>
                    <a:pt x="52" y="21"/>
                    <a:pt x="51" y="21"/>
                  </a:cubicBezTo>
                  <a:moveTo>
                    <a:pt x="50" y="20"/>
                  </a:moveTo>
                  <a:cubicBezTo>
                    <a:pt x="49" y="19"/>
                    <a:pt x="49" y="19"/>
                    <a:pt x="49" y="19"/>
                  </a:cubicBezTo>
                  <a:cubicBezTo>
                    <a:pt x="50" y="18"/>
                    <a:pt x="51" y="18"/>
                    <a:pt x="52" y="17"/>
                  </a:cubicBezTo>
                  <a:cubicBezTo>
                    <a:pt x="52" y="17"/>
                    <a:pt x="52" y="18"/>
                    <a:pt x="52" y="18"/>
                  </a:cubicBezTo>
                  <a:cubicBezTo>
                    <a:pt x="51" y="19"/>
                    <a:pt x="50" y="19"/>
                    <a:pt x="50" y="20"/>
                  </a:cubicBezTo>
                  <a:moveTo>
                    <a:pt x="48" y="18"/>
                  </a:moveTo>
                  <a:cubicBezTo>
                    <a:pt x="48" y="17"/>
                    <a:pt x="48" y="17"/>
                    <a:pt x="48" y="17"/>
                  </a:cubicBezTo>
                  <a:cubicBezTo>
                    <a:pt x="47" y="17"/>
                    <a:pt x="47" y="17"/>
                    <a:pt x="46" y="16"/>
                  </a:cubicBezTo>
                  <a:cubicBezTo>
                    <a:pt x="47" y="15"/>
                    <a:pt x="49" y="15"/>
                    <a:pt x="50" y="14"/>
                  </a:cubicBezTo>
                  <a:cubicBezTo>
                    <a:pt x="50" y="15"/>
                    <a:pt x="51" y="15"/>
                    <a:pt x="51" y="16"/>
                  </a:cubicBezTo>
                  <a:cubicBezTo>
                    <a:pt x="50" y="16"/>
                    <a:pt x="49" y="17"/>
                    <a:pt x="48" y="18"/>
                  </a:cubicBezTo>
                  <a:moveTo>
                    <a:pt x="45" y="15"/>
                  </a:moveTo>
                  <a:cubicBezTo>
                    <a:pt x="45" y="15"/>
                    <a:pt x="44" y="14"/>
                    <a:pt x="43" y="14"/>
                  </a:cubicBezTo>
                  <a:cubicBezTo>
                    <a:pt x="45" y="13"/>
                    <a:pt x="46" y="12"/>
                    <a:pt x="47" y="11"/>
                  </a:cubicBezTo>
                  <a:cubicBezTo>
                    <a:pt x="48" y="11"/>
                    <a:pt x="48" y="11"/>
                    <a:pt x="48" y="11"/>
                  </a:cubicBezTo>
                  <a:cubicBezTo>
                    <a:pt x="48" y="12"/>
                    <a:pt x="49" y="12"/>
                    <a:pt x="49" y="13"/>
                  </a:cubicBezTo>
                  <a:cubicBezTo>
                    <a:pt x="48" y="14"/>
                    <a:pt x="46" y="14"/>
                    <a:pt x="45" y="15"/>
                  </a:cubicBezTo>
                  <a:moveTo>
                    <a:pt x="30" y="56"/>
                  </a:moveTo>
                  <a:cubicBezTo>
                    <a:pt x="23" y="56"/>
                    <a:pt x="16" y="52"/>
                    <a:pt x="11" y="47"/>
                  </a:cubicBezTo>
                  <a:cubicBezTo>
                    <a:pt x="6" y="42"/>
                    <a:pt x="3" y="35"/>
                    <a:pt x="3" y="28"/>
                  </a:cubicBezTo>
                  <a:cubicBezTo>
                    <a:pt x="3" y="27"/>
                    <a:pt x="3" y="26"/>
                    <a:pt x="3" y="25"/>
                  </a:cubicBezTo>
                  <a:cubicBezTo>
                    <a:pt x="4" y="24"/>
                    <a:pt x="4" y="24"/>
                    <a:pt x="4" y="24"/>
                  </a:cubicBezTo>
                  <a:cubicBezTo>
                    <a:pt x="6" y="21"/>
                    <a:pt x="8" y="18"/>
                    <a:pt x="12" y="16"/>
                  </a:cubicBezTo>
                  <a:cubicBezTo>
                    <a:pt x="17" y="12"/>
                    <a:pt x="22" y="11"/>
                    <a:pt x="27" y="11"/>
                  </a:cubicBezTo>
                  <a:cubicBezTo>
                    <a:pt x="27" y="11"/>
                    <a:pt x="27" y="11"/>
                    <a:pt x="27" y="11"/>
                  </a:cubicBezTo>
                  <a:cubicBezTo>
                    <a:pt x="34" y="11"/>
                    <a:pt x="41" y="14"/>
                    <a:pt x="45" y="19"/>
                  </a:cubicBezTo>
                  <a:cubicBezTo>
                    <a:pt x="50" y="25"/>
                    <a:pt x="53" y="32"/>
                    <a:pt x="53" y="39"/>
                  </a:cubicBezTo>
                  <a:cubicBezTo>
                    <a:pt x="53" y="39"/>
                    <a:pt x="53" y="40"/>
                    <a:pt x="53" y="41"/>
                  </a:cubicBezTo>
                  <a:cubicBezTo>
                    <a:pt x="53" y="41"/>
                    <a:pt x="53" y="41"/>
                    <a:pt x="53" y="41"/>
                  </a:cubicBezTo>
                  <a:cubicBezTo>
                    <a:pt x="52" y="44"/>
                    <a:pt x="49" y="48"/>
                    <a:pt x="45" y="51"/>
                  </a:cubicBezTo>
                  <a:cubicBezTo>
                    <a:pt x="45" y="51"/>
                    <a:pt x="45" y="51"/>
                    <a:pt x="45" y="51"/>
                  </a:cubicBezTo>
                  <a:cubicBezTo>
                    <a:pt x="40" y="54"/>
                    <a:pt x="35" y="56"/>
                    <a:pt x="30" y="56"/>
                  </a:cubicBezTo>
                  <a:cubicBezTo>
                    <a:pt x="30" y="56"/>
                    <a:pt x="30" y="56"/>
                    <a:pt x="30" y="56"/>
                  </a:cubicBezTo>
                  <a:moveTo>
                    <a:pt x="42" y="13"/>
                  </a:moveTo>
                  <a:cubicBezTo>
                    <a:pt x="41" y="12"/>
                    <a:pt x="41" y="12"/>
                    <a:pt x="40" y="12"/>
                  </a:cubicBezTo>
                  <a:cubicBezTo>
                    <a:pt x="42" y="11"/>
                    <a:pt x="43" y="10"/>
                    <a:pt x="45" y="9"/>
                  </a:cubicBezTo>
                  <a:cubicBezTo>
                    <a:pt x="45" y="9"/>
                    <a:pt x="45" y="9"/>
                    <a:pt x="45" y="9"/>
                  </a:cubicBezTo>
                  <a:cubicBezTo>
                    <a:pt x="45" y="9"/>
                    <a:pt x="46" y="9"/>
                    <a:pt x="46" y="10"/>
                  </a:cubicBezTo>
                  <a:cubicBezTo>
                    <a:pt x="45" y="11"/>
                    <a:pt x="43" y="12"/>
                    <a:pt x="42" y="13"/>
                  </a:cubicBezTo>
                  <a:moveTo>
                    <a:pt x="6" y="17"/>
                  </a:moveTo>
                  <a:cubicBezTo>
                    <a:pt x="6" y="17"/>
                    <a:pt x="6" y="17"/>
                    <a:pt x="6" y="17"/>
                  </a:cubicBezTo>
                  <a:cubicBezTo>
                    <a:pt x="8" y="14"/>
                    <a:pt x="11" y="12"/>
                    <a:pt x="13" y="9"/>
                  </a:cubicBezTo>
                  <a:cubicBezTo>
                    <a:pt x="14" y="8"/>
                    <a:pt x="14" y="8"/>
                    <a:pt x="14" y="8"/>
                  </a:cubicBezTo>
                  <a:cubicBezTo>
                    <a:pt x="12" y="10"/>
                    <a:pt x="10" y="12"/>
                    <a:pt x="9" y="15"/>
                  </a:cubicBezTo>
                  <a:cubicBezTo>
                    <a:pt x="8" y="15"/>
                    <a:pt x="7" y="16"/>
                    <a:pt x="6" y="17"/>
                  </a:cubicBezTo>
                  <a:moveTo>
                    <a:pt x="14" y="8"/>
                  </a:moveTo>
                  <a:cubicBezTo>
                    <a:pt x="15" y="7"/>
                    <a:pt x="15" y="7"/>
                    <a:pt x="15" y="7"/>
                  </a:cubicBezTo>
                  <a:cubicBezTo>
                    <a:pt x="15" y="7"/>
                    <a:pt x="15" y="7"/>
                    <a:pt x="15" y="7"/>
                  </a:cubicBezTo>
                  <a:cubicBezTo>
                    <a:pt x="15" y="7"/>
                    <a:pt x="14" y="8"/>
                    <a:pt x="14" y="8"/>
                  </a:cubicBezTo>
                  <a:moveTo>
                    <a:pt x="39" y="11"/>
                  </a:moveTo>
                  <a:cubicBezTo>
                    <a:pt x="38" y="10"/>
                    <a:pt x="38" y="10"/>
                    <a:pt x="38" y="10"/>
                  </a:cubicBezTo>
                  <a:cubicBezTo>
                    <a:pt x="39" y="9"/>
                    <a:pt x="41" y="8"/>
                    <a:pt x="42" y="7"/>
                  </a:cubicBezTo>
                  <a:cubicBezTo>
                    <a:pt x="43" y="8"/>
                    <a:pt x="43" y="8"/>
                    <a:pt x="43" y="8"/>
                  </a:cubicBezTo>
                  <a:cubicBezTo>
                    <a:pt x="42" y="9"/>
                    <a:pt x="40" y="10"/>
                    <a:pt x="39" y="11"/>
                  </a:cubicBezTo>
                  <a:moveTo>
                    <a:pt x="36" y="10"/>
                  </a:moveTo>
                  <a:cubicBezTo>
                    <a:pt x="36" y="9"/>
                    <a:pt x="35" y="9"/>
                    <a:pt x="34" y="9"/>
                  </a:cubicBezTo>
                  <a:cubicBezTo>
                    <a:pt x="35" y="8"/>
                    <a:pt x="36" y="7"/>
                    <a:pt x="37" y="6"/>
                  </a:cubicBezTo>
                  <a:cubicBezTo>
                    <a:pt x="38" y="6"/>
                    <a:pt x="38" y="5"/>
                    <a:pt x="39" y="5"/>
                  </a:cubicBezTo>
                  <a:cubicBezTo>
                    <a:pt x="40" y="5"/>
                    <a:pt x="40" y="6"/>
                    <a:pt x="41" y="6"/>
                  </a:cubicBezTo>
                  <a:cubicBezTo>
                    <a:pt x="39" y="7"/>
                    <a:pt x="38" y="8"/>
                    <a:pt x="36" y="10"/>
                  </a:cubicBezTo>
                  <a:moveTo>
                    <a:pt x="33" y="9"/>
                  </a:moveTo>
                  <a:cubicBezTo>
                    <a:pt x="32" y="8"/>
                    <a:pt x="32" y="8"/>
                    <a:pt x="31" y="8"/>
                  </a:cubicBezTo>
                  <a:cubicBezTo>
                    <a:pt x="33" y="7"/>
                    <a:pt x="34" y="5"/>
                    <a:pt x="36" y="4"/>
                  </a:cubicBezTo>
                  <a:cubicBezTo>
                    <a:pt x="36" y="4"/>
                    <a:pt x="37" y="4"/>
                    <a:pt x="37" y="4"/>
                  </a:cubicBezTo>
                  <a:cubicBezTo>
                    <a:pt x="36" y="5"/>
                    <a:pt x="36" y="5"/>
                    <a:pt x="36" y="5"/>
                  </a:cubicBezTo>
                  <a:cubicBezTo>
                    <a:pt x="35" y="6"/>
                    <a:pt x="34" y="7"/>
                    <a:pt x="33" y="9"/>
                  </a:cubicBezTo>
                  <a:moveTo>
                    <a:pt x="13" y="12"/>
                  </a:moveTo>
                  <a:cubicBezTo>
                    <a:pt x="15" y="9"/>
                    <a:pt x="17" y="7"/>
                    <a:pt x="19" y="5"/>
                  </a:cubicBezTo>
                  <a:cubicBezTo>
                    <a:pt x="20" y="4"/>
                    <a:pt x="21" y="4"/>
                    <a:pt x="22" y="4"/>
                  </a:cubicBezTo>
                  <a:cubicBezTo>
                    <a:pt x="20" y="6"/>
                    <a:pt x="18" y="8"/>
                    <a:pt x="15" y="10"/>
                  </a:cubicBezTo>
                  <a:cubicBezTo>
                    <a:pt x="15" y="11"/>
                    <a:pt x="14" y="11"/>
                    <a:pt x="13" y="12"/>
                  </a:cubicBezTo>
                  <a:moveTo>
                    <a:pt x="27" y="8"/>
                  </a:moveTo>
                  <a:cubicBezTo>
                    <a:pt x="28" y="6"/>
                    <a:pt x="30" y="4"/>
                    <a:pt x="32" y="3"/>
                  </a:cubicBezTo>
                  <a:cubicBezTo>
                    <a:pt x="33" y="3"/>
                    <a:pt x="33" y="3"/>
                    <a:pt x="34" y="3"/>
                  </a:cubicBezTo>
                  <a:cubicBezTo>
                    <a:pt x="32" y="5"/>
                    <a:pt x="31" y="6"/>
                    <a:pt x="29" y="8"/>
                  </a:cubicBezTo>
                  <a:cubicBezTo>
                    <a:pt x="28" y="8"/>
                    <a:pt x="28" y="8"/>
                    <a:pt x="27" y="8"/>
                  </a:cubicBezTo>
                  <a:cubicBezTo>
                    <a:pt x="27" y="8"/>
                    <a:pt x="27" y="8"/>
                    <a:pt x="27" y="8"/>
                  </a:cubicBezTo>
                  <a:moveTo>
                    <a:pt x="19" y="9"/>
                  </a:moveTo>
                  <a:cubicBezTo>
                    <a:pt x="21" y="7"/>
                    <a:pt x="23" y="5"/>
                    <a:pt x="25" y="3"/>
                  </a:cubicBezTo>
                  <a:cubicBezTo>
                    <a:pt x="26" y="3"/>
                    <a:pt x="26" y="3"/>
                    <a:pt x="26" y="3"/>
                  </a:cubicBezTo>
                  <a:cubicBezTo>
                    <a:pt x="24" y="5"/>
                    <a:pt x="22" y="7"/>
                    <a:pt x="20" y="9"/>
                  </a:cubicBezTo>
                  <a:cubicBezTo>
                    <a:pt x="20" y="9"/>
                    <a:pt x="20" y="9"/>
                    <a:pt x="20" y="9"/>
                  </a:cubicBezTo>
                  <a:cubicBezTo>
                    <a:pt x="19" y="9"/>
                    <a:pt x="19" y="9"/>
                    <a:pt x="19" y="9"/>
                  </a:cubicBezTo>
                  <a:moveTo>
                    <a:pt x="23" y="8"/>
                  </a:moveTo>
                  <a:cubicBezTo>
                    <a:pt x="25" y="6"/>
                    <a:pt x="27" y="4"/>
                    <a:pt x="29" y="3"/>
                  </a:cubicBezTo>
                  <a:cubicBezTo>
                    <a:pt x="29" y="3"/>
                    <a:pt x="29" y="3"/>
                    <a:pt x="29" y="3"/>
                  </a:cubicBezTo>
                  <a:cubicBezTo>
                    <a:pt x="29" y="3"/>
                    <a:pt x="30" y="3"/>
                    <a:pt x="30" y="3"/>
                  </a:cubicBezTo>
                  <a:cubicBezTo>
                    <a:pt x="28" y="4"/>
                    <a:pt x="26" y="6"/>
                    <a:pt x="24" y="8"/>
                  </a:cubicBezTo>
                  <a:cubicBezTo>
                    <a:pt x="24" y="8"/>
                    <a:pt x="23" y="8"/>
                    <a:pt x="23" y="8"/>
                  </a:cubicBezTo>
                  <a:moveTo>
                    <a:pt x="29" y="0"/>
                  </a:moveTo>
                  <a:cubicBezTo>
                    <a:pt x="24" y="0"/>
                    <a:pt x="18" y="1"/>
                    <a:pt x="12" y="5"/>
                  </a:cubicBezTo>
                  <a:cubicBezTo>
                    <a:pt x="12" y="5"/>
                    <a:pt x="12" y="5"/>
                    <a:pt x="12" y="5"/>
                  </a:cubicBezTo>
                  <a:cubicBezTo>
                    <a:pt x="4" y="11"/>
                    <a:pt x="0" y="20"/>
                    <a:pt x="0" y="28"/>
                  </a:cubicBezTo>
                  <a:cubicBezTo>
                    <a:pt x="0" y="35"/>
                    <a:pt x="4" y="43"/>
                    <a:pt x="9" y="49"/>
                  </a:cubicBezTo>
                  <a:cubicBezTo>
                    <a:pt x="14" y="55"/>
                    <a:pt x="22" y="59"/>
                    <a:pt x="30" y="59"/>
                  </a:cubicBezTo>
                  <a:cubicBezTo>
                    <a:pt x="34" y="59"/>
                    <a:pt x="39" y="57"/>
                    <a:pt x="44" y="54"/>
                  </a:cubicBezTo>
                  <a:cubicBezTo>
                    <a:pt x="44" y="54"/>
                    <a:pt x="44" y="54"/>
                    <a:pt x="44" y="54"/>
                  </a:cubicBezTo>
                  <a:cubicBezTo>
                    <a:pt x="45" y="54"/>
                    <a:pt x="45" y="54"/>
                    <a:pt x="45" y="54"/>
                  </a:cubicBezTo>
                  <a:cubicBezTo>
                    <a:pt x="45" y="54"/>
                    <a:pt x="45" y="54"/>
                    <a:pt x="45" y="54"/>
                  </a:cubicBezTo>
                  <a:cubicBezTo>
                    <a:pt x="45" y="54"/>
                    <a:pt x="45" y="54"/>
                    <a:pt x="46" y="53"/>
                  </a:cubicBezTo>
                  <a:cubicBezTo>
                    <a:pt x="46" y="53"/>
                    <a:pt x="46" y="53"/>
                    <a:pt x="46" y="53"/>
                  </a:cubicBezTo>
                  <a:cubicBezTo>
                    <a:pt x="46" y="53"/>
                    <a:pt x="46" y="53"/>
                    <a:pt x="46" y="53"/>
                  </a:cubicBezTo>
                  <a:cubicBezTo>
                    <a:pt x="47" y="53"/>
                    <a:pt x="47"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1"/>
                    <a:pt x="48" y="51"/>
                    <a:pt x="48" y="51"/>
                  </a:cubicBezTo>
                  <a:cubicBezTo>
                    <a:pt x="48" y="51"/>
                    <a:pt x="48" y="51"/>
                    <a:pt x="48" y="51"/>
                  </a:cubicBezTo>
                  <a:cubicBezTo>
                    <a:pt x="55" y="46"/>
                    <a:pt x="59" y="38"/>
                    <a:pt x="59" y="31"/>
                  </a:cubicBezTo>
                  <a:cubicBezTo>
                    <a:pt x="59" y="23"/>
                    <a:pt x="55" y="15"/>
                    <a:pt x="50" y="9"/>
                  </a:cubicBezTo>
                  <a:cubicBezTo>
                    <a:pt x="45" y="4"/>
                    <a:pt x="37" y="0"/>
                    <a:pt x="29" y="0"/>
                  </a:cubicBezTo>
                  <a:cubicBezTo>
                    <a:pt x="29" y="0"/>
                    <a:pt x="29"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 name="Freeform 744"/>
            <p:cNvSpPr>
              <a:spLocks noEditPoints="1"/>
            </p:cNvSpPr>
            <p:nvPr/>
          </p:nvSpPr>
          <p:spPr bwMode="auto">
            <a:xfrm>
              <a:off x="3255" y="1074"/>
              <a:ext cx="225" cy="239"/>
            </a:xfrm>
            <a:custGeom>
              <a:avLst/>
              <a:gdLst>
                <a:gd name="T0" fmla="*/ 41 w 95"/>
                <a:gd name="T1" fmla="*/ 98 h 101"/>
                <a:gd name="T2" fmla="*/ 41 w 95"/>
                <a:gd name="T3" fmla="*/ 92 h 101"/>
                <a:gd name="T4" fmla="*/ 39 w 95"/>
                <a:gd name="T5" fmla="*/ 92 h 101"/>
                <a:gd name="T6" fmla="*/ 65 w 95"/>
                <a:gd name="T7" fmla="*/ 91 h 101"/>
                <a:gd name="T8" fmla="*/ 71 w 95"/>
                <a:gd name="T9" fmla="*/ 87 h 101"/>
                <a:gd name="T10" fmla="*/ 50 w 95"/>
                <a:gd name="T11" fmla="*/ 90 h 101"/>
                <a:gd name="T12" fmla="*/ 70 w 95"/>
                <a:gd name="T13" fmla="*/ 91 h 101"/>
                <a:gd name="T14" fmla="*/ 56 w 95"/>
                <a:gd name="T15" fmla="*/ 84 h 101"/>
                <a:gd name="T16" fmla="*/ 64 w 95"/>
                <a:gd name="T17" fmla="*/ 84 h 101"/>
                <a:gd name="T18" fmla="*/ 33 w 95"/>
                <a:gd name="T19" fmla="*/ 84 h 101"/>
                <a:gd name="T20" fmla="*/ 57 w 95"/>
                <a:gd name="T21" fmla="*/ 89 h 101"/>
                <a:gd name="T22" fmla="*/ 28 w 95"/>
                <a:gd name="T23" fmla="*/ 86 h 101"/>
                <a:gd name="T24" fmla="*/ 25 w 95"/>
                <a:gd name="T25" fmla="*/ 84 h 101"/>
                <a:gd name="T26" fmla="*/ 14 w 95"/>
                <a:gd name="T27" fmla="*/ 79 h 101"/>
                <a:gd name="T28" fmla="*/ 28 w 95"/>
                <a:gd name="T29" fmla="*/ 79 h 101"/>
                <a:gd name="T30" fmla="*/ 22 w 95"/>
                <a:gd name="T31" fmla="*/ 81 h 101"/>
                <a:gd name="T32" fmla="*/ 16 w 95"/>
                <a:gd name="T33" fmla="*/ 83 h 101"/>
                <a:gd name="T34" fmla="*/ 23 w 95"/>
                <a:gd name="T35" fmla="*/ 76 h 101"/>
                <a:gd name="T36" fmla="*/ 12 w 95"/>
                <a:gd name="T37" fmla="*/ 75 h 101"/>
                <a:gd name="T38" fmla="*/ 11 w 95"/>
                <a:gd name="T39" fmla="*/ 74 h 101"/>
                <a:gd name="T40" fmla="*/ 7 w 95"/>
                <a:gd name="T41" fmla="*/ 74 h 101"/>
                <a:gd name="T42" fmla="*/ 80 w 95"/>
                <a:gd name="T43" fmla="*/ 69 h 101"/>
                <a:gd name="T44" fmla="*/ 88 w 95"/>
                <a:gd name="T45" fmla="*/ 67 h 101"/>
                <a:gd name="T46" fmla="*/ 85 w 95"/>
                <a:gd name="T47" fmla="*/ 67 h 101"/>
                <a:gd name="T48" fmla="*/ 11 w 95"/>
                <a:gd name="T49" fmla="*/ 61 h 101"/>
                <a:gd name="T50" fmla="*/ 10 w 95"/>
                <a:gd name="T51" fmla="*/ 56 h 101"/>
                <a:gd name="T52" fmla="*/ 6 w 95"/>
                <a:gd name="T53" fmla="*/ 53 h 101"/>
                <a:gd name="T54" fmla="*/ 3 w 95"/>
                <a:gd name="T55" fmla="*/ 52 h 101"/>
                <a:gd name="T56" fmla="*/ 4 w 95"/>
                <a:gd name="T57" fmla="*/ 47 h 101"/>
                <a:gd name="T58" fmla="*/ 85 w 95"/>
                <a:gd name="T59" fmla="*/ 33 h 101"/>
                <a:gd name="T60" fmla="*/ 17 w 95"/>
                <a:gd name="T61" fmla="*/ 20 h 101"/>
                <a:gd name="T62" fmla="*/ 47 w 95"/>
                <a:gd name="T63" fmla="*/ 10 h 101"/>
                <a:gd name="T64" fmla="*/ 73 w 95"/>
                <a:gd name="T65" fmla="*/ 20 h 101"/>
                <a:gd name="T66" fmla="*/ 86 w 95"/>
                <a:gd name="T67" fmla="*/ 24 h 101"/>
                <a:gd name="T68" fmla="*/ 86 w 95"/>
                <a:gd name="T69" fmla="*/ 46 h 101"/>
                <a:gd name="T70" fmla="*/ 79 w 95"/>
                <a:gd name="T71" fmla="*/ 65 h 101"/>
                <a:gd name="T72" fmla="*/ 64 w 95"/>
                <a:gd name="T73" fmla="*/ 79 h 101"/>
                <a:gd name="T74" fmla="*/ 36 w 95"/>
                <a:gd name="T75" fmla="*/ 82 h 101"/>
                <a:gd name="T76" fmla="*/ 10 w 95"/>
                <a:gd name="T77" fmla="*/ 66 h 101"/>
                <a:gd name="T78" fmla="*/ 7 w 95"/>
                <a:gd name="T79" fmla="*/ 33 h 101"/>
                <a:gd name="T80" fmla="*/ 22 w 95"/>
                <a:gd name="T81" fmla="*/ 21 h 101"/>
                <a:gd name="T82" fmla="*/ 49 w 95"/>
                <a:gd name="T83" fmla="*/ 0 h 101"/>
                <a:gd name="T84" fmla="*/ 28 w 95"/>
                <a:gd name="T85" fmla="*/ 4 h 101"/>
                <a:gd name="T86" fmla="*/ 15 w 95"/>
                <a:gd name="T87" fmla="*/ 26 h 101"/>
                <a:gd name="T88" fmla="*/ 4 w 95"/>
                <a:gd name="T89" fmla="*/ 33 h 101"/>
                <a:gd name="T90" fmla="*/ 6 w 95"/>
                <a:gd name="T91" fmla="*/ 65 h 101"/>
                <a:gd name="T92" fmla="*/ 14 w 95"/>
                <a:gd name="T93" fmla="*/ 87 h 101"/>
                <a:gd name="T94" fmla="*/ 31 w 95"/>
                <a:gd name="T95" fmla="*/ 98 h 101"/>
                <a:gd name="T96" fmla="*/ 65 w 95"/>
                <a:gd name="T97" fmla="*/ 96 h 101"/>
                <a:gd name="T98" fmla="*/ 82 w 95"/>
                <a:gd name="T99" fmla="*/ 78 h 101"/>
                <a:gd name="T100" fmla="*/ 84 w 95"/>
                <a:gd name="T101" fmla="*/ 70 h 101"/>
                <a:gd name="T102" fmla="*/ 93 w 95"/>
                <a:gd name="T103" fmla="*/ 61 h 101"/>
                <a:gd name="T104" fmla="*/ 86 w 95"/>
                <a:gd name="T105" fmla="*/ 36 h 101"/>
                <a:gd name="T106" fmla="*/ 90 w 95"/>
                <a:gd name="T107" fmla="*/ 25 h 101"/>
                <a:gd name="T108" fmla="*/ 82 w 95"/>
                <a:gd name="T109" fmla="*/ 13 h 101"/>
                <a:gd name="T110" fmla="*/ 64 w 95"/>
                <a:gd name="T111" fmla="*/ 1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5" h="101">
                  <a:moveTo>
                    <a:pt x="45" y="98"/>
                  </a:moveTo>
                  <a:cubicBezTo>
                    <a:pt x="44" y="98"/>
                    <a:pt x="44" y="98"/>
                    <a:pt x="44" y="98"/>
                  </a:cubicBezTo>
                  <a:cubicBezTo>
                    <a:pt x="45" y="97"/>
                    <a:pt x="45" y="97"/>
                    <a:pt x="45" y="96"/>
                  </a:cubicBezTo>
                  <a:cubicBezTo>
                    <a:pt x="45" y="97"/>
                    <a:pt x="45" y="97"/>
                    <a:pt x="45" y="98"/>
                  </a:cubicBezTo>
                  <a:moveTo>
                    <a:pt x="43" y="98"/>
                  </a:moveTo>
                  <a:cubicBezTo>
                    <a:pt x="42" y="98"/>
                    <a:pt x="42" y="98"/>
                    <a:pt x="41" y="98"/>
                  </a:cubicBezTo>
                  <a:cubicBezTo>
                    <a:pt x="42" y="96"/>
                    <a:pt x="43" y="94"/>
                    <a:pt x="44" y="93"/>
                  </a:cubicBezTo>
                  <a:cubicBezTo>
                    <a:pt x="45" y="93"/>
                    <a:pt x="45" y="93"/>
                    <a:pt x="46" y="93"/>
                  </a:cubicBezTo>
                  <a:cubicBezTo>
                    <a:pt x="45" y="94"/>
                    <a:pt x="44" y="96"/>
                    <a:pt x="43" y="98"/>
                  </a:cubicBezTo>
                  <a:moveTo>
                    <a:pt x="40" y="97"/>
                  </a:moveTo>
                  <a:cubicBezTo>
                    <a:pt x="39" y="97"/>
                    <a:pt x="38" y="97"/>
                    <a:pt x="38" y="97"/>
                  </a:cubicBezTo>
                  <a:cubicBezTo>
                    <a:pt x="39" y="95"/>
                    <a:pt x="40" y="94"/>
                    <a:pt x="41" y="92"/>
                  </a:cubicBezTo>
                  <a:cubicBezTo>
                    <a:pt x="41" y="92"/>
                    <a:pt x="42" y="92"/>
                    <a:pt x="43" y="92"/>
                  </a:cubicBezTo>
                  <a:cubicBezTo>
                    <a:pt x="41" y="94"/>
                    <a:pt x="40" y="96"/>
                    <a:pt x="40" y="97"/>
                  </a:cubicBezTo>
                  <a:moveTo>
                    <a:pt x="36" y="97"/>
                  </a:moveTo>
                  <a:cubicBezTo>
                    <a:pt x="36" y="97"/>
                    <a:pt x="35" y="97"/>
                    <a:pt x="34" y="96"/>
                  </a:cubicBezTo>
                  <a:cubicBezTo>
                    <a:pt x="36" y="95"/>
                    <a:pt x="37" y="93"/>
                    <a:pt x="38" y="92"/>
                  </a:cubicBezTo>
                  <a:cubicBezTo>
                    <a:pt x="38" y="92"/>
                    <a:pt x="39" y="92"/>
                    <a:pt x="39" y="92"/>
                  </a:cubicBezTo>
                  <a:cubicBezTo>
                    <a:pt x="38" y="93"/>
                    <a:pt x="37" y="95"/>
                    <a:pt x="36" y="97"/>
                  </a:cubicBezTo>
                  <a:moveTo>
                    <a:pt x="34" y="94"/>
                  </a:moveTo>
                  <a:cubicBezTo>
                    <a:pt x="34" y="93"/>
                    <a:pt x="35" y="92"/>
                    <a:pt x="35" y="91"/>
                  </a:cubicBezTo>
                  <a:cubicBezTo>
                    <a:pt x="35" y="91"/>
                    <a:pt x="36" y="91"/>
                    <a:pt x="36" y="91"/>
                  </a:cubicBezTo>
                  <a:cubicBezTo>
                    <a:pt x="36" y="92"/>
                    <a:pt x="35" y="93"/>
                    <a:pt x="34" y="94"/>
                  </a:cubicBezTo>
                  <a:moveTo>
                    <a:pt x="65" y="91"/>
                  </a:moveTo>
                  <a:cubicBezTo>
                    <a:pt x="65" y="91"/>
                    <a:pt x="65" y="90"/>
                    <a:pt x="64" y="90"/>
                  </a:cubicBezTo>
                  <a:cubicBezTo>
                    <a:pt x="65" y="89"/>
                    <a:pt x="65" y="88"/>
                    <a:pt x="66" y="87"/>
                  </a:cubicBezTo>
                  <a:cubicBezTo>
                    <a:pt x="66" y="89"/>
                    <a:pt x="65" y="90"/>
                    <a:pt x="65" y="91"/>
                  </a:cubicBezTo>
                  <a:moveTo>
                    <a:pt x="68" y="92"/>
                  </a:moveTo>
                  <a:cubicBezTo>
                    <a:pt x="68" y="91"/>
                    <a:pt x="69" y="89"/>
                    <a:pt x="69" y="88"/>
                  </a:cubicBezTo>
                  <a:cubicBezTo>
                    <a:pt x="70" y="88"/>
                    <a:pt x="70" y="87"/>
                    <a:pt x="71" y="87"/>
                  </a:cubicBezTo>
                  <a:cubicBezTo>
                    <a:pt x="70" y="89"/>
                    <a:pt x="69" y="90"/>
                    <a:pt x="68" y="92"/>
                  </a:cubicBezTo>
                  <a:moveTo>
                    <a:pt x="51" y="86"/>
                  </a:moveTo>
                  <a:cubicBezTo>
                    <a:pt x="51" y="85"/>
                    <a:pt x="51" y="85"/>
                    <a:pt x="51" y="85"/>
                  </a:cubicBezTo>
                  <a:cubicBezTo>
                    <a:pt x="51" y="85"/>
                    <a:pt x="51" y="85"/>
                    <a:pt x="51" y="85"/>
                  </a:cubicBezTo>
                  <a:cubicBezTo>
                    <a:pt x="51" y="86"/>
                    <a:pt x="51" y="86"/>
                    <a:pt x="51" y="86"/>
                  </a:cubicBezTo>
                  <a:moveTo>
                    <a:pt x="50" y="90"/>
                  </a:moveTo>
                  <a:cubicBezTo>
                    <a:pt x="50" y="89"/>
                    <a:pt x="50" y="89"/>
                    <a:pt x="50" y="88"/>
                  </a:cubicBezTo>
                  <a:cubicBezTo>
                    <a:pt x="51" y="87"/>
                    <a:pt x="52" y="86"/>
                    <a:pt x="53" y="85"/>
                  </a:cubicBezTo>
                  <a:cubicBezTo>
                    <a:pt x="54" y="85"/>
                    <a:pt x="54" y="85"/>
                    <a:pt x="54" y="85"/>
                  </a:cubicBezTo>
                  <a:cubicBezTo>
                    <a:pt x="53" y="87"/>
                    <a:pt x="52" y="88"/>
                    <a:pt x="50" y="90"/>
                  </a:cubicBezTo>
                  <a:cubicBezTo>
                    <a:pt x="50" y="90"/>
                    <a:pt x="50" y="90"/>
                    <a:pt x="50" y="90"/>
                  </a:cubicBezTo>
                  <a:moveTo>
                    <a:pt x="70" y="91"/>
                  </a:moveTo>
                  <a:cubicBezTo>
                    <a:pt x="71" y="89"/>
                    <a:pt x="72" y="87"/>
                    <a:pt x="73" y="86"/>
                  </a:cubicBezTo>
                  <a:cubicBezTo>
                    <a:pt x="74" y="85"/>
                    <a:pt x="74" y="85"/>
                    <a:pt x="75" y="85"/>
                  </a:cubicBezTo>
                  <a:cubicBezTo>
                    <a:pt x="74" y="86"/>
                    <a:pt x="73" y="88"/>
                    <a:pt x="73" y="89"/>
                  </a:cubicBezTo>
                  <a:cubicBezTo>
                    <a:pt x="72" y="90"/>
                    <a:pt x="71" y="90"/>
                    <a:pt x="70" y="91"/>
                  </a:cubicBezTo>
                  <a:moveTo>
                    <a:pt x="52" y="90"/>
                  </a:moveTo>
                  <a:cubicBezTo>
                    <a:pt x="54" y="88"/>
                    <a:pt x="55" y="86"/>
                    <a:pt x="56" y="84"/>
                  </a:cubicBezTo>
                  <a:cubicBezTo>
                    <a:pt x="57" y="84"/>
                    <a:pt x="58" y="84"/>
                    <a:pt x="58" y="84"/>
                  </a:cubicBezTo>
                  <a:cubicBezTo>
                    <a:pt x="57" y="86"/>
                    <a:pt x="56" y="88"/>
                    <a:pt x="55" y="89"/>
                  </a:cubicBezTo>
                  <a:cubicBezTo>
                    <a:pt x="54" y="89"/>
                    <a:pt x="53" y="90"/>
                    <a:pt x="52" y="90"/>
                  </a:cubicBezTo>
                  <a:moveTo>
                    <a:pt x="63" y="89"/>
                  </a:moveTo>
                  <a:cubicBezTo>
                    <a:pt x="63" y="88"/>
                    <a:pt x="63" y="88"/>
                    <a:pt x="63" y="88"/>
                  </a:cubicBezTo>
                  <a:cubicBezTo>
                    <a:pt x="64" y="87"/>
                    <a:pt x="64" y="85"/>
                    <a:pt x="64" y="84"/>
                  </a:cubicBezTo>
                  <a:cubicBezTo>
                    <a:pt x="65" y="84"/>
                    <a:pt x="65" y="85"/>
                    <a:pt x="66" y="86"/>
                  </a:cubicBezTo>
                  <a:cubicBezTo>
                    <a:pt x="65" y="87"/>
                    <a:pt x="64" y="88"/>
                    <a:pt x="63" y="89"/>
                  </a:cubicBezTo>
                  <a:moveTo>
                    <a:pt x="32" y="88"/>
                  </a:moveTo>
                  <a:cubicBezTo>
                    <a:pt x="32" y="88"/>
                    <a:pt x="32" y="88"/>
                    <a:pt x="32" y="88"/>
                  </a:cubicBezTo>
                  <a:cubicBezTo>
                    <a:pt x="31" y="87"/>
                    <a:pt x="30" y="87"/>
                    <a:pt x="30" y="87"/>
                  </a:cubicBezTo>
                  <a:cubicBezTo>
                    <a:pt x="31" y="86"/>
                    <a:pt x="32" y="85"/>
                    <a:pt x="33" y="84"/>
                  </a:cubicBezTo>
                  <a:cubicBezTo>
                    <a:pt x="33" y="85"/>
                    <a:pt x="33" y="87"/>
                    <a:pt x="32" y="88"/>
                  </a:cubicBezTo>
                  <a:moveTo>
                    <a:pt x="57" y="89"/>
                  </a:moveTo>
                  <a:cubicBezTo>
                    <a:pt x="58" y="87"/>
                    <a:pt x="59" y="85"/>
                    <a:pt x="60" y="83"/>
                  </a:cubicBezTo>
                  <a:cubicBezTo>
                    <a:pt x="61" y="83"/>
                    <a:pt x="61" y="83"/>
                    <a:pt x="62" y="83"/>
                  </a:cubicBezTo>
                  <a:cubicBezTo>
                    <a:pt x="61" y="84"/>
                    <a:pt x="61" y="86"/>
                    <a:pt x="60" y="88"/>
                  </a:cubicBezTo>
                  <a:cubicBezTo>
                    <a:pt x="59" y="88"/>
                    <a:pt x="58" y="88"/>
                    <a:pt x="57" y="89"/>
                  </a:cubicBezTo>
                  <a:moveTo>
                    <a:pt x="75" y="87"/>
                  </a:moveTo>
                  <a:cubicBezTo>
                    <a:pt x="76" y="85"/>
                    <a:pt x="77" y="84"/>
                    <a:pt x="77" y="83"/>
                  </a:cubicBezTo>
                  <a:cubicBezTo>
                    <a:pt x="78" y="82"/>
                    <a:pt x="78" y="82"/>
                    <a:pt x="78" y="82"/>
                  </a:cubicBezTo>
                  <a:cubicBezTo>
                    <a:pt x="77" y="83"/>
                    <a:pt x="77" y="84"/>
                    <a:pt x="77" y="85"/>
                  </a:cubicBezTo>
                  <a:cubicBezTo>
                    <a:pt x="76" y="86"/>
                    <a:pt x="76" y="86"/>
                    <a:pt x="75" y="87"/>
                  </a:cubicBezTo>
                  <a:moveTo>
                    <a:pt x="28" y="86"/>
                  </a:moveTo>
                  <a:cubicBezTo>
                    <a:pt x="28" y="86"/>
                    <a:pt x="27" y="85"/>
                    <a:pt x="27" y="85"/>
                  </a:cubicBezTo>
                  <a:cubicBezTo>
                    <a:pt x="28" y="84"/>
                    <a:pt x="30" y="83"/>
                    <a:pt x="31" y="81"/>
                  </a:cubicBezTo>
                  <a:cubicBezTo>
                    <a:pt x="32" y="82"/>
                    <a:pt x="32" y="82"/>
                    <a:pt x="33" y="82"/>
                  </a:cubicBezTo>
                  <a:cubicBezTo>
                    <a:pt x="31" y="83"/>
                    <a:pt x="30" y="85"/>
                    <a:pt x="28" y="86"/>
                  </a:cubicBezTo>
                  <a:moveTo>
                    <a:pt x="26" y="84"/>
                  </a:moveTo>
                  <a:cubicBezTo>
                    <a:pt x="25" y="84"/>
                    <a:pt x="25" y="84"/>
                    <a:pt x="25" y="84"/>
                  </a:cubicBezTo>
                  <a:cubicBezTo>
                    <a:pt x="26" y="82"/>
                    <a:pt x="28" y="81"/>
                    <a:pt x="29" y="80"/>
                  </a:cubicBezTo>
                  <a:cubicBezTo>
                    <a:pt x="30" y="81"/>
                    <a:pt x="30" y="81"/>
                    <a:pt x="30" y="81"/>
                  </a:cubicBezTo>
                  <a:cubicBezTo>
                    <a:pt x="28" y="82"/>
                    <a:pt x="27" y="83"/>
                    <a:pt x="26" y="84"/>
                  </a:cubicBezTo>
                  <a:moveTo>
                    <a:pt x="13" y="83"/>
                  </a:moveTo>
                  <a:cubicBezTo>
                    <a:pt x="12" y="82"/>
                    <a:pt x="12" y="82"/>
                    <a:pt x="12" y="82"/>
                  </a:cubicBezTo>
                  <a:cubicBezTo>
                    <a:pt x="13" y="81"/>
                    <a:pt x="14" y="80"/>
                    <a:pt x="14" y="79"/>
                  </a:cubicBezTo>
                  <a:cubicBezTo>
                    <a:pt x="14" y="80"/>
                    <a:pt x="14" y="80"/>
                    <a:pt x="13" y="81"/>
                  </a:cubicBezTo>
                  <a:cubicBezTo>
                    <a:pt x="13" y="82"/>
                    <a:pt x="13" y="82"/>
                    <a:pt x="13" y="83"/>
                  </a:cubicBezTo>
                  <a:moveTo>
                    <a:pt x="24" y="83"/>
                  </a:moveTo>
                  <a:cubicBezTo>
                    <a:pt x="23" y="82"/>
                    <a:pt x="23" y="82"/>
                    <a:pt x="23" y="82"/>
                  </a:cubicBezTo>
                  <a:cubicBezTo>
                    <a:pt x="24" y="81"/>
                    <a:pt x="25" y="80"/>
                    <a:pt x="27" y="79"/>
                  </a:cubicBezTo>
                  <a:cubicBezTo>
                    <a:pt x="28" y="79"/>
                    <a:pt x="28" y="79"/>
                    <a:pt x="28" y="79"/>
                  </a:cubicBezTo>
                  <a:cubicBezTo>
                    <a:pt x="26" y="80"/>
                    <a:pt x="25" y="81"/>
                    <a:pt x="24" y="83"/>
                  </a:cubicBezTo>
                  <a:moveTo>
                    <a:pt x="22" y="81"/>
                  </a:moveTo>
                  <a:cubicBezTo>
                    <a:pt x="22" y="80"/>
                    <a:pt x="23" y="80"/>
                    <a:pt x="23" y="79"/>
                  </a:cubicBezTo>
                  <a:cubicBezTo>
                    <a:pt x="23" y="78"/>
                    <a:pt x="24" y="78"/>
                    <a:pt x="25" y="77"/>
                  </a:cubicBezTo>
                  <a:cubicBezTo>
                    <a:pt x="25" y="78"/>
                    <a:pt x="25" y="78"/>
                    <a:pt x="25" y="78"/>
                  </a:cubicBezTo>
                  <a:cubicBezTo>
                    <a:pt x="24" y="79"/>
                    <a:pt x="23" y="80"/>
                    <a:pt x="22" y="81"/>
                  </a:cubicBezTo>
                  <a:moveTo>
                    <a:pt x="16" y="83"/>
                  </a:moveTo>
                  <a:cubicBezTo>
                    <a:pt x="16" y="82"/>
                    <a:pt x="16" y="82"/>
                    <a:pt x="16" y="82"/>
                  </a:cubicBezTo>
                  <a:cubicBezTo>
                    <a:pt x="17" y="81"/>
                    <a:pt x="17" y="80"/>
                    <a:pt x="17" y="79"/>
                  </a:cubicBezTo>
                  <a:cubicBezTo>
                    <a:pt x="18" y="78"/>
                    <a:pt x="19" y="78"/>
                    <a:pt x="20" y="77"/>
                  </a:cubicBezTo>
                  <a:cubicBezTo>
                    <a:pt x="20" y="78"/>
                    <a:pt x="19" y="79"/>
                    <a:pt x="19" y="81"/>
                  </a:cubicBezTo>
                  <a:cubicBezTo>
                    <a:pt x="18" y="81"/>
                    <a:pt x="17" y="82"/>
                    <a:pt x="16" y="83"/>
                  </a:cubicBezTo>
                  <a:moveTo>
                    <a:pt x="11" y="80"/>
                  </a:moveTo>
                  <a:cubicBezTo>
                    <a:pt x="11" y="80"/>
                    <a:pt x="11" y="80"/>
                    <a:pt x="11" y="80"/>
                  </a:cubicBezTo>
                  <a:cubicBezTo>
                    <a:pt x="11" y="79"/>
                    <a:pt x="12" y="78"/>
                    <a:pt x="13" y="77"/>
                  </a:cubicBezTo>
                  <a:cubicBezTo>
                    <a:pt x="14" y="77"/>
                    <a:pt x="14" y="77"/>
                    <a:pt x="14" y="77"/>
                  </a:cubicBezTo>
                  <a:cubicBezTo>
                    <a:pt x="13" y="78"/>
                    <a:pt x="12" y="79"/>
                    <a:pt x="11" y="80"/>
                  </a:cubicBezTo>
                  <a:moveTo>
                    <a:pt x="23" y="76"/>
                  </a:moveTo>
                  <a:cubicBezTo>
                    <a:pt x="23" y="76"/>
                    <a:pt x="23" y="76"/>
                    <a:pt x="23" y="76"/>
                  </a:cubicBezTo>
                  <a:cubicBezTo>
                    <a:pt x="23" y="76"/>
                    <a:pt x="23" y="76"/>
                    <a:pt x="23" y="76"/>
                  </a:cubicBezTo>
                  <a:cubicBezTo>
                    <a:pt x="23" y="76"/>
                    <a:pt x="23" y="76"/>
                    <a:pt x="23" y="76"/>
                  </a:cubicBezTo>
                  <a:moveTo>
                    <a:pt x="10" y="78"/>
                  </a:moveTo>
                  <a:cubicBezTo>
                    <a:pt x="9" y="77"/>
                    <a:pt x="9" y="77"/>
                    <a:pt x="9" y="77"/>
                  </a:cubicBezTo>
                  <a:cubicBezTo>
                    <a:pt x="10" y="77"/>
                    <a:pt x="11" y="76"/>
                    <a:pt x="12" y="75"/>
                  </a:cubicBezTo>
                  <a:cubicBezTo>
                    <a:pt x="12" y="75"/>
                    <a:pt x="12" y="75"/>
                    <a:pt x="12" y="75"/>
                  </a:cubicBezTo>
                  <a:cubicBezTo>
                    <a:pt x="11" y="76"/>
                    <a:pt x="11" y="77"/>
                    <a:pt x="10" y="78"/>
                  </a:cubicBezTo>
                  <a:moveTo>
                    <a:pt x="8" y="76"/>
                  </a:moveTo>
                  <a:cubicBezTo>
                    <a:pt x="8" y="76"/>
                    <a:pt x="8" y="76"/>
                    <a:pt x="8" y="76"/>
                  </a:cubicBezTo>
                  <a:cubicBezTo>
                    <a:pt x="9" y="75"/>
                    <a:pt x="10" y="74"/>
                    <a:pt x="10" y="73"/>
                  </a:cubicBezTo>
                  <a:cubicBezTo>
                    <a:pt x="11" y="74"/>
                    <a:pt x="11" y="74"/>
                    <a:pt x="11" y="74"/>
                  </a:cubicBezTo>
                  <a:cubicBezTo>
                    <a:pt x="10" y="74"/>
                    <a:pt x="9" y="75"/>
                    <a:pt x="8" y="76"/>
                  </a:cubicBezTo>
                  <a:moveTo>
                    <a:pt x="7" y="74"/>
                  </a:moveTo>
                  <a:cubicBezTo>
                    <a:pt x="7" y="74"/>
                    <a:pt x="7" y="74"/>
                    <a:pt x="7" y="74"/>
                  </a:cubicBezTo>
                  <a:cubicBezTo>
                    <a:pt x="8" y="72"/>
                    <a:pt x="8" y="71"/>
                    <a:pt x="8" y="70"/>
                  </a:cubicBezTo>
                  <a:cubicBezTo>
                    <a:pt x="9" y="71"/>
                    <a:pt x="9" y="71"/>
                    <a:pt x="10" y="72"/>
                  </a:cubicBezTo>
                  <a:cubicBezTo>
                    <a:pt x="9" y="73"/>
                    <a:pt x="8" y="73"/>
                    <a:pt x="7" y="74"/>
                  </a:cubicBezTo>
                  <a:moveTo>
                    <a:pt x="78" y="72"/>
                  </a:moveTo>
                  <a:cubicBezTo>
                    <a:pt x="78" y="72"/>
                    <a:pt x="78" y="72"/>
                    <a:pt x="78" y="72"/>
                  </a:cubicBezTo>
                  <a:cubicBezTo>
                    <a:pt x="79" y="71"/>
                    <a:pt x="80" y="69"/>
                    <a:pt x="81" y="68"/>
                  </a:cubicBezTo>
                  <a:cubicBezTo>
                    <a:pt x="81" y="68"/>
                    <a:pt x="81" y="68"/>
                    <a:pt x="81" y="68"/>
                  </a:cubicBezTo>
                  <a:cubicBezTo>
                    <a:pt x="81" y="69"/>
                    <a:pt x="81" y="69"/>
                    <a:pt x="81" y="69"/>
                  </a:cubicBezTo>
                  <a:cubicBezTo>
                    <a:pt x="80" y="69"/>
                    <a:pt x="80" y="69"/>
                    <a:pt x="80" y="69"/>
                  </a:cubicBezTo>
                  <a:cubicBezTo>
                    <a:pt x="79" y="70"/>
                    <a:pt x="79" y="71"/>
                    <a:pt x="78" y="72"/>
                  </a:cubicBezTo>
                  <a:moveTo>
                    <a:pt x="88" y="67"/>
                  </a:moveTo>
                  <a:cubicBezTo>
                    <a:pt x="87" y="67"/>
                    <a:pt x="87" y="67"/>
                    <a:pt x="86" y="67"/>
                  </a:cubicBezTo>
                  <a:cubicBezTo>
                    <a:pt x="87" y="65"/>
                    <a:pt x="88" y="64"/>
                    <a:pt x="89" y="62"/>
                  </a:cubicBezTo>
                  <a:cubicBezTo>
                    <a:pt x="89" y="62"/>
                    <a:pt x="89" y="62"/>
                    <a:pt x="89" y="62"/>
                  </a:cubicBezTo>
                  <a:cubicBezTo>
                    <a:pt x="89" y="64"/>
                    <a:pt x="88" y="65"/>
                    <a:pt x="88" y="67"/>
                  </a:cubicBezTo>
                  <a:moveTo>
                    <a:pt x="84" y="67"/>
                  </a:moveTo>
                  <a:cubicBezTo>
                    <a:pt x="84" y="66"/>
                    <a:pt x="84" y="66"/>
                    <a:pt x="84" y="65"/>
                  </a:cubicBezTo>
                  <a:cubicBezTo>
                    <a:pt x="85" y="64"/>
                    <a:pt x="86" y="63"/>
                    <a:pt x="87" y="62"/>
                  </a:cubicBezTo>
                  <a:cubicBezTo>
                    <a:pt x="87" y="62"/>
                    <a:pt x="87" y="62"/>
                    <a:pt x="87" y="62"/>
                  </a:cubicBezTo>
                  <a:cubicBezTo>
                    <a:pt x="88" y="62"/>
                    <a:pt x="88" y="62"/>
                    <a:pt x="88" y="62"/>
                  </a:cubicBezTo>
                  <a:cubicBezTo>
                    <a:pt x="87" y="63"/>
                    <a:pt x="86" y="65"/>
                    <a:pt x="85" y="67"/>
                  </a:cubicBezTo>
                  <a:cubicBezTo>
                    <a:pt x="84" y="67"/>
                    <a:pt x="84" y="67"/>
                    <a:pt x="84" y="67"/>
                  </a:cubicBezTo>
                  <a:moveTo>
                    <a:pt x="12" y="61"/>
                  </a:moveTo>
                  <a:cubicBezTo>
                    <a:pt x="12" y="61"/>
                    <a:pt x="12" y="61"/>
                    <a:pt x="12" y="61"/>
                  </a:cubicBezTo>
                  <a:cubicBezTo>
                    <a:pt x="12" y="61"/>
                    <a:pt x="12" y="61"/>
                    <a:pt x="12" y="61"/>
                  </a:cubicBezTo>
                  <a:cubicBezTo>
                    <a:pt x="12" y="61"/>
                    <a:pt x="12" y="61"/>
                    <a:pt x="12" y="61"/>
                  </a:cubicBezTo>
                  <a:moveTo>
                    <a:pt x="11" y="61"/>
                  </a:moveTo>
                  <a:cubicBezTo>
                    <a:pt x="10" y="60"/>
                    <a:pt x="10" y="59"/>
                    <a:pt x="10" y="59"/>
                  </a:cubicBezTo>
                  <a:cubicBezTo>
                    <a:pt x="11" y="58"/>
                    <a:pt x="11" y="58"/>
                    <a:pt x="11" y="57"/>
                  </a:cubicBezTo>
                  <a:cubicBezTo>
                    <a:pt x="11" y="58"/>
                    <a:pt x="11" y="58"/>
                    <a:pt x="11" y="59"/>
                  </a:cubicBezTo>
                  <a:cubicBezTo>
                    <a:pt x="11" y="59"/>
                    <a:pt x="11" y="60"/>
                    <a:pt x="11" y="61"/>
                  </a:cubicBezTo>
                  <a:moveTo>
                    <a:pt x="10" y="56"/>
                  </a:moveTo>
                  <a:cubicBezTo>
                    <a:pt x="10" y="56"/>
                    <a:pt x="10" y="56"/>
                    <a:pt x="10" y="56"/>
                  </a:cubicBezTo>
                  <a:cubicBezTo>
                    <a:pt x="10" y="56"/>
                    <a:pt x="10" y="56"/>
                    <a:pt x="10" y="56"/>
                  </a:cubicBezTo>
                  <a:cubicBezTo>
                    <a:pt x="10" y="55"/>
                    <a:pt x="10" y="55"/>
                    <a:pt x="10" y="55"/>
                  </a:cubicBezTo>
                  <a:cubicBezTo>
                    <a:pt x="10" y="55"/>
                    <a:pt x="10" y="55"/>
                    <a:pt x="10" y="55"/>
                  </a:cubicBezTo>
                  <a:cubicBezTo>
                    <a:pt x="10" y="56"/>
                    <a:pt x="10" y="56"/>
                    <a:pt x="10" y="56"/>
                  </a:cubicBezTo>
                  <a:moveTo>
                    <a:pt x="7" y="54"/>
                  </a:moveTo>
                  <a:cubicBezTo>
                    <a:pt x="6" y="53"/>
                    <a:pt x="6" y="53"/>
                    <a:pt x="6" y="53"/>
                  </a:cubicBezTo>
                  <a:cubicBezTo>
                    <a:pt x="7" y="52"/>
                    <a:pt x="7" y="51"/>
                    <a:pt x="8" y="50"/>
                  </a:cubicBezTo>
                  <a:cubicBezTo>
                    <a:pt x="8" y="50"/>
                    <a:pt x="8" y="51"/>
                    <a:pt x="8" y="52"/>
                  </a:cubicBezTo>
                  <a:cubicBezTo>
                    <a:pt x="8" y="52"/>
                    <a:pt x="7" y="53"/>
                    <a:pt x="7" y="54"/>
                  </a:cubicBezTo>
                  <a:moveTo>
                    <a:pt x="4" y="53"/>
                  </a:moveTo>
                  <a:cubicBezTo>
                    <a:pt x="4" y="53"/>
                    <a:pt x="3" y="53"/>
                    <a:pt x="3" y="53"/>
                  </a:cubicBezTo>
                  <a:cubicBezTo>
                    <a:pt x="3" y="52"/>
                    <a:pt x="3" y="52"/>
                    <a:pt x="3" y="52"/>
                  </a:cubicBezTo>
                  <a:cubicBezTo>
                    <a:pt x="4" y="51"/>
                    <a:pt x="5" y="49"/>
                    <a:pt x="6" y="48"/>
                  </a:cubicBezTo>
                  <a:cubicBezTo>
                    <a:pt x="6" y="48"/>
                    <a:pt x="7" y="48"/>
                    <a:pt x="8" y="48"/>
                  </a:cubicBezTo>
                  <a:cubicBezTo>
                    <a:pt x="6" y="50"/>
                    <a:pt x="5" y="51"/>
                    <a:pt x="4" y="53"/>
                  </a:cubicBezTo>
                  <a:moveTo>
                    <a:pt x="3" y="49"/>
                  </a:moveTo>
                  <a:cubicBezTo>
                    <a:pt x="3" y="49"/>
                    <a:pt x="3" y="48"/>
                    <a:pt x="3" y="47"/>
                  </a:cubicBezTo>
                  <a:cubicBezTo>
                    <a:pt x="4" y="47"/>
                    <a:pt x="4" y="47"/>
                    <a:pt x="4" y="47"/>
                  </a:cubicBezTo>
                  <a:cubicBezTo>
                    <a:pt x="4" y="48"/>
                    <a:pt x="3" y="49"/>
                    <a:pt x="3" y="49"/>
                  </a:cubicBezTo>
                  <a:moveTo>
                    <a:pt x="85" y="33"/>
                  </a:moveTo>
                  <a:cubicBezTo>
                    <a:pt x="85" y="33"/>
                    <a:pt x="85" y="32"/>
                    <a:pt x="85" y="31"/>
                  </a:cubicBezTo>
                  <a:cubicBezTo>
                    <a:pt x="85" y="31"/>
                    <a:pt x="86" y="30"/>
                    <a:pt x="87" y="30"/>
                  </a:cubicBezTo>
                  <a:cubicBezTo>
                    <a:pt x="87" y="31"/>
                    <a:pt x="86" y="32"/>
                    <a:pt x="86" y="33"/>
                  </a:cubicBezTo>
                  <a:cubicBezTo>
                    <a:pt x="85" y="33"/>
                    <a:pt x="85" y="33"/>
                    <a:pt x="85" y="33"/>
                  </a:cubicBezTo>
                  <a:moveTo>
                    <a:pt x="17" y="23"/>
                  </a:moveTo>
                  <a:cubicBezTo>
                    <a:pt x="16" y="23"/>
                    <a:pt x="16" y="23"/>
                    <a:pt x="16" y="23"/>
                  </a:cubicBezTo>
                  <a:cubicBezTo>
                    <a:pt x="17" y="22"/>
                    <a:pt x="18" y="21"/>
                    <a:pt x="19" y="20"/>
                  </a:cubicBezTo>
                  <a:cubicBezTo>
                    <a:pt x="18" y="21"/>
                    <a:pt x="18" y="22"/>
                    <a:pt x="17" y="23"/>
                  </a:cubicBezTo>
                  <a:moveTo>
                    <a:pt x="17" y="21"/>
                  </a:moveTo>
                  <a:cubicBezTo>
                    <a:pt x="17" y="20"/>
                    <a:pt x="17" y="20"/>
                    <a:pt x="17" y="20"/>
                  </a:cubicBezTo>
                  <a:cubicBezTo>
                    <a:pt x="17" y="19"/>
                    <a:pt x="18" y="19"/>
                    <a:pt x="18" y="19"/>
                  </a:cubicBezTo>
                  <a:cubicBezTo>
                    <a:pt x="18" y="19"/>
                    <a:pt x="18" y="19"/>
                    <a:pt x="18" y="19"/>
                  </a:cubicBezTo>
                  <a:cubicBezTo>
                    <a:pt x="18" y="20"/>
                    <a:pt x="17" y="20"/>
                    <a:pt x="17" y="21"/>
                  </a:cubicBezTo>
                  <a:moveTo>
                    <a:pt x="33" y="13"/>
                  </a:moveTo>
                  <a:cubicBezTo>
                    <a:pt x="33" y="13"/>
                    <a:pt x="34" y="13"/>
                    <a:pt x="34" y="13"/>
                  </a:cubicBezTo>
                  <a:cubicBezTo>
                    <a:pt x="38" y="11"/>
                    <a:pt x="43" y="10"/>
                    <a:pt x="47" y="10"/>
                  </a:cubicBezTo>
                  <a:cubicBezTo>
                    <a:pt x="48" y="10"/>
                    <a:pt x="49" y="9"/>
                    <a:pt x="49" y="9"/>
                  </a:cubicBezTo>
                  <a:cubicBezTo>
                    <a:pt x="49" y="7"/>
                    <a:pt x="49" y="5"/>
                    <a:pt x="50" y="3"/>
                  </a:cubicBezTo>
                  <a:cubicBezTo>
                    <a:pt x="54" y="3"/>
                    <a:pt x="58" y="3"/>
                    <a:pt x="62" y="5"/>
                  </a:cubicBezTo>
                  <a:cubicBezTo>
                    <a:pt x="61" y="7"/>
                    <a:pt x="61" y="9"/>
                    <a:pt x="60" y="11"/>
                  </a:cubicBezTo>
                  <a:cubicBezTo>
                    <a:pt x="60" y="11"/>
                    <a:pt x="61" y="12"/>
                    <a:pt x="61" y="12"/>
                  </a:cubicBezTo>
                  <a:cubicBezTo>
                    <a:pt x="66" y="14"/>
                    <a:pt x="70" y="17"/>
                    <a:pt x="73" y="20"/>
                  </a:cubicBezTo>
                  <a:cubicBezTo>
                    <a:pt x="73" y="20"/>
                    <a:pt x="74" y="20"/>
                    <a:pt x="74" y="20"/>
                  </a:cubicBezTo>
                  <a:cubicBezTo>
                    <a:pt x="74" y="20"/>
                    <a:pt x="75" y="20"/>
                    <a:pt x="75" y="20"/>
                  </a:cubicBezTo>
                  <a:cubicBezTo>
                    <a:pt x="77" y="19"/>
                    <a:pt x="79" y="17"/>
                    <a:pt x="80" y="16"/>
                  </a:cubicBezTo>
                  <a:cubicBezTo>
                    <a:pt x="81" y="16"/>
                    <a:pt x="81" y="17"/>
                    <a:pt x="81" y="17"/>
                  </a:cubicBezTo>
                  <a:cubicBezTo>
                    <a:pt x="82" y="18"/>
                    <a:pt x="83" y="20"/>
                    <a:pt x="84" y="21"/>
                  </a:cubicBezTo>
                  <a:cubicBezTo>
                    <a:pt x="85" y="22"/>
                    <a:pt x="86" y="23"/>
                    <a:pt x="86" y="24"/>
                  </a:cubicBezTo>
                  <a:cubicBezTo>
                    <a:pt x="86" y="24"/>
                    <a:pt x="87" y="25"/>
                    <a:pt x="87" y="26"/>
                  </a:cubicBezTo>
                  <a:cubicBezTo>
                    <a:pt x="87" y="26"/>
                    <a:pt x="87" y="26"/>
                    <a:pt x="87" y="26"/>
                  </a:cubicBezTo>
                  <a:cubicBezTo>
                    <a:pt x="85" y="27"/>
                    <a:pt x="84" y="28"/>
                    <a:pt x="82" y="30"/>
                  </a:cubicBezTo>
                  <a:cubicBezTo>
                    <a:pt x="81" y="30"/>
                    <a:pt x="81" y="31"/>
                    <a:pt x="81" y="31"/>
                  </a:cubicBezTo>
                  <a:cubicBezTo>
                    <a:pt x="83" y="36"/>
                    <a:pt x="84" y="40"/>
                    <a:pt x="85" y="45"/>
                  </a:cubicBezTo>
                  <a:cubicBezTo>
                    <a:pt x="85" y="46"/>
                    <a:pt x="85" y="46"/>
                    <a:pt x="86" y="46"/>
                  </a:cubicBezTo>
                  <a:cubicBezTo>
                    <a:pt x="88" y="47"/>
                    <a:pt x="90" y="47"/>
                    <a:pt x="92" y="47"/>
                  </a:cubicBezTo>
                  <a:cubicBezTo>
                    <a:pt x="92" y="51"/>
                    <a:pt x="91" y="55"/>
                    <a:pt x="90" y="59"/>
                  </a:cubicBezTo>
                  <a:cubicBezTo>
                    <a:pt x="89" y="59"/>
                    <a:pt x="88" y="59"/>
                    <a:pt x="87" y="59"/>
                  </a:cubicBezTo>
                  <a:cubicBezTo>
                    <a:pt x="87" y="59"/>
                    <a:pt x="87" y="59"/>
                    <a:pt x="87" y="59"/>
                  </a:cubicBezTo>
                  <a:cubicBezTo>
                    <a:pt x="85" y="59"/>
                    <a:pt x="84" y="59"/>
                    <a:pt x="83" y="60"/>
                  </a:cubicBezTo>
                  <a:cubicBezTo>
                    <a:pt x="81" y="61"/>
                    <a:pt x="80" y="63"/>
                    <a:pt x="79" y="65"/>
                  </a:cubicBezTo>
                  <a:cubicBezTo>
                    <a:pt x="78" y="67"/>
                    <a:pt x="77" y="69"/>
                    <a:pt x="75" y="71"/>
                  </a:cubicBezTo>
                  <a:cubicBezTo>
                    <a:pt x="74" y="71"/>
                    <a:pt x="74" y="72"/>
                    <a:pt x="75" y="73"/>
                  </a:cubicBezTo>
                  <a:cubicBezTo>
                    <a:pt x="76" y="74"/>
                    <a:pt x="77" y="76"/>
                    <a:pt x="78" y="78"/>
                  </a:cubicBezTo>
                  <a:cubicBezTo>
                    <a:pt x="75" y="81"/>
                    <a:pt x="72" y="83"/>
                    <a:pt x="69" y="85"/>
                  </a:cubicBezTo>
                  <a:cubicBezTo>
                    <a:pt x="67" y="83"/>
                    <a:pt x="66" y="81"/>
                    <a:pt x="65" y="80"/>
                  </a:cubicBezTo>
                  <a:cubicBezTo>
                    <a:pt x="65" y="79"/>
                    <a:pt x="64" y="79"/>
                    <a:pt x="64" y="79"/>
                  </a:cubicBezTo>
                  <a:cubicBezTo>
                    <a:pt x="64" y="79"/>
                    <a:pt x="63" y="79"/>
                    <a:pt x="63" y="79"/>
                  </a:cubicBezTo>
                  <a:cubicBezTo>
                    <a:pt x="59" y="81"/>
                    <a:pt x="54" y="82"/>
                    <a:pt x="50" y="82"/>
                  </a:cubicBezTo>
                  <a:cubicBezTo>
                    <a:pt x="49" y="82"/>
                    <a:pt x="48" y="83"/>
                    <a:pt x="48" y="84"/>
                  </a:cubicBezTo>
                  <a:cubicBezTo>
                    <a:pt x="48" y="86"/>
                    <a:pt x="47" y="88"/>
                    <a:pt x="47" y="90"/>
                  </a:cubicBezTo>
                  <a:cubicBezTo>
                    <a:pt x="43" y="90"/>
                    <a:pt x="39" y="89"/>
                    <a:pt x="35" y="88"/>
                  </a:cubicBezTo>
                  <a:cubicBezTo>
                    <a:pt x="36" y="86"/>
                    <a:pt x="36" y="84"/>
                    <a:pt x="36" y="82"/>
                  </a:cubicBezTo>
                  <a:cubicBezTo>
                    <a:pt x="36" y="81"/>
                    <a:pt x="36" y="80"/>
                    <a:pt x="35" y="80"/>
                  </a:cubicBezTo>
                  <a:cubicBezTo>
                    <a:pt x="31" y="78"/>
                    <a:pt x="27" y="76"/>
                    <a:pt x="24" y="72"/>
                  </a:cubicBezTo>
                  <a:cubicBezTo>
                    <a:pt x="23" y="72"/>
                    <a:pt x="23" y="72"/>
                    <a:pt x="23" y="72"/>
                  </a:cubicBezTo>
                  <a:cubicBezTo>
                    <a:pt x="22" y="72"/>
                    <a:pt x="22" y="72"/>
                    <a:pt x="22" y="72"/>
                  </a:cubicBezTo>
                  <a:cubicBezTo>
                    <a:pt x="20" y="74"/>
                    <a:pt x="18" y="75"/>
                    <a:pt x="17" y="76"/>
                  </a:cubicBezTo>
                  <a:cubicBezTo>
                    <a:pt x="14" y="73"/>
                    <a:pt x="11" y="70"/>
                    <a:pt x="10" y="66"/>
                  </a:cubicBezTo>
                  <a:cubicBezTo>
                    <a:pt x="11" y="65"/>
                    <a:pt x="13" y="64"/>
                    <a:pt x="15" y="63"/>
                  </a:cubicBezTo>
                  <a:cubicBezTo>
                    <a:pt x="15" y="62"/>
                    <a:pt x="16" y="61"/>
                    <a:pt x="15" y="61"/>
                  </a:cubicBezTo>
                  <a:cubicBezTo>
                    <a:pt x="13" y="56"/>
                    <a:pt x="12" y="52"/>
                    <a:pt x="12" y="47"/>
                  </a:cubicBezTo>
                  <a:cubicBezTo>
                    <a:pt x="12" y="46"/>
                    <a:pt x="12" y="46"/>
                    <a:pt x="11" y="46"/>
                  </a:cubicBezTo>
                  <a:cubicBezTo>
                    <a:pt x="9" y="45"/>
                    <a:pt x="7" y="45"/>
                    <a:pt x="5" y="45"/>
                  </a:cubicBezTo>
                  <a:cubicBezTo>
                    <a:pt x="5" y="41"/>
                    <a:pt x="6" y="37"/>
                    <a:pt x="7" y="33"/>
                  </a:cubicBezTo>
                  <a:cubicBezTo>
                    <a:pt x="9" y="33"/>
                    <a:pt x="11" y="34"/>
                    <a:pt x="13" y="34"/>
                  </a:cubicBezTo>
                  <a:cubicBezTo>
                    <a:pt x="13" y="34"/>
                    <a:pt x="13" y="34"/>
                    <a:pt x="13" y="34"/>
                  </a:cubicBezTo>
                  <a:cubicBezTo>
                    <a:pt x="14" y="34"/>
                    <a:pt x="14" y="34"/>
                    <a:pt x="15" y="33"/>
                  </a:cubicBezTo>
                  <a:cubicBezTo>
                    <a:pt x="16" y="31"/>
                    <a:pt x="17" y="29"/>
                    <a:pt x="18" y="27"/>
                  </a:cubicBezTo>
                  <a:cubicBezTo>
                    <a:pt x="18" y="26"/>
                    <a:pt x="18" y="26"/>
                    <a:pt x="18" y="26"/>
                  </a:cubicBezTo>
                  <a:cubicBezTo>
                    <a:pt x="19" y="24"/>
                    <a:pt x="21" y="23"/>
                    <a:pt x="22" y="21"/>
                  </a:cubicBezTo>
                  <a:cubicBezTo>
                    <a:pt x="23" y="21"/>
                    <a:pt x="23" y="20"/>
                    <a:pt x="22" y="19"/>
                  </a:cubicBezTo>
                  <a:cubicBezTo>
                    <a:pt x="21" y="18"/>
                    <a:pt x="20" y="16"/>
                    <a:pt x="19" y="14"/>
                  </a:cubicBezTo>
                  <a:cubicBezTo>
                    <a:pt x="22" y="12"/>
                    <a:pt x="25" y="9"/>
                    <a:pt x="28" y="7"/>
                  </a:cubicBezTo>
                  <a:cubicBezTo>
                    <a:pt x="30" y="9"/>
                    <a:pt x="31" y="11"/>
                    <a:pt x="32" y="13"/>
                  </a:cubicBezTo>
                  <a:cubicBezTo>
                    <a:pt x="32" y="13"/>
                    <a:pt x="33" y="13"/>
                    <a:pt x="33" y="13"/>
                  </a:cubicBezTo>
                  <a:moveTo>
                    <a:pt x="49" y="0"/>
                  </a:moveTo>
                  <a:cubicBezTo>
                    <a:pt x="48" y="0"/>
                    <a:pt x="47" y="0"/>
                    <a:pt x="47" y="1"/>
                  </a:cubicBezTo>
                  <a:cubicBezTo>
                    <a:pt x="47" y="3"/>
                    <a:pt x="46" y="5"/>
                    <a:pt x="46" y="7"/>
                  </a:cubicBezTo>
                  <a:cubicBezTo>
                    <a:pt x="42" y="7"/>
                    <a:pt x="38" y="8"/>
                    <a:pt x="34" y="10"/>
                  </a:cubicBezTo>
                  <a:cubicBezTo>
                    <a:pt x="33" y="8"/>
                    <a:pt x="31" y="6"/>
                    <a:pt x="30" y="5"/>
                  </a:cubicBezTo>
                  <a:cubicBezTo>
                    <a:pt x="30" y="4"/>
                    <a:pt x="29" y="4"/>
                    <a:pt x="29" y="4"/>
                  </a:cubicBezTo>
                  <a:cubicBezTo>
                    <a:pt x="29" y="4"/>
                    <a:pt x="28" y="4"/>
                    <a:pt x="28" y="4"/>
                  </a:cubicBezTo>
                  <a:cubicBezTo>
                    <a:pt x="24" y="6"/>
                    <a:pt x="19" y="9"/>
                    <a:pt x="16" y="13"/>
                  </a:cubicBezTo>
                  <a:cubicBezTo>
                    <a:pt x="15" y="13"/>
                    <a:pt x="15" y="14"/>
                    <a:pt x="15" y="14"/>
                  </a:cubicBezTo>
                  <a:cubicBezTo>
                    <a:pt x="15" y="14"/>
                    <a:pt x="15" y="14"/>
                    <a:pt x="15" y="14"/>
                  </a:cubicBezTo>
                  <a:cubicBezTo>
                    <a:pt x="15" y="17"/>
                    <a:pt x="14" y="19"/>
                    <a:pt x="13" y="22"/>
                  </a:cubicBezTo>
                  <a:cubicBezTo>
                    <a:pt x="13" y="22"/>
                    <a:pt x="13" y="23"/>
                    <a:pt x="13" y="23"/>
                  </a:cubicBezTo>
                  <a:cubicBezTo>
                    <a:pt x="14" y="24"/>
                    <a:pt x="14" y="25"/>
                    <a:pt x="15" y="26"/>
                  </a:cubicBezTo>
                  <a:cubicBezTo>
                    <a:pt x="14" y="27"/>
                    <a:pt x="13" y="29"/>
                    <a:pt x="12" y="31"/>
                  </a:cubicBezTo>
                  <a:cubicBezTo>
                    <a:pt x="10" y="30"/>
                    <a:pt x="8" y="30"/>
                    <a:pt x="6" y="30"/>
                  </a:cubicBezTo>
                  <a:cubicBezTo>
                    <a:pt x="6" y="30"/>
                    <a:pt x="6" y="30"/>
                    <a:pt x="6" y="30"/>
                  </a:cubicBezTo>
                  <a:cubicBezTo>
                    <a:pt x="5" y="30"/>
                    <a:pt x="5" y="30"/>
                    <a:pt x="4" y="31"/>
                  </a:cubicBezTo>
                  <a:cubicBezTo>
                    <a:pt x="4" y="31"/>
                    <a:pt x="4" y="31"/>
                    <a:pt x="4" y="32"/>
                  </a:cubicBezTo>
                  <a:cubicBezTo>
                    <a:pt x="4" y="33"/>
                    <a:pt x="4" y="33"/>
                    <a:pt x="4" y="33"/>
                  </a:cubicBezTo>
                  <a:cubicBezTo>
                    <a:pt x="2" y="38"/>
                    <a:pt x="0" y="49"/>
                    <a:pt x="0" y="54"/>
                  </a:cubicBezTo>
                  <a:cubicBezTo>
                    <a:pt x="0" y="55"/>
                    <a:pt x="0" y="55"/>
                    <a:pt x="1" y="55"/>
                  </a:cubicBezTo>
                  <a:cubicBezTo>
                    <a:pt x="3" y="56"/>
                    <a:pt x="5" y="56"/>
                    <a:pt x="7" y="57"/>
                  </a:cubicBezTo>
                  <a:cubicBezTo>
                    <a:pt x="7" y="59"/>
                    <a:pt x="8" y="61"/>
                    <a:pt x="8" y="64"/>
                  </a:cubicBezTo>
                  <a:cubicBezTo>
                    <a:pt x="7" y="64"/>
                    <a:pt x="7" y="64"/>
                    <a:pt x="7" y="64"/>
                  </a:cubicBezTo>
                  <a:cubicBezTo>
                    <a:pt x="7" y="65"/>
                    <a:pt x="6" y="65"/>
                    <a:pt x="6" y="65"/>
                  </a:cubicBezTo>
                  <a:cubicBezTo>
                    <a:pt x="6" y="68"/>
                    <a:pt x="5" y="71"/>
                    <a:pt x="4" y="73"/>
                  </a:cubicBezTo>
                  <a:cubicBezTo>
                    <a:pt x="4" y="73"/>
                    <a:pt x="4" y="73"/>
                    <a:pt x="4" y="73"/>
                  </a:cubicBezTo>
                  <a:cubicBezTo>
                    <a:pt x="4" y="74"/>
                    <a:pt x="4" y="74"/>
                    <a:pt x="4" y="74"/>
                  </a:cubicBezTo>
                  <a:cubicBezTo>
                    <a:pt x="4" y="75"/>
                    <a:pt x="4" y="75"/>
                    <a:pt x="5" y="76"/>
                  </a:cubicBezTo>
                  <a:cubicBezTo>
                    <a:pt x="7" y="80"/>
                    <a:pt x="9" y="83"/>
                    <a:pt x="12" y="86"/>
                  </a:cubicBezTo>
                  <a:cubicBezTo>
                    <a:pt x="13" y="87"/>
                    <a:pt x="13" y="87"/>
                    <a:pt x="14" y="87"/>
                  </a:cubicBezTo>
                  <a:cubicBezTo>
                    <a:pt x="14" y="87"/>
                    <a:pt x="14" y="87"/>
                    <a:pt x="14" y="87"/>
                  </a:cubicBezTo>
                  <a:cubicBezTo>
                    <a:pt x="14" y="87"/>
                    <a:pt x="15" y="87"/>
                    <a:pt x="15" y="87"/>
                  </a:cubicBezTo>
                  <a:cubicBezTo>
                    <a:pt x="17" y="86"/>
                    <a:pt x="18" y="85"/>
                    <a:pt x="20" y="84"/>
                  </a:cubicBezTo>
                  <a:cubicBezTo>
                    <a:pt x="23" y="86"/>
                    <a:pt x="26" y="88"/>
                    <a:pt x="30" y="90"/>
                  </a:cubicBezTo>
                  <a:cubicBezTo>
                    <a:pt x="30" y="92"/>
                    <a:pt x="30" y="94"/>
                    <a:pt x="30" y="97"/>
                  </a:cubicBezTo>
                  <a:cubicBezTo>
                    <a:pt x="30" y="98"/>
                    <a:pt x="30" y="98"/>
                    <a:pt x="31" y="98"/>
                  </a:cubicBezTo>
                  <a:cubicBezTo>
                    <a:pt x="36" y="100"/>
                    <a:pt x="41" y="101"/>
                    <a:pt x="46" y="101"/>
                  </a:cubicBezTo>
                  <a:cubicBezTo>
                    <a:pt x="46" y="101"/>
                    <a:pt x="46" y="101"/>
                    <a:pt x="46" y="101"/>
                  </a:cubicBezTo>
                  <a:cubicBezTo>
                    <a:pt x="47" y="101"/>
                    <a:pt x="47" y="100"/>
                    <a:pt x="47" y="100"/>
                  </a:cubicBezTo>
                  <a:cubicBezTo>
                    <a:pt x="48" y="98"/>
                    <a:pt x="49" y="96"/>
                    <a:pt x="49" y="93"/>
                  </a:cubicBezTo>
                  <a:cubicBezTo>
                    <a:pt x="54" y="93"/>
                    <a:pt x="57" y="92"/>
                    <a:pt x="61" y="90"/>
                  </a:cubicBezTo>
                  <a:cubicBezTo>
                    <a:pt x="62" y="92"/>
                    <a:pt x="64" y="94"/>
                    <a:pt x="65" y="96"/>
                  </a:cubicBezTo>
                  <a:cubicBezTo>
                    <a:pt x="65" y="96"/>
                    <a:pt x="65" y="96"/>
                    <a:pt x="66" y="96"/>
                  </a:cubicBezTo>
                  <a:cubicBezTo>
                    <a:pt x="66" y="96"/>
                    <a:pt x="66" y="96"/>
                    <a:pt x="67" y="96"/>
                  </a:cubicBezTo>
                  <a:cubicBezTo>
                    <a:pt x="71" y="94"/>
                    <a:pt x="75" y="91"/>
                    <a:pt x="79" y="87"/>
                  </a:cubicBezTo>
                  <a:cubicBezTo>
                    <a:pt x="79" y="87"/>
                    <a:pt x="79" y="87"/>
                    <a:pt x="79" y="87"/>
                  </a:cubicBezTo>
                  <a:cubicBezTo>
                    <a:pt x="80" y="84"/>
                    <a:pt x="81" y="82"/>
                    <a:pt x="82" y="78"/>
                  </a:cubicBezTo>
                  <a:cubicBezTo>
                    <a:pt x="82" y="78"/>
                    <a:pt x="82" y="78"/>
                    <a:pt x="82" y="78"/>
                  </a:cubicBezTo>
                  <a:cubicBezTo>
                    <a:pt x="82" y="78"/>
                    <a:pt x="82" y="78"/>
                    <a:pt x="82" y="78"/>
                  </a:cubicBezTo>
                  <a:cubicBezTo>
                    <a:pt x="82" y="77"/>
                    <a:pt x="82" y="77"/>
                    <a:pt x="82" y="77"/>
                  </a:cubicBezTo>
                  <a:cubicBezTo>
                    <a:pt x="82" y="77"/>
                    <a:pt x="82" y="77"/>
                    <a:pt x="82" y="77"/>
                  </a:cubicBezTo>
                  <a:cubicBezTo>
                    <a:pt x="81" y="76"/>
                    <a:pt x="80" y="75"/>
                    <a:pt x="80" y="75"/>
                  </a:cubicBezTo>
                  <a:cubicBezTo>
                    <a:pt x="81" y="73"/>
                    <a:pt x="82" y="71"/>
                    <a:pt x="83" y="71"/>
                  </a:cubicBezTo>
                  <a:cubicBezTo>
                    <a:pt x="83" y="70"/>
                    <a:pt x="84" y="70"/>
                    <a:pt x="84" y="70"/>
                  </a:cubicBezTo>
                  <a:cubicBezTo>
                    <a:pt x="84" y="70"/>
                    <a:pt x="84" y="70"/>
                    <a:pt x="85" y="70"/>
                  </a:cubicBezTo>
                  <a:cubicBezTo>
                    <a:pt x="85" y="70"/>
                    <a:pt x="85" y="70"/>
                    <a:pt x="85" y="70"/>
                  </a:cubicBezTo>
                  <a:cubicBezTo>
                    <a:pt x="85" y="70"/>
                    <a:pt x="87" y="70"/>
                    <a:pt x="89" y="70"/>
                  </a:cubicBezTo>
                  <a:cubicBezTo>
                    <a:pt x="89" y="70"/>
                    <a:pt x="89" y="70"/>
                    <a:pt x="89" y="70"/>
                  </a:cubicBezTo>
                  <a:cubicBezTo>
                    <a:pt x="89" y="70"/>
                    <a:pt x="90" y="70"/>
                    <a:pt x="90" y="69"/>
                  </a:cubicBezTo>
                  <a:cubicBezTo>
                    <a:pt x="91" y="67"/>
                    <a:pt x="92" y="64"/>
                    <a:pt x="93" y="61"/>
                  </a:cubicBezTo>
                  <a:cubicBezTo>
                    <a:pt x="94" y="56"/>
                    <a:pt x="95" y="51"/>
                    <a:pt x="95" y="46"/>
                  </a:cubicBezTo>
                  <a:cubicBezTo>
                    <a:pt x="95" y="46"/>
                    <a:pt x="95" y="46"/>
                    <a:pt x="95" y="46"/>
                  </a:cubicBezTo>
                  <a:cubicBezTo>
                    <a:pt x="95" y="46"/>
                    <a:pt x="95" y="46"/>
                    <a:pt x="95" y="46"/>
                  </a:cubicBezTo>
                  <a:cubicBezTo>
                    <a:pt x="95" y="45"/>
                    <a:pt x="95" y="45"/>
                    <a:pt x="94" y="45"/>
                  </a:cubicBezTo>
                  <a:cubicBezTo>
                    <a:pt x="92" y="44"/>
                    <a:pt x="90" y="44"/>
                    <a:pt x="87" y="44"/>
                  </a:cubicBezTo>
                  <a:cubicBezTo>
                    <a:pt x="87" y="41"/>
                    <a:pt x="87" y="39"/>
                    <a:pt x="86" y="36"/>
                  </a:cubicBezTo>
                  <a:cubicBezTo>
                    <a:pt x="87" y="36"/>
                    <a:pt x="87" y="36"/>
                    <a:pt x="88" y="35"/>
                  </a:cubicBezTo>
                  <a:cubicBezTo>
                    <a:pt x="88" y="35"/>
                    <a:pt x="89" y="35"/>
                    <a:pt x="89" y="34"/>
                  </a:cubicBezTo>
                  <a:cubicBezTo>
                    <a:pt x="89" y="32"/>
                    <a:pt x="90" y="30"/>
                    <a:pt x="90" y="28"/>
                  </a:cubicBezTo>
                  <a:cubicBezTo>
                    <a:pt x="90" y="28"/>
                    <a:pt x="90" y="27"/>
                    <a:pt x="90" y="27"/>
                  </a:cubicBezTo>
                  <a:cubicBezTo>
                    <a:pt x="91" y="27"/>
                    <a:pt x="91" y="26"/>
                    <a:pt x="90" y="26"/>
                  </a:cubicBezTo>
                  <a:cubicBezTo>
                    <a:pt x="90" y="25"/>
                    <a:pt x="90" y="25"/>
                    <a:pt x="90" y="25"/>
                  </a:cubicBezTo>
                  <a:cubicBezTo>
                    <a:pt x="90" y="25"/>
                    <a:pt x="90" y="25"/>
                    <a:pt x="90" y="25"/>
                  </a:cubicBezTo>
                  <a:cubicBezTo>
                    <a:pt x="89" y="24"/>
                    <a:pt x="89" y="23"/>
                    <a:pt x="88" y="22"/>
                  </a:cubicBezTo>
                  <a:cubicBezTo>
                    <a:pt x="88" y="22"/>
                    <a:pt x="88" y="21"/>
                    <a:pt x="87" y="20"/>
                  </a:cubicBezTo>
                  <a:cubicBezTo>
                    <a:pt x="86" y="19"/>
                    <a:pt x="85" y="17"/>
                    <a:pt x="84" y="16"/>
                  </a:cubicBezTo>
                  <a:cubicBezTo>
                    <a:pt x="83" y="15"/>
                    <a:pt x="83" y="14"/>
                    <a:pt x="82" y="14"/>
                  </a:cubicBezTo>
                  <a:cubicBezTo>
                    <a:pt x="82" y="13"/>
                    <a:pt x="82" y="13"/>
                    <a:pt x="82" y="13"/>
                  </a:cubicBezTo>
                  <a:cubicBezTo>
                    <a:pt x="81" y="13"/>
                    <a:pt x="81" y="13"/>
                    <a:pt x="81" y="13"/>
                  </a:cubicBezTo>
                  <a:cubicBezTo>
                    <a:pt x="81" y="13"/>
                    <a:pt x="81" y="13"/>
                    <a:pt x="80" y="13"/>
                  </a:cubicBezTo>
                  <a:cubicBezTo>
                    <a:pt x="80" y="13"/>
                    <a:pt x="80" y="13"/>
                    <a:pt x="80" y="13"/>
                  </a:cubicBezTo>
                  <a:cubicBezTo>
                    <a:pt x="80" y="13"/>
                    <a:pt x="80" y="13"/>
                    <a:pt x="80" y="13"/>
                  </a:cubicBezTo>
                  <a:cubicBezTo>
                    <a:pt x="78" y="14"/>
                    <a:pt x="76" y="16"/>
                    <a:pt x="74" y="17"/>
                  </a:cubicBezTo>
                  <a:cubicBezTo>
                    <a:pt x="71" y="14"/>
                    <a:pt x="67" y="12"/>
                    <a:pt x="64" y="10"/>
                  </a:cubicBezTo>
                  <a:cubicBezTo>
                    <a:pt x="64" y="8"/>
                    <a:pt x="64" y="6"/>
                    <a:pt x="65" y="4"/>
                  </a:cubicBezTo>
                  <a:cubicBezTo>
                    <a:pt x="65" y="3"/>
                    <a:pt x="64" y="2"/>
                    <a:pt x="64" y="2"/>
                  </a:cubicBezTo>
                  <a:cubicBezTo>
                    <a:pt x="59" y="0"/>
                    <a:pt x="54" y="0"/>
                    <a:pt x="49" y="0"/>
                  </a:cubicBezTo>
                  <a:cubicBezTo>
                    <a:pt x="49" y="0"/>
                    <a:pt x="49" y="0"/>
                    <a:pt x="4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 name="Freeform 745"/>
            <p:cNvSpPr>
              <a:spLocks noEditPoints="1"/>
            </p:cNvSpPr>
            <p:nvPr/>
          </p:nvSpPr>
          <p:spPr bwMode="auto">
            <a:xfrm>
              <a:off x="3300" y="1353"/>
              <a:ext cx="116" cy="118"/>
            </a:xfrm>
            <a:custGeom>
              <a:avLst/>
              <a:gdLst>
                <a:gd name="T0" fmla="*/ 46 w 49"/>
                <a:gd name="T1" fmla="*/ 27 h 50"/>
                <a:gd name="T2" fmla="*/ 46 w 49"/>
                <a:gd name="T3" fmla="*/ 28 h 50"/>
                <a:gd name="T4" fmla="*/ 45 w 49"/>
                <a:gd name="T5" fmla="*/ 25 h 50"/>
                <a:gd name="T6" fmla="*/ 46 w 49"/>
                <a:gd name="T7" fmla="*/ 26 h 50"/>
                <a:gd name="T8" fmla="*/ 45 w 49"/>
                <a:gd name="T9" fmla="*/ 24 h 50"/>
                <a:gd name="T10" fmla="*/ 46 w 49"/>
                <a:gd name="T11" fmla="*/ 23 h 50"/>
                <a:gd name="T12" fmla="*/ 45 w 49"/>
                <a:gd name="T13" fmla="*/ 24 h 50"/>
                <a:gd name="T14" fmla="*/ 43 w 49"/>
                <a:gd name="T15" fmla="*/ 20 h 50"/>
                <a:gd name="T16" fmla="*/ 45 w 49"/>
                <a:gd name="T17" fmla="*/ 22 h 50"/>
                <a:gd name="T18" fmla="*/ 42 w 49"/>
                <a:gd name="T19" fmla="*/ 18 h 50"/>
                <a:gd name="T20" fmla="*/ 42 w 49"/>
                <a:gd name="T21" fmla="*/ 14 h 50"/>
                <a:gd name="T22" fmla="*/ 42 w 49"/>
                <a:gd name="T23" fmla="*/ 18 h 50"/>
                <a:gd name="T24" fmla="*/ 10 w 49"/>
                <a:gd name="T25" fmla="*/ 40 h 50"/>
                <a:gd name="T26" fmla="*/ 4 w 49"/>
                <a:gd name="T27" fmla="*/ 20 h 50"/>
                <a:gd name="T28" fmla="*/ 4 w 49"/>
                <a:gd name="T29" fmla="*/ 20 h 50"/>
                <a:gd name="T30" fmla="*/ 22 w 49"/>
                <a:gd name="T31" fmla="*/ 10 h 50"/>
                <a:gd name="T32" fmla="*/ 37 w 49"/>
                <a:gd name="T33" fmla="*/ 17 h 50"/>
                <a:gd name="T34" fmla="*/ 43 w 49"/>
                <a:gd name="T35" fmla="*/ 36 h 50"/>
                <a:gd name="T36" fmla="*/ 36 w 49"/>
                <a:gd name="T37" fmla="*/ 44 h 50"/>
                <a:gd name="T38" fmla="*/ 25 w 49"/>
                <a:gd name="T39" fmla="*/ 47 h 50"/>
                <a:gd name="T40" fmla="*/ 35 w 49"/>
                <a:gd name="T41" fmla="*/ 11 h 50"/>
                <a:gd name="T42" fmla="*/ 40 w 49"/>
                <a:gd name="T43" fmla="*/ 11 h 50"/>
                <a:gd name="T44" fmla="*/ 39 w 49"/>
                <a:gd name="T45" fmla="*/ 14 h 50"/>
                <a:gd name="T46" fmla="*/ 12 w 49"/>
                <a:gd name="T47" fmla="*/ 7 h 50"/>
                <a:gd name="T48" fmla="*/ 7 w 49"/>
                <a:gd name="T49" fmla="*/ 13 h 50"/>
                <a:gd name="T50" fmla="*/ 30 w 49"/>
                <a:gd name="T51" fmla="*/ 9 h 50"/>
                <a:gd name="T52" fmla="*/ 34 w 49"/>
                <a:gd name="T53" fmla="*/ 6 h 50"/>
                <a:gd name="T54" fmla="*/ 34 w 49"/>
                <a:gd name="T55" fmla="*/ 10 h 50"/>
                <a:gd name="T56" fmla="*/ 18 w 49"/>
                <a:gd name="T57" fmla="*/ 5 h 50"/>
                <a:gd name="T58" fmla="*/ 14 w 49"/>
                <a:gd name="T59" fmla="*/ 8 h 50"/>
                <a:gd name="T60" fmla="*/ 29 w 49"/>
                <a:gd name="T61" fmla="*/ 8 h 50"/>
                <a:gd name="T62" fmla="*/ 28 w 49"/>
                <a:gd name="T63" fmla="*/ 4 h 50"/>
                <a:gd name="T64" fmla="*/ 32 w 49"/>
                <a:gd name="T65" fmla="*/ 5 h 50"/>
                <a:gd name="T66" fmla="*/ 18 w 49"/>
                <a:gd name="T67" fmla="*/ 7 h 50"/>
                <a:gd name="T68" fmla="*/ 24 w 49"/>
                <a:gd name="T69" fmla="*/ 3 h 50"/>
                <a:gd name="T70" fmla="*/ 22 w 49"/>
                <a:gd name="T71" fmla="*/ 7 h 50"/>
                <a:gd name="T72" fmla="*/ 24 w 49"/>
                <a:gd name="T73" fmla="*/ 0 h 50"/>
                <a:gd name="T74" fmla="*/ 12 w 49"/>
                <a:gd name="T75" fmla="*/ 4 h 50"/>
                <a:gd name="T76" fmla="*/ 7 w 49"/>
                <a:gd name="T77" fmla="*/ 42 h 50"/>
                <a:gd name="T78" fmla="*/ 25 w 49"/>
                <a:gd name="T79" fmla="*/ 50 h 50"/>
                <a:gd name="T80" fmla="*/ 36 w 49"/>
                <a:gd name="T81" fmla="*/ 47 h 50"/>
                <a:gd name="T82" fmla="*/ 36 w 49"/>
                <a:gd name="T83" fmla="*/ 47 h 50"/>
                <a:gd name="T84" fmla="*/ 37 w 49"/>
                <a:gd name="T85" fmla="*/ 46 h 50"/>
                <a:gd name="T86" fmla="*/ 39 w 49"/>
                <a:gd name="T87" fmla="*/ 45 h 50"/>
                <a:gd name="T88" fmla="*/ 39 w 49"/>
                <a:gd name="T89" fmla="*/ 45 h 50"/>
                <a:gd name="T90" fmla="*/ 39 w 49"/>
                <a:gd name="T91" fmla="*/ 45 h 50"/>
                <a:gd name="T92" fmla="*/ 39 w 49"/>
                <a:gd name="T93" fmla="*/ 45 h 50"/>
                <a:gd name="T94" fmla="*/ 39 w 49"/>
                <a:gd name="T95" fmla="*/ 45 h 50"/>
                <a:gd name="T96" fmla="*/ 42 w 49"/>
                <a:gd name="T97" fmla="*/ 9 h 50"/>
                <a:gd name="T98" fmla="*/ 24 w 49"/>
                <a:gd name="T9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 h="50">
                  <a:moveTo>
                    <a:pt x="46" y="28"/>
                  </a:moveTo>
                  <a:cubicBezTo>
                    <a:pt x="46" y="27"/>
                    <a:pt x="46" y="27"/>
                    <a:pt x="46" y="27"/>
                  </a:cubicBezTo>
                  <a:cubicBezTo>
                    <a:pt x="46" y="27"/>
                    <a:pt x="46" y="27"/>
                    <a:pt x="46" y="27"/>
                  </a:cubicBezTo>
                  <a:cubicBezTo>
                    <a:pt x="46" y="28"/>
                    <a:pt x="46" y="28"/>
                    <a:pt x="46" y="28"/>
                  </a:cubicBezTo>
                  <a:moveTo>
                    <a:pt x="46" y="26"/>
                  </a:moveTo>
                  <a:cubicBezTo>
                    <a:pt x="45" y="25"/>
                    <a:pt x="45" y="25"/>
                    <a:pt x="45" y="25"/>
                  </a:cubicBezTo>
                  <a:cubicBezTo>
                    <a:pt x="46" y="25"/>
                    <a:pt x="46" y="25"/>
                    <a:pt x="46" y="25"/>
                  </a:cubicBezTo>
                  <a:cubicBezTo>
                    <a:pt x="46" y="26"/>
                    <a:pt x="46" y="26"/>
                    <a:pt x="46" y="26"/>
                  </a:cubicBezTo>
                  <a:cubicBezTo>
                    <a:pt x="46" y="26"/>
                    <a:pt x="46" y="26"/>
                    <a:pt x="46" y="26"/>
                  </a:cubicBezTo>
                  <a:moveTo>
                    <a:pt x="45" y="24"/>
                  </a:moveTo>
                  <a:cubicBezTo>
                    <a:pt x="45" y="24"/>
                    <a:pt x="45" y="24"/>
                    <a:pt x="45" y="24"/>
                  </a:cubicBezTo>
                  <a:cubicBezTo>
                    <a:pt x="46" y="23"/>
                    <a:pt x="46" y="23"/>
                    <a:pt x="46" y="23"/>
                  </a:cubicBezTo>
                  <a:cubicBezTo>
                    <a:pt x="46" y="24"/>
                    <a:pt x="46" y="24"/>
                    <a:pt x="46" y="24"/>
                  </a:cubicBezTo>
                  <a:cubicBezTo>
                    <a:pt x="45" y="24"/>
                    <a:pt x="45" y="24"/>
                    <a:pt x="45" y="24"/>
                  </a:cubicBezTo>
                  <a:moveTo>
                    <a:pt x="44" y="22"/>
                  </a:moveTo>
                  <a:cubicBezTo>
                    <a:pt x="44" y="21"/>
                    <a:pt x="43" y="20"/>
                    <a:pt x="43" y="20"/>
                  </a:cubicBezTo>
                  <a:cubicBezTo>
                    <a:pt x="43" y="19"/>
                    <a:pt x="44" y="19"/>
                    <a:pt x="45" y="19"/>
                  </a:cubicBezTo>
                  <a:cubicBezTo>
                    <a:pt x="45" y="20"/>
                    <a:pt x="45" y="21"/>
                    <a:pt x="45" y="22"/>
                  </a:cubicBezTo>
                  <a:cubicBezTo>
                    <a:pt x="45" y="22"/>
                    <a:pt x="45" y="22"/>
                    <a:pt x="44" y="22"/>
                  </a:cubicBezTo>
                  <a:moveTo>
                    <a:pt x="42" y="18"/>
                  </a:moveTo>
                  <a:cubicBezTo>
                    <a:pt x="41" y="17"/>
                    <a:pt x="40" y="16"/>
                    <a:pt x="40" y="15"/>
                  </a:cubicBezTo>
                  <a:cubicBezTo>
                    <a:pt x="40" y="15"/>
                    <a:pt x="41" y="14"/>
                    <a:pt x="42" y="14"/>
                  </a:cubicBezTo>
                  <a:cubicBezTo>
                    <a:pt x="43" y="15"/>
                    <a:pt x="43" y="16"/>
                    <a:pt x="44" y="17"/>
                  </a:cubicBezTo>
                  <a:cubicBezTo>
                    <a:pt x="43" y="18"/>
                    <a:pt x="43" y="18"/>
                    <a:pt x="42" y="18"/>
                  </a:cubicBezTo>
                  <a:moveTo>
                    <a:pt x="25" y="47"/>
                  </a:moveTo>
                  <a:cubicBezTo>
                    <a:pt x="19" y="47"/>
                    <a:pt x="13" y="44"/>
                    <a:pt x="10" y="40"/>
                  </a:cubicBezTo>
                  <a:cubicBezTo>
                    <a:pt x="6" y="35"/>
                    <a:pt x="3" y="29"/>
                    <a:pt x="3" y="24"/>
                  </a:cubicBezTo>
                  <a:cubicBezTo>
                    <a:pt x="3" y="23"/>
                    <a:pt x="3" y="21"/>
                    <a:pt x="4" y="20"/>
                  </a:cubicBezTo>
                  <a:cubicBezTo>
                    <a:pt x="4" y="20"/>
                    <a:pt x="4" y="20"/>
                    <a:pt x="4" y="20"/>
                  </a:cubicBezTo>
                  <a:cubicBezTo>
                    <a:pt x="4" y="20"/>
                    <a:pt x="4" y="20"/>
                    <a:pt x="4" y="20"/>
                  </a:cubicBezTo>
                  <a:cubicBezTo>
                    <a:pt x="6" y="17"/>
                    <a:pt x="8" y="15"/>
                    <a:pt x="11" y="13"/>
                  </a:cubicBezTo>
                  <a:cubicBezTo>
                    <a:pt x="15" y="11"/>
                    <a:pt x="19" y="10"/>
                    <a:pt x="22" y="10"/>
                  </a:cubicBezTo>
                  <a:cubicBezTo>
                    <a:pt x="22" y="10"/>
                    <a:pt x="22" y="10"/>
                    <a:pt x="22" y="10"/>
                  </a:cubicBezTo>
                  <a:cubicBezTo>
                    <a:pt x="28" y="10"/>
                    <a:pt x="33" y="13"/>
                    <a:pt x="37" y="17"/>
                  </a:cubicBezTo>
                  <a:cubicBezTo>
                    <a:pt x="41" y="21"/>
                    <a:pt x="44" y="27"/>
                    <a:pt x="44" y="33"/>
                  </a:cubicBezTo>
                  <a:cubicBezTo>
                    <a:pt x="44" y="34"/>
                    <a:pt x="44" y="35"/>
                    <a:pt x="43" y="36"/>
                  </a:cubicBezTo>
                  <a:cubicBezTo>
                    <a:pt x="43" y="36"/>
                    <a:pt x="43" y="36"/>
                    <a:pt x="43" y="36"/>
                  </a:cubicBezTo>
                  <a:cubicBezTo>
                    <a:pt x="42" y="39"/>
                    <a:pt x="39" y="41"/>
                    <a:pt x="36" y="44"/>
                  </a:cubicBezTo>
                  <a:cubicBezTo>
                    <a:pt x="36" y="44"/>
                    <a:pt x="36" y="44"/>
                    <a:pt x="36" y="44"/>
                  </a:cubicBezTo>
                  <a:cubicBezTo>
                    <a:pt x="32" y="46"/>
                    <a:pt x="28" y="47"/>
                    <a:pt x="25" y="47"/>
                  </a:cubicBezTo>
                  <a:moveTo>
                    <a:pt x="39" y="14"/>
                  </a:moveTo>
                  <a:cubicBezTo>
                    <a:pt x="37" y="13"/>
                    <a:pt x="36" y="12"/>
                    <a:pt x="35" y="11"/>
                  </a:cubicBezTo>
                  <a:cubicBezTo>
                    <a:pt x="36" y="10"/>
                    <a:pt x="37" y="10"/>
                    <a:pt x="38" y="9"/>
                  </a:cubicBezTo>
                  <a:cubicBezTo>
                    <a:pt x="39" y="10"/>
                    <a:pt x="39" y="10"/>
                    <a:pt x="40" y="11"/>
                  </a:cubicBezTo>
                  <a:cubicBezTo>
                    <a:pt x="40" y="11"/>
                    <a:pt x="41" y="12"/>
                    <a:pt x="41" y="13"/>
                  </a:cubicBezTo>
                  <a:cubicBezTo>
                    <a:pt x="40" y="13"/>
                    <a:pt x="39" y="14"/>
                    <a:pt x="39" y="14"/>
                  </a:cubicBezTo>
                  <a:moveTo>
                    <a:pt x="7" y="13"/>
                  </a:moveTo>
                  <a:cubicBezTo>
                    <a:pt x="8" y="11"/>
                    <a:pt x="10" y="9"/>
                    <a:pt x="12" y="7"/>
                  </a:cubicBezTo>
                  <a:cubicBezTo>
                    <a:pt x="11" y="9"/>
                    <a:pt x="10" y="10"/>
                    <a:pt x="9" y="11"/>
                  </a:cubicBezTo>
                  <a:cubicBezTo>
                    <a:pt x="8" y="12"/>
                    <a:pt x="7" y="12"/>
                    <a:pt x="7" y="13"/>
                  </a:cubicBezTo>
                  <a:moveTo>
                    <a:pt x="34" y="10"/>
                  </a:moveTo>
                  <a:cubicBezTo>
                    <a:pt x="32" y="10"/>
                    <a:pt x="31" y="9"/>
                    <a:pt x="30" y="9"/>
                  </a:cubicBezTo>
                  <a:cubicBezTo>
                    <a:pt x="31" y="8"/>
                    <a:pt x="32" y="7"/>
                    <a:pt x="33" y="7"/>
                  </a:cubicBezTo>
                  <a:cubicBezTo>
                    <a:pt x="33" y="6"/>
                    <a:pt x="33" y="6"/>
                    <a:pt x="34" y="6"/>
                  </a:cubicBezTo>
                  <a:cubicBezTo>
                    <a:pt x="35" y="6"/>
                    <a:pt x="36" y="7"/>
                    <a:pt x="37" y="8"/>
                  </a:cubicBezTo>
                  <a:cubicBezTo>
                    <a:pt x="36" y="9"/>
                    <a:pt x="35" y="10"/>
                    <a:pt x="34" y="10"/>
                  </a:cubicBezTo>
                  <a:moveTo>
                    <a:pt x="13" y="9"/>
                  </a:moveTo>
                  <a:cubicBezTo>
                    <a:pt x="14" y="7"/>
                    <a:pt x="16" y="6"/>
                    <a:pt x="18" y="5"/>
                  </a:cubicBezTo>
                  <a:cubicBezTo>
                    <a:pt x="18" y="4"/>
                    <a:pt x="19" y="4"/>
                    <a:pt x="20" y="4"/>
                  </a:cubicBezTo>
                  <a:cubicBezTo>
                    <a:pt x="18" y="5"/>
                    <a:pt x="16" y="7"/>
                    <a:pt x="14" y="8"/>
                  </a:cubicBezTo>
                  <a:cubicBezTo>
                    <a:pt x="14" y="9"/>
                    <a:pt x="13" y="9"/>
                    <a:pt x="13" y="9"/>
                  </a:cubicBezTo>
                  <a:moveTo>
                    <a:pt x="29" y="8"/>
                  </a:moveTo>
                  <a:cubicBezTo>
                    <a:pt x="27" y="8"/>
                    <a:pt x="26" y="7"/>
                    <a:pt x="24" y="7"/>
                  </a:cubicBezTo>
                  <a:cubicBezTo>
                    <a:pt x="25" y="6"/>
                    <a:pt x="27" y="5"/>
                    <a:pt x="28" y="4"/>
                  </a:cubicBezTo>
                  <a:cubicBezTo>
                    <a:pt x="30" y="4"/>
                    <a:pt x="31" y="4"/>
                    <a:pt x="32" y="5"/>
                  </a:cubicBezTo>
                  <a:cubicBezTo>
                    <a:pt x="32" y="5"/>
                    <a:pt x="32" y="5"/>
                    <a:pt x="32" y="5"/>
                  </a:cubicBezTo>
                  <a:cubicBezTo>
                    <a:pt x="31" y="6"/>
                    <a:pt x="30" y="7"/>
                    <a:pt x="29" y="8"/>
                  </a:cubicBezTo>
                  <a:moveTo>
                    <a:pt x="18" y="7"/>
                  </a:moveTo>
                  <a:cubicBezTo>
                    <a:pt x="19" y="6"/>
                    <a:pt x="21" y="5"/>
                    <a:pt x="23" y="3"/>
                  </a:cubicBezTo>
                  <a:cubicBezTo>
                    <a:pt x="23" y="3"/>
                    <a:pt x="24" y="3"/>
                    <a:pt x="24" y="3"/>
                  </a:cubicBezTo>
                  <a:cubicBezTo>
                    <a:pt x="25" y="3"/>
                    <a:pt x="26" y="3"/>
                    <a:pt x="26" y="3"/>
                  </a:cubicBezTo>
                  <a:cubicBezTo>
                    <a:pt x="25" y="5"/>
                    <a:pt x="23" y="6"/>
                    <a:pt x="22" y="7"/>
                  </a:cubicBezTo>
                  <a:cubicBezTo>
                    <a:pt x="20" y="7"/>
                    <a:pt x="19" y="7"/>
                    <a:pt x="18" y="7"/>
                  </a:cubicBezTo>
                  <a:moveTo>
                    <a:pt x="24" y="0"/>
                  </a:moveTo>
                  <a:cubicBezTo>
                    <a:pt x="20" y="0"/>
                    <a:pt x="16" y="2"/>
                    <a:pt x="12" y="4"/>
                  </a:cubicBezTo>
                  <a:cubicBezTo>
                    <a:pt x="12" y="4"/>
                    <a:pt x="12" y="4"/>
                    <a:pt x="12" y="4"/>
                  </a:cubicBezTo>
                  <a:cubicBezTo>
                    <a:pt x="4" y="9"/>
                    <a:pt x="0" y="16"/>
                    <a:pt x="0" y="24"/>
                  </a:cubicBezTo>
                  <a:cubicBezTo>
                    <a:pt x="0" y="30"/>
                    <a:pt x="3" y="37"/>
                    <a:pt x="7" y="42"/>
                  </a:cubicBezTo>
                  <a:cubicBezTo>
                    <a:pt x="12" y="46"/>
                    <a:pt x="18" y="50"/>
                    <a:pt x="25" y="50"/>
                  </a:cubicBezTo>
                  <a:cubicBezTo>
                    <a:pt x="25" y="50"/>
                    <a:pt x="25" y="50"/>
                    <a:pt x="25" y="50"/>
                  </a:cubicBezTo>
                  <a:cubicBezTo>
                    <a:pt x="28" y="50"/>
                    <a:pt x="32" y="49"/>
                    <a:pt x="35" y="47"/>
                  </a:cubicBezTo>
                  <a:cubicBezTo>
                    <a:pt x="36" y="47"/>
                    <a:pt x="36" y="47"/>
                    <a:pt x="36" y="47"/>
                  </a:cubicBezTo>
                  <a:cubicBezTo>
                    <a:pt x="36" y="47"/>
                    <a:pt x="36" y="47"/>
                    <a:pt x="36" y="47"/>
                  </a:cubicBezTo>
                  <a:cubicBezTo>
                    <a:pt x="36" y="47"/>
                    <a:pt x="36" y="47"/>
                    <a:pt x="36" y="47"/>
                  </a:cubicBezTo>
                  <a:cubicBezTo>
                    <a:pt x="36" y="47"/>
                    <a:pt x="36" y="47"/>
                    <a:pt x="37" y="46"/>
                  </a:cubicBezTo>
                  <a:cubicBezTo>
                    <a:pt x="37" y="46"/>
                    <a:pt x="37" y="46"/>
                    <a:pt x="37" y="46"/>
                  </a:cubicBezTo>
                  <a:cubicBezTo>
                    <a:pt x="38" y="46"/>
                    <a:pt x="38" y="46"/>
                    <a:pt x="38"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46" y="40"/>
                    <a:pt x="49" y="33"/>
                    <a:pt x="49" y="26"/>
                  </a:cubicBezTo>
                  <a:cubicBezTo>
                    <a:pt x="49" y="20"/>
                    <a:pt x="46" y="13"/>
                    <a:pt x="42" y="9"/>
                  </a:cubicBezTo>
                  <a:cubicBezTo>
                    <a:pt x="37" y="4"/>
                    <a:pt x="31" y="0"/>
                    <a:pt x="24" y="0"/>
                  </a:cubicBezTo>
                  <a:cubicBezTo>
                    <a:pt x="24" y="0"/>
                    <a:pt x="24" y="0"/>
                    <a:pt x="2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 name="Freeform 746"/>
            <p:cNvSpPr>
              <a:spLocks noEditPoints="1"/>
            </p:cNvSpPr>
            <p:nvPr/>
          </p:nvSpPr>
          <p:spPr bwMode="auto">
            <a:xfrm>
              <a:off x="3260" y="1320"/>
              <a:ext cx="189" cy="201"/>
            </a:xfrm>
            <a:custGeom>
              <a:avLst/>
              <a:gdLst>
                <a:gd name="T0" fmla="*/ 34 w 80"/>
                <a:gd name="T1" fmla="*/ 81 h 85"/>
                <a:gd name="T2" fmla="*/ 31 w 80"/>
                <a:gd name="T3" fmla="*/ 81 h 85"/>
                <a:gd name="T4" fmla="*/ 28 w 80"/>
                <a:gd name="T5" fmla="*/ 80 h 85"/>
                <a:gd name="T6" fmla="*/ 27 w 80"/>
                <a:gd name="T7" fmla="*/ 77 h 85"/>
                <a:gd name="T8" fmla="*/ 56 w 80"/>
                <a:gd name="T9" fmla="*/ 75 h 85"/>
                <a:gd name="T10" fmla="*/ 52 w 80"/>
                <a:gd name="T11" fmla="*/ 75 h 85"/>
                <a:gd name="T12" fmla="*/ 44 w 80"/>
                <a:gd name="T13" fmla="*/ 72 h 85"/>
                <a:gd name="T14" fmla="*/ 60 w 80"/>
                <a:gd name="T15" fmla="*/ 75 h 85"/>
                <a:gd name="T16" fmla="*/ 43 w 80"/>
                <a:gd name="T17" fmla="*/ 75 h 85"/>
                <a:gd name="T18" fmla="*/ 47 w 80"/>
                <a:gd name="T19" fmla="*/ 75 h 85"/>
                <a:gd name="T20" fmla="*/ 26 w 80"/>
                <a:gd name="T21" fmla="*/ 72 h 85"/>
                <a:gd name="T22" fmla="*/ 21 w 80"/>
                <a:gd name="T23" fmla="*/ 69 h 85"/>
                <a:gd name="T24" fmla="*/ 19 w 80"/>
                <a:gd name="T25" fmla="*/ 67 h 85"/>
                <a:gd name="T26" fmla="*/ 19 w 80"/>
                <a:gd name="T27" fmla="*/ 67 h 85"/>
                <a:gd name="T28" fmla="*/ 13 w 80"/>
                <a:gd name="T29" fmla="*/ 67 h 85"/>
                <a:gd name="T30" fmla="*/ 10 w 80"/>
                <a:gd name="T31" fmla="*/ 66 h 85"/>
                <a:gd name="T32" fmla="*/ 10 w 80"/>
                <a:gd name="T33" fmla="*/ 61 h 85"/>
                <a:gd name="T34" fmla="*/ 8 w 80"/>
                <a:gd name="T35" fmla="*/ 58 h 85"/>
                <a:gd name="T36" fmla="*/ 73 w 80"/>
                <a:gd name="T37" fmla="*/ 59 h 85"/>
                <a:gd name="T38" fmla="*/ 73 w 80"/>
                <a:gd name="T39" fmla="*/ 55 h 85"/>
                <a:gd name="T40" fmla="*/ 67 w 80"/>
                <a:gd name="T41" fmla="*/ 59 h 85"/>
                <a:gd name="T42" fmla="*/ 10 w 80"/>
                <a:gd name="T43" fmla="*/ 48 h 85"/>
                <a:gd name="T44" fmla="*/ 7 w 80"/>
                <a:gd name="T45" fmla="*/ 42 h 85"/>
                <a:gd name="T46" fmla="*/ 7 w 80"/>
                <a:gd name="T47" fmla="*/ 38 h 85"/>
                <a:gd name="T48" fmla="*/ 4 w 80"/>
                <a:gd name="T49" fmla="*/ 38 h 85"/>
                <a:gd name="T50" fmla="*/ 73 w 80"/>
                <a:gd name="T51" fmla="*/ 30 h 85"/>
                <a:gd name="T52" fmla="*/ 17 w 80"/>
                <a:gd name="T53" fmla="*/ 18 h 85"/>
                <a:gd name="T54" fmla="*/ 53 w 80"/>
                <a:gd name="T55" fmla="*/ 10 h 85"/>
                <a:gd name="T56" fmla="*/ 70 w 80"/>
                <a:gd name="T57" fmla="*/ 16 h 85"/>
                <a:gd name="T58" fmla="*/ 70 w 80"/>
                <a:gd name="T59" fmla="*/ 27 h 85"/>
                <a:gd name="T60" fmla="*/ 71 w 80"/>
                <a:gd name="T61" fmla="*/ 40 h 85"/>
                <a:gd name="T62" fmla="*/ 72 w 80"/>
                <a:gd name="T63" fmla="*/ 52 h 85"/>
                <a:gd name="T64" fmla="*/ 64 w 80"/>
                <a:gd name="T65" fmla="*/ 67 h 85"/>
                <a:gd name="T66" fmla="*/ 42 w 80"/>
                <a:gd name="T67" fmla="*/ 69 h 85"/>
                <a:gd name="T68" fmla="*/ 29 w 80"/>
                <a:gd name="T69" fmla="*/ 73 h 85"/>
                <a:gd name="T70" fmla="*/ 18 w 80"/>
                <a:gd name="T71" fmla="*/ 59 h 85"/>
                <a:gd name="T72" fmla="*/ 12 w 80"/>
                <a:gd name="T73" fmla="*/ 39 h 85"/>
                <a:gd name="T74" fmla="*/ 13 w 80"/>
                <a:gd name="T75" fmla="*/ 27 h 85"/>
                <a:gd name="T76" fmla="*/ 21 w 80"/>
                <a:gd name="T77" fmla="*/ 17 h 85"/>
                <a:gd name="T78" fmla="*/ 31 w 80"/>
                <a:gd name="T79" fmla="*/ 11 h 85"/>
                <a:gd name="T80" fmla="*/ 44 w 80"/>
                <a:gd name="T81" fmla="*/ 0 h 85"/>
                <a:gd name="T82" fmla="*/ 29 w 80"/>
                <a:gd name="T83" fmla="*/ 4 h 85"/>
                <a:gd name="T84" fmla="*/ 16 w 80"/>
                <a:gd name="T85" fmla="*/ 11 h 85"/>
                <a:gd name="T86" fmla="*/ 8 w 80"/>
                <a:gd name="T87" fmla="*/ 23 h 85"/>
                <a:gd name="T88" fmla="*/ 0 w 80"/>
                <a:gd name="T89" fmla="*/ 43 h 85"/>
                <a:gd name="T90" fmla="*/ 6 w 80"/>
                <a:gd name="T91" fmla="*/ 52 h 85"/>
                <a:gd name="T92" fmla="*/ 4 w 80"/>
                <a:gd name="T93" fmla="*/ 61 h 85"/>
                <a:gd name="T94" fmla="*/ 16 w 80"/>
                <a:gd name="T95" fmla="*/ 69 h 85"/>
                <a:gd name="T96" fmla="*/ 36 w 80"/>
                <a:gd name="T97" fmla="*/ 85 h 85"/>
                <a:gd name="T98" fmla="*/ 49 w 80"/>
                <a:gd name="T99" fmla="*/ 77 h 85"/>
                <a:gd name="T100" fmla="*/ 65 w 80"/>
                <a:gd name="T101" fmla="*/ 75 h 85"/>
                <a:gd name="T102" fmla="*/ 67 w 80"/>
                <a:gd name="T103" fmla="*/ 67 h 85"/>
                <a:gd name="T104" fmla="*/ 70 w 80"/>
                <a:gd name="T105" fmla="*/ 61 h 85"/>
                <a:gd name="T106" fmla="*/ 80 w 80"/>
                <a:gd name="T107" fmla="*/ 42 h 85"/>
                <a:gd name="T108" fmla="*/ 75 w 80"/>
                <a:gd name="T109" fmla="*/ 33 h 85"/>
                <a:gd name="T110" fmla="*/ 78 w 80"/>
                <a:gd name="T111" fmla="*/ 24 h 85"/>
                <a:gd name="T112" fmla="*/ 71 w 80"/>
                <a:gd name="T113" fmla="*/ 14 h 85"/>
                <a:gd name="T114" fmla="*/ 65 w 80"/>
                <a:gd name="T115" fmla="*/ 16 h 85"/>
                <a:gd name="T116" fmla="*/ 44 w 80"/>
                <a:gd name="T1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 h="85">
                  <a:moveTo>
                    <a:pt x="35" y="81"/>
                  </a:moveTo>
                  <a:cubicBezTo>
                    <a:pt x="35" y="81"/>
                    <a:pt x="35" y="81"/>
                    <a:pt x="35" y="81"/>
                  </a:cubicBezTo>
                  <a:cubicBezTo>
                    <a:pt x="35" y="81"/>
                    <a:pt x="35" y="81"/>
                    <a:pt x="35" y="81"/>
                  </a:cubicBezTo>
                  <a:cubicBezTo>
                    <a:pt x="35" y="81"/>
                    <a:pt x="35" y="81"/>
                    <a:pt x="35" y="81"/>
                  </a:cubicBezTo>
                  <a:moveTo>
                    <a:pt x="34" y="81"/>
                  </a:moveTo>
                  <a:cubicBezTo>
                    <a:pt x="33" y="81"/>
                    <a:pt x="33" y="81"/>
                    <a:pt x="33" y="81"/>
                  </a:cubicBezTo>
                  <a:cubicBezTo>
                    <a:pt x="34" y="80"/>
                    <a:pt x="34" y="79"/>
                    <a:pt x="35" y="77"/>
                  </a:cubicBezTo>
                  <a:cubicBezTo>
                    <a:pt x="36" y="78"/>
                    <a:pt x="36" y="78"/>
                    <a:pt x="36" y="78"/>
                  </a:cubicBezTo>
                  <a:cubicBezTo>
                    <a:pt x="36" y="79"/>
                    <a:pt x="35" y="80"/>
                    <a:pt x="34" y="81"/>
                  </a:cubicBezTo>
                  <a:moveTo>
                    <a:pt x="31" y="81"/>
                  </a:moveTo>
                  <a:cubicBezTo>
                    <a:pt x="31" y="81"/>
                    <a:pt x="30" y="81"/>
                    <a:pt x="30" y="80"/>
                  </a:cubicBezTo>
                  <a:cubicBezTo>
                    <a:pt x="31" y="79"/>
                    <a:pt x="32" y="78"/>
                    <a:pt x="32" y="77"/>
                  </a:cubicBezTo>
                  <a:cubicBezTo>
                    <a:pt x="33" y="77"/>
                    <a:pt x="33" y="77"/>
                    <a:pt x="34" y="77"/>
                  </a:cubicBezTo>
                  <a:cubicBezTo>
                    <a:pt x="33" y="78"/>
                    <a:pt x="32" y="80"/>
                    <a:pt x="31" y="81"/>
                  </a:cubicBezTo>
                  <a:moveTo>
                    <a:pt x="28" y="80"/>
                  </a:moveTo>
                  <a:cubicBezTo>
                    <a:pt x="28" y="80"/>
                    <a:pt x="28" y="80"/>
                    <a:pt x="27" y="80"/>
                  </a:cubicBezTo>
                  <a:cubicBezTo>
                    <a:pt x="28" y="78"/>
                    <a:pt x="29" y="77"/>
                    <a:pt x="30" y="76"/>
                  </a:cubicBezTo>
                  <a:cubicBezTo>
                    <a:pt x="31" y="76"/>
                    <a:pt x="31" y="76"/>
                    <a:pt x="31" y="76"/>
                  </a:cubicBezTo>
                  <a:cubicBezTo>
                    <a:pt x="30" y="78"/>
                    <a:pt x="29" y="79"/>
                    <a:pt x="28" y="80"/>
                  </a:cubicBezTo>
                  <a:moveTo>
                    <a:pt x="27" y="77"/>
                  </a:moveTo>
                  <a:cubicBezTo>
                    <a:pt x="28" y="77"/>
                    <a:pt x="28" y="76"/>
                    <a:pt x="28" y="76"/>
                  </a:cubicBezTo>
                  <a:cubicBezTo>
                    <a:pt x="29" y="76"/>
                    <a:pt x="29" y="76"/>
                    <a:pt x="29" y="76"/>
                  </a:cubicBezTo>
                  <a:cubicBezTo>
                    <a:pt x="28" y="76"/>
                    <a:pt x="28" y="77"/>
                    <a:pt x="27" y="77"/>
                  </a:cubicBezTo>
                  <a:moveTo>
                    <a:pt x="55" y="78"/>
                  </a:moveTo>
                  <a:cubicBezTo>
                    <a:pt x="56" y="77"/>
                    <a:pt x="56" y="76"/>
                    <a:pt x="56" y="75"/>
                  </a:cubicBezTo>
                  <a:cubicBezTo>
                    <a:pt x="57" y="75"/>
                    <a:pt x="58" y="74"/>
                    <a:pt x="59" y="74"/>
                  </a:cubicBezTo>
                  <a:cubicBezTo>
                    <a:pt x="58" y="75"/>
                    <a:pt x="58" y="76"/>
                    <a:pt x="57" y="77"/>
                  </a:cubicBezTo>
                  <a:cubicBezTo>
                    <a:pt x="57" y="77"/>
                    <a:pt x="56" y="77"/>
                    <a:pt x="55" y="78"/>
                  </a:cubicBezTo>
                  <a:moveTo>
                    <a:pt x="53" y="77"/>
                  </a:moveTo>
                  <a:cubicBezTo>
                    <a:pt x="52" y="76"/>
                    <a:pt x="52" y="76"/>
                    <a:pt x="52" y="75"/>
                  </a:cubicBezTo>
                  <a:cubicBezTo>
                    <a:pt x="52" y="74"/>
                    <a:pt x="52" y="73"/>
                    <a:pt x="53" y="72"/>
                  </a:cubicBezTo>
                  <a:cubicBezTo>
                    <a:pt x="53" y="72"/>
                    <a:pt x="53" y="73"/>
                    <a:pt x="54" y="74"/>
                  </a:cubicBezTo>
                  <a:cubicBezTo>
                    <a:pt x="53" y="75"/>
                    <a:pt x="53" y="76"/>
                    <a:pt x="53" y="77"/>
                  </a:cubicBezTo>
                  <a:moveTo>
                    <a:pt x="42" y="72"/>
                  </a:moveTo>
                  <a:cubicBezTo>
                    <a:pt x="42" y="72"/>
                    <a:pt x="43" y="72"/>
                    <a:pt x="44" y="72"/>
                  </a:cubicBezTo>
                  <a:cubicBezTo>
                    <a:pt x="43" y="73"/>
                    <a:pt x="42" y="74"/>
                    <a:pt x="41" y="75"/>
                  </a:cubicBezTo>
                  <a:cubicBezTo>
                    <a:pt x="41" y="75"/>
                    <a:pt x="41" y="75"/>
                    <a:pt x="41" y="75"/>
                  </a:cubicBezTo>
                  <a:cubicBezTo>
                    <a:pt x="41" y="74"/>
                    <a:pt x="41" y="73"/>
                    <a:pt x="41" y="72"/>
                  </a:cubicBezTo>
                  <a:cubicBezTo>
                    <a:pt x="42" y="72"/>
                    <a:pt x="42" y="72"/>
                    <a:pt x="42" y="72"/>
                  </a:cubicBezTo>
                  <a:moveTo>
                    <a:pt x="60" y="75"/>
                  </a:moveTo>
                  <a:cubicBezTo>
                    <a:pt x="60" y="74"/>
                    <a:pt x="61" y="73"/>
                    <a:pt x="61" y="73"/>
                  </a:cubicBezTo>
                  <a:cubicBezTo>
                    <a:pt x="62" y="72"/>
                    <a:pt x="63" y="72"/>
                    <a:pt x="63" y="71"/>
                  </a:cubicBezTo>
                  <a:cubicBezTo>
                    <a:pt x="63" y="72"/>
                    <a:pt x="63" y="73"/>
                    <a:pt x="63" y="73"/>
                  </a:cubicBezTo>
                  <a:cubicBezTo>
                    <a:pt x="62" y="74"/>
                    <a:pt x="61" y="74"/>
                    <a:pt x="60" y="75"/>
                  </a:cubicBezTo>
                  <a:moveTo>
                    <a:pt x="43" y="75"/>
                  </a:moveTo>
                  <a:cubicBezTo>
                    <a:pt x="44" y="74"/>
                    <a:pt x="45" y="73"/>
                    <a:pt x="46" y="72"/>
                  </a:cubicBezTo>
                  <a:cubicBezTo>
                    <a:pt x="46" y="71"/>
                    <a:pt x="47" y="71"/>
                    <a:pt x="47" y="71"/>
                  </a:cubicBezTo>
                  <a:cubicBezTo>
                    <a:pt x="46" y="73"/>
                    <a:pt x="45" y="74"/>
                    <a:pt x="45" y="75"/>
                  </a:cubicBezTo>
                  <a:cubicBezTo>
                    <a:pt x="44" y="75"/>
                    <a:pt x="43" y="75"/>
                    <a:pt x="43" y="75"/>
                  </a:cubicBezTo>
                  <a:moveTo>
                    <a:pt x="47" y="75"/>
                  </a:moveTo>
                  <a:cubicBezTo>
                    <a:pt x="48" y="73"/>
                    <a:pt x="48" y="72"/>
                    <a:pt x="49" y="71"/>
                  </a:cubicBezTo>
                  <a:cubicBezTo>
                    <a:pt x="50" y="71"/>
                    <a:pt x="50" y="71"/>
                    <a:pt x="50" y="71"/>
                  </a:cubicBezTo>
                  <a:cubicBezTo>
                    <a:pt x="50" y="72"/>
                    <a:pt x="49" y="73"/>
                    <a:pt x="49" y="74"/>
                  </a:cubicBezTo>
                  <a:cubicBezTo>
                    <a:pt x="48" y="74"/>
                    <a:pt x="47" y="74"/>
                    <a:pt x="47" y="75"/>
                  </a:cubicBezTo>
                  <a:moveTo>
                    <a:pt x="26" y="72"/>
                  </a:moveTo>
                  <a:cubicBezTo>
                    <a:pt x="24" y="72"/>
                    <a:pt x="23" y="71"/>
                    <a:pt x="22" y="70"/>
                  </a:cubicBezTo>
                  <a:cubicBezTo>
                    <a:pt x="23" y="69"/>
                    <a:pt x="25" y="69"/>
                    <a:pt x="26" y="68"/>
                  </a:cubicBezTo>
                  <a:cubicBezTo>
                    <a:pt x="27" y="68"/>
                    <a:pt x="27" y="68"/>
                    <a:pt x="27" y="68"/>
                  </a:cubicBezTo>
                  <a:cubicBezTo>
                    <a:pt x="26" y="70"/>
                    <a:pt x="26" y="71"/>
                    <a:pt x="26" y="72"/>
                  </a:cubicBezTo>
                  <a:moveTo>
                    <a:pt x="21" y="69"/>
                  </a:moveTo>
                  <a:cubicBezTo>
                    <a:pt x="21" y="69"/>
                    <a:pt x="20" y="69"/>
                    <a:pt x="20" y="68"/>
                  </a:cubicBezTo>
                  <a:cubicBezTo>
                    <a:pt x="21" y="67"/>
                    <a:pt x="22" y="67"/>
                    <a:pt x="23" y="66"/>
                  </a:cubicBezTo>
                  <a:cubicBezTo>
                    <a:pt x="23" y="66"/>
                    <a:pt x="24" y="67"/>
                    <a:pt x="24" y="67"/>
                  </a:cubicBezTo>
                  <a:cubicBezTo>
                    <a:pt x="23" y="68"/>
                    <a:pt x="22" y="69"/>
                    <a:pt x="21" y="69"/>
                  </a:cubicBezTo>
                  <a:moveTo>
                    <a:pt x="19" y="67"/>
                  </a:moveTo>
                  <a:cubicBezTo>
                    <a:pt x="18" y="67"/>
                    <a:pt x="18" y="67"/>
                    <a:pt x="18" y="67"/>
                  </a:cubicBezTo>
                  <a:cubicBezTo>
                    <a:pt x="18" y="66"/>
                    <a:pt x="18" y="65"/>
                    <a:pt x="19" y="65"/>
                  </a:cubicBezTo>
                  <a:cubicBezTo>
                    <a:pt x="19" y="64"/>
                    <a:pt x="19" y="64"/>
                    <a:pt x="20" y="64"/>
                  </a:cubicBezTo>
                  <a:cubicBezTo>
                    <a:pt x="20" y="64"/>
                    <a:pt x="21" y="65"/>
                    <a:pt x="22" y="65"/>
                  </a:cubicBezTo>
                  <a:cubicBezTo>
                    <a:pt x="21" y="66"/>
                    <a:pt x="20" y="66"/>
                    <a:pt x="19" y="67"/>
                  </a:cubicBezTo>
                  <a:moveTo>
                    <a:pt x="13" y="67"/>
                  </a:moveTo>
                  <a:cubicBezTo>
                    <a:pt x="13" y="66"/>
                    <a:pt x="14" y="65"/>
                    <a:pt x="14" y="65"/>
                  </a:cubicBezTo>
                  <a:cubicBezTo>
                    <a:pt x="15" y="64"/>
                    <a:pt x="15" y="64"/>
                    <a:pt x="16" y="64"/>
                  </a:cubicBezTo>
                  <a:cubicBezTo>
                    <a:pt x="16" y="64"/>
                    <a:pt x="15" y="65"/>
                    <a:pt x="15" y="66"/>
                  </a:cubicBezTo>
                  <a:cubicBezTo>
                    <a:pt x="14" y="66"/>
                    <a:pt x="14" y="67"/>
                    <a:pt x="13" y="67"/>
                  </a:cubicBezTo>
                  <a:moveTo>
                    <a:pt x="10" y="67"/>
                  </a:moveTo>
                  <a:cubicBezTo>
                    <a:pt x="10" y="66"/>
                    <a:pt x="9" y="65"/>
                    <a:pt x="9" y="64"/>
                  </a:cubicBezTo>
                  <a:cubicBezTo>
                    <a:pt x="9" y="64"/>
                    <a:pt x="10" y="63"/>
                    <a:pt x="10" y="62"/>
                  </a:cubicBezTo>
                  <a:cubicBezTo>
                    <a:pt x="11" y="63"/>
                    <a:pt x="11" y="63"/>
                    <a:pt x="11" y="64"/>
                  </a:cubicBezTo>
                  <a:cubicBezTo>
                    <a:pt x="11" y="64"/>
                    <a:pt x="11" y="65"/>
                    <a:pt x="10" y="66"/>
                  </a:cubicBezTo>
                  <a:cubicBezTo>
                    <a:pt x="10" y="67"/>
                    <a:pt x="10" y="67"/>
                    <a:pt x="10" y="67"/>
                  </a:cubicBezTo>
                  <a:moveTo>
                    <a:pt x="8" y="63"/>
                  </a:moveTo>
                  <a:cubicBezTo>
                    <a:pt x="7" y="62"/>
                    <a:pt x="7" y="62"/>
                    <a:pt x="7" y="61"/>
                  </a:cubicBezTo>
                  <a:cubicBezTo>
                    <a:pt x="7" y="60"/>
                    <a:pt x="8" y="60"/>
                    <a:pt x="8" y="59"/>
                  </a:cubicBezTo>
                  <a:cubicBezTo>
                    <a:pt x="9" y="60"/>
                    <a:pt x="9" y="61"/>
                    <a:pt x="10" y="61"/>
                  </a:cubicBezTo>
                  <a:cubicBezTo>
                    <a:pt x="9" y="62"/>
                    <a:pt x="8" y="62"/>
                    <a:pt x="8" y="63"/>
                  </a:cubicBezTo>
                  <a:moveTo>
                    <a:pt x="6" y="60"/>
                  </a:moveTo>
                  <a:cubicBezTo>
                    <a:pt x="6" y="59"/>
                    <a:pt x="6" y="59"/>
                    <a:pt x="6" y="59"/>
                  </a:cubicBezTo>
                  <a:cubicBezTo>
                    <a:pt x="6" y="59"/>
                    <a:pt x="7" y="58"/>
                    <a:pt x="7" y="57"/>
                  </a:cubicBezTo>
                  <a:cubicBezTo>
                    <a:pt x="7" y="57"/>
                    <a:pt x="7" y="58"/>
                    <a:pt x="8" y="58"/>
                  </a:cubicBezTo>
                  <a:cubicBezTo>
                    <a:pt x="7" y="59"/>
                    <a:pt x="7" y="59"/>
                    <a:pt x="6" y="60"/>
                  </a:cubicBezTo>
                  <a:moveTo>
                    <a:pt x="73" y="59"/>
                  </a:moveTo>
                  <a:cubicBezTo>
                    <a:pt x="72" y="58"/>
                    <a:pt x="72" y="58"/>
                    <a:pt x="72" y="58"/>
                  </a:cubicBezTo>
                  <a:cubicBezTo>
                    <a:pt x="73" y="57"/>
                    <a:pt x="73" y="57"/>
                    <a:pt x="74" y="56"/>
                  </a:cubicBezTo>
                  <a:cubicBezTo>
                    <a:pt x="74" y="57"/>
                    <a:pt x="73" y="58"/>
                    <a:pt x="73" y="59"/>
                  </a:cubicBezTo>
                  <a:moveTo>
                    <a:pt x="67" y="59"/>
                  </a:moveTo>
                  <a:cubicBezTo>
                    <a:pt x="68" y="58"/>
                    <a:pt x="68" y="57"/>
                    <a:pt x="69" y="57"/>
                  </a:cubicBezTo>
                  <a:cubicBezTo>
                    <a:pt x="69" y="56"/>
                    <a:pt x="70" y="55"/>
                    <a:pt x="70" y="55"/>
                  </a:cubicBezTo>
                  <a:cubicBezTo>
                    <a:pt x="71" y="55"/>
                    <a:pt x="71" y="54"/>
                    <a:pt x="72" y="54"/>
                  </a:cubicBezTo>
                  <a:cubicBezTo>
                    <a:pt x="73" y="55"/>
                    <a:pt x="73" y="55"/>
                    <a:pt x="73" y="55"/>
                  </a:cubicBezTo>
                  <a:cubicBezTo>
                    <a:pt x="72" y="56"/>
                    <a:pt x="71" y="57"/>
                    <a:pt x="70" y="58"/>
                  </a:cubicBezTo>
                  <a:cubicBezTo>
                    <a:pt x="70" y="58"/>
                    <a:pt x="70" y="58"/>
                    <a:pt x="70" y="58"/>
                  </a:cubicBezTo>
                  <a:cubicBezTo>
                    <a:pt x="70" y="58"/>
                    <a:pt x="70" y="58"/>
                    <a:pt x="70" y="58"/>
                  </a:cubicBezTo>
                  <a:cubicBezTo>
                    <a:pt x="69" y="58"/>
                    <a:pt x="69" y="58"/>
                    <a:pt x="68" y="58"/>
                  </a:cubicBezTo>
                  <a:cubicBezTo>
                    <a:pt x="68" y="59"/>
                    <a:pt x="67" y="59"/>
                    <a:pt x="67" y="59"/>
                  </a:cubicBezTo>
                  <a:moveTo>
                    <a:pt x="10" y="48"/>
                  </a:moveTo>
                  <a:cubicBezTo>
                    <a:pt x="10" y="48"/>
                    <a:pt x="10" y="47"/>
                    <a:pt x="10" y="47"/>
                  </a:cubicBezTo>
                  <a:cubicBezTo>
                    <a:pt x="10" y="47"/>
                    <a:pt x="10" y="47"/>
                    <a:pt x="10" y="47"/>
                  </a:cubicBezTo>
                  <a:cubicBezTo>
                    <a:pt x="10" y="48"/>
                    <a:pt x="10" y="48"/>
                    <a:pt x="10" y="48"/>
                  </a:cubicBezTo>
                  <a:cubicBezTo>
                    <a:pt x="10" y="48"/>
                    <a:pt x="10" y="48"/>
                    <a:pt x="10" y="48"/>
                  </a:cubicBezTo>
                  <a:moveTo>
                    <a:pt x="7" y="42"/>
                  </a:moveTo>
                  <a:cubicBezTo>
                    <a:pt x="6" y="42"/>
                    <a:pt x="6" y="42"/>
                    <a:pt x="6" y="42"/>
                  </a:cubicBezTo>
                  <a:cubicBezTo>
                    <a:pt x="7" y="42"/>
                    <a:pt x="7" y="41"/>
                    <a:pt x="8" y="40"/>
                  </a:cubicBezTo>
                  <a:cubicBezTo>
                    <a:pt x="8" y="41"/>
                    <a:pt x="7" y="41"/>
                    <a:pt x="7" y="42"/>
                  </a:cubicBezTo>
                  <a:cubicBezTo>
                    <a:pt x="7" y="42"/>
                    <a:pt x="7" y="42"/>
                    <a:pt x="7" y="42"/>
                  </a:cubicBezTo>
                  <a:moveTo>
                    <a:pt x="5" y="42"/>
                  </a:moveTo>
                  <a:cubicBezTo>
                    <a:pt x="4" y="42"/>
                    <a:pt x="4" y="42"/>
                    <a:pt x="4" y="42"/>
                  </a:cubicBezTo>
                  <a:cubicBezTo>
                    <a:pt x="4" y="41"/>
                    <a:pt x="4" y="41"/>
                    <a:pt x="4" y="41"/>
                  </a:cubicBezTo>
                  <a:cubicBezTo>
                    <a:pt x="4" y="40"/>
                    <a:pt x="5" y="39"/>
                    <a:pt x="6" y="38"/>
                  </a:cubicBezTo>
                  <a:cubicBezTo>
                    <a:pt x="6" y="38"/>
                    <a:pt x="7" y="38"/>
                    <a:pt x="7" y="38"/>
                  </a:cubicBezTo>
                  <a:cubicBezTo>
                    <a:pt x="6" y="40"/>
                    <a:pt x="6" y="41"/>
                    <a:pt x="5" y="42"/>
                  </a:cubicBezTo>
                  <a:moveTo>
                    <a:pt x="4" y="38"/>
                  </a:moveTo>
                  <a:cubicBezTo>
                    <a:pt x="4" y="38"/>
                    <a:pt x="4" y="38"/>
                    <a:pt x="4" y="38"/>
                  </a:cubicBezTo>
                  <a:cubicBezTo>
                    <a:pt x="5" y="38"/>
                    <a:pt x="5" y="38"/>
                    <a:pt x="5" y="38"/>
                  </a:cubicBezTo>
                  <a:cubicBezTo>
                    <a:pt x="4" y="38"/>
                    <a:pt x="4" y="38"/>
                    <a:pt x="4" y="38"/>
                  </a:cubicBezTo>
                  <a:moveTo>
                    <a:pt x="73" y="30"/>
                  </a:moveTo>
                  <a:cubicBezTo>
                    <a:pt x="73" y="30"/>
                    <a:pt x="73" y="29"/>
                    <a:pt x="73" y="29"/>
                  </a:cubicBezTo>
                  <a:cubicBezTo>
                    <a:pt x="73" y="29"/>
                    <a:pt x="74" y="29"/>
                    <a:pt x="74" y="28"/>
                  </a:cubicBezTo>
                  <a:cubicBezTo>
                    <a:pt x="74" y="29"/>
                    <a:pt x="74" y="29"/>
                    <a:pt x="73" y="30"/>
                  </a:cubicBezTo>
                  <a:cubicBezTo>
                    <a:pt x="73" y="30"/>
                    <a:pt x="73" y="30"/>
                    <a:pt x="73" y="30"/>
                  </a:cubicBezTo>
                  <a:moveTo>
                    <a:pt x="17" y="18"/>
                  </a:moveTo>
                  <a:cubicBezTo>
                    <a:pt x="17" y="17"/>
                    <a:pt x="17" y="17"/>
                    <a:pt x="17" y="17"/>
                  </a:cubicBezTo>
                  <a:cubicBezTo>
                    <a:pt x="17" y="16"/>
                    <a:pt x="17" y="15"/>
                    <a:pt x="18" y="14"/>
                  </a:cubicBezTo>
                  <a:cubicBezTo>
                    <a:pt x="18" y="15"/>
                    <a:pt x="18" y="15"/>
                    <a:pt x="19" y="16"/>
                  </a:cubicBezTo>
                  <a:cubicBezTo>
                    <a:pt x="18" y="16"/>
                    <a:pt x="17" y="17"/>
                    <a:pt x="17" y="18"/>
                  </a:cubicBezTo>
                  <a:moveTo>
                    <a:pt x="43" y="9"/>
                  </a:moveTo>
                  <a:cubicBezTo>
                    <a:pt x="44" y="9"/>
                    <a:pt x="44" y="9"/>
                    <a:pt x="44" y="8"/>
                  </a:cubicBezTo>
                  <a:cubicBezTo>
                    <a:pt x="45" y="7"/>
                    <a:pt x="45" y="5"/>
                    <a:pt x="46" y="3"/>
                  </a:cubicBezTo>
                  <a:cubicBezTo>
                    <a:pt x="49" y="4"/>
                    <a:pt x="52" y="4"/>
                    <a:pt x="55" y="6"/>
                  </a:cubicBezTo>
                  <a:cubicBezTo>
                    <a:pt x="54" y="7"/>
                    <a:pt x="54" y="9"/>
                    <a:pt x="53" y="10"/>
                  </a:cubicBezTo>
                  <a:cubicBezTo>
                    <a:pt x="53" y="11"/>
                    <a:pt x="54" y="12"/>
                    <a:pt x="54" y="12"/>
                  </a:cubicBezTo>
                  <a:cubicBezTo>
                    <a:pt x="58" y="14"/>
                    <a:pt x="61" y="16"/>
                    <a:pt x="63" y="19"/>
                  </a:cubicBezTo>
                  <a:cubicBezTo>
                    <a:pt x="64" y="19"/>
                    <a:pt x="64" y="19"/>
                    <a:pt x="65" y="19"/>
                  </a:cubicBezTo>
                  <a:cubicBezTo>
                    <a:pt x="65" y="19"/>
                    <a:pt x="65" y="19"/>
                    <a:pt x="65" y="19"/>
                  </a:cubicBezTo>
                  <a:cubicBezTo>
                    <a:pt x="67" y="18"/>
                    <a:pt x="68" y="17"/>
                    <a:pt x="70" y="16"/>
                  </a:cubicBezTo>
                  <a:cubicBezTo>
                    <a:pt x="70" y="17"/>
                    <a:pt x="70" y="17"/>
                    <a:pt x="70" y="17"/>
                  </a:cubicBezTo>
                  <a:cubicBezTo>
                    <a:pt x="71" y="18"/>
                    <a:pt x="72" y="19"/>
                    <a:pt x="72" y="21"/>
                  </a:cubicBezTo>
                  <a:cubicBezTo>
                    <a:pt x="73" y="22"/>
                    <a:pt x="74" y="23"/>
                    <a:pt x="74" y="23"/>
                  </a:cubicBezTo>
                  <a:cubicBezTo>
                    <a:pt x="74" y="23"/>
                    <a:pt x="74" y="24"/>
                    <a:pt x="74" y="25"/>
                  </a:cubicBezTo>
                  <a:cubicBezTo>
                    <a:pt x="73" y="25"/>
                    <a:pt x="72" y="26"/>
                    <a:pt x="70" y="27"/>
                  </a:cubicBezTo>
                  <a:cubicBezTo>
                    <a:pt x="70" y="28"/>
                    <a:pt x="69" y="28"/>
                    <a:pt x="70" y="29"/>
                  </a:cubicBezTo>
                  <a:cubicBezTo>
                    <a:pt x="70" y="30"/>
                    <a:pt x="70" y="31"/>
                    <a:pt x="71" y="33"/>
                  </a:cubicBezTo>
                  <a:cubicBezTo>
                    <a:pt x="71" y="33"/>
                    <a:pt x="71" y="33"/>
                    <a:pt x="71" y="33"/>
                  </a:cubicBezTo>
                  <a:cubicBezTo>
                    <a:pt x="71" y="35"/>
                    <a:pt x="71" y="37"/>
                    <a:pt x="71" y="39"/>
                  </a:cubicBezTo>
                  <a:cubicBezTo>
                    <a:pt x="71" y="39"/>
                    <a:pt x="71" y="40"/>
                    <a:pt x="71" y="40"/>
                  </a:cubicBezTo>
                  <a:cubicBezTo>
                    <a:pt x="71" y="41"/>
                    <a:pt x="72" y="42"/>
                    <a:pt x="72" y="42"/>
                  </a:cubicBezTo>
                  <a:cubicBezTo>
                    <a:pt x="74" y="42"/>
                    <a:pt x="76" y="42"/>
                    <a:pt x="77" y="43"/>
                  </a:cubicBezTo>
                  <a:cubicBezTo>
                    <a:pt x="77" y="46"/>
                    <a:pt x="76" y="49"/>
                    <a:pt x="75" y="52"/>
                  </a:cubicBezTo>
                  <a:cubicBezTo>
                    <a:pt x="74" y="52"/>
                    <a:pt x="73" y="52"/>
                    <a:pt x="72" y="52"/>
                  </a:cubicBezTo>
                  <a:cubicBezTo>
                    <a:pt x="72" y="52"/>
                    <a:pt x="72" y="52"/>
                    <a:pt x="72" y="52"/>
                  </a:cubicBezTo>
                  <a:cubicBezTo>
                    <a:pt x="71" y="52"/>
                    <a:pt x="70" y="52"/>
                    <a:pt x="69" y="53"/>
                  </a:cubicBezTo>
                  <a:cubicBezTo>
                    <a:pt x="67" y="54"/>
                    <a:pt x="66" y="55"/>
                    <a:pt x="65" y="56"/>
                  </a:cubicBezTo>
                  <a:cubicBezTo>
                    <a:pt x="65" y="58"/>
                    <a:pt x="63" y="59"/>
                    <a:pt x="62" y="61"/>
                  </a:cubicBezTo>
                  <a:cubicBezTo>
                    <a:pt x="61" y="61"/>
                    <a:pt x="61" y="62"/>
                    <a:pt x="62" y="63"/>
                  </a:cubicBezTo>
                  <a:cubicBezTo>
                    <a:pt x="62" y="64"/>
                    <a:pt x="63" y="66"/>
                    <a:pt x="64" y="67"/>
                  </a:cubicBezTo>
                  <a:cubicBezTo>
                    <a:pt x="62" y="69"/>
                    <a:pt x="59" y="71"/>
                    <a:pt x="56" y="72"/>
                  </a:cubicBezTo>
                  <a:cubicBezTo>
                    <a:pt x="55" y="71"/>
                    <a:pt x="54" y="69"/>
                    <a:pt x="54" y="68"/>
                  </a:cubicBezTo>
                  <a:cubicBezTo>
                    <a:pt x="53" y="67"/>
                    <a:pt x="53" y="67"/>
                    <a:pt x="52" y="67"/>
                  </a:cubicBezTo>
                  <a:cubicBezTo>
                    <a:pt x="52" y="67"/>
                    <a:pt x="52" y="67"/>
                    <a:pt x="52" y="67"/>
                  </a:cubicBezTo>
                  <a:cubicBezTo>
                    <a:pt x="48" y="68"/>
                    <a:pt x="45" y="69"/>
                    <a:pt x="42" y="69"/>
                  </a:cubicBezTo>
                  <a:cubicBezTo>
                    <a:pt x="41" y="69"/>
                    <a:pt x="41" y="69"/>
                    <a:pt x="40" y="69"/>
                  </a:cubicBezTo>
                  <a:cubicBezTo>
                    <a:pt x="40" y="69"/>
                    <a:pt x="40" y="69"/>
                    <a:pt x="40" y="69"/>
                  </a:cubicBezTo>
                  <a:cubicBezTo>
                    <a:pt x="40" y="69"/>
                    <a:pt x="39" y="69"/>
                    <a:pt x="39" y="70"/>
                  </a:cubicBezTo>
                  <a:cubicBezTo>
                    <a:pt x="38" y="72"/>
                    <a:pt x="38" y="73"/>
                    <a:pt x="38" y="75"/>
                  </a:cubicBezTo>
                  <a:cubicBezTo>
                    <a:pt x="35" y="74"/>
                    <a:pt x="32" y="74"/>
                    <a:pt x="29" y="73"/>
                  </a:cubicBezTo>
                  <a:cubicBezTo>
                    <a:pt x="29" y="71"/>
                    <a:pt x="29" y="69"/>
                    <a:pt x="30" y="68"/>
                  </a:cubicBezTo>
                  <a:cubicBezTo>
                    <a:pt x="30" y="67"/>
                    <a:pt x="30" y="66"/>
                    <a:pt x="29" y="66"/>
                  </a:cubicBezTo>
                  <a:cubicBezTo>
                    <a:pt x="25" y="64"/>
                    <a:pt x="22" y="62"/>
                    <a:pt x="20" y="59"/>
                  </a:cubicBezTo>
                  <a:cubicBezTo>
                    <a:pt x="19" y="59"/>
                    <a:pt x="19" y="59"/>
                    <a:pt x="19" y="59"/>
                  </a:cubicBezTo>
                  <a:cubicBezTo>
                    <a:pt x="18" y="59"/>
                    <a:pt x="18" y="59"/>
                    <a:pt x="18" y="59"/>
                  </a:cubicBezTo>
                  <a:cubicBezTo>
                    <a:pt x="16" y="60"/>
                    <a:pt x="15" y="61"/>
                    <a:pt x="14" y="61"/>
                  </a:cubicBezTo>
                  <a:cubicBezTo>
                    <a:pt x="12" y="59"/>
                    <a:pt x="10" y="56"/>
                    <a:pt x="9" y="53"/>
                  </a:cubicBezTo>
                  <a:cubicBezTo>
                    <a:pt x="10" y="53"/>
                    <a:pt x="12" y="52"/>
                    <a:pt x="13" y="51"/>
                  </a:cubicBezTo>
                  <a:cubicBezTo>
                    <a:pt x="14" y="51"/>
                    <a:pt x="14" y="50"/>
                    <a:pt x="14" y="49"/>
                  </a:cubicBezTo>
                  <a:cubicBezTo>
                    <a:pt x="12" y="46"/>
                    <a:pt x="12" y="43"/>
                    <a:pt x="12" y="39"/>
                  </a:cubicBezTo>
                  <a:cubicBezTo>
                    <a:pt x="12" y="39"/>
                    <a:pt x="12" y="38"/>
                    <a:pt x="12" y="38"/>
                  </a:cubicBezTo>
                  <a:cubicBezTo>
                    <a:pt x="12" y="37"/>
                    <a:pt x="11" y="36"/>
                    <a:pt x="11" y="36"/>
                  </a:cubicBezTo>
                  <a:cubicBezTo>
                    <a:pt x="9" y="36"/>
                    <a:pt x="7" y="35"/>
                    <a:pt x="6" y="35"/>
                  </a:cubicBezTo>
                  <a:cubicBezTo>
                    <a:pt x="6" y="32"/>
                    <a:pt x="7" y="29"/>
                    <a:pt x="8" y="26"/>
                  </a:cubicBezTo>
                  <a:cubicBezTo>
                    <a:pt x="10" y="26"/>
                    <a:pt x="11" y="27"/>
                    <a:pt x="13" y="27"/>
                  </a:cubicBezTo>
                  <a:cubicBezTo>
                    <a:pt x="13" y="27"/>
                    <a:pt x="13" y="27"/>
                    <a:pt x="13" y="27"/>
                  </a:cubicBezTo>
                  <a:cubicBezTo>
                    <a:pt x="14" y="27"/>
                    <a:pt x="14" y="27"/>
                    <a:pt x="15" y="26"/>
                  </a:cubicBezTo>
                  <a:cubicBezTo>
                    <a:pt x="16" y="25"/>
                    <a:pt x="17" y="23"/>
                    <a:pt x="18" y="21"/>
                  </a:cubicBezTo>
                  <a:cubicBezTo>
                    <a:pt x="18" y="21"/>
                    <a:pt x="18" y="21"/>
                    <a:pt x="18" y="21"/>
                  </a:cubicBezTo>
                  <a:cubicBezTo>
                    <a:pt x="19" y="20"/>
                    <a:pt x="20" y="18"/>
                    <a:pt x="21" y="17"/>
                  </a:cubicBezTo>
                  <a:cubicBezTo>
                    <a:pt x="22" y="17"/>
                    <a:pt x="22" y="16"/>
                    <a:pt x="22" y="15"/>
                  </a:cubicBezTo>
                  <a:cubicBezTo>
                    <a:pt x="21" y="14"/>
                    <a:pt x="20" y="12"/>
                    <a:pt x="19" y="11"/>
                  </a:cubicBezTo>
                  <a:cubicBezTo>
                    <a:pt x="22" y="9"/>
                    <a:pt x="24" y="7"/>
                    <a:pt x="27" y="6"/>
                  </a:cubicBezTo>
                  <a:cubicBezTo>
                    <a:pt x="28" y="8"/>
                    <a:pt x="29" y="9"/>
                    <a:pt x="30" y="10"/>
                  </a:cubicBezTo>
                  <a:cubicBezTo>
                    <a:pt x="30" y="11"/>
                    <a:pt x="31" y="11"/>
                    <a:pt x="31" y="11"/>
                  </a:cubicBezTo>
                  <a:cubicBezTo>
                    <a:pt x="31" y="11"/>
                    <a:pt x="31" y="11"/>
                    <a:pt x="32" y="11"/>
                  </a:cubicBezTo>
                  <a:cubicBezTo>
                    <a:pt x="35" y="10"/>
                    <a:pt x="38" y="9"/>
                    <a:pt x="42" y="9"/>
                  </a:cubicBezTo>
                  <a:cubicBezTo>
                    <a:pt x="42" y="9"/>
                    <a:pt x="42" y="9"/>
                    <a:pt x="43" y="9"/>
                  </a:cubicBezTo>
                  <a:cubicBezTo>
                    <a:pt x="43" y="9"/>
                    <a:pt x="43" y="9"/>
                    <a:pt x="43" y="9"/>
                  </a:cubicBezTo>
                  <a:moveTo>
                    <a:pt x="44" y="0"/>
                  </a:moveTo>
                  <a:cubicBezTo>
                    <a:pt x="44" y="0"/>
                    <a:pt x="43" y="1"/>
                    <a:pt x="43" y="1"/>
                  </a:cubicBezTo>
                  <a:cubicBezTo>
                    <a:pt x="43" y="3"/>
                    <a:pt x="42" y="5"/>
                    <a:pt x="42" y="6"/>
                  </a:cubicBezTo>
                  <a:cubicBezTo>
                    <a:pt x="42" y="6"/>
                    <a:pt x="42" y="6"/>
                    <a:pt x="42" y="6"/>
                  </a:cubicBezTo>
                  <a:cubicBezTo>
                    <a:pt x="38" y="6"/>
                    <a:pt x="35" y="7"/>
                    <a:pt x="32" y="8"/>
                  </a:cubicBezTo>
                  <a:cubicBezTo>
                    <a:pt x="31" y="6"/>
                    <a:pt x="30" y="5"/>
                    <a:pt x="29" y="4"/>
                  </a:cubicBezTo>
                  <a:cubicBezTo>
                    <a:pt x="29" y="3"/>
                    <a:pt x="28" y="3"/>
                    <a:pt x="28" y="3"/>
                  </a:cubicBezTo>
                  <a:cubicBezTo>
                    <a:pt x="28" y="3"/>
                    <a:pt x="27" y="3"/>
                    <a:pt x="27" y="3"/>
                  </a:cubicBezTo>
                  <a:cubicBezTo>
                    <a:pt x="23" y="5"/>
                    <a:pt x="20" y="7"/>
                    <a:pt x="16" y="10"/>
                  </a:cubicBezTo>
                  <a:cubicBezTo>
                    <a:pt x="16" y="10"/>
                    <a:pt x="16" y="10"/>
                    <a:pt x="16" y="11"/>
                  </a:cubicBezTo>
                  <a:cubicBezTo>
                    <a:pt x="16" y="11"/>
                    <a:pt x="16" y="11"/>
                    <a:pt x="16" y="11"/>
                  </a:cubicBezTo>
                  <a:cubicBezTo>
                    <a:pt x="15" y="13"/>
                    <a:pt x="15" y="15"/>
                    <a:pt x="14" y="17"/>
                  </a:cubicBezTo>
                  <a:cubicBezTo>
                    <a:pt x="13" y="17"/>
                    <a:pt x="13" y="18"/>
                    <a:pt x="14" y="18"/>
                  </a:cubicBezTo>
                  <a:cubicBezTo>
                    <a:pt x="14" y="19"/>
                    <a:pt x="15" y="19"/>
                    <a:pt x="15" y="20"/>
                  </a:cubicBezTo>
                  <a:cubicBezTo>
                    <a:pt x="14" y="21"/>
                    <a:pt x="13" y="23"/>
                    <a:pt x="13" y="24"/>
                  </a:cubicBezTo>
                  <a:cubicBezTo>
                    <a:pt x="11" y="24"/>
                    <a:pt x="9" y="23"/>
                    <a:pt x="8" y="23"/>
                  </a:cubicBezTo>
                  <a:cubicBezTo>
                    <a:pt x="7" y="23"/>
                    <a:pt x="7" y="23"/>
                    <a:pt x="7" y="23"/>
                  </a:cubicBezTo>
                  <a:cubicBezTo>
                    <a:pt x="7" y="23"/>
                    <a:pt x="6" y="23"/>
                    <a:pt x="6" y="24"/>
                  </a:cubicBezTo>
                  <a:cubicBezTo>
                    <a:pt x="6" y="25"/>
                    <a:pt x="6" y="25"/>
                    <a:pt x="6" y="25"/>
                  </a:cubicBezTo>
                  <a:cubicBezTo>
                    <a:pt x="5" y="25"/>
                    <a:pt x="5" y="25"/>
                    <a:pt x="5" y="25"/>
                  </a:cubicBezTo>
                  <a:cubicBezTo>
                    <a:pt x="3" y="29"/>
                    <a:pt x="1" y="38"/>
                    <a:pt x="0" y="43"/>
                  </a:cubicBezTo>
                  <a:cubicBezTo>
                    <a:pt x="0" y="43"/>
                    <a:pt x="1" y="44"/>
                    <a:pt x="2" y="44"/>
                  </a:cubicBezTo>
                  <a:cubicBezTo>
                    <a:pt x="3" y="45"/>
                    <a:pt x="5" y="45"/>
                    <a:pt x="7" y="45"/>
                  </a:cubicBezTo>
                  <a:cubicBezTo>
                    <a:pt x="7" y="46"/>
                    <a:pt x="7" y="46"/>
                    <a:pt x="7" y="46"/>
                  </a:cubicBezTo>
                  <a:cubicBezTo>
                    <a:pt x="7" y="47"/>
                    <a:pt x="7" y="49"/>
                    <a:pt x="7" y="51"/>
                  </a:cubicBezTo>
                  <a:cubicBezTo>
                    <a:pt x="6" y="52"/>
                    <a:pt x="6" y="52"/>
                    <a:pt x="6" y="52"/>
                  </a:cubicBezTo>
                  <a:cubicBezTo>
                    <a:pt x="6" y="52"/>
                    <a:pt x="5" y="52"/>
                    <a:pt x="5" y="53"/>
                  </a:cubicBezTo>
                  <a:cubicBezTo>
                    <a:pt x="5" y="55"/>
                    <a:pt x="4" y="57"/>
                    <a:pt x="3" y="59"/>
                  </a:cubicBezTo>
                  <a:cubicBezTo>
                    <a:pt x="3" y="59"/>
                    <a:pt x="3" y="59"/>
                    <a:pt x="3" y="59"/>
                  </a:cubicBezTo>
                  <a:cubicBezTo>
                    <a:pt x="3" y="59"/>
                    <a:pt x="3" y="59"/>
                    <a:pt x="3" y="59"/>
                  </a:cubicBezTo>
                  <a:cubicBezTo>
                    <a:pt x="3" y="60"/>
                    <a:pt x="3" y="61"/>
                    <a:pt x="4" y="61"/>
                  </a:cubicBezTo>
                  <a:cubicBezTo>
                    <a:pt x="5" y="64"/>
                    <a:pt x="7" y="68"/>
                    <a:pt x="9" y="70"/>
                  </a:cubicBezTo>
                  <a:cubicBezTo>
                    <a:pt x="9" y="71"/>
                    <a:pt x="10" y="71"/>
                    <a:pt x="10" y="71"/>
                  </a:cubicBezTo>
                  <a:cubicBezTo>
                    <a:pt x="10" y="71"/>
                    <a:pt x="11" y="71"/>
                    <a:pt x="11" y="71"/>
                  </a:cubicBezTo>
                  <a:cubicBezTo>
                    <a:pt x="11" y="71"/>
                    <a:pt x="11" y="71"/>
                    <a:pt x="12" y="71"/>
                  </a:cubicBezTo>
                  <a:cubicBezTo>
                    <a:pt x="13" y="70"/>
                    <a:pt x="14" y="70"/>
                    <a:pt x="16" y="69"/>
                  </a:cubicBezTo>
                  <a:cubicBezTo>
                    <a:pt x="18" y="71"/>
                    <a:pt x="20" y="73"/>
                    <a:pt x="23" y="74"/>
                  </a:cubicBezTo>
                  <a:cubicBezTo>
                    <a:pt x="23" y="76"/>
                    <a:pt x="23" y="78"/>
                    <a:pt x="23" y="80"/>
                  </a:cubicBezTo>
                  <a:cubicBezTo>
                    <a:pt x="23" y="81"/>
                    <a:pt x="23" y="81"/>
                    <a:pt x="24" y="81"/>
                  </a:cubicBezTo>
                  <a:cubicBezTo>
                    <a:pt x="28" y="83"/>
                    <a:pt x="32" y="84"/>
                    <a:pt x="36" y="85"/>
                  </a:cubicBezTo>
                  <a:cubicBezTo>
                    <a:pt x="36" y="85"/>
                    <a:pt x="36" y="85"/>
                    <a:pt x="36" y="85"/>
                  </a:cubicBezTo>
                  <a:cubicBezTo>
                    <a:pt x="37" y="85"/>
                    <a:pt x="38" y="84"/>
                    <a:pt x="38" y="83"/>
                  </a:cubicBezTo>
                  <a:cubicBezTo>
                    <a:pt x="38" y="82"/>
                    <a:pt x="39" y="80"/>
                    <a:pt x="40" y="78"/>
                  </a:cubicBezTo>
                  <a:cubicBezTo>
                    <a:pt x="40" y="78"/>
                    <a:pt x="40" y="78"/>
                    <a:pt x="40" y="78"/>
                  </a:cubicBezTo>
                  <a:cubicBezTo>
                    <a:pt x="41" y="78"/>
                    <a:pt x="41" y="78"/>
                    <a:pt x="41" y="78"/>
                  </a:cubicBezTo>
                  <a:cubicBezTo>
                    <a:pt x="44" y="78"/>
                    <a:pt x="46" y="78"/>
                    <a:pt x="49" y="77"/>
                  </a:cubicBezTo>
                  <a:cubicBezTo>
                    <a:pt x="50" y="78"/>
                    <a:pt x="51" y="80"/>
                    <a:pt x="52" y="81"/>
                  </a:cubicBezTo>
                  <a:cubicBezTo>
                    <a:pt x="52" y="82"/>
                    <a:pt x="53" y="82"/>
                    <a:pt x="53" y="82"/>
                  </a:cubicBezTo>
                  <a:cubicBezTo>
                    <a:pt x="53" y="82"/>
                    <a:pt x="54" y="82"/>
                    <a:pt x="54" y="82"/>
                  </a:cubicBezTo>
                  <a:cubicBezTo>
                    <a:pt x="58" y="80"/>
                    <a:pt x="61" y="78"/>
                    <a:pt x="65" y="75"/>
                  </a:cubicBezTo>
                  <a:cubicBezTo>
                    <a:pt x="65" y="75"/>
                    <a:pt x="65" y="75"/>
                    <a:pt x="65" y="75"/>
                  </a:cubicBezTo>
                  <a:cubicBezTo>
                    <a:pt x="66" y="72"/>
                    <a:pt x="66" y="71"/>
                    <a:pt x="67" y="68"/>
                  </a:cubicBezTo>
                  <a:cubicBezTo>
                    <a:pt x="67" y="68"/>
                    <a:pt x="67" y="68"/>
                    <a:pt x="67" y="68"/>
                  </a:cubicBezTo>
                  <a:cubicBezTo>
                    <a:pt x="68" y="68"/>
                    <a:pt x="68" y="68"/>
                    <a:pt x="68" y="68"/>
                  </a:cubicBezTo>
                  <a:cubicBezTo>
                    <a:pt x="67" y="67"/>
                    <a:pt x="67" y="67"/>
                    <a:pt x="67" y="67"/>
                  </a:cubicBezTo>
                  <a:cubicBezTo>
                    <a:pt x="67" y="67"/>
                    <a:pt x="67" y="67"/>
                    <a:pt x="67" y="67"/>
                  </a:cubicBezTo>
                  <a:cubicBezTo>
                    <a:pt x="67" y="66"/>
                    <a:pt x="66" y="65"/>
                    <a:pt x="66" y="64"/>
                  </a:cubicBezTo>
                  <a:cubicBezTo>
                    <a:pt x="67" y="63"/>
                    <a:pt x="68" y="62"/>
                    <a:pt x="69" y="62"/>
                  </a:cubicBezTo>
                  <a:cubicBezTo>
                    <a:pt x="69" y="61"/>
                    <a:pt x="69" y="61"/>
                    <a:pt x="69" y="61"/>
                  </a:cubicBezTo>
                  <a:cubicBezTo>
                    <a:pt x="70" y="61"/>
                    <a:pt x="70" y="61"/>
                    <a:pt x="70" y="61"/>
                  </a:cubicBezTo>
                  <a:cubicBezTo>
                    <a:pt x="70" y="61"/>
                    <a:pt x="70" y="61"/>
                    <a:pt x="70" y="61"/>
                  </a:cubicBezTo>
                  <a:cubicBezTo>
                    <a:pt x="71" y="61"/>
                    <a:pt x="72" y="61"/>
                    <a:pt x="73" y="62"/>
                  </a:cubicBezTo>
                  <a:cubicBezTo>
                    <a:pt x="73" y="62"/>
                    <a:pt x="74" y="62"/>
                    <a:pt x="74" y="62"/>
                  </a:cubicBezTo>
                  <a:cubicBezTo>
                    <a:pt x="74" y="62"/>
                    <a:pt x="75" y="61"/>
                    <a:pt x="75" y="61"/>
                  </a:cubicBezTo>
                  <a:cubicBezTo>
                    <a:pt x="76" y="59"/>
                    <a:pt x="77" y="57"/>
                    <a:pt x="77" y="54"/>
                  </a:cubicBezTo>
                  <a:cubicBezTo>
                    <a:pt x="79" y="50"/>
                    <a:pt x="80" y="46"/>
                    <a:pt x="80" y="42"/>
                  </a:cubicBezTo>
                  <a:cubicBezTo>
                    <a:pt x="80" y="41"/>
                    <a:pt x="80" y="41"/>
                    <a:pt x="79" y="40"/>
                  </a:cubicBezTo>
                  <a:cubicBezTo>
                    <a:pt x="78" y="40"/>
                    <a:pt x="76" y="40"/>
                    <a:pt x="74" y="39"/>
                  </a:cubicBezTo>
                  <a:cubicBezTo>
                    <a:pt x="74" y="39"/>
                    <a:pt x="74" y="39"/>
                    <a:pt x="74" y="39"/>
                  </a:cubicBezTo>
                  <a:cubicBezTo>
                    <a:pt x="74" y="37"/>
                    <a:pt x="74" y="35"/>
                    <a:pt x="74" y="33"/>
                  </a:cubicBezTo>
                  <a:cubicBezTo>
                    <a:pt x="75" y="33"/>
                    <a:pt x="75" y="33"/>
                    <a:pt x="75" y="33"/>
                  </a:cubicBezTo>
                  <a:cubicBezTo>
                    <a:pt x="75" y="33"/>
                    <a:pt x="76" y="32"/>
                    <a:pt x="76" y="32"/>
                  </a:cubicBezTo>
                  <a:cubicBezTo>
                    <a:pt x="76" y="30"/>
                    <a:pt x="77" y="28"/>
                    <a:pt x="77" y="27"/>
                  </a:cubicBezTo>
                  <a:cubicBezTo>
                    <a:pt x="78" y="26"/>
                    <a:pt x="78" y="26"/>
                    <a:pt x="78" y="26"/>
                  </a:cubicBezTo>
                  <a:cubicBezTo>
                    <a:pt x="78" y="25"/>
                    <a:pt x="78" y="25"/>
                    <a:pt x="78" y="24"/>
                  </a:cubicBezTo>
                  <a:cubicBezTo>
                    <a:pt x="78" y="24"/>
                    <a:pt x="78" y="24"/>
                    <a:pt x="78" y="24"/>
                  </a:cubicBezTo>
                  <a:cubicBezTo>
                    <a:pt x="77" y="24"/>
                    <a:pt x="77" y="24"/>
                    <a:pt x="77" y="24"/>
                  </a:cubicBezTo>
                  <a:cubicBezTo>
                    <a:pt x="77" y="23"/>
                    <a:pt x="77" y="22"/>
                    <a:pt x="76" y="21"/>
                  </a:cubicBezTo>
                  <a:cubicBezTo>
                    <a:pt x="76" y="21"/>
                    <a:pt x="75" y="19"/>
                    <a:pt x="74" y="17"/>
                  </a:cubicBezTo>
                  <a:cubicBezTo>
                    <a:pt x="73" y="16"/>
                    <a:pt x="73" y="16"/>
                    <a:pt x="72" y="15"/>
                  </a:cubicBezTo>
                  <a:cubicBezTo>
                    <a:pt x="71" y="14"/>
                    <a:pt x="71" y="14"/>
                    <a:pt x="71" y="14"/>
                  </a:cubicBezTo>
                  <a:cubicBezTo>
                    <a:pt x="71" y="13"/>
                    <a:pt x="71" y="13"/>
                    <a:pt x="71" y="13"/>
                  </a:cubicBezTo>
                  <a:cubicBezTo>
                    <a:pt x="71" y="13"/>
                    <a:pt x="71" y="13"/>
                    <a:pt x="70" y="13"/>
                  </a:cubicBezTo>
                  <a:cubicBezTo>
                    <a:pt x="69" y="13"/>
                    <a:pt x="69" y="13"/>
                    <a:pt x="69" y="13"/>
                  </a:cubicBezTo>
                  <a:cubicBezTo>
                    <a:pt x="69" y="13"/>
                    <a:pt x="69" y="13"/>
                    <a:pt x="69" y="13"/>
                  </a:cubicBezTo>
                  <a:cubicBezTo>
                    <a:pt x="68" y="14"/>
                    <a:pt x="66" y="15"/>
                    <a:pt x="65" y="16"/>
                  </a:cubicBezTo>
                  <a:cubicBezTo>
                    <a:pt x="62" y="14"/>
                    <a:pt x="60" y="12"/>
                    <a:pt x="57" y="10"/>
                  </a:cubicBezTo>
                  <a:cubicBezTo>
                    <a:pt x="57" y="8"/>
                    <a:pt x="57" y="7"/>
                    <a:pt x="58" y="5"/>
                  </a:cubicBezTo>
                  <a:cubicBezTo>
                    <a:pt x="58" y="4"/>
                    <a:pt x="58" y="4"/>
                    <a:pt x="57" y="3"/>
                  </a:cubicBezTo>
                  <a:cubicBezTo>
                    <a:pt x="53" y="2"/>
                    <a:pt x="49" y="1"/>
                    <a:pt x="44" y="0"/>
                  </a:cubicBezTo>
                  <a:cubicBezTo>
                    <a:pt x="44" y="0"/>
                    <a:pt x="44" y="0"/>
                    <a:pt x="4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 name="Freeform 747"/>
            <p:cNvSpPr>
              <a:spLocks noEditPoints="1"/>
            </p:cNvSpPr>
            <p:nvPr/>
          </p:nvSpPr>
          <p:spPr bwMode="auto">
            <a:xfrm>
              <a:off x="5024" y="3007"/>
              <a:ext cx="296" cy="284"/>
            </a:xfrm>
            <a:custGeom>
              <a:avLst/>
              <a:gdLst>
                <a:gd name="T0" fmla="*/ 63 w 125"/>
                <a:gd name="T1" fmla="*/ 116 h 120"/>
                <a:gd name="T2" fmla="*/ 5 w 125"/>
                <a:gd name="T3" fmla="*/ 60 h 120"/>
                <a:gd name="T4" fmla="*/ 63 w 125"/>
                <a:gd name="T5" fmla="*/ 4 h 120"/>
                <a:gd name="T6" fmla="*/ 63 w 125"/>
                <a:gd name="T7" fmla="*/ 4 h 120"/>
                <a:gd name="T8" fmla="*/ 103 w 125"/>
                <a:gd name="T9" fmla="*/ 18 h 120"/>
                <a:gd name="T10" fmla="*/ 120 w 125"/>
                <a:gd name="T11" fmla="*/ 60 h 120"/>
                <a:gd name="T12" fmla="*/ 63 w 125"/>
                <a:gd name="T13" fmla="*/ 116 h 120"/>
                <a:gd name="T14" fmla="*/ 63 w 125"/>
                <a:gd name="T15" fmla="*/ 0 h 120"/>
                <a:gd name="T16" fmla="*/ 63 w 125"/>
                <a:gd name="T17" fmla="*/ 0 h 120"/>
                <a:gd name="T18" fmla="*/ 0 w 125"/>
                <a:gd name="T19" fmla="*/ 60 h 120"/>
                <a:gd name="T20" fmla="*/ 63 w 125"/>
                <a:gd name="T21" fmla="*/ 120 h 120"/>
                <a:gd name="T22" fmla="*/ 125 w 125"/>
                <a:gd name="T23" fmla="*/ 60 h 120"/>
                <a:gd name="T24" fmla="*/ 63 w 125"/>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20">
                  <a:moveTo>
                    <a:pt x="63" y="116"/>
                  </a:moveTo>
                  <a:cubicBezTo>
                    <a:pt x="35" y="116"/>
                    <a:pt x="5" y="98"/>
                    <a:pt x="5" y="60"/>
                  </a:cubicBezTo>
                  <a:cubicBezTo>
                    <a:pt x="5" y="22"/>
                    <a:pt x="35" y="4"/>
                    <a:pt x="63" y="4"/>
                  </a:cubicBezTo>
                  <a:cubicBezTo>
                    <a:pt x="63" y="4"/>
                    <a:pt x="63" y="4"/>
                    <a:pt x="63" y="4"/>
                  </a:cubicBezTo>
                  <a:cubicBezTo>
                    <a:pt x="78" y="4"/>
                    <a:pt x="92" y="9"/>
                    <a:pt x="103" y="18"/>
                  </a:cubicBezTo>
                  <a:cubicBezTo>
                    <a:pt x="114" y="28"/>
                    <a:pt x="120" y="43"/>
                    <a:pt x="120" y="60"/>
                  </a:cubicBezTo>
                  <a:cubicBezTo>
                    <a:pt x="120" y="98"/>
                    <a:pt x="90" y="116"/>
                    <a:pt x="63" y="116"/>
                  </a:cubicBezTo>
                  <a:moveTo>
                    <a:pt x="63" y="0"/>
                  </a:moveTo>
                  <a:cubicBezTo>
                    <a:pt x="63" y="0"/>
                    <a:pt x="63" y="0"/>
                    <a:pt x="63" y="0"/>
                  </a:cubicBezTo>
                  <a:cubicBezTo>
                    <a:pt x="32" y="0"/>
                    <a:pt x="0" y="20"/>
                    <a:pt x="0" y="60"/>
                  </a:cubicBezTo>
                  <a:cubicBezTo>
                    <a:pt x="0" y="100"/>
                    <a:pt x="32" y="120"/>
                    <a:pt x="63" y="120"/>
                  </a:cubicBezTo>
                  <a:cubicBezTo>
                    <a:pt x="94" y="120"/>
                    <a:pt x="125" y="100"/>
                    <a:pt x="125" y="60"/>
                  </a:cubicBezTo>
                  <a:cubicBezTo>
                    <a:pt x="125" y="20"/>
                    <a:pt x="94" y="0"/>
                    <a:pt x="6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7" name="Freeform 748"/>
            <p:cNvSpPr>
              <a:spLocks noEditPoints="1"/>
            </p:cNvSpPr>
            <p:nvPr/>
          </p:nvSpPr>
          <p:spPr bwMode="auto">
            <a:xfrm>
              <a:off x="4986" y="2969"/>
              <a:ext cx="372" cy="360"/>
            </a:xfrm>
            <a:custGeom>
              <a:avLst/>
              <a:gdLst>
                <a:gd name="T0" fmla="*/ 79 w 157"/>
                <a:gd name="T1" fmla="*/ 147 h 152"/>
                <a:gd name="T2" fmla="*/ 5 w 157"/>
                <a:gd name="T3" fmla="*/ 76 h 152"/>
                <a:gd name="T4" fmla="*/ 79 w 157"/>
                <a:gd name="T5" fmla="*/ 4 h 152"/>
                <a:gd name="T6" fmla="*/ 153 w 157"/>
                <a:gd name="T7" fmla="*/ 76 h 152"/>
                <a:gd name="T8" fmla="*/ 79 w 157"/>
                <a:gd name="T9" fmla="*/ 147 h 152"/>
                <a:gd name="T10" fmla="*/ 79 w 157"/>
                <a:gd name="T11" fmla="*/ 0 h 152"/>
                <a:gd name="T12" fmla="*/ 25 w 157"/>
                <a:gd name="T13" fmla="*/ 19 h 152"/>
                <a:gd name="T14" fmla="*/ 0 w 157"/>
                <a:gd name="T15" fmla="*/ 76 h 152"/>
                <a:gd name="T16" fmla="*/ 25 w 157"/>
                <a:gd name="T17" fmla="*/ 133 h 152"/>
                <a:gd name="T18" fmla="*/ 79 w 157"/>
                <a:gd name="T19" fmla="*/ 152 h 152"/>
                <a:gd name="T20" fmla="*/ 132 w 157"/>
                <a:gd name="T21" fmla="*/ 133 h 152"/>
                <a:gd name="T22" fmla="*/ 157 w 157"/>
                <a:gd name="T23" fmla="*/ 76 h 152"/>
                <a:gd name="T24" fmla="*/ 132 w 157"/>
                <a:gd name="T25" fmla="*/ 19 h 152"/>
                <a:gd name="T26" fmla="*/ 79 w 157"/>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52">
                  <a:moveTo>
                    <a:pt x="79" y="147"/>
                  </a:moveTo>
                  <a:cubicBezTo>
                    <a:pt x="42" y="147"/>
                    <a:pt x="5" y="124"/>
                    <a:pt x="5" y="76"/>
                  </a:cubicBezTo>
                  <a:cubicBezTo>
                    <a:pt x="5" y="28"/>
                    <a:pt x="42" y="4"/>
                    <a:pt x="79" y="4"/>
                  </a:cubicBezTo>
                  <a:cubicBezTo>
                    <a:pt x="116" y="4"/>
                    <a:pt x="153" y="28"/>
                    <a:pt x="153" y="76"/>
                  </a:cubicBezTo>
                  <a:cubicBezTo>
                    <a:pt x="153" y="124"/>
                    <a:pt x="116" y="147"/>
                    <a:pt x="79" y="147"/>
                  </a:cubicBezTo>
                  <a:moveTo>
                    <a:pt x="79" y="0"/>
                  </a:moveTo>
                  <a:cubicBezTo>
                    <a:pt x="58" y="0"/>
                    <a:pt x="39" y="7"/>
                    <a:pt x="25" y="19"/>
                  </a:cubicBezTo>
                  <a:cubicBezTo>
                    <a:pt x="9" y="33"/>
                    <a:pt x="0" y="53"/>
                    <a:pt x="0" y="76"/>
                  </a:cubicBezTo>
                  <a:cubicBezTo>
                    <a:pt x="0" y="99"/>
                    <a:pt x="9" y="119"/>
                    <a:pt x="25" y="133"/>
                  </a:cubicBezTo>
                  <a:cubicBezTo>
                    <a:pt x="39" y="145"/>
                    <a:pt x="58" y="152"/>
                    <a:pt x="79" y="152"/>
                  </a:cubicBezTo>
                  <a:cubicBezTo>
                    <a:pt x="99" y="152"/>
                    <a:pt x="118" y="145"/>
                    <a:pt x="132" y="133"/>
                  </a:cubicBezTo>
                  <a:cubicBezTo>
                    <a:pt x="148" y="119"/>
                    <a:pt x="157" y="99"/>
                    <a:pt x="157" y="76"/>
                  </a:cubicBezTo>
                  <a:cubicBezTo>
                    <a:pt x="157" y="53"/>
                    <a:pt x="148" y="33"/>
                    <a:pt x="132" y="19"/>
                  </a:cubicBezTo>
                  <a:cubicBezTo>
                    <a:pt x="118" y="7"/>
                    <a:pt x="99" y="0"/>
                    <a:pt x="7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8" name="Freeform 749"/>
            <p:cNvSpPr/>
            <p:nvPr/>
          </p:nvSpPr>
          <p:spPr bwMode="auto">
            <a:xfrm>
              <a:off x="5159" y="3031"/>
              <a:ext cx="16" cy="31"/>
            </a:xfrm>
            <a:custGeom>
              <a:avLst/>
              <a:gdLst>
                <a:gd name="T0" fmla="*/ 4 w 7"/>
                <a:gd name="T1" fmla="*/ 0 h 13"/>
                <a:gd name="T2" fmla="*/ 1 w 7"/>
                <a:gd name="T3" fmla="*/ 1 h 13"/>
                <a:gd name="T4" fmla="*/ 2 w 7"/>
                <a:gd name="T5" fmla="*/ 12 h 13"/>
                <a:gd name="T6" fmla="*/ 3 w 7"/>
                <a:gd name="T7" fmla="*/ 13 h 13"/>
                <a:gd name="T8" fmla="*/ 4 w 7"/>
                <a:gd name="T9" fmla="*/ 13 h 13"/>
                <a:gd name="T10" fmla="*/ 6 w 7"/>
                <a:gd name="T11" fmla="*/ 10 h 13"/>
                <a:gd name="T12" fmla="*/ 6 w 7"/>
                <a:gd name="T13" fmla="*/ 3 h 13"/>
                <a:gd name="T14" fmla="*/ 5 w 7"/>
                <a:gd name="T15" fmla="*/ 0 h 13"/>
                <a:gd name="T16" fmla="*/ 4 w 7"/>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3">
                  <a:moveTo>
                    <a:pt x="4" y="0"/>
                  </a:moveTo>
                  <a:cubicBezTo>
                    <a:pt x="3" y="0"/>
                    <a:pt x="2" y="0"/>
                    <a:pt x="1" y="1"/>
                  </a:cubicBezTo>
                  <a:cubicBezTo>
                    <a:pt x="0" y="2"/>
                    <a:pt x="0" y="9"/>
                    <a:pt x="2" y="12"/>
                  </a:cubicBezTo>
                  <a:cubicBezTo>
                    <a:pt x="2" y="12"/>
                    <a:pt x="2" y="13"/>
                    <a:pt x="3" y="13"/>
                  </a:cubicBezTo>
                  <a:cubicBezTo>
                    <a:pt x="4" y="13"/>
                    <a:pt x="4" y="13"/>
                    <a:pt x="4" y="13"/>
                  </a:cubicBezTo>
                  <a:cubicBezTo>
                    <a:pt x="5" y="13"/>
                    <a:pt x="6" y="12"/>
                    <a:pt x="6" y="10"/>
                  </a:cubicBezTo>
                  <a:cubicBezTo>
                    <a:pt x="7" y="8"/>
                    <a:pt x="7" y="5"/>
                    <a:pt x="6" y="3"/>
                  </a:cubicBezTo>
                  <a:cubicBezTo>
                    <a:pt x="6" y="2"/>
                    <a:pt x="6" y="1"/>
                    <a:pt x="5" y="0"/>
                  </a:cubicBezTo>
                  <a:cubicBezTo>
                    <a:pt x="5" y="0"/>
                    <a:pt x="4"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9" name="Freeform 750"/>
            <p:cNvSpPr/>
            <p:nvPr/>
          </p:nvSpPr>
          <p:spPr bwMode="auto">
            <a:xfrm>
              <a:off x="5159" y="3230"/>
              <a:ext cx="16" cy="40"/>
            </a:xfrm>
            <a:custGeom>
              <a:avLst/>
              <a:gdLst>
                <a:gd name="T0" fmla="*/ 3 w 7"/>
                <a:gd name="T1" fmla="*/ 0 h 17"/>
                <a:gd name="T2" fmla="*/ 1 w 7"/>
                <a:gd name="T3" fmla="*/ 2 h 17"/>
                <a:gd name="T4" fmla="*/ 1 w 7"/>
                <a:gd name="T5" fmla="*/ 14 h 17"/>
                <a:gd name="T6" fmla="*/ 2 w 7"/>
                <a:gd name="T7" fmla="*/ 16 h 17"/>
                <a:gd name="T8" fmla="*/ 4 w 7"/>
                <a:gd name="T9" fmla="*/ 17 h 17"/>
                <a:gd name="T10" fmla="*/ 6 w 7"/>
                <a:gd name="T11" fmla="*/ 16 h 17"/>
                <a:gd name="T12" fmla="*/ 5 w 7"/>
                <a:gd name="T13" fmla="*/ 1 h 17"/>
                <a:gd name="T14" fmla="*/ 4 w 7"/>
                <a:gd name="T15" fmla="*/ 0 h 17"/>
                <a:gd name="T16" fmla="*/ 3 w 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7">
                  <a:moveTo>
                    <a:pt x="3" y="0"/>
                  </a:moveTo>
                  <a:cubicBezTo>
                    <a:pt x="2" y="0"/>
                    <a:pt x="1" y="1"/>
                    <a:pt x="1" y="2"/>
                  </a:cubicBezTo>
                  <a:cubicBezTo>
                    <a:pt x="0" y="5"/>
                    <a:pt x="0" y="11"/>
                    <a:pt x="1" y="14"/>
                  </a:cubicBezTo>
                  <a:cubicBezTo>
                    <a:pt x="1" y="14"/>
                    <a:pt x="1" y="16"/>
                    <a:pt x="2" y="16"/>
                  </a:cubicBezTo>
                  <a:cubicBezTo>
                    <a:pt x="2" y="17"/>
                    <a:pt x="3" y="17"/>
                    <a:pt x="4" y="17"/>
                  </a:cubicBezTo>
                  <a:cubicBezTo>
                    <a:pt x="4" y="17"/>
                    <a:pt x="5" y="17"/>
                    <a:pt x="6" y="16"/>
                  </a:cubicBezTo>
                  <a:cubicBezTo>
                    <a:pt x="7" y="15"/>
                    <a:pt x="7" y="3"/>
                    <a:pt x="5" y="1"/>
                  </a:cubicBezTo>
                  <a:cubicBezTo>
                    <a:pt x="5" y="1"/>
                    <a:pt x="5" y="0"/>
                    <a:pt x="4" y="0"/>
                  </a:cubicBezTo>
                  <a:cubicBezTo>
                    <a:pt x="3" y="0"/>
                    <a:pt x="3" y="0"/>
                    <a:pt x="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0" name="Freeform 751"/>
            <p:cNvSpPr/>
            <p:nvPr/>
          </p:nvSpPr>
          <p:spPr bwMode="auto">
            <a:xfrm>
              <a:off x="5047" y="3142"/>
              <a:ext cx="43" cy="17"/>
            </a:xfrm>
            <a:custGeom>
              <a:avLst/>
              <a:gdLst>
                <a:gd name="T0" fmla="*/ 9 w 18"/>
                <a:gd name="T1" fmla="*/ 0 h 7"/>
                <a:gd name="T2" fmla="*/ 3 w 18"/>
                <a:gd name="T3" fmla="*/ 1 h 7"/>
                <a:gd name="T4" fmla="*/ 1 w 18"/>
                <a:gd name="T5" fmla="*/ 2 h 7"/>
                <a:gd name="T6" fmla="*/ 1 w 18"/>
                <a:gd name="T7" fmla="*/ 6 h 7"/>
                <a:gd name="T8" fmla="*/ 8 w 18"/>
                <a:gd name="T9" fmla="*/ 7 h 7"/>
                <a:gd name="T10" fmla="*/ 16 w 18"/>
                <a:gd name="T11" fmla="*/ 5 h 7"/>
                <a:gd name="T12" fmla="*/ 17 w 18"/>
                <a:gd name="T13" fmla="*/ 4 h 7"/>
                <a:gd name="T14" fmla="*/ 17 w 18"/>
                <a:gd name="T15" fmla="*/ 2 h 7"/>
                <a:gd name="T16" fmla="*/ 15 w 18"/>
                <a:gd name="T17" fmla="*/ 1 h 7"/>
                <a:gd name="T18" fmla="*/ 9 w 1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9" y="0"/>
                  </a:moveTo>
                  <a:cubicBezTo>
                    <a:pt x="6" y="0"/>
                    <a:pt x="4" y="0"/>
                    <a:pt x="3" y="1"/>
                  </a:cubicBezTo>
                  <a:cubicBezTo>
                    <a:pt x="3" y="1"/>
                    <a:pt x="1" y="1"/>
                    <a:pt x="1" y="2"/>
                  </a:cubicBezTo>
                  <a:cubicBezTo>
                    <a:pt x="0" y="3"/>
                    <a:pt x="0" y="5"/>
                    <a:pt x="1" y="6"/>
                  </a:cubicBezTo>
                  <a:cubicBezTo>
                    <a:pt x="1" y="6"/>
                    <a:pt x="2" y="7"/>
                    <a:pt x="8" y="7"/>
                  </a:cubicBezTo>
                  <a:cubicBezTo>
                    <a:pt x="10" y="7"/>
                    <a:pt x="15" y="6"/>
                    <a:pt x="16" y="5"/>
                  </a:cubicBezTo>
                  <a:cubicBezTo>
                    <a:pt x="16" y="5"/>
                    <a:pt x="17" y="5"/>
                    <a:pt x="17" y="4"/>
                  </a:cubicBezTo>
                  <a:cubicBezTo>
                    <a:pt x="18" y="3"/>
                    <a:pt x="17" y="3"/>
                    <a:pt x="17" y="2"/>
                  </a:cubicBezTo>
                  <a:cubicBezTo>
                    <a:pt x="17" y="1"/>
                    <a:pt x="15" y="1"/>
                    <a:pt x="15" y="1"/>
                  </a:cubicBezTo>
                  <a:cubicBezTo>
                    <a:pt x="13" y="0"/>
                    <a:pt x="11"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1" name="Freeform 752"/>
            <p:cNvSpPr/>
            <p:nvPr/>
          </p:nvSpPr>
          <p:spPr bwMode="auto">
            <a:xfrm>
              <a:off x="5246" y="3142"/>
              <a:ext cx="41" cy="17"/>
            </a:xfrm>
            <a:custGeom>
              <a:avLst/>
              <a:gdLst>
                <a:gd name="T0" fmla="*/ 9 w 17"/>
                <a:gd name="T1" fmla="*/ 0 h 7"/>
                <a:gd name="T2" fmla="*/ 1 w 17"/>
                <a:gd name="T3" fmla="*/ 2 h 7"/>
                <a:gd name="T4" fmla="*/ 0 w 17"/>
                <a:gd name="T5" fmla="*/ 3 h 7"/>
                <a:gd name="T6" fmla="*/ 0 w 17"/>
                <a:gd name="T7" fmla="*/ 5 h 7"/>
                <a:gd name="T8" fmla="*/ 2 w 17"/>
                <a:gd name="T9" fmla="*/ 6 h 7"/>
                <a:gd name="T10" fmla="*/ 9 w 17"/>
                <a:gd name="T11" fmla="*/ 7 h 7"/>
                <a:gd name="T12" fmla="*/ 14 w 17"/>
                <a:gd name="T13" fmla="*/ 6 h 7"/>
                <a:gd name="T14" fmla="*/ 17 w 17"/>
                <a:gd name="T15" fmla="*/ 5 h 7"/>
                <a:gd name="T16" fmla="*/ 16 w 17"/>
                <a:gd name="T17" fmla="*/ 1 h 7"/>
                <a:gd name="T18" fmla="*/ 9 w 1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7">
                  <a:moveTo>
                    <a:pt x="9" y="0"/>
                  </a:moveTo>
                  <a:cubicBezTo>
                    <a:pt x="7" y="0"/>
                    <a:pt x="3" y="0"/>
                    <a:pt x="1" y="2"/>
                  </a:cubicBezTo>
                  <a:cubicBezTo>
                    <a:pt x="1" y="2"/>
                    <a:pt x="0" y="2"/>
                    <a:pt x="0" y="3"/>
                  </a:cubicBezTo>
                  <a:cubicBezTo>
                    <a:pt x="0" y="4"/>
                    <a:pt x="0" y="4"/>
                    <a:pt x="0" y="5"/>
                  </a:cubicBezTo>
                  <a:cubicBezTo>
                    <a:pt x="1" y="6"/>
                    <a:pt x="2" y="6"/>
                    <a:pt x="2" y="6"/>
                  </a:cubicBezTo>
                  <a:cubicBezTo>
                    <a:pt x="4" y="6"/>
                    <a:pt x="6" y="7"/>
                    <a:pt x="9" y="7"/>
                  </a:cubicBezTo>
                  <a:cubicBezTo>
                    <a:pt x="11" y="7"/>
                    <a:pt x="13" y="7"/>
                    <a:pt x="14" y="6"/>
                  </a:cubicBezTo>
                  <a:cubicBezTo>
                    <a:pt x="15" y="6"/>
                    <a:pt x="16" y="6"/>
                    <a:pt x="17" y="5"/>
                  </a:cubicBezTo>
                  <a:cubicBezTo>
                    <a:pt x="17" y="4"/>
                    <a:pt x="17" y="2"/>
                    <a:pt x="16" y="1"/>
                  </a:cubicBezTo>
                  <a:cubicBezTo>
                    <a:pt x="16" y="1"/>
                    <a:pt x="15"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2" name="Freeform 753"/>
            <p:cNvSpPr/>
            <p:nvPr/>
          </p:nvSpPr>
          <p:spPr bwMode="auto">
            <a:xfrm>
              <a:off x="5066" y="3197"/>
              <a:ext cx="22" cy="19"/>
            </a:xfrm>
            <a:custGeom>
              <a:avLst/>
              <a:gdLst>
                <a:gd name="T0" fmla="*/ 7 w 9"/>
                <a:gd name="T1" fmla="*/ 0 h 8"/>
                <a:gd name="T2" fmla="*/ 6 w 9"/>
                <a:gd name="T3" fmla="*/ 1 h 8"/>
                <a:gd name="T4" fmla="*/ 1 w 9"/>
                <a:gd name="T5" fmla="*/ 5 h 8"/>
                <a:gd name="T6" fmla="*/ 1 w 9"/>
                <a:gd name="T7" fmla="*/ 7 h 8"/>
                <a:gd name="T8" fmla="*/ 2 w 9"/>
                <a:gd name="T9" fmla="*/ 8 h 8"/>
                <a:gd name="T10" fmla="*/ 3 w 9"/>
                <a:gd name="T11" fmla="*/ 8 h 8"/>
                <a:gd name="T12" fmla="*/ 9 w 9"/>
                <a:gd name="T13" fmla="*/ 2 h 8"/>
                <a:gd name="T14" fmla="*/ 8 w 9"/>
                <a:gd name="T15" fmla="*/ 0 h 8"/>
                <a:gd name="T16" fmla="*/ 7 w 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7" y="0"/>
                  </a:moveTo>
                  <a:cubicBezTo>
                    <a:pt x="7" y="0"/>
                    <a:pt x="6" y="0"/>
                    <a:pt x="6" y="1"/>
                  </a:cubicBezTo>
                  <a:cubicBezTo>
                    <a:pt x="5" y="2"/>
                    <a:pt x="3" y="4"/>
                    <a:pt x="1" y="5"/>
                  </a:cubicBezTo>
                  <a:cubicBezTo>
                    <a:pt x="1" y="5"/>
                    <a:pt x="0" y="6"/>
                    <a:pt x="1" y="7"/>
                  </a:cubicBezTo>
                  <a:cubicBezTo>
                    <a:pt x="1" y="8"/>
                    <a:pt x="2" y="8"/>
                    <a:pt x="2" y="8"/>
                  </a:cubicBezTo>
                  <a:cubicBezTo>
                    <a:pt x="2" y="8"/>
                    <a:pt x="3" y="8"/>
                    <a:pt x="3" y="8"/>
                  </a:cubicBezTo>
                  <a:cubicBezTo>
                    <a:pt x="5" y="7"/>
                    <a:pt x="7" y="5"/>
                    <a:pt x="9" y="2"/>
                  </a:cubicBezTo>
                  <a:cubicBezTo>
                    <a:pt x="9" y="2"/>
                    <a:pt x="9" y="1"/>
                    <a:pt x="8" y="0"/>
                  </a:cubicBezTo>
                  <a:cubicBezTo>
                    <a:pt x="8"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3" name="Freeform 754"/>
            <p:cNvSpPr/>
            <p:nvPr/>
          </p:nvSpPr>
          <p:spPr bwMode="auto">
            <a:xfrm>
              <a:off x="5111" y="3232"/>
              <a:ext cx="17" cy="19"/>
            </a:xfrm>
            <a:custGeom>
              <a:avLst/>
              <a:gdLst>
                <a:gd name="T0" fmla="*/ 5 w 7"/>
                <a:gd name="T1" fmla="*/ 0 h 8"/>
                <a:gd name="T2" fmla="*/ 4 w 7"/>
                <a:gd name="T3" fmla="*/ 1 h 8"/>
                <a:gd name="T4" fmla="*/ 1 w 7"/>
                <a:gd name="T5" fmla="*/ 6 h 8"/>
                <a:gd name="T6" fmla="*/ 1 w 7"/>
                <a:gd name="T7" fmla="*/ 8 h 8"/>
                <a:gd name="T8" fmla="*/ 2 w 7"/>
                <a:gd name="T9" fmla="*/ 8 h 8"/>
                <a:gd name="T10" fmla="*/ 3 w 7"/>
                <a:gd name="T11" fmla="*/ 8 h 8"/>
                <a:gd name="T12" fmla="*/ 6 w 7"/>
                <a:gd name="T13" fmla="*/ 3 h 8"/>
                <a:gd name="T14" fmla="*/ 6 w 7"/>
                <a:gd name="T15" fmla="*/ 1 h 8"/>
                <a:gd name="T16" fmla="*/ 5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5" y="0"/>
                  </a:moveTo>
                  <a:cubicBezTo>
                    <a:pt x="5" y="0"/>
                    <a:pt x="4" y="1"/>
                    <a:pt x="4" y="1"/>
                  </a:cubicBezTo>
                  <a:cubicBezTo>
                    <a:pt x="2" y="3"/>
                    <a:pt x="2" y="4"/>
                    <a:pt x="1" y="6"/>
                  </a:cubicBezTo>
                  <a:cubicBezTo>
                    <a:pt x="0" y="7"/>
                    <a:pt x="0" y="8"/>
                    <a:pt x="1" y="8"/>
                  </a:cubicBezTo>
                  <a:cubicBezTo>
                    <a:pt x="1" y="8"/>
                    <a:pt x="2" y="8"/>
                    <a:pt x="2" y="8"/>
                  </a:cubicBezTo>
                  <a:cubicBezTo>
                    <a:pt x="2" y="8"/>
                    <a:pt x="3" y="8"/>
                    <a:pt x="3" y="8"/>
                  </a:cubicBezTo>
                  <a:cubicBezTo>
                    <a:pt x="5" y="6"/>
                    <a:pt x="5" y="5"/>
                    <a:pt x="6" y="3"/>
                  </a:cubicBezTo>
                  <a:cubicBezTo>
                    <a:pt x="7" y="2"/>
                    <a:pt x="7" y="1"/>
                    <a:pt x="6" y="1"/>
                  </a:cubicBezTo>
                  <a:cubicBezTo>
                    <a:pt x="6" y="0"/>
                    <a:pt x="5" y="0"/>
                    <a:pt x="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4" name="Freeform 755"/>
            <p:cNvSpPr/>
            <p:nvPr/>
          </p:nvSpPr>
          <p:spPr bwMode="auto">
            <a:xfrm>
              <a:off x="5211" y="3235"/>
              <a:ext cx="19" cy="14"/>
            </a:xfrm>
            <a:custGeom>
              <a:avLst/>
              <a:gdLst>
                <a:gd name="T0" fmla="*/ 2 w 8"/>
                <a:gd name="T1" fmla="*/ 0 h 6"/>
                <a:gd name="T2" fmla="*/ 1 w 8"/>
                <a:gd name="T3" fmla="*/ 0 h 6"/>
                <a:gd name="T4" fmla="*/ 1 w 8"/>
                <a:gd name="T5" fmla="*/ 2 h 6"/>
                <a:gd name="T6" fmla="*/ 3 w 8"/>
                <a:gd name="T7" fmla="*/ 5 h 6"/>
                <a:gd name="T8" fmla="*/ 5 w 8"/>
                <a:gd name="T9" fmla="*/ 6 h 6"/>
                <a:gd name="T10" fmla="*/ 6 w 8"/>
                <a:gd name="T11" fmla="*/ 6 h 6"/>
                <a:gd name="T12" fmla="*/ 7 w 8"/>
                <a:gd name="T13" fmla="*/ 5 h 6"/>
                <a:gd name="T14" fmla="*/ 7 w 8"/>
                <a:gd name="T15" fmla="*/ 3 h 6"/>
                <a:gd name="T16" fmla="*/ 5 w 8"/>
                <a:gd name="T17" fmla="*/ 2 h 6"/>
                <a:gd name="T18" fmla="*/ 4 w 8"/>
                <a:gd name="T19" fmla="*/ 0 h 6"/>
                <a:gd name="T20" fmla="*/ 2 w 8"/>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6">
                  <a:moveTo>
                    <a:pt x="2" y="0"/>
                  </a:moveTo>
                  <a:cubicBezTo>
                    <a:pt x="2" y="0"/>
                    <a:pt x="2" y="0"/>
                    <a:pt x="1" y="0"/>
                  </a:cubicBezTo>
                  <a:cubicBezTo>
                    <a:pt x="1" y="1"/>
                    <a:pt x="0" y="2"/>
                    <a:pt x="1" y="2"/>
                  </a:cubicBezTo>
                  <a:cubicBezTo>
                    <a:pt x="2" y="3"/>
                    <a:pt x="2" y="4"/>
                    <a:pt x="3" y="5"/>
                  </a:cubicBezTo>
                  <a:cubicBezTo>
                    <a:pt x="3" y="5"/>
                    <a:pt x="4" y="6"/>
                    <a:pt x="5" y="6"/>
                  </a:cubicBezTo>
                  <a:cubicBezTo>
                    <a:pt x="5" y="6"/>
                    <a:pt x="6" y="6"/>
                    <a:pt x="6" y="6"/>
                  </a:cubicBezTo>
                  <a:cubicBezTo>
                    <a:pt x="6" y="6"/>
                    <a:pt x="7" y="6"/>
                    <a:pt x="7" y="5"/>
                  </a:cubicBezTo>
                  <a:cubicBezTo>
                    <a:pt x="8" y="5"/>
                    <a:pt x="7" y="4"/>
                    <a:pt x="7" y="3"/>
                  </a:cubicBezTo>
                  <a:cubicBezTo>
                    <a:pt x="6" y="3"/>
                    <a:pt x="5" y="2"/>
                    <a:pt x="5" y="2"/>
                  </a:cubicBezTo>
                  <a:cubicBezTo>
                    <a:pt x="5" y="2"/>
                    <a:pt x="4" y="1"/>
                    <a:pt x="4" y="0"/>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5" name="Freeform 756"/>
            <p:cNvSpPr/>
            <p:nvPr/>
          </p:nvSpPr>
          <p:spPr bwMode="auto">
            <a:xfrm>
              <a:off x="5251" y="3197"/>
              <a:ext cx="21" cy="14"/>
            </a:xfrm>
            <a:custGeom>
              <a:avLst/>
              <a:gdLst>
                <a:gd name="T0" fmla="*/ 2 w 9"/>
                <a:gd name="T1" fmla="*/ 0 h 6"/>
                <a:gd name="T2" fmla="*/ 1 w 9"/>
                <a:gd name="T3" fmla="*/ 0 h 6"/>
                <a:gd name="T4" fmla="*/ 1 w 9"/>
                <a:gd name="T5" fmla="*/ 3 h 6"/>
                <a:gd name="T6" fmla="*/ 4 w 9"/>
                <a:gd name="T7" fmla="*/ 4 h 6"/>
                <a:gd name="T8" fmla="*/ 7 w 9"/>
                <a:gd name="T9" fmla="*/ 6 h 6"/>
                <a:gd name="T10" fmla="*/ 8 w 9"/>
                <a:gd name="T11" fmla="*/ 6 h 6"/>
                <a:gd name="T12" fmla="*/ 9 w 9"/>
                <a:gd name="T13" fmla="*/ 5 h 6"/>
                <a:gd name="T14" fmla="*/ 8 w 9"/>
                <a:gd name="T15" fmla="*/ 3 h 6"/>
                <a:gd name="T16" fmla="*/ 6 w 9"/>
                <a:gd name="T17" fmla="*/ 2 h 6"/>
                <a:gd name="T18" fmla="*/ 3 w 9"/>
                <a:gd name="T19" fmla="*/ 0 h 6"/>
                <a:gd name="T20" fmla="*/ 2 w 9"/>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2" y="0"/>
                  </a:moveTo>
                  <a:cubicBezTo>
                    <a:pt x="2" y="0"/>
                    <a:pt x="1" y="0"/>
                    <a:pt x="1" y="0"/>
                  </a:cubicBezTo>
                  <a:cubicBezTo>
                    <a:pt x="0" y="1"/>
                    <a:pt x="1" y="2"/>
                    <a:pt x="1" y="3"/>
                  </a:cubicBezTo>
                  <a:cubicBezTo>
                    <a:pt x="3" y="3"/>
                    <a:pt x="3" y="4"/>
                    <a:pt x="4" y="4"/>
                  </a:cubicBezTo>
                  <a:cubicBezTo>
                    <a:pt x="4" y="5"/>
                    <a:pt x="5" y="5"/>
                    <a:pt x="7" y="6"/>
                  </a:cubicBezTo>
                  <a:cubicBezTo>
                    <a:pt x="7" y="6"/>
                    <a:pt x="7" y="6"/>
                    <a:pt x="8" y="6"/>
                  </a:cubicBezTo>
                  <a:cubicBezTo>
                    <a:pt x="8" y="6"/>
                    <a:pt x="9" y="6"/>
                    <a:pt x="9" y="5"/>
                  </a:cubicBezTo>
                  <a:cubicBezTo>
                    <a:pt x="9" y="5"/>
                    <a:pt x="9" y="4"/>
                    <a:pt x="8" y="3"/>
                  </a:cubicBezTo>
                  <a:cubicBezTo>
                    <a:pt x="7" y="2"/>
                    <a:pt x="6" y="2"/>
                    <a:pt x="6" y="2"/>
                  </a:cubicBezTo>
                  <a:cubicBezTo>
                    <a:pt x="5" y="1"/>
                    <a:pt x="5" y="1"/>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6" name="Freeform 757"/>
            <p:cNvSpPr/>
            <p:nvPr/>
          </p:nvSpPr>
          <p:spPr bwMode="auto">
            <a:xfrm>
              <a:off x="5059" y="3093"/>
              <a:ext cx="26" cy="16"/>
            </a:xfrm>
            <a:custGeom>
              <a:avLst/>
              <a:gdLst>
                <a:gd name="T0" fmla="*/ 1 w 11"/>
                <a:gd name="T1" fmla="*/ 0 h 7"/>
                <a:gd name="T2" fmla="*/ 0 w 11"/>
                <a:gd name="T3" fmla="*/ 1 h 7"/>
                <a:gd name="T4" fmla="*/ 0 w 11"/>
                <a:gd name="T5" fmla="*/ 3 h 7"/>
                <a:gd name="T6" fmla="*/ 4 w 11"/>
                <a:gd name="T7" fmla="*/ 5 h 7"/>
                <a:gd name="T8" fmla="*/ 8 w 11"/>
                <a:gd name="T9" fmla="*/ 7 h 7"/>
                <a:gd name="T10" fmla="*/ 9 w 11"/>
                <a:gd name="T11" fmla="*/ 7 h 7"/>
                <a:gd name="T12" fmla="*/ 10 w 11"/>
                <a:gd name="T13" fmla="*/ 6 h 7"/>
                <a:gd name="T14" fmla="*/ 10 w 11"/>
                <a:gd name="T15" fmla="*/ 4 h 7"/>
                <a:gd name="T16" fmla="*/ 5 w 11"/>
                <a:gd name="T17" fmla="*/ 2 h 7"/>
                <a:gd name="T18" fmla="*/ 2 w 11"/>
                <a:gd name="T19" fmla="*/ 0 h 7"/>
                <a:gd name="T20" fmla="*/ 1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1" y="0"/>
                  </a:moveTo>
                  <a:cubicBezTo>
                    <a:pt x="1" y="0"/>
                    <a:pt x="0" y="0"/>
                    <a:pt x="0" y="1"/>
                  </a:cubicBezTo>
                  <a:cubicBezTo>
                    <a:pt x="0" y="1"/>
                    <a:pt x="0" y="2"/>
                    <a:pt x="0" y="3"/>
                  </a:cubicBezTo>
                  <a:cubicBezTo>
                    <a:pt x="2" y="4"/>
                    <a:pt x="3" y="4"/>
                    <a:pt x="4" y="5"/>
                  </a:cubicBezTo>
                  <a:cubicBezTo>
                    <a:pt x="5" y="6"/>
                    <a:pt x="7" y="6"/>
                    <a:pt x="8" y="7"/>
                  </a:cubicBezTo>
                  <a:cubicBezTo>
                    <a:pt x="8" y="7"/>
                    <a:pt x="9" y="7"/>
                    <a:pt x="9" y="7"/>
                  </a:cubicBezTo>
                  <a:cubicBezTo>
                    <a:pt x="9" y="7"/>
                    <a:pt x="10" y="7"/>
                    <a:pt x="10" y="6"/>
                  </a:cubicBezTo>
                  <a:cubicBezTo>
                    <a:pt x="11" y="6"/>
                    <a:pt x="11" y="5"/>
                    <a:pt x="10" y="4"/>
                  </a:cubicBezTo>
                  <a:cubicBezTo>
                    <a:pt x="8" y="3"/>
                    <a:pt x="7" y="3"/>
                    <a:pt x="5" y="2"/>
                  </a:cubicBezTo>
                  <a:cubicBezTo>
                    <a:pt x="4" y="1"/>
                    <a:pt x="3" y="1"/>
                    <a:pt x="2" y="0"/>
                  </a:cubicBezTo>
                  <a:cubicBezTo>
                    <a:pt x="2" y="0"/>
                    <a:pt x="2" y="0"/>
                    <a:pt x="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7" name="Freeform 758"/>
            <p:cNvSpPr/>
            <p:nvPr/>
          </p:nvSpPr>
          <p:spPr bwMode="auto">
            <a:xfrm>
              <a:off x="5211" y="3040"/>
              <a:ext cx="19" cy="22"/>
            </a:xfrm>
            <a:custGeom>
              <a:avLst/>
              <a:gdLst>
                <a:gd name="T0" fmla="*/ 6 w 8"/>
                <a:gd name="T1" fmla="*/ 0 h 9"/>
                <a:gd name="T2" fmla="*/ 5 w 8"/>
                <a:gd name="T3" fmla="*/ 1 h 9"/>
                <a:gd name="T4" fmla="*/ 3 w 8"/>
                <a:gd name="T5" fmla="*/ 3 h 9"/>
                <a:gd name="T6" fmla="*/ 0 w 8"/>
                <a:gd name="T7" fmla="*/ 7 h 9"/>
                <a:gd name="T8" fmla="*/ 1 w 8"/>
                <a:gd name="T9" fmla="*/ 9 h 9"/>
                <a:gd name="T10" fmla="*/ 2 w 8"/>
                <a:gd name="T11" fmla="*/ 9 h 9"/>
                <a:gd name="T12" fmla="*/ 3 w 8"/>
                <a:gd name="T13" fmla="*/ 8 h 9"/>
                <a:gd name="T14" fmla="*/ 5 w 8"/>
                <a:gd name="T15" fmla="*/ 6 h 9"/>
                <a:gd name="T16" fmla="*/ 7 w 8"/>
                <a:gd name="T17" fmla="*/ 2 h 9"/>
                <a:gd name="T18" fmla="*/ 7 w 8"/>
                <a:gd name="T19" fmla="*/ 0 h 9"/>
                <a:gd name="T20" fmla="*/ 6 w 8"/>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6" y="0"/>
                  </a:moveTo>
                  <a:cubicBezTo>
                    <a:pt x="5" y="0"/>
                    <a:pt x="5" y="0"/>
                    <a:pt x="5" y="1"/>
                  </a:cubicBezTo>
                  <a:cubicBezTo>
                    <a:pt x="4" y="2"/>
                    <a:pt x="3" y="3"/>
                    <a:pt x="3" y="3"/>
                  </a:cubicBezTo>
                  <a:cubicBezTo>
                    <a:pt x="2" y="4"/>
                    <a:pt x="1" y="5"/>
                    <a:pt x="0" y="7"/>
                  </a:cubicBezTo>
                  <a:cubicBezTo>
                    <a:pt x="0" y="7"/>
                    <a:pt x="0" y="8"/>
                    <a:pt x="1" y="9"/>
                  </a:cubicBezTo>
                  <a:cubicBezTo>
                    <a:pt x="1" y="9"/>
                    <a:pt x="1" y="9"/>
                    <a:pt x="2" y="9"/>
                  </a:cubicBezTo>
                  <a:cubicBezTo>
                    <a:pt x="2" y="9"/>
                    <a:pt x="3" y="9"/>
                    <a:pt x="3" y="8"/>
                  </a:cubicBezTo>
                  <a:cubicBezTo>
                    <a:pt x="4" y="7"/>
                    <a:pt x="4" y="6"/>
                    <a:pt x="5" y="6"/>
                  </a:cubicBezTo>
                  <a:cubicBezTo>
                    <a:pt x="6" y="5"/>
                    <a:pt x="6" y="4"/>
                    <a:pt x="7" y="2"/>
                  </a:cubicBezTo>
                  <a:cubicBezTo>
                    <a:pt x="8" y="2"/>
                    <a:pt x="8" y="1"/>
                    <a:pt x="7" y="0"/>
                  </a:cubicBezTo>
                  <a:cubicBezTo>
                    <a:pt x="7" y="0"/>
                    <a:pt x="6" y="0"/>
                    <a:pt x="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8" name="Freeform 759"/>
            <p:cNvSpPr/>
            <p:nvPr/>
          </p:nvSpPr>
          <p:spPr bwMode="auto">
            <a:xfrm>
              <a:off x="5251" y="3071"/>
              <a:ext cx="19" cy="19"/>
            </a:xfrm>
            <a:custGeom>
              <a:avLst/>
              <a:gdLst>
                <a:gd name="T0" fmla="*/ 7 w 8"/>
                <a:gd name="T1" fmla="*/ 0 h 8"/>
                <a:gd name="T2" fmla="*/ 5 w 8"/>
                <a:gd name="T3" fmla="*/ 1 h 8"/>
                <a:gd name="T4" fmla="*/ 2 w 8"/>
                <a:gd name="T5" fmla="*/ 5 h 8"/>
                <a:gd name="T6" fmla="*/ 1 w 8"/>
                <a:gd name="T7" fmla="*/ 7 h 8"/>
                <a:gd name="T8" fmla="*/ 2 w 8"/>
                <a:gd name="T9" fmla="*/ 8 h 8"/>
                <a:gd name="T10" fmla="*/ 3 w 8"/>
                <a:gd name="T11" fmla="*/ 8 h 8"/>
                <a:gd name="T12" fmla="*/ 8 w 8"/>
                <a:gd name="T13" fmla="*/ 3 h 8"/>
                <a:gd name="T14" fmla="*/ 7 w 8"/>
                <a:gd name="T15" fmla="*/ 1 h 8"/>
                <a:gd name="T16" fmla="*/ 7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7" y="0"/>
                  </a:moveTo>
                  <a:cubicBezTo>
                    <a:pt x="6" y="0"/>
                    <a:pt x="5" y="1"/>
                    <a:pt x="5" y="1"/>
                  </a:cubicBezTo>
                  <a:cubicBezTo>
                    <a:pt x="4" y="3"/>
                    <a:pt x="3" y="4"/>
                    <a:pt x="2" y="5"/>
                  </a:cubicBezTo>
                  <a:cubicBezTo>
                    <a:pt x="1" y="5"/>
                    <a:pt x="0" y="6"/>
                    <a:pt x="1" y="7"/>
                  </a:cubicBezTo>
                  <a:cubicBezTo>
                    <a:pt x="1" y="8"/>
                    <a:pt x="2" y="8"/>
                    <a:pt x="2" y="8"/>
                  </a:cubicBezTo>
                  <a:cubicBezTo>
                    <a:pt x="3" y="8"/>
                    <a:pt x="3" y="8"/>
                    <a:pt x="3" y="8"/>
                  </a:cubicBezTo>
                  <a:cubicBezTo>
                    <a:pt x="5" y="6"/>
                    <a:pt x="7" y="5"/>
                    <a:pt x="8" y="3"/>
                  </a:cubicBezTo>
                  <a:cubicBezTo>
                    <a:pt x="8" y="2"/>
                    <a:pt x="8" y="1"/>
                    <a:pt x="7" y="1"/>
                  </a:cubicBezTo>
                  <a:cubicBezTo>
                    <a:pt x="7"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9" name="Freeform 760"/>
            <p:cNvSpPr>
              <a:spLocks noEditPoints="1"/>
            </p:cNvSpPr>
            <p:nvPr/>
          </p:nvSpPr>
          <p:spPr bwMode="auto">
            <a:xfrm>
              <a:off x="5100" y="3057"/>
              <a:ext cx="158" cy="116"/>
            </a:xfrm>
            <a:custGeom>
              <a:avLst/>
              <a:gdLst>
                <a:gd name="T0" fmla="*/ 30 w 67"/>
                <a:gd name="T1" fmla="*/ 43 h 49"/>
                <a:gd name="T2" fmla="*/ 27 w 67"/>
                <a:gd name="T3" fmla="*/ 41 h 49"/>
                <a:gd name="T4" fmla="*/ 30 w 67"/>
                <a:gd name="T5" fmla="*/ 37 h 49"/>
                <a:gd name="T6" fmla="*/ 30 w 67"/>
                <a:gd name="T7" fmla="*/ 37 h 49"/>
                <a:gd name="T8" fmla="*/ 33 w 67"/>
                <a:gd name="T9" fmla="*/ 39 h 49"/>
                <a:gd name="T10" fmla="*/ 32 w 67"/>
                <a:gd name="T11" fmla="*/ 42 h 49"/>
                <a:gd name="T12" fmla="*/ 30 w 67"/>
                <a:gd name="T13" fmla="*/ 43 h 49"/>
                <a:gd name="T14" fmla="*/ 4 w 67"/>
                <a:gd name="T15" fmla="*/ 0 h 49"/>
                <a:gd name="T16" fmla="*/ 3 w 67"/>
                <a:gd name="T17" fmla="*/ 0 h 49"/>
                <a:gd name="T18" fmla="*/ 6 w 67"/>
                <a:gd name="T19" fmla="*/ 11 h 49"/>
                <a:gd name="T20" fmla="*/ 28 w 67"/>
                <a:gd name="T21" fmla="*/ 48 h 49"/>
                <a:gd name="T22" fmla="*/ 29 w 67"/>
                <a:gd name="T23" fmla="*/ 49 h 49"/>
                <a:gd name="T24" fmla="*/ 65 w 67"/>
                <a:gd name="T25" fmla="*/ 25 h 49"/>
                <a:gd name="T26" fmla="*/ 60 w 67"/>
                <a:gd name="T27" fmla="*/ 19 h 49"/>
                <a:gd name="T28" fmla="*/ 32 w 67"/>
                <a:gd name="T29" fmla="*/ 34 h 49"/>
                <a:gd name="T30" fmla="*/ 11 w 67"/>
                <a:gd name="T31" fmla="*/ 6 h 49"/>
                <a:gd name="T32" fmla="*/ 4 w 67"/>
                <a:gd name="T3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49">
                  <a:moveTo>
                    <a:pt x="30" y="43"/>
                  </a:moveTo>
                  <a:cubicBezTo>
                    <a:pt x="29" y="43"/>
                    <a:pt x="28" y="43"/>
                    <a:pt x="27" y="41"/>
                  </a:cubicBezTo>
                  <a:cubicBezTo>
                    <a:pt x="26" y="40"/>
                    <a:pt x="28" y="37"/>
                    <a:pt x="30" y="37"/>
                  </a:cubicBezTo>
                  <a:cubicBezTo>
                    <a:pt x="30" y="37"/>
                    <a:pt x="30" y="37"/>
                    <a:pt x="30" y="37"/>
                  </a:cubicBezTo>
                  <a:cubicBezTo>
                    <a:pt x="31" y="37"/>
                    <a:pt x="33" y="38"/>
                    <a:pt x="33" y="39"/>
                  </a:cubicBezTo>
                  <a:cubicBezTo>
                    <a:pt x="34" y="40"/>
                    <a:pt x="33" y="42"/>
                    <a:pt x="32" y="42"/>
                  </a:cubicBezTo>
                  <a:cubicBezTo>
                    <a:pt x="32" y="43"/>
                    <a:pt x="31" y="43"/>
                    <a:pt x="30" y="43"/>
                  </a:cubicBezTo>
                  <a:moveTo>
                    <a:pt x="4" y="0"/>
                  </a:moveTo>
                  <a:cubicBezTo>
                    <a:pt x="4" y="0"/>
                    <a:pt x="3" y="0"/>
                    <a:pt x="3" y="0"/>
                  </a:cubicBezTo>
                  <a:cubicBezTo>
                    <a:pt x="0" y="2"/>
                    <a:pt x="6" y="11"/>
                    <a:pt x="6" y="11"/>
                  </a:cubicBezTo>
                  <a:cubicBezTo>
                    <a:pt x="13" y="23"/>
                    <a:pt x="24" y="45"/>
                    <a:pt x="28" y="48"/>
                  </a:cubicBezTo>
                  <a:cubicBezTo>
                    <a:pt x="28" y="48"/>
                    <a:pt x="29" y="49"/>
                    <a:pt x="29" y="49"/>
                  </a:cubicBezTo>
                  <a:cubicBezTo>
                    <a:pt x="35" y="49"/>
                    <a:pt x="65" y="25"/>
                    <a:pt x="65" y="25"/>
                  </a:cubicBezTo>
                  <a:cubicBezTo>
                    <a:pt x="67" y="20"/>
                    <a:pt x="62" y="19"/>
                    <a:pt x="60" y="19"/>
                  </a:cubicBezTo>
                  <a:cubicBezTo>
                    <a:pt x="60" y="19"/>
                    <a:pt x="37" y="32"/>
                    <a:pt x="32" y="34"/>
                  </a:cubicBezTo>
                  <a:cubicBezTo>
                    <a:pt x="28" y="32"/>
                    <a:pt x="17" y="14"/>
                    <a:pt x="11" y="6"/>
                  </a:cubicBezTo>
                  <a:cubicBezTo>
                    <a:pt x="11" y="6"/>
                    <a:pt x="6"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0" name="Freeform 761"/>
            <p:cNvSpPr>
              <a:spLocks noEditPoints="1"/>
            </p:cNvSpPr>
            <p:nvPr/>
          </p:nvSpPr>
          <p:spPr bwMode="auto">
            <a:xfrm>
              <a:off x="4716" y="1367"/>
              <a:ext cx="440" cy="450"/>
            </a:xfrm>
            <a:custGeom>
              <a:avLst/>
              <a:gdLst>
                <a:gd name="T0" fmla="*/ 124 w 186"/>
                <a:gd name="T1" fmla="*/ 174 h 190"/>
                <a:gd name="T2" fmla="*/ 90 w 186"/>
                <a:gd name="T3" fmla="*/ 167 h 190"/>
                <a:gd name="T4" fmla="*/ 102 w 186"/>
                <a:gd name="T5" fmla="*/ 167 h 190"/>
                <a:gd name="T6" fmla="*/ 69 w 186"/>
                <a:gd name="T7" fmla="*/ 184 h 190"/>
                <a:gd name="T8" fmla="*/ 105 w 186"/>
                <a:gd name="T9" fmla="*/ 185 h 190"/>
                <a:gd name="T10" fmla="*/ 120 w 186"/>
                <a:gd name="T11" fmla="*/ 172 h 190"/>
                <a:gd name="T12" fmla="*/ 120 w 186"/>
                <a:gd name="T13" fmla="*/ 173 h 190"/>
                <a:gd name="T14" fmla="*/ 46 w 186"/>
                <a:gd name="T15" fmla="*/ 175 h 190"/>
                <a:gd name="T16" fmla="*/ 141 w 186"/>
                <a:gd name="T17" fmla="*/ 156 h 190"/>
                <a:gd name="T18" fmla="*/ 36 w 186"/>
                <a:gd name="T19" fmla="*/ 169 h 190"/>
                <a:gd name="T20" fmla="*/ 118 w 186"/>
                <a:gd name="T21" fmla="*/ 162 h 190"/>
                <a:gd name="T22" fmla="*/ 123 w 186"/>
                <a:gd name="T23" fmla="*/ 154 h 190"/>
                <a:gd name="T24" fmla="*/ 34 w 186"/>
                <a:gd name="T25" fmla="*/ 149 h 190"/>
                <a:gd name="T26" fmla="*/ 151 w 186"/>
                <a:gd name="T27" fmla="*/ 167 h 190"/>
                <a:gd name="T28" fmla="*/ 18 w 186"/>
                <a:gd name="T29" fmla="*/ 149 h 190"/>
                <a:gd name="T30" fmla="*/ 16 w 186"/>
                <a:gd name="T31" fmla="*/ 145 h 190"/>
                <a:gd name="T32" fmla="*/ 161 w 186"/>
                <a:gd name="T33" fmla="*/ 157 h 190"/>
                <a:gd name="T34" fmla="*/ 10 w 186"/>
                <a:gd name="T35" fmla="*/ 134 h 190"/>
                <a:gd name="T36" fmla="*/ 110 w 186"/>
                <a:gd name="T37" fmla="*/ 128 h 190"/>
                <a:gd name="T38" fmla="*/ 170 w 186"/>
                <a:gd name="T39" fmla="*/ 124 h 190"/>
                <a:gd name="T40" fmla="*/ 102 w 186"/>
                <a:gd name="T41" fmla="*/ 121 h 190"/>
                <a:gd name="T42" fmla="*/ 162 w 186"/>
                <a:gd name="T43" fmla="*/ 115 h 190"/>
                <a:gd name="T44" fmla="*/ 156 w 186"/>
                <a:gd name="T45" fmla="*/ 118 h 190"/>
                <a:gd name="T46" fmla="*/ 6 w 186"/>
                <a:gd name="T47" fmla="*/ 117 h 190"/>
                <a:gd name="T48" fmla="*/ 133 w 186"/>
                <a:gd name="T49" fmla="*/ 109 h 190"/>
                <a:gd name="T50" fmla="*/ 177 w 186"/>
                <a:gd name="T51" fmla="*/ 135 h 190"/>
                <a:gd name="T52" fmla="*/ 99 w 186"/>
                <a:gd name="T53" fmla="*/ 107 h 190"/>
                <a:gd name="T54" fmla="*/ 129 w 186"/>
                <a:gd name="T55" fmla="*/ 157 h 190"/>
                <a:gd name="T56" fmla="*/ 106 w 186"/>
                <a:gd name="T57" fmla="*/ 101 h 190"/>
                <a:gd name="T58" fmla="*/ 168 w 186"/>
                <a:gd name="T59" fmla="*/ 128 h 190"/>
                <a:gd name="T60" fmla="*/ 110 w 186"/>
                <a:gd name="T61" fmla="*/ 98 h 190"/>
                <a:gd name="T62" fmla="*/ 97 w 186"/>
                <a:gd name="T63" fmla="*/ 92 h 190"/>
                <a:gd name="T64" fmla="*/ 103 w 186"/>
                <a:gd name="T65" fmla="*/ 88 h 190"/>
                <a:gd name="T66" fmla="*/ 107 w 186"/>
                <a:gd name="T67" fmla="*/ 86 h 190"/>
                <a:gd name="T68" fmla="*/ 123 w 186"/>
                <a:gd name="T69" fmla="*/ 85 h 190"/>
                <a:gd name="T70" fmla="*/ 151 w 186"/>
                <a:gd name="T71" fmla="*/ 107 h 190"/>
                <a:gd name="T72" fmla="*/ 111 w 186"/>
                <a:gd name="T73" fmla="*/ 93 h 190"/>
                <a:gd name="T74" fmla="*/ 123 w 186"/>
                <a:gd name="T75" fmla="*/ 69 h 190"/>
                <a:gd name="T76" fmla="*/ 138 w 186"/>
                <a:gd name="T77" fmla="*/ 60 h 190"/>
                <a:gd name="T78" fmla="*/ 137 w 186"/>
                <a:gd name="T79" fmla="*/ 72 h 190"/>
                <a:gd name="T80" fmla="*/ 168 w 186"/>
                <a:gd name="T81" fmla="*/ 58 h 190"/>
                <a:gd name="T82" fmla="*/ 160 w 186"/>
                <a:gd name="T83" fmla="*/ 62 h 190"/>
                <a:gd name="T84" fmla="*/ 18 w 186"/>
                <a:gd name="T85" fmla="*/ 48 h 190"/>
                <a:gd name="T86" fmla="*/ 95 w 186"/>
                <a:gd name="T87" fmla="*/ 114 h 190"/>
                <a:gd name="T88" fmla="*/ 110 w 186"/>
                <a:gd name="T89" fmla="*/ 162 h 190"/>
                <a:gd name="T90" fmla="*/ 70 w 186"/>
                <a:gd name="T91" fmla="*/ 160 h 190"/>
                <a:gd name="T92" fmla="*/ 117 w 186"/>
                <a:gd name="T93" fmla="*/ 5 h 190"/>
                <a:gd name="T94" fmla="*/ 99 w 186"/>
                <a:gd name="T95" fmla="*/ 78 h 190"/>
                <a:gd name="T96" fmla="*/ 93 w 186"/>
                <a:gd name="T97" fmla="*/ 91 h 190"/>
                <a:gd name="T98" fmla="*/ 94 w 186"/>
                <a:gd name="T99" fmla="*/ 8 h 190"/>
                <a:gd name="T100" fmla="*/ 92 w 186"/>
                <a:gd name="T101" fmla="*/ 6 h 190"/>
                <a:gd name="T102" fmla="*/ 3 w 186"/>
                <a:gd name="T103" fmla="*/ 126 h 190"/>
                <a:gd name="T104" fmla="*/ 16 w 186"/>
                <a:gd name="T105" fmla="*/ 152 h 190"/>
                <a:gd name="T106" fmla="*/ 48 w 186"/>
                <a:gd name="T107" fmla="*/ 181 h 190"/>
                <a:gd name="T108" fmla="*/ 70 w 186"/>
                <a:gd name="T109" fmla="*/ 190 h 190"/>
                <a:gd name="T110" fmla="*/ 89 w 186"/>
                <a:gd name="T111" fmla="*/ 190 h 190"/>
                <a:gd name="T112" fmla="*/ 116 w 186"/>
                <a:gd name="T113" fmla="*/ 184 h 190"/>
                <a:gd name="T114" fmla="*/ 125 w 186"/>
                <a:gd name="T115" fmla="*/ 184 h 190"/>
                <a:gd name="T116" fmla="*/ 147 w 186"/>
                <a:gd name="T117" fmla="*/ 174 h 190"/>
                <a:gd name="T118" fmla="*/ 173 w 186"/>
                <a:gd name="T119" fmla="*/ 139 h 190"/>
                <a:gd name="T120" fmla="*/ 180 w 186"/>
                <a:gd name="T121" fmla="*/ 62 h 190"/>
                <a:gd name="T122" fmla="*/ 179 w 186"/>
                <a:gd name="T123" fmla="*/ 3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 h="190">
                  <a:moveTo>
                    <a:pt x="112" y="184"/>
                  </a:moveTo>
                  <a:cubicBezTo>
                    <a:pt x="112" y="183"/>
                    <a:pt x="112" y="183"/>
                    <a:pt x="112" y="182"/>
                  </a:cubicBezTo>
                  <a:cubicBezTo>
                    <a:pt x="112" y="183"/>
                    <a:pt x="112" y="183"/>
                    <a:pt x="112" y="183"/>
                  </a:cubicBezTo>
                  <a:cubicBezTo>
                    <a:pt x="112" y="184"/>
                    <a:pt x="112" y="184"/>
                    <a:pt x="112" y="184"/>
                  </a:cubicBezTo>
                  <a:cubicBezTo>
                    <a:pt x="112" y="184"/>
                    <a:pt x="112" y="184"/>
                    <a:pt x="112" y="184"/>
                  </a:cubicBezTo>
                  <a:moveTo>
                    <a:pt x="124" y="178"/>
                  </a:moveTo>
                  <a:cubicBezTo>
                    <a:pt x="124" y="177"/>
                    <a:pt x="123" y="177"/>
                    <a:pt x="123" y="176"/>
                  </a:cubicBezTo>
                  <a:cubicBezTo>
                    <a:pt x="123" y="175"/>
                    <a:pt x="124" y="175"/>
                    <a:pt x="124" y="174"/>
                  </a:cubicBezTo>
                  <a:cubicBezTo>
                    <a:pt x="124" y="175"/>
                    <a:pt x="124" y="176"/>
                    <a:pt x="124" y="178"/>
                  </a:cubicBezTo>
                  <a:moveTo>
                    <a:pt x="91" y="167"/>
                  </a:moveTo>
                  <a:cubicBezTo>
                    <a:pt x="92" y="167"/>
                    <a:pt x="92" y="167"/>
                    <a:pt x="92" y="167"/>
                  </a:cubicBezTo>
                  <a:cubicBezTo>
                    <a:pt x="94" y="167"/>
                    <a:pt x="96" y="167"/>
                    <a:pt x="98" y="167"/>
                  </a:cubicBezTo>
                  <a:cubicBezTo>
                    <a:pt x="95" y="173"/>
                    <a:pt x="92" y="180"/>
                    <a:pt x="90" y="186"/>
                  </a:cubicBezTo>
                  <a:cubicBezTo>
                    <a:pt x="89" y="186"/>
                    <a:pt x="89" y="186"/>
                    <a:pt x="89" y="186"/>
                  </a:cubicBezTo>
                  <a:cubicBezTo>
                    <a:pt x="87" y="186"/>
                    <a:pt x="85" y="186"/>
                    <a:pt x="83" y="186"/>
                  </a:cubicBezTo>
                  <a:cubicBezTo>
                    <a:pt x="86" y="179"/>
                    <a:pt x="88" y="173"/>
                    <a:pt x="90" y="167"/>
                  </a:cubicBezTo>
                  <a:cubicBezTo>
                    <a:pt x="91" y="167"/>
                    <a:pt x="91" y="167"/>
                    <a:pt x="91" y="167"/>
                  </a:cubicBezTo>
                  <a:moveTo>
                    <a:pt x="79" y="185"/>
                  </a:moveTo>
                  <a:cubicBezTo>
                    <a:pt x="77" y="185"/>
                    <a:pt x="75" y="185"/>
                    <a:pt x="73" y="184"/>
                  </a:cubicBezTo>
                  <a:cubicBezTo>
                    <a:pt x="75" y="178"/>
                    <a:pt x="77" y="172"/>
                    <a:pt x="80" y="167"/>
                  </a:cubicBezTo>
                  <a:cubicBezTo>
                    <a:pt x="82" y="167"/>
                    <a:pt x="84" y="167"/>
                    <a:pt x="86" y="167"/>
                  </a:cubicBezTo>
                  <a:cubicBezTo>
                    <a:pt x="84" y="173"/>
                    <a:pt x="81" y="179"/>
                    <a:pt x="79" y="185"/>
                  </a:cubicBezTo>
                  <a:moveTo>
                    <a:pt x="94" y="186"/>
                  </a:moveTo>
                  <a:cubicBezTo>
                    <a:pt x="97" y="179"/>
                    <a:pt x="100" y="173"/>
                    <a:pt x="102" y="167"/>
                  </a:cubicBezTo>
                  <a:cubicBezTo>
                    <a:pt x="104" y="166"/>
                    <a:pt x="106" y="166"/>
                    <a:pt x="108" y="166"/>
                  </a:cubicBezTo>
                  <a:cubicBezTo>
                    <a:pt x="106" y="172"/>
                    <a:pt x="103" y="179"/>
                    <a:pt x="101" y="185"/>
                  </a:cubicBezTo>
                  <a:cubicBezTo>
                    <a:pt x="98" y="185"/>
                    <a:pt x="96" y="186"/>
                    <a:pt x="94" y="186"/>
                  </a:cubicBezTo>
                  <a:moveTo>
                    <a:pt x="69" y="184"/>
                  </a:moveTo>
                  <a:cubicBezTo>
                    <a:pt x="67" y="183"/>
                    <a:pt x="65" y="183"/>
                    <a:pt x="62" y="182"/>
                  </a:cubicBezTo>
                  <a:cubicBezTo>
                    <a:pt x="65" y="176"/>
                    <a:pt x="67" y="170"/>
                    <a:pt x="70" y="165"/>
                  </a:cubicBezTo>
                  <a:cubicBezTo>
                    <a:pt x="72" y="165"/>
                    <a:pt x="74" y="166"/>
                    <a:pt x="76" y="166"/>
                  </a:cubicBezTo>
                  <a:cubicBezTo>
                    <a:pt x="73" y="172"/>
                    <a:pt x="71" y="178"/>
                    <a:pt x="69" y="184"/>
                  </a:cubicBezTo>
                  <a:moveTo>
                    <a:pt x="105" y="185"/>
                  </a:moveTo>
                  <a:cubicBezTo>
                    <a:pt x="107" y="178"/>
                    <a:pt x="110" y="172"/>
                    <a:pt x="113" y="165"/>
                  </a:cubicBezTo>
                  <a:cubicBezTo>
                    <a:pt x="113" y="165"/>
                    <a:pt x="114" y="165"/>
                    <a:pt x="114" y="165"/>
                  </a:cubicBezTo>
                  <a:cubicBezTo>
                    <a:pt x="114" y="165"/>
                    <a:pt x="114" y="165"/>
                    <a:pt x="114" y="165"/>
                  </a:cubicBezTo>
                  <a:cubicBezTo>
                    <a:pt x="114" y="167"/>
                    <a:pt x="114" y="169"/>
                    <a:pt x="114" y="170"/>
                  </a:cubicBezTo>
                  <a:cubicBezTo>
                    <a:pt x="113" y="171"/>
                    <a:pt x="113" y="171"/>
                    <a:pt x="113" y="171"/>
                  </a:cubicBezTo>
                  <a:cubicBezTo>
                    <a:pt x="111" y="176"/>
                    <a:pt x="109" y="180"/>
                    <a:pt x="107" y="184"/>
                  </a:cubicBezTo>
                  <a:cubicBezTo>
                    <a:pt x="106" y="185"/>
                    <a:pt x="106" y="185"/>
                    <a:pt x="105" y="185"/>
                  </a:cubicBezTo>
                  <a:moveTo>
                    <a:pt x="59" y="181"/>
                  </a:moveTo>
                  <a:cubicBezTo>
                    <a:pt x="55" y="180"/>
                    <a:pt x="52" y="178"/>
                    <a:pt x="50" y="177"/>
                  </a:cubicBezTo>
                  <a:cubicBezTo>
                    <a:pt x="50" y="176"/>
                    <a:pt x="50" y="176"/>
                    <a:pt x="50" y="176"/>
                  </a:cubicBezTo>
                  <a:cubicBezTo>
                    <a:pt x="53" y="171"/>
                    <a:pt x="55" y="166"/>
                    <a:pt x="58" y="161"/>
                  </a:cubicBezTo>
                  <a:cubicBezTo>
                    <a:pt x="61" y="162"/>
                    <a:pt x="64" y="163"/>
                    <a:pt x="66" y="164"/>
                  </a:cubicBezTo>
                  <a:cubicBezTo>
                    <a:pt x="63" y="169"/>
                    <a:pt x="61" y="175"/>
                    <a:pt x="59" y="181"/>
                  </a:cubicBezTo>
                  <a:moveTo>
                    <a:pt x="120" y="173"/>
                  </a:moveTo>
                  <a:cubicBezTo>
                    <a:pt x="120" y="172"/>
                    <a:pt x="120" y="172"/>
                    <a:pt x="120" y="172"/>
                  </a:cubicBezTo>
                  <a:cubicBezTo>
                    <a:pt x="120" y="171"/>
                    <a:pt x="120" y="171"/>
                    <a:pt x="120" y="171"/>
                  </a:cubicBezTo>
                  <a:cubicBezTo>
                    <a:pt x="121" y="168"/>
                    <a:pt x="122" y="165"/>
                    <a:pt x="123" y="162"/>
                  </a:cubicBezTo>
                  <a:cubicBezTo>
                    <a:pt x="124" y="161"/>
                    <a:pt x="125" y="160"/>
                    <a:pt x="126" y="159"/>
                  </a:cubicBezTo>
                  <a:cubicBezTo>
                    <a:pt x="126" y="159"/>
                    <a:pt x="126" y="159"/>
                    <a:pt x="126" y="159"/>
                  </a:cubicBezTo>
                  <a:cubicBezTo>
                    <a:pt x="126" y="159"/>
                    <a:pt x="126" y="159"/>
                    <a:pt x="126" y="159"/>
                  </a:cubicBezTo>
                  <a:cubicBezTo>
                    <a:pt x="126" y="160"/>
                    <a:pt x="125" y="162"/>
                    <a:pt x="125" y="165"/>
                  </a:cubicBezTo>
                  <a:cubicBezTo>
                    <a:pt x="125" y="165"/>
                    <a:pt x="124" y="165"/>
                    <a:pt x="124" y="166"/>
                  </a:cubicBezTo>
                  <a:cubicBezTo>
                    <a:pt x="123" y="168"/>
                    <a:pt x="122" y="170"/>
                    <a:pt x="120" y="173"/>
                  </a:cubicBezTo>
                  <a:moveTo>
                    <a:pt x="128" y="179"/>
                  </a:moveTo>
                  <a:cubicBezTo>
                    <a:pt x="128" y="177"/>
                    <a:pt x="128" y="174"/>
                    <a:pt x="129" y="171"/>
                  </a:cubicBezTo>
                  <a:cubicBezTo>
                    <a:pt x="129" y="167"/>
                    <a:pt x="129" y="164"/>
                    <a:pt x="129" y="161"/>
                  </a:cubicBezTo>
                  <a:cubicBezTo>
                    <a:pt x="132" y="160"/>
                    <a:pt x="134" y="160"/>
                    <a:pt x="136" y="159"/>
                  </a:cubicBezTo>
                  <a:cubicBezTo>
                    <a:pt x="134" y="165"/>
                    <a:pt x="132" y="172"/>
                    <a:pt x="130" y="178"/>
                  </a:cubicBezTo>
                  <a:cubicBezTo>
                    <a:pt x="130" y="179"/>
                    <a:pt x="130" y="179"/>
                    <a:pt x="130" y="179"/>
                  </a:cubicBezTo>
                  <a:cubicBezTo>
                    <a:pt x="129" y="179"/>
                    <a:pt x="128" y="179"/>
                    <a:pt x="128" y="179"/>
                  </a:cubicBezTo>
                  <a:moveTo>
                    <a:pt x="46" y="175"/>
                  </a:moveTo>
                  <a:cubicBezTo>
                    <a:pt x="44" y="174"/>
                    <a:pt x="42" y="172"/>
                    <a:pt x="40" y="171"/>
                  </a:cubicBezTo>
                  <a:cubicBezTo>
                    <a:pt x="42" y="166"/>
                    <a:pt x="44" y="161"/>
                    <a:pt x="47" y="157"/>
                  </a:cubicBezTo>
                  <a:cubicBezTo>
                    <a:pt x="50" y="158"/>
                    <a:pt x="52" y="159"/>
                    <a:pt x="54" y="160"/>
                  </a:cubicBezTo>
                  <a:cubicBezTo>
                    <a:pt x="52" y="165"/>
                    <a:pt x="49" y="170"/>
                    <a:pt x="47" y="174"/>
                  </a:cubicBezTo>
                  <a:cubicBezTo>
                    <a:pt x="46" y="175"/>
                    <a:pt x="46" y="175"/>
                    <a:pt x="46" y="175"/>
                  </a:cubicBezTo>
                  <a:moveTo>
                    <a:pt x="134" y="177"/>
                  </a:moveTo>
                  <a:cubicBezTo>
                    <a:pt x="136" y="170"/>
                    <a:pt x="138" y="163"/>
                    <a:pt x="141" y="157"/>
                  </a:cubicBezTo>
                  <a:cubicBezTo>
                    <a:pt x="141" y="156"/>
                    <a:pt x="141" y="156"/>
                    <a:pt x="141" y="156"/>
                  </a:cubicBezTo>
                  <a:cubicBezTo>
                    <a:pt x="141" y="156"/>
                    <a:pt x="142" y="156"/>
                    <a:pt x="143" y="155"/>
                  </a:cubicBezTo>
                  <a:cubicBezTo>
                    <a:pt x="141" y="162"/>
                    <a:pt x="139" y="169"/>
                    <a:pt x="137" y="175"/>
                  </a:cubicBezTo>
                  <a:cubicBezTo>
                    <a:pt x="136" y="176"/>
                    <a:pt x="135" y="176"/>
                    <a:pt x="134" y="177"/>
                  </a:cubicBezTo>
                  <a:moveTo>
                    <a:pt x="36" y="169"/>
                  </a:moveTo>
                  <a:cubicBezTo>
                    <a:pt x="35" y="167"/>
                    <a:pt x="33" y="166"/>
                    <a:pt x="31" y="164"/>
                  </a:cubicBezTo>
                  <a:cubicBezTo>
                    <a:pt x="33" y="160"/>
                    <a:pt x="35" y="156"/>
                    <a:pt x="38" y="152"/>
                  </a:cubicBezTo>
                  <a:cubicBezTo>
                    <a:pt x="40" y="153"/>
                    <a:pt x="42" y="154"/>
                    <a:pt x="44" y="155"/>
                  </a:cubicBezTo>
                  <a:cubicBezTo>
                    <a:pt x="41" y="159"/>
                    <a:pt x="38" y="164"/>
                    <a:pt x="36" y="169"/>
                  </a:cubicBezTo>
                  <a:moveTo>
                    <a:pt x="142" y="173"/>
                  </a:moveTo>
                  <a:cubicBezTo>
                    <a:pt x="144" y="166"/>
                    <a:pt x="146" y="159"/>
                    <a:pt x="148" y="153"/>
                  </a:cubicBezTo>
                  <a:cubicBezTo>
                    <a:pt x="148" y="152"/>
                    <a:pt x="148" y="152"/>
                    <a:pt x="148" y="152"/>
                  </a:cubicBezTo>
                  <a:cubicBezTo>
                    <a:pt x="149" y="152"/>
                    <a:pt x="150" y="151"/>
                    <a:pt x="152" y="150"/>
                  </a:cubicBezTo>
                  <a:cubicBezTo>
                    <a:pt x="150" y="157"/>
                    <a:pt x="148" y="164"/>
                    <a:pt x="145" y="171"/>
                  </a:cubicBezTo>
                  <a:cubicBezTo>
                    <a:pt x="144" y="171"/>
                    <a:pt x="143" y="172"/>
                    <a:pt x="142" y="173"/>
                  </a:cubicBezTo>
                  <a:moveTo>
                    <a:pt x="118" y="165"/>
                  </a:moveTo>
                  <a:cubicBezTo>
                    <a:pt x="118" y="164"/>
                    <a:pt x="118" y="163"/>
                    <a:pt x="118" y="162"/>
                  </a:cubicBezTo>
                  <a:cubicBezTo>
                    <a:pt x="118" y="161"/>
                    <a:pt x="117" y="160"/>
                    <a:pt x="116" y="160"/>
                  </a:cubicBezTo>
                  <a:cubicBezTo>
                    <a:pt x="116" y="160"/>
                    <a:pt x="116" y="160"/>
                    <a:pt x="116" y="160"/>
                  </a:cubicBezTo>
                  <a:cubicBezTo>
                    <a:pt x="116" y="160"/>
                    <a:pt x="116" y="160"/>
                    <a:pt x="116" y="160"/>
                  </a:cubicBezTo>
                  <a:cubicBezTo>
                    <a:pt x="118" y="156"/>
                    <a:pt x="119" y="153"/>
                    <a:pt x="121" y="150"/>
                  </a:cubicBezTo>
                  <a:cubicBezTo>
                    <a:pt x="122" y="150"/>
                    <a:pt x="122" y="150"/>
                    <a:pt x="122" y="150"/>
                  </a:cubicBezTo>
                  <a:cubicBezTo>
                    <a:pt x="122" y="151"/>
                    <a:pt x="123" y="152"/>
                    <a:pt x="123" y="153"/>
                  </a:cubicBezTo>
                  <a:cubicBezTo>
                    <a:pt x="123" y="154"/>
                    <a:pt x="123" y="154"/>
                    <a:pt x="123" y="154"/>
                  </a:cubicBezTo>
                  <a:cubicBezTo>
                    <a:pt x="123" y="154"/>
                    <a:pt x="123" y="154"/>
                    <a:pt x="123" y="154"/>
                  </a:cubicBezTo>
                  <a:cubicBezTo>
                    <a:pt x="123" y="155"/>
                    <a:pt x="123" y="156"/>
                    <a:pt x="122" y="157"/>
                  </a:cubicBezTo>
                  <a:cubicBezTo>
                    <a:pt x="122" y="158"/>
                    <a:pt x="121" y="159"/>
                    <a:pt x="120" y="160"/>
                  </a:cubicBezTo>
                  <a:cubicBezTo>
                    <a:pt x="119" y="162"/>
                    <a:pt x="118" y="163"/>
                    <a:pt x="118" y="165"/>
                  </a:cubicBezTo>
                  <a:moveTo>
                    <a:pt x="28" y="161"/>
                  </a:moveTo>
                  <a:cubicBezTo>
                    <a:pt x="28" y="161"/>
                    <a:pt x="27" y="161"/>
                    <a:pt x="27" y="160"/>
                  </a:cubicBezTo>
                  <a:cubicBezTo>
                    <a:pt x="26" y="159"/>
                    <a:pt x="26" y="159"/>
                    <a:pt x="25" y="158"/>
                  </a:cubicBezTo>
                  <a:cubicBezTo>
                    <a:pt x="27" y="154"/>
                    <a:pt x="28" y="150"/>
                    <a:pt x="30" y="146"/>
                  </a:cubicBezTo>
                  <a:cubicBezTo>
                    <a:pt x="31" y="147"/>
                    <a:pt x="33" y="148"/>
                    <a:pt x="34" y="149"/>
                  </a:cubicBezTo>
                  <a:cubicBezTo>
                    <a:pt x="32" y="153"/>
                    <a:pt x="30" y="157"/>
                    <a:pt x="28" y="161"/>
                  </a:cubicBezTo>
                  <a:moveTo>
                    <a:pt x="151" y="167"/>
                  </a:moveTo>
                  <a:cubicBezTo>
                    <a:pt x="153" y="160"/>
                    <a:pt x="155" y="154"/>
                    <a:pt x="156" y="147"/>
                  </a:cubicBezTo>
                  <a:cubicBezTo>
                    <a:pt x="157" y="147"/>
                    <a:pt x="157" y="147"/>
                    <a:pt x="157" y="147"/>
                  </a:cubicBezTo>
                  <a:cubicBezTo>
                    <a:pt x="158" y="146"/>
                    <a:pt x="159" y="145"/>
                    <a:pt x="160" y="144"/>
                  </a:cubicBezTo>
                  <a:cubicBezTo>
                    <a:pt x="159" y="150"/>
                    <a:pt x="157" y="157"/>
                    <a:pt x="154" y="163"/>
                  </a:cubicBezTo>
                  <a:cubicBezTo>
                    <a:pt x="154" y="163"/>
                    <a:pt x="154" y="163"/>
                    <a:pt x="154" y="163"/>
                  </a:cubicBezTo>
                  <a:cubicBezTo>
                    <a:pt x="153" y="165"/>
                    <a:pt x="152" y="166"/>
                    <a:pt x="151" y="167"/>
                  </a:cubicBezTo>
                  <a:moveTo>
                    <a:pt x="114" y="155"/>
                  </a:moveTo>
                  <a:cubicBezTo>
                    <a:pt x="114" y="153"/>
                    <a:pt x="113" y="152"/>
                    <a:pt x="112" y="150"/>
                  </a:cubicBezTo>
                  <a:cubicBezTo>
                    <a:pt x="113" y="150"/>
                    <a:pt x="113" y="150"/>
                    <a:pt x="113" y="150"/>
                  </a:cubicBezTo>
                  <a:cubicBezTo>
                    <a:pt x="114" y="147"/>
                    <a:pt x="115" y="144"/>
                    <a:pt x="117" y="142"/>
                  </a:cubicBezTo>
                  <a:cubicBezTo>
                    <a:pt x="118" y="143"/>
                    <a:pt x="118" y="144"/>
                    <a:pt x="119" y="146"/>
                  </a:cubicBezTo>
                  <a:cubicBezTo>
                    <a:pt x="117" y="149"/>
                    <a:pt x="116" y="152"/>
                    <a:pt x="114" y="155"/>
                  </a:cubicBezTo>
                  <a:moveTo>
                    <a:pt x="22" y="154"/>
                  </a:moveTo>
                  <a:cubicBezTo>
                    <a:pt x="21" y="153"/>
                    <a:pt x="20" y="151"/>
                    <a:pt x="18" y="149"/>
                  </a:cubicBezTo>
                  <a:cubicBezTo>
                    <a:pt x="20" y="146"/>
                    <a:pt x="21" y="144"/>
                    <a:pt x="23" y="141"/>
                  </a:cubicBezTo>
                  <a:cubicBezTo>
                    <a:pt x="24" y="142"/>
                    <a:pt x="25" y="143"/>
                    <a:pt x="27" y="144"/>
                  </a:cubicBezTo>
                  <a:cubicBezTo>
                    <a:pt x="25" y="148"/>
                    <a:pt x="24" y="151"/>
                    <a:pt x="22" y="154"/>
                  </a:cubicBezTo>
                  <a:moveTo>
                    <a:pt x="16" y="145"/>
                  </a:moveTo>
                  <a:cubicBezTo>
                    <a:pt x="15" y="145"/>
                    <a:pt x="15" y="144"/>
                    <a:pt x="14" y="143"/>
                  </a:cubicBezTo>
                  <a:cubicBezTo>
                    <a:pt x="16" y="140"/>
                    <a:pt x="17" y="138"/>
                    <a:pt x="18" y="136"/>
                  </a:cubicBezTo>
                  <a:cubicBezTo>
                    <a:pt x="19" y="136"/>
                    <a:pt x="19" y="137"/>
                    <a:pt x="20" y="138"/>
                  </a:cubicBezTo>
                  <a:cubicBezTo>
                    <a:pt x="18" y="140"/>
                    <a:pt x="17" y="143"/>
                    <a:pt x="16" y="145"/>
                  </a:cubicBezTo>
                  <a:moveTo>
                    <a:pt x="161" y="157"/>
                  </a:moveTo>
                  <a:cubicBezTo>
                    <a:pt x="163" y="151"/>
                    <a:pt x="164" y="145"/>
                    <a:pt x="165" y="139"/>
                  </a:cubicBezTo>
                  <a:cubicBezTo>
                    <a:pt x="167" y="138"/>
                    <a:pt x="168" y="136"/>
                    <a:pt x="169" y="135"/>
                  </a:cubicBezTo>
                  <a:cubicBezTo>
                    <a:pt x="169" y="137"/>
                    <a:pt x="169" y="138"/>
                    <a:pt x="168" y="140"/>
                  </a:cubicBezTo>
                  <a:cubicBezTo>
                    <a:pt x="168" y="142"/>
                    <a:pt x="168" y="144"/>
                    <a:pt x="168" y="145"/>
                  </a:cubicBezTo>
                  <a:cubicBezTo>
                    <a:pt x="168" y="146"/>
                    <a:pt x="168" y="146"/>
                    <a:pt x="168" y="146"/>
                  </a:cubicBezTo>
                  <a:cubicBezTo>
                    <a:pt x="168" y="146"/>
                    <a:pt x="168" y="146"/>
                    <a:pt x="168" y="146"/>
                  </a:cubicBezTo>
                  <a:cubicBezTo>
                    <a:pt x="166" y="150"/>
                    <a:pt x="164" y="153"/>
                    <a:pt x="161" y="157"/>
                  </a:cubicBezTo>
                  <a:moveTo>
                    <a:pt x="111" y="145"/>
                  </a:moveTo>
                  <a:cubicBezTo>
                    <a:pt x="110" y="143"/>
                    <a:pt x="109" y="142"/>
                    <a:pt x="109" y="140"/>
                  </a:cubicBezTo>
                  <a:cubicBezTo>
                    <a:pt x="110" y="137"/>
                    <a:pt x="111" y="135"/>
                    <a:pt x="112" y="132"/>
                  </a:cubicBezTo>
                  <a:cubicBezTo>
                    <a:pt x="112" y="132"/>
                    <a:pt x="112" y="132"/>
                    <a:pt x="112" y="132"/>
                  </a:cubicBezTo>
                  <a:cubicBezTo>
                    <a:pt x="113" y="134"/>
                    <a:pt x="114" y="136"/>
                    <a:pt x="115" y="138"/>
                  </a:cubicBezTo>
                  <a:cubicBezTo>
                    <a:pt x="113" y="140"/>
                    <a:pt x="112" y="142"/>
                    <a:pt x="111" y="145"/>
                  </a:cubicBezTo>
                  <a:moveTo>
                    <a:pt x="12" y="139"/>
                  </a:moveTo>
                  <a:cubicBezTo>
                    <a:pt x="11" y="137"/>
                    <a:pt x="11" y="135"/>
                    <a:pt x="10" y="134"/>
                  </a:cubicBezTo>
                  <a:cubicBezTo>
                    <a:pt x="11" y="132"/>
                    <a:pt x="12" y="131"/>
                    <a:pt x="13" y="129"/>
                  </a:cubicBezTo>
                  <a:cubicBezTo>
                    <a:pt x="14" y="130"/>
                    <a:pt x="15" y="131"/>
                    <a:pt x="15" y="132"/>
                  </a:cubicBezTo>
                  <a:cubicBezTo>
                    <a:pt x="14" y="134"/>
                    <a:pt x="13" y="136"/>
                    <a:pt x="12" y="139"/>
                  </a:cubicBezTo>
                  <a:moveTo>
                    <a:pt x="107" y="134"/>
                  </a:moveTo>
                  <a:cubicBezTo>
                    <a:pt x="106" y="133"/>
                    <a:pt x="106" y="131"/>
                    <a:pt x="105" y="130"/>
                  </a:cubicBezTo>
                  <a:cubicBezTo>
                    <a:pt x="105" y="130"/>
                    <a:pt x="105" y="130"/>
                    <a:pt x="105" y="130"/>
                  </a:cubicBezTo>
                  <a:cubicBezTo>
                    <a:pt x="106" y="128"/>
                    <a:pt x="107" y="126"/>
                    <a:pt x="108" y="124"/>
                  </a:cubicBezTo>
                  <a:cubicBezTo>
                    <a:pt x="108" y="126"/>
                    <a:pt x="109" y="127"/>
                    <a:pt x="110" y="128"/>
                  </a:cubicBezTo>
                  <a:cubicBezTo>
                    <a:pt x="109" y="130"/>
                    <a:pt x="108" y="132"/>
                    <a:pt x="107" y="134"/>
                  </a:cubicBezTo>
                  <a:moveTo>
                    <a:pt x="8" y="129"/>
                  </a:moveTo>
                  <a:cubicBezTo>
                    <a:pt x="8" y="127"/>
                    <a:pt x="7" y="125"/>
                    <a:pt x="7" y="123"/>
                  </a:cubicBezTo>
                  <a:cubicBezTo>
                    <a:pt x="7" y="122"/>
                    <a:pt x="8" y="121"/>
                    <a:pt x="8" y="120"/>
                  </a:cubicBezTo>
                  <a:cubicBezTo>
                    <a:pt x="9" y="122"/>
                    <a:pt x="10" y="123"/>
                    <a:pt x="11" y="125"/>
                  </a:cubicBezTo>
                  <a:cubicBezTo>
                    <a:pt x="11" y="125"/>
                    <a:pt x="11" y="125"/>
                    <a:pt x="11" y="125"/>
                  </a:cubicBezTo>
                  <a:cubicBezTo>
                    <a:pt x="10" y="126"/>
                    <a:pt x="9" y="128"/>
                    <a:pt x="8" y="129"/>
                  </a:cubicBezTo>
                  <a:moveTo>
                    <a:pt x="170" y="124"/>
                  </a:moveTo>
                  <a:cubicBezTo>
                    <a:pt x="169" y="124"/>
                    <a:pt x="169" y="124"/>
                    <a:pt x="168" y="123"/>
                  </a:cubicBezTo>
                  <a:cubicBezTo>
                    <a:pt x="169" y="121"/>
                    <a:pt x="170" y="120"/>
                    <a:pt x="171" y="118"/>
                  </a:cubicBezTo>
                  <a:cubicBezTo>
                    <a:pt x="172" y="119"/>
                    <a:pt x="173" y="119"/>
                    <a:pt x="174" y="119"/>
                  </a:cubicBezTo>
                  <a:cubicBezTo>
                    <a:pt x="174" y="120"/>
                    <a:pt x="174" y="120"/>
                    <a:pt x="174" y="120"/>
                  </a:cubicBezTo>
                  <a:cubicBezTo>
                    <a:pt x="174" y="120"/>
                    <a:pt x="174" y="120"/>
                    <a:pt x="174" y="120"/>
                  </a:cubicBezTo>
                  <a:cubicBezTo>
                    <a:pt x="172" y="122"/>
                    <a:pt x="171" y="123"/>
                    <a:pt x="170" y="124"/>
                  </a:cubicBezTo>
                  <a:moveTo>
                    <a:pt x="103" y="125"/>
                  </a:moveTo>
                  <a:cubicBezTo>
                    <a:pt x="103" y="123"/>
                    <a:pt x="103" y="122"/>
                    <a:pt x="102" y="121"/>
                  </a:cubicBezTo>
                  <a:cubicBezTo>
                    <a:pt x="103" y="121"/>
                    <a:pt x="103" y="121"/>
                    <a:pt x="103" y="121"/>
                  </a:cubicBezTo>
                  <a:cubicBezTo>
                    <a:pt x="103" y="120"/>
                    <a:pt x="104" y="119"/>
                    <a:pt x="104" y="118"/>
                  </a:cubicBezTo>
                  <a:cubicBezTo>
                    <a:pt x="105" y="119"/>
                    <a:pt x="105" y="119"/>
                    <a:pt x="106" y="120"/>
                  </a:cubicBezTo>
                  <a:cubicBezTo>
                    <a:pt x="105" y="122"/>
                    <a:pt x="104" y="123"/>
                    <a:pt x="103" y="125"/>
                  </a:cubicBezTo>
                  <a:moveTo>
                    <a:pt x="164" y="122"/>
                  </a:moveTo>
                  <a:cubicBezTo>
                    <a:pt x="163" y="121"/>
                    <a:pt x="161" y="121"/>
                    <a:pt x="159" y="120"/>
                  </a:cubicBezTo>
                  <a:cubicBezTo>
                    <a:pt x="160" y="118"/>
                    <a:pt x="161" y="117"/>
                    <a:pt x="162" y="115"/>
                  </a:cubicBezTo>
                  <a:cubicBezTo>
                    <a:pt x="162" y="115"/>
                    <a:pt x="162" y="115"/>
                    <a:pt x="162" y="115"/>
                  </a:cubicBezTo>
                  <a:cubicBezTo>
                    <a:pt x="164" y="116"/>
                    <a:pt x="166" y="116"/>
                    <a:pt x="167" y="117"/>
                  </a:cubicBezTo>
                  <a:cubicBezTo>
                    <a:pt x="166" y="118"/>
                    <a:pt x="165" y="120"/>
                    <a:pt x="164" y="122"/>
                  </a:cubicBezTo>
                  <a:moveTo>
                    <a:pt x="101" y="116"/>
                  </a:moveTo>
                  <a:cubicBezTo>
                    <a:pt x="100" y="115"/>
                    <a:pt x="100" y="115"/>
                    <a:pt x="100" y="114"/>
                  </a:cubicBezTo>
                  <a:cubicBezTo>
                    <a:pt x="100" y="113"/>
                    <a:pt x="101" y="112"/>
                    <a:pt x="101" y="112"/>
                  </a:cubicBezTo>
                  <a:cubicBezTo>
                    <a:pt x="102" y="113"/>
                    <a:pt x="102" y="113"/>
                    <a:pt x="102" y="113"/>
                  </a:cubicBezTo>
                  <a:cubicBezTo>
                    <a:pt x="101" y="114"/>
                    <a:pt x="101" y="115"/>
                    <a:pt x="101" y="116"/>
                  </a:cubicBezTo>
                  <a:moveTo>
                    <a:pt x="156" y="118"/>
                  </a:moveTo>
                  <a:cubicBezTo>
                    <a:pt x="154" y="117"/>
                    <a:pt x="151" y="116"/>
                    <a:pt x="149" y="115"/>
                  </a:cubicBezTo>
                  <a:cubicBezTo>
                    <a:pt x="150" y="114"/>
                    <a:pt x="150" y="113"/>
                    <a:pt x="151" y="111"/>
                  </a:cubicBezTo>
                  <a:cubicBezTo>
                    <a:pt x="154" y="112"/>
                    <a:pt x="156" y="113"/>
                    <a:pt x="158" y="114"/>
                  </a:cubicBezTo>
                  <a:cubicBezTo>
                    <a:pt x="157" y="115"/>
                    <a:pt x="156" y="117"/>
                    <a:pt x="156" y="118"/>
                  </a:cubicBezTo>
                  <a:moveTo>
                    <a:pt x="6" y="117"/>
                  </a:moveTo>
                  <a:cubicBezTo>
                    <a:pt x="5" y="115"/>
                    <a:pt x="5" y="112"/>
                    <a:pt x="5" y="110"/>
                  </a:cubicBezTo>
                  <a:cubicBezTo>
                    <a:pt x="5" y="112"/>
                    <a:pt x="6" y="114"/>
                    <a:pt x="6" y="115"/>
                  </a:cubicBezTo>
                  <a:cubicBezTo>
                    <a:pt x="6" y="116"/>
                    <a:pt x="6" y="117"/>
                    <a:pt x="6" y="117"/>
                  </a:cubicBezTo>
                  <a:moveTo>
                    <a:pt x="145" y="114"/>
                  </a:moveTo>
                  <a:cubicBezTo>
                    <a:pt x="144" y="113"/>
                    <a:pt x="144" y="113"/>
                    <a:pt x="143" y="113"/>
                  </a:cubicBezTo>
                  <a:cubicBezTo>
                    <a:pt x="143" y="112"/>
                    <a:pt x="144" y="110"/>
                    <a:pt x="144" y="109"/>
                  </a:cubicBezTo>
                  <a:cubicBezTo>
                    <a:pt x="145" y="109"/>
                    <a:pt x="146" y="110"/>
                    <a:pt x="147" y="110"/>
                  </a:cubicBezTo>
                  <a:cubicBezTo>
                    <a:pt x="147" y="111"/>
                    <a:pt x="146" y="113"/>
                    <a:pt x="145" y="114"/>
                  </a:cubicBezTo>
                  <a:moveTo>
                    <a:pt x="139" y="111"/>
                  </a:moveTo>
                  <a:cubicBezTo>
                    <a:pt x="137" y="110"/>
                    <a:pt x="135" y="110"/>
                    <a:pt x="133" y="109"/>
                  </a:cubicBezTo>
                  <a:cubicBezTo>
                    <a:pt x="133" y="109"/>
                    <a:pt x="133" y="109"/>
                    <a:pt x="133" y="109"/>
                  </a:cubicBezTo>
                  <a:cubicBezTo>
                    <a:pt x="133" y="108"/>
                    <a:pt x="134" y="107"/>
                    <a:pt x="134" y="106"/>
                  </a:cubicBezTo>
                  <a:cubicBezTo>
                    <a:pt x="136" y="106"/>
                    <a:pt x="139" y="107"/>
                    <a:pt x="141" y="108"/>
                  </a:cubicBezTo>
                  <a:cubicBezTo>
                    <a:pt x="140" y="109"/>
                    <a:pt x="140" y="110"/>
                    <a:pt x="139" y="111"/>
                  </a:cubicBezTo>
                  <a:moveTo>
                    <a:pt x="177" y="135"/>
                  </a:moveTo>
                  <a:cubicBezTo>
                    <a:pt x="177" y="130"/>
                    <a:pt x="178" y="125"/>
                    <a:pt x="178" y="119"/>
                  </a:cubicBezTo>
                  <a:cubicBezTo>
                    <a:pt x="179" y="119"/>
                    <a:pt x="179" y="119"/>
                    <a:pt x="179" y="119"/>
                  </a:cubicBezTo>
                  <a:cubicBezTo>
                    <a:pt x="180" y="114"/>
                    <a:pt x="181" y="109"/>
                    <a:pt x="182" y="103"/>
                  </a:cubicBezTo>
                  <a:cubicBezTo>
                    <a:pt x="182" y="114"/>
                    <a:pt x="181" y="125"/>
                    <a:pt x="177" y="135"/>
                  </a:cubicBezTo>
                  <a:moveTo>
                    <a:pt x="129" y="107"/>
                  </a:moveTo>
                  <a:cubicBezTo>
                    <a:pt x="128" y="106"/>
                    <a:pt x="126" y="106"/>
                    <a:pt x="125" y="105"/>
                  </a:cubicBezTo>
                  <a:cubicBezTo>
                    <a:pt x="126" y="104"/>
                    <a:pt x="126" y="104"/>
                    <a:pt x="126" y="103"/>
                  </a:cubicBezTo>
                  <a:cubicBezTo>
                    <a:pt x="128" y="103"/>
                    <a:pt x="129" y="104"/>
                    <a:pt x="131" y="104"/>
                  </a:cubicBezTo>
                  <a:cubicBezTo>
                    <a:pt x="130" y="105"/>
                    <a:pt x="130" y="106"/>
                    <a:pt x="129" y="107"/>
                  </a:cubicBezTo>
                  <a:moveTo>
                    <a:pt x="98" y="109"/>
                  </a:moveTo>
                  <a:cubicBezTo>
                    <a:pt x="97" y="106"/>
                    <a:pt x="97" y="104"/>
                    <a:pt x="96" y="102"/>
                  </a:cubicBezTo>
                  <a:cubicBezTo>
                    <a:pt x="97" y="104"/>
                    <a:pt x="98" y="106"/>
                    <a:pt x="99" y="107"/>
                  </a:cubicBezTo>
                  <a:cubicBezTo>
                    <a:pt x="99" y="108"/>
                    <a:pt x="99" y="108"/>
                    <a:pt x="99" y="108"/>
                  </a:cubicBezTo>
                  <a:cubicBezTo>
                    <a:pt x="98" y="108"/>
                    <a:pt x="98" y="108"/>
                    <a:pt x="98" y="109"/>
                  </a:cubicBezTo>
                  <a:moveTo>
                    <a:pt x="121" y="104"/>
                  </a:moveTo>
                  <a:cubicBezTo>
                    <a:pt x="120" y="103"/>
                    <a:pt x="118" y="102"/>
                    <a:pt x="117" y="102"/>
                  </a:cubicBezTo>
                  <a:cubicBezTo>
                    <a:pt x="117" y="101"/>
                    <a:pt x="117" y="100"/>
                    <a:pt x="117" y="100"/>
                  </a:cubicBezTo>
                  <a:cubicBezTo>
                    <a:pt x="119" y="100"/>
                    <a:pt x="121" y="101"/>
                    <a:pt x="123" y="102"/>
                  </a:cubicBezTo>
                  <a:cubicBezTo>
                    <a:pt x="122" y="102"/>
                    <a:pt x="122" y="103"/>
                    <a:pt x="121" y="104"/>
                  </a:cubicBezTo>
                  <a:moveTo>
                    <a:pt x="129" y="157"/>
                  </a:moveTo>
                  <a:cubicBezTo>
                    <a:pt x="129" y="156"/>
                    <a:pt x="129" y="156"/>
                    <a:pt x="129" y="156"/>
                  </a:cubicBezTo>
                  <a:cubicBezTo>
                    <a:pt x="128" y="154"/>
                    <a:pt x="126" y="150"/>
                    <a:pt x="124" y="146"/>
                  </a:cubicBezTo>
                  <a:cubicBezTo>
                    <a:pt x="123" y="145"/>
                    <a:pt x="123" y="145"/>
                    <a:pt x="123" y="145"/>
                  </a:cubicBezTo>
                  <a:cubicBezTo>
                    <a:pt x="123" y="144"/>
                    <a:pt x="123" y="144"/>
                    <a:pt x="123" y="144"/>
                  </a:cubicBezTo>
                  <a:cubicBezTo>
                    <a:pt x="118" y="135"/>
                    <a:pt x="111" y="123"/>
                    <a:pt x="105" y="112"/>
                  </a:cubicBezTo>
                  <a:cubicBezTo>
                    <a:pt x="105" y="111"/>
                    <a:pt x="105" y="111"/>
                    <a:pt x="105" y="111"/>
                  </a:cubicBezTo>
                  <a:cubicBezTo>
                    <a:pt x="103" y="106"/>
                    <a:pt x="100" y="102"/>
                    <a:pt x="98" y="98"/>
                  </a:cubicBezTo>
                  <a:cubicBezTo>
                    <a:pt x="101" y="99"/>
                    <a:pt x="103" y="100"/>
                    <a:pt x="106" y="101"/>
                  </a:cubicBezTo>
                  <a:cubicBezTo>
                    <a:pt x="115" y="105"/>
                    <a:pt x="127" y="110"/>
                    <a:pt x="138" y="115"/>
                  </a:cubicBezTo>
                  <a:cubicBezTo>
                    <a:pt x="138" y="115"/>
                    <a:pt x="139" y="116"/>
                    <a:pt x="139" y="116"/>
                  </a:cubicBezTo>
                  <a:cubicBezTo>
                    <a:pt x="139" y="116"/>
                    <a:pt x="140" y="116"/>
                    <a:pt x="140" y="116"/>
                  </a:cubicBezTo>
                  <a:cubicBezTo>
                    <a:pt x="140" y="116"/>
                    <a:pt x="140" y="116"/>
                    <a:pt x="140" y="116"/>
                  </a:cubicBezTo>
                  <a:cubicBezTo>
                    <a:pt x="149" y="120"/>
                    <a:pt x="158" y="123"/>
                    <a:pt x="164" y="126"/>
                  </a:cubicBezTo>
                  <a:cubicBezTo>
                    <a:pt x="164" y="126"/>
                    <a:pt x="164" y="126"/>
                    <a:pt x="165" y="127"/>
                  </a:cubicBezTo>
                  <a:cubicBezTo>
                    <a:pt x="165" y="127"/>
                    <a:pt x="165" y="127"/>
                    <a:pt x="165" y="127"/>
                  </a:cubicBezTo>
                  <a:cubicBezTo>
                    <a:pt x="166" y="127"/>
                    <a:pt x="167" y="127"/>
                    <a:pt x="168" y="128"/>
                  </a:cubicBezTo>
                  <a:cubicBezTo>
                    <a:pt x="168" y="128"/>
                    <a:pt x="168" y="128"/>
                    <a:pt x="168" y="128"/>
                  </a:cubicBezTo>
                  <a:cubicBezTo>
                    <a:pt x="168" y="129"/>
                    <a:pt x="168" y="130"/>
                    <a:pt x="168" y="130"/>
                  </a:cubicBezTo>
                  <a:cubicBezTo>
                    <a:pt x="167" y="132"/>
                    <a:pt x="165" y="134"/>
                    <a:pt x="163" y="136"/>
                  </a:cubicBezTo>
                  <a:cubicBezTo>
                    <a:pt x="162" y="137"/>
                    <a:pt x="162" y="137"/>
                    <a:pt x="162" y="137"/>
                  </a:cubicBezTo>
                  <a:cubicBezTo>
                    <a:pt x="155" y="144"/>
                    <a:pt x="144" y="152"/>
                    <a:pt x="129" y="157"/>
                  </a:cubicBezTo>
                  <a:moveTo>
                    <a:pt x="113" y="100"/>
                  </a:moveTo>
                  <a:cubicBezTo>
                    <a:pt x="112" y="100"/>
                    <a:pt x="111" y="99"/>
                    <a:pt x="110" y="99"/>
                  </a:cubicBezTo>
                  <a:cubicBezTo>
                    <a:pt x="110" y="98"/>
                    <a:pt x="110" y="98"/>
                    <a:pt x="110" y="98"/>
                  </a:cubicBezTo>
                  <a:cubicBezTo>
                    <a:pt x="110" y="98"/>
                    <a:pt x="110" y="98"/>
                    <a:pt x="110" y="97"/>
                  </a:cubicBezTo>
                  <a:cubicBezTo>
                    <a:pt x="111" y="97"/>
                    <a:pt x="111" y="97"/>
                    <a:pt x="111" y="97"/>
                  </a:cubicBezTo>
                  <a:cubicBezTo>
                    <a:pt x="112" y="98"/>
                    <a:pt x="113" y="98"/>
                    <a:pt x="114" y="98"/>
                  </a:cubicBezTo>
                  <a:cubicBezTo>
                    <a:pt x="113" y="99"/>
                    <a:pt x="113" y="100"/>
                    <a:pt x="113" y="100"/>
                  </a:cubicBezTo>
                  <a:moveTo>
                    <a:pt x="106" y="97"/>
                  </a:moveTo>
                  <a:cubicBezTo>
                    <a:pt x="103" y="96"/>
                    <a:pt x="100" y="94"/>
                    <a:pt x="97" y="93"/>
                  </a:cubicBezTo>
                  <a:cubicBezTo>
                    <a:pt x="97" y="92"/>
                    <a:pt x="97" y="92"/>
                    <a:pt x="97" y="92"/>
                  </a:cubicBezTo>
                  <a:cubicBezTo>
                    <a:pt x="97" y="92"/>
                    <a:pt x="97" y="92"/>
                    <a:pt x="97" y="92"/>
                  </a:cubicBezTo>
                  <a:cubicBezTo>
                    <a:pt x="98" y="92"/>
                    <a:pt x="98" y="92"/>
                    <a:pt x="98" y="92"/>
                  </a:cubicBezTo>
                  <a:cubicBezTo>
                    <a:pt x="99" y="93"/>
                    <a:pt x="102" y="94"/>
                    <a:pt x="107" y="96"/>
                  </a:cubicBezTo>
                  <a:cubicBezTo>
                    <a:pt x="106" y="96"/>
                    <a:pt x="106" y="97"/>
                    <a:pt x="106" y="97"/>
                  </a:cubicBezTo>
                  <a:moveTo>
                    <a:pt x="98" y="89"/>
                  </a:moveTo>
                  <a:cubicBezTo>
                    <a:pt x="98" y="87"/>
                    <a:pt x="98" y="85"/>
                    <a:pt x="98" y="83"/>
                  </a:cubicBezTo>
                  <a:cubicBezTo>
                    <a:pt x="99" y="83"/>
                    <a:pt x="99" y="83"/>
                    <a:pt x="99" y="83"/>
                  </a:cubicBezTo>
                  <a:cubicBezTo>
                    <a:pt x="100" y="82"/>
                    <a:pt x="102" y="81"/>
                    <a:pt x="106" y="79"/>
                  </a:cubicBezTo>
                  <a:cubicBezTo>
                    <a:pt x="104" y="82"/>
                    <a:pt x="103" y="85"/>
                    <a:pt x="103" y="88"/>
                  </a:cubicBezTo>
                  <a:cubicBezTo>
                    <a:pt x="101" y="88"/>
                    <a:pt x="99" y="89"/>
                    <a:pt x="99" y="89"/>
                  </a:cubicBezTo>
                  <a:cubicBezTo>
                    <a:pt x="99" y="89"/>
                    <a:pt x="99" y="89"/>
                    <a:pt x="99" y="89"/>
                  </a:cubicBezTo>
                  <a:cubicBezTo>
                    <a:pt x="99" y="89"/>
                    <a:pt x="99" y="89"/>
                    <a:pt x="99" y="89"/>
                  </a:cubicBezTo>
                  <a:cubicBezTo>
                    <a:pt x="99" y="89"/>
                    <a:pt x="99" y="89"/>
                    <a:pt x="99" y="89"/>
                  </a:cubicBezTo>
                  <a:cubicBezTo>
                    <a:pt x="98" y="89"/>
                    <a:pt x="98" y="89"/>
                    <a:pt x="98" y="89"/>
                  </a:cubicBezTo>
                  <a:cubicBezTo>
                    <a:pt x="98" y="89"/>
                    <a:pt x="98" y="89"/>
                    <a:pt x="98" y="89"/>
                  </a:cubicBezTo>
                  <a:cubicBezTo>
                    <a:pt x="98" y="89"/>
                    <a:pt x="98" y="89"/>
                    <a:pt x="98" y="89"/>
                  </a:cubicBezTo>
                  <a:moveTo>
                    <a:pt x="107" y="86"/>
                  </a:moveTo>
                  <a:cubicBezTo>
                    <a:pt x="108" y="83"/>
                    <a:pt x="109" y="80"/>
                    <a:pt x="111" y="76"/>
                  </a:cubicBezTo>
                  <a:cubicBezTo>
                    <a:pt x="111" y="75"/>
                    <a:pt x="111" y="75"/>
                    <a:pt x="111" y="75"/>
                  </a:cubicBezTo>
                  <a:cubicBezTo>
                    <a:pt x="113" y="74"/>
                    <a:pt x="116" y="73"/>
                    <a:pt x="118" y="71"/>
                  </a:cubicBezTo>
                  <a:cubicBezTo>
                    <a:pt x="117" y="75"/>
                    <a:pt x="115" y="79"/>
                    <a:pt x="114" y="83"/>
                  </a:cubicBezTo>
                  <a:cubicBezTo>
                    <a:pt x="113" y="84"/>
                    <a:pt x="112" y="84"/>
                    <a:pt x="111" y="84"/>
                  </a:cubicBezTo>
                  <a:cubicBezTo>
                    <a:pt x="110" y="85"/>
                    <a:pt x="110" y="85"/>
                    <a:pt x="110" y="85"/>
                  </a:cubicBezTo>
                  <a:cubicBezTo>
                    <a:pt x="109" y="86"/>
                    <a:pt x="108" y="86"/>
                    <a:pt x="107" y="86"/>
                  </a:cubicBezTo>
                  <a:moveTo>
                    <a:pt x="123" y="85"/>
                  </a:moveTo>
                  <a:cubicBezTo>
                    <a:pt x="124" y="85"/>
                    <a:pt x="124" y="85"/>
                    <a:pt x="124" y="84"/>
                  </a:cubicBezTo>
                  <a:cubicBezTo>
                    <a:pt x="129" y="83"/>
                    <a:pt x="134" y="81"/>
                    <a:pt x="140" y="79"/>
                  </a:cubicBezTo>
                  <a:cubicBezTo>
                    <a:pt x="153" y="73"/>
                    <a:pt x="167" y="68"/>
                    <a:pt x="178" y="66"/>
                  </a:cubicBezTo>
                  <a:cubicBezTo>
                    <a:pt x="179" y="72"/>
                    <a:pt x="180" y="79"/>
                    <a:pt x="180" y="86"/>
                  </a:cubicBezTo>
                  <a:cubicBezTo>
                    <a:pt x="180" y="96"/>
                    <a:pt x="178" y="106"/>
                    <a:pt x="176" y="115"/>
                  </a:cubicBezTo>
                  <a:cubicBezTo>
                    <a:pt x="175" y="115"/>
                    <a:pt x="175" y="115"/>
                    <a:pt x="175" y="115"/>
                  </a:cubicBezTo>
                  <a:cubicBezTo>
                    <a:pt x="169" y="113"/>
                    <a:pt x="161" y="110"/>
                    <a:pt x="151" y="107"/>
                  </a:cubicBezTo>
                  <a:cubicBezTo>
                    <a:pt x="151" y="107"/>
                    <a:pt x="151" y="107"/>
                    <a:pt x="151" y="107"/>
                  </a:cubicBezTo>
                  <a:cubicBezTo>
                    <a:pt x="150" y="107"/>
                    <a:pt x="150" y="107"/>
                    <a:pt x="150" y="107"/>
                  </a:cubicBezTo>
                  <a:cubicBezTo>
                    <a:pt x="145" y="105"/>
                    <a:pt x="139" y="103"/>
                    <a:pt x="134" y="101"/>
                  </a:cubicBezTo>
                  <a:cubicBezTo>
                    <a:pt x="128" y="99"/>
                    <a:pt x="123" y="97"/>
                    <a:pt x="118" y="96"/>
                  </a:cubicBezTo>
                  <a:cubicBezTo>
                    <a:pt x="118" y="95"/>
                    <a:pt x="117" y="95"/>
                    <a:pt x="117" y="95"/>
                  </a:cubicBezTo>
                  <a:cubicBezTo>
                    <a:pt x="116" y="95"/>
                    <a:pt x="116" y="95"/>
                    <a:pt x="116" y="95"/>
                  </a:cubicBezTo>
                  <a:cubicBezTo>
                    <a:pt x="116" y="95"/>
                    <a:pt x="116" y="95"/>
                    <a:pt x="115" y="95"/>
                  </a:cubicBezTo>
                  <a:cubicBezTo>
                    <a:pt x="114" y="94"/>
                    <a:pt x="113" y="94"/>
                    <a:pt x="112" y="94"/>
                  </a:cubicBezTo>
                  <a:cubicBezTo>
                    <a:pt x="111" y="93"/>
                    <a:pt x="111" y="93"/>
                    <a:pt x="111" y="93"/>
                  </a:cubicBezTo>
                  <a:cubicBezTo>
                    <a:pt x="111" y="93"/>
                    <a:pt x="111" y="93"/>
                    <a:pt x="111" y="93"/>
                  </a:cubicBezTo>
                  <a:cubicBezTo>
                    <a:pt x="111" y="92"/>
                    <a:pt x="110" y="92"/>
                    <a:pt x="110" y="92"/>
                  </a:cubicBezTo>
                  <a:cubicBezTo>
                    <a:pt x="109" y="92"/>
                    <a:pt x="109" y="92"/>
                    <a:pt x="109" y="92"/>
                  </a:cubicBezTo>
                  <a:cubicBezTo>
                    <a:pt x="108" y="92"/>
                    <a:pt x="106" y="92"/>
                    <a:pt x="105" y="91"/>
                  </a:cubicBezTo>
                  <a:cubicBezTo>
                    <a:pt x="110" y="90"/>
                    <a:pt x="116" y="88"/>
                    <a:pt x="123" y="85"/>
                  </a:cubicBezTo>
                  <a:cubicBezTo>
                    <a:pt x="123" y="85"/>
                    <a:pt x="123" y="85"/>
                    <a:pt x="123" y="85"/>
                  </a:cubicBezTo>
                  <a:moveTo>
                    <a:pt x="119" y="81"/>
                  </a:moveTo>
                  <a:cubicBezTo>
                    <a:pt x="120" y="77"/>
                    <a:pt x="122" y="73"/>
                    <a:pt x="123" y="69"/>
                  </a:cubicBezTo>
                  <a:cubicBezTo>
                    <a:pt x="123" y="68"/>
                    <a:pt x="123" y="68"/>
                    <a:pt x="123" y="68"/>
                  </a:cubicBezTo>
                  <a:cubicBezTo>
                    <a:pt x="125" y="67"/>
                    <a:pt x="126" y="66"/>
                    <a:pt x="128" y="65"/>
                  </a:cubicBezTo>
                  <a:cubicBezTo>
                    <a:pt x="126" y="70"/>
                    <a:pt x="124" y="75"/>
                    <a:pt x="122" y="79"/>
                  </a:cubicBezTo>
                  <a:cubicBezTo>
                    <a:pt x="121" y="80"/>
                    <a:pt x="120" y="80"/>
                    <a:pt x="119" y="81"/>
                  </a:cubicBezTo>
                  <a:moveTo>
                    <a:pt x="127" y="77"/>
                  </a:moveTo>
                  <a:cubicBezTo>
                    <a:pt x="129" y="73"/>
                    <a:pt x="131" y="69"/>
                    <a:pt x="133" y="65"/>
                  </a:cubicBezTo>
                  <a:cubicBezTo>
                    <a:pt x="133" y="64"/>
                    <a:pt x="133" y="63"/>
                    <a:pt x="132" y="63"/>
                  </a:cubicBezTo>
                  <a:cubicBezTo>
                    <a:pt x="134" y="62"/>
                    <a:pt x="136" y="61"/>
                    <a:pt x="138" y="60"/>
                  </a:cubicBezTo>
                  <a:cubicBezTo>
                    <a:pt x="136" y="65"/>
                    <a:pt x="134" y="70"/>
                    <a:pt x="132" y="75"/>
                  </a:cubicBezTo>
                  <a:cubicBezTo>
                    <a:pt x="130" y="76"/>
                    <a:pt x="129" y="76"/>
                    <a:pt x="127" y="77"/>
                  </a:cubicBezTo>
                  <a:moveTo>
                    <a:pt x="137" y="72"/>
                  </a:moveTo>
                  <a:cubicBezTo>
                    <a:pt x="139" y="67"/>
                    <a:pt x="141" y="62"/>
                    <a:pt x="143" y="57"/>
                  </a:cubicBezTo>
                  <a:cubicBezTo>
                    <a:pt x="143" y="57"/>
                    <a:pt x="143" y="57"/>
                    <a:pt x="143" y="57"/>
                  </a:cubicBezTo>
                  <a:cubicBezTo>
                    <a:pt x="146" y="55"/>
                    <a:pt x="148" y="54"/>
                    <a:pt x="150" y="53"/>
                  </a:cubicBezTo>
                  <a:cubicBezTo>
                    <a:pt x="149" y="58"/>
                    <a:pt x="147" y="63"/>
                    <a:pt x="146" y="68"/>
                  </a:cubicBezTo>
                  <a:cubicBezTo>
                    <a:pt x="143" y="70"/>
                    <a:pt x="140" y="71"/>
                    <a:pt x="137" y="72"/>
                  </a:cubicBezTo>
                  <a:moveTo>
                    <a:pt x="151" y="66"/>
                  </a:moveTo>
                  <a:cubicBezTo>
                    <a:pt x="152" y="61"/>
                    <a:pt x="154" y="55"/>
                    <a:pt x="155" y="50"/>
                  </a:cubicBezTo>
                  <a:cubicBezTo>
                    <a:pt x="157" y="49"/>
                    <a:pt x="159" y="48"/>
                    <a:pt x="161" y="47"/>
                  </a:cubicBezTo>
                  <a:cubicBezTo>
                    <a:pt x="159" y="52"/>
                    <a:pt x="157" y="57"/>
                    <a:pt x="155" y="63"/>
                  </a:cubicBezTo>
                  <a:cubicBezTo>
                    <a:pt x="155" y="63"/>
                    <a:pt x="155" y="63"/>
                    <a:pt x="155" y="63"/>
                  </a:cubicBezTo>
                  <a:cubicBezTo>
                    <a:pt x="155" y="64"/>
                    <a:pt x="155" y="64"/>
                    <a:pt x="155" y="64"/>
                  </a:cubicBezTo>
                  <a:cubicBezTo>
                    <a:pt x="154" y="65"/>
                    <a:pt x="152" y="65"/>
                    <a:pt x="151" y="66"/>
                  </a:cubicBezTo>
                  <a:moveTo>
                    <a:pt x="168" y="58"/>
                  </a:moveTo>
                  <a:cubicBezTo>
                    <a:pt x="170" y="53"/>
                    <a:pt x="172" y="48"/>
                    <a:pt x="174" y="43"/>
                  </a:cubicBezTo>
                  <a:cubicBezTo>
                    <a:pt x="172" y="47"/>
                    <a:pt x="171" y="52"/>
                    <a:pt x="171" y="57"/>
                  </a:cubicBezTo>
                  <a:cubicBezTo>
                    <a:pt x="170" y="57"/>
                    <a:pt x="169" y="57"/>
                    <a:pt x="168" y="58"/>
                  </a:cubicBezTo>
                  <a:moveTo>
                    <a:pt x="160" y="62"/>
                  </a:moveTo>
                  <a:cubicBezTo>
                    <a:pt x="162" y="56"/>
                    <a:pt x="164" y="50"/>
                    <a:pt x="166" y="44"/>
                  </a:cubicBezTo>
                  <a:cubicBezTo>
                    <a:pt x="167" y="44"/>
                    <a:pt x="168" y="43"/>
                    <a:pt x="169" y="43"/>
                  </a:cubicBezTo>
                  <a:cubicBezTo>
                    <a:pt x="168" y="49"/>
                    <a:pt x="166" y="54"/>
                    <a:pt x="163" y="60"/>
                  </a:cubicBezTo>
                  <a:cubicBezTo>
                    <a:pt x="162" y="61"/>
                    <a:pt x="161" y="61"/>
                    <a:pt x="160" y="62"/>
                  </a:cubicBezTo>
                  <a:moveTo>
                    <a:pt x="46" y="152"/>
                  </a:moveTo>
                  <a:cubicBezTo>
                    <a:pt x="41" y="149"/>
                    <a:pt x="35" y="145"/>
                    <a:pt x="29" y="141"/>
                  </a:cubicBezTo>
                  <a:cubicBezTo>
                    <a:pt x="21" y="135"/>
                    <a:pt x="15" y="126"/>
                    <a:pt x="11" y="116"/>
                  </a:cubicBezTo>
                  <a:cubicBezTo>
                    <a:pt x="11" y="115"/>
                    <a:pt x="11" y="114"/>
                    <a:pt x="10" y="114"/>
                  </a:cubicBezTo>
                  <a:cubicBezTo>
                    <a:pt x="7" y="106"/>
                    <a:pt x="6" y="98"/>
                    <a:pt x="6" y="90"/>
                  </a:cubicBezTo>
                  <a:cubicBezTo>
                    <a:pt x="6" y="90"/>
                    <a:pt x="6" y="89"/>
                    <a:pt x="6" y="89"/>
                  </a:cubicBezTo>
                  <a:cubicBezTo>
                    <a:pt x="6" y="88"/>
                    <a:pt x="6" y="88"/>
                    <a:pt x="6" y="87"/>
                  </a:cubicBezTo>
                  <a:cubicBezTo>
                    <a:pt x="6" y="73"/>
                    <a:pt x="10" y="59"/>
                    <a:pt x="18" y="48"/>
                  </a:cubicBezTo>
                  <a:cubicBezTo>
                    <a:pt x="33" y="26"/>
                    <a:pt x="60" y="13"/>
                    <a:pt x="90" y="11"/>
                  </a:cubicBezTo>
                  <a:cubicBezTo>
                    <a:pt x="89" y="12"/>
                    <a:pt x="89" y="15"/>
                    <a:pt x="89" y="17"/>
                  </a:cubicBezTo>
                  <a:cubicBezTo>
                    <a:pt x="89" y="31"/>
                    <a:pt x="89" y="54"/>
                    <a:pt x="89" y="71"/>
                  </a:cubicBezTo>
                  <a:cubicBezTo>
                    <a:pt x="89" y="81"/>
                    <a:pt x="89" y="88"/>
                    <a:pt x="89" y="91"/>
                  </a:cubicBezTo>
                  <a:cubicBezTo>
                    <a:pt x="89" y="92"/>
                    <a:pt x="89" y="92"/>
                    <a:pt x="89" y="92"/>
                  </a:cubicBezTo>
                  <a:cubicBezTo>
                    <a:pt x="89" y="93"/>
                    <a:pt x="89" y="93"/>
                    <a:pt x="89" y="93"/>
                  </a:cubicBezTo>
                  <a:cubicBezTo>
                    <a:pt x="90" y="95"/>
                    <a:pt x="92" y="104"/>
                    <a:pt x="96" y="114"/>
                  </a:cubicBezTo>
                  <a:cubicBezTo>
                    <a:pt x="95" y="114"/>
                    <a:pt x="95" y="114"/>
                    <a:pt x="95" y="114"/>
                  </a:cubicBezTo>
                  <a:cubicBezTo>
                    <a:pt x="95" y="115"/>
                    <a:pt x="95" y="117"/>
                    <a:pt x="96" y="117"/>
                  </a:cubicBezTo>
                  <a:cubicBezTo>
                    <a:pt x="97" y="117"/>
                    <a:pt x="97" y="117"/>
                    <a:pt x="97" y="117"/>
                  </a:cubicBezTo>
                  <a:cubicBezTo>
                    <a:pt x="99" y="124"/>
                    <a:pt x="102" y="132"/>
                    <a:pt x="105" y="140"/>
                  </a:cubicBezTo>
                  <a:cubicBezTo>
                    <a:pt x="104" y="140"/>
                    <a:pt x="105" y="141"/>
                    <a:pt x="105" y="141"/>
                  </a:cubicBezTo>
                  <a:cubicBezTo>
                    <a:pt x="108" y="149"/>
                    <a:pt x="110" y="156"/>
                    <a:pt x="113" y="161"/>
                  </a:cubicBezTo>
                  <a:cubicBezTo>
                    <a:pt x="112" y="161"/>
                    <a:pt x="112" y="161"/>
                    <a:pt x="112" y="161"/>
                  </a:cubicBezTo>
                  <a:cubicBezTo>
                    <a:pt x="112" y="161"/>
                    <a:pt x="112" y="161"/>
                    <a:pt x="111" y="161"/>
                  </a:cubicBezTo>
                  <a:cubicBezTo>
                    <a:pt x="111" y="161"/>
                    <a:pt x="111" y="161"/>
                    <a:pt x="110" y="162"/>
                  </a:cubicBezTo>
                  <a:cubicBezTo>
                    <a:pt x="104" y="163"/>
                    <a:pt x="98" y="163"/>
                    <a:pt x="92" y="163"/>
                  </a:cubicBezTo>
                  <a:cubicBezTo>
                    <a:pt x="91" y="163"/>
                    <a:pt x="91" y="163"/>
                    <a:pt x="91" y="163"/>
                  </a:cubicBezTo>
                  <a:cubicBezTo>
                    <a:pt x="91" y="163"/>
                    <a:pt x="90" y="163"/>
                    <a:pt x="90" y="162"/>
                  </a:cubicBezTo>
                  <a:cubicBezTo>
                    <a:pt x="90" y="162"/>
                    <a:pt x="89" y="162"/>
                    <a:pt x="89" y="162"/>
                  </a:cubicBezTo>
                  <a:cubicBezTo>
                    <a:pt x="89" y="162"/>
                    <a:pt x="88" y="163"/>
                    <a:pt x="88" y="163"/>
                  </a:cubicBezTo>
                  <a:cubicBezTo>
                    <a:pt x="82" y="163"/>
                    <a:pt x="77" y="162"/>
                    <a:pt x="71" y="161"/>
                  </a:cubicBezTo>
                  <a:cubicBezTo>
                    <a:pt x="71" y="161"/>
                    <a:pt x="71" y="160"/>
                    <a:pt x="71" y="160"/>
                  </a:cubicBezTo>
                  <a:cubicBezTo>
                    <a:pt x="70" y="160"/>
                    <a:pt x="70" y="160"/>
                    <a:pt x="70" y="160"/>
                  </a:cubicBezTo>
                  <a:cubicBezTo>
                    <a:pt x="69" y="160"/>
                    <a:pt x="69" y="160"/>
                    <a:pt x="68" y="160"/>
                  </a:cubicBezTo>
                  <a:cubicBezTo>
                    <a:pt x="62" y="159"/>
                    <a:pt x="55" y="156"/>
                    <a:pt x="49" y="153"/>
                  </a:cubicBezTo>
                  <a:cubicBezTo>
                    <a:pt x="49" y="153"/>
                    <a:pt x="48" y="153"/>
                    <a:pt x="48" y="152"/>
                  </a:cubicBezTo>
                  <a:cubicBezTo>
                    <a:pt x="48" y="152"/>
                    <a:pt x="47" y="152"/>
                    <a:pt x="47" y="152"/>
                  </a:cubicBezTo>
                  <a:cubicBezTo>
                    <a:pt x="47" y="152"/>
                    <a:pt x="47" y="152"/>
                    <a:pt x="46" y="152"/>
                  </a:cubicBezTo>
                  <a:moveTo>
                    <a:pt x="99" y="78"/>
                  </a:moveTo>
                  <a:cubicBezTo>
                    <a:pt x="101" y="51"/>
                    <a:pt x="104" y="32"/>
                    <a:pt x="108" y="4"/>
                  </a:cubicBezTo>
                  <a:cubicBezTo>
                    <a:pt x="111" y="4"/>
                    <a:pt x="114" y="4"/>
                    <a:pt x="117" y="5"/>
                  </a:cubicBezTo>
                  <a:cubicBezTo>
                    <a:pt x="138" y="7"/>
                    <a:pt x="158" y="15"/>
                    <a:pt x="170" y="29"/>
                  </a:cubicBezTo>
                  <a:cubicBezTo>
                    <a:pt x="172" y="32"/>
                    <a:pt x="173" y="34"/>
                    <a:pt x="174" y="36"/>
                  </a:cubicBezTo>
                  <a:cubicBezTo>
                    <a:pt x="172" y="37"/>
                    <a:pt x="168" y="39"/>
                    <a:pt x="165" y="40"/>
                  </a:cubicBezTo>
                  <a:cubicBezTo>
                    <a:pt x="165" y="40"/>
                    <a:pt x="165" y="40"/>
                    <a:pt x="165" y="40"/>
                  </a:cubicBezTo>
                  <a:cubicBezTo>
                    <a:pt x="164" y="40"/>
                    <a:pt x="164" y="41"/>
                    <a:pt x="163" y="41"/>
                  </a:cubicBezTo>
                  <a:cubicBezTo>
                    <a:pt x="151" y="47"/>
                    <a:pt x="138" y="55"/>
                    <a:pt x="126" y="62"/>
                  </a:cubicBezTo>
                  <a:cubicBezTo>
                    <a:pt x="117" y="67"/>
                    <a:pt x="110" y="72"/>
                    <a:pt x="105" y="75"/>
                  </a:cubicBezTo>
                  <a:cubicBezTo>
                    <a:pt x="102" y="76"/>
                    <a:pt x="100" y="77"/>
                    <a:pt x="99" y="78"/>
                  </a:cubicBezTo>
                  <a:moveTo>
                    <a:pt x="107" y="0"/>
                  </a:moveTo>
                  <a:cubicBezTo>
                    <a:pt x="106" y="0"/>
                    <a:pt x="106" y="0"/>
                    <a:pt x="105" y="1"/>
                  </a:cubicBezTo>
                  <a:cubicBezTo>
                    <a:pt x="105" y="1"/>
                    <a:pt x="104" y="2"/>
                    <a:pt x="104" y="3"/>
                  </a:cubicBezTo>
                  <a:cubicBezTo>
                    <a:pt x="101" y="32"/>
                    <a:pt x="97" y="50"/>
                    <a:pt x="95" y="79"/>
                  </a:cubicBezTo>
                  <a:cubicBezTo>
                    <a:pt x="95" y="79"/>
                    <a:pt x="94" y="80"/>
                    <a:pt x="94" y="80"/>
                  </a:cubicBezTo>
                  <a:cubicBezTo>
                    <a:pt x="94" y="83"/>
                    <a:pt x="94" y="88"/>
                    <a:pt x="94" y="91"/>
                  </a:cubicBezTo>
                  <a:cubicBezTo>
                    <a:pt x="93" y="91"/>
                    <a:pt x="93" y="91"/>
                    <a:pt x="93" y="91"/>
                  </a:cubicBezTo>
                  <a:cubicBezTo>
                    <a:pt x="93" y="91"/>
                    <a:pt x="93" y="91"/>
                    <a:pt x="93" y="91"/>
                  </a:cubicBezTo>
                  <a:cubicBezTo>
                    <a:pt x="93" y="88"/>
                    <a:pt x="92" y="81"/>
                    <a:pt x="92" y="71"/>
                  </a:cubicBezTo>
                  <a:cubicBezTo>
                    <a:pt x="92" y="60"/>
                    <a:pt x="93" y="46"/>
                    <a:pt x="93" y="33"/>
                  </a:cubicBezTo>
                  <a:cubicBezTo>
                    <a:pt x="93" y="27"/>
                    <a:pt x="93" y="22"/>
                    <a:pt x="93" y="18"/>
                  </a:cubicBezTo>
                  <a:cubicBezTo>
                    <a:pt x="93" y="13"/>
                    <a:pt x="94" y="10"/>
                    <a:pt x="94" y="9"/>
                  </a:cubicBezTo>
                  <a:cubicBezTo>
                    <a:pt x="94" y="9"/>
                    <a:pt x="94" y="9"/>
                    <a:pt x="94" y="9"/>
                  </a:cubicBezTo>
                  <a:cubicBezTo>
                    <a:pt x="94" y="8"/>
                    <a:pt x="94" y="8"/>
                    <a:pt x="94" y="8"/>
                  </a:cubicBezTo>
                  <a:cubicBezTo>
                    <a:pt x="94" y="8"/>
                    <a:pt x="94" y="8"/>
                    <a:pt x="94" y="8"/>
                  </a:cubicBezTo>
                  <a:cubicBezTo>
                    <a:pt x="94" y="8"/>
                    <a:pt x="94" y="8"/>
                    <a:pt x="94" y="8"/>
                  </a:cubicBezTo>
                  <a:cubicBezTo>
                    <a:pt x="93" y="7"/>
                    <a:pt x="93" y="7"/>
                    <a:pt x="93" y="7"/>
                  </a:cubicBezTo>
                  <a:cubicBezTo>
                    <a:pt x="93" y="7"/>
                    <a:pt x="93" y="7"/>
                    <a:pt x="93" y="7"/>
                  </a:cubicBezTo>
                  <a:cubicBezTo>
                    <a:pt x="93" y="7"/>
                    <a:pt x="93" y="7"/>
                    <a:pt x="93" y="7"/>
                  </a:cubicBezTo>
                  <a:cubicBezTo>
                    <a:pt x="93" y="7"/>
                    <a:pt x="93" y="7"/>
                    <a:pt x="93" y="7"/>
                  </a:cubicBezTo>
                  <a:cubicBezTo>
                    <a:pt x="92" y="7"/>
                    <a:pt x="92" y="7"/>
                    <a:pt x="92" y="7"/>
                  </a:cubicBezTo>
                  <a:cubicBezTo>
                    <a:pt x="92" y="6"/>
                    <a:pt x="92" y="6"/>
                    <a:pt x="92" y="6"/>
                  </a:cubicBezTo>
                  <a:cubicBezTo>
                    <a:pt x="92" y="6"/>
                    <a:pt x="92" y="6"/>
                    <a:pt x="92" y="6"/>
                  </a:cubicBezTo>
                  <a:cubicBezTo>
                    <a:pt x="92" y="6"/>
                    <a:pt x="92" y="6"/>
                    <a:pt x="92" y="6"/>
                  </a:cubicBezTo>
                  <a:cubicBezTo>
                    <a:pt x="61" y="9"/>
                    <a:pt x="31" y="22"/>
                    <a:pt x="14" y="46"/>
                  </a:cubicBezTo>
                  <a:cubicBezTo>
                    <a:pt x="6" y="58"/>
                    <a:pt x="2" y="74"/>
                    <a:pt x="2" y="89"/>
                  </a:cubicBezTo>
                  <a:cubicBezTo>
                    <a:pt x="2" y="90"/>
                    <a:pt x="2" y="90"/>
                    <a:pt x="2" y="90"/>
                  </a:cubicBezTo>
                  <a:cubicBezTo>
                    <a:pt x="1" y="95"/>
                    <a:pt x="0" y="99"/>
                    <a:pt x="0" y="104"/>
                  </a:cubicBezTo>
                  <a:cubicBezTo>
                    <a:pt x="0" y="111"/>
                    <a:pt x="1" y="117"/>
                    <a:pt x="3" y="123"/>
                  </a:cubicBezTo>
                  <a:cubicBezTo>
                    <a:pt x="2" y="123"/>
                    <a:pt x="2" y="123"/>
                    <a:pt x="2" y="123"/>
                  </a:cubicBezTo>
                  <a:cubicBezTo>
                    <a:pt x="2" y="124"/>
                    <a:pt x="2" y="125"/>
                    <a:pt x="3" y="126"/>
                  </a:cubicBezTo>
                  <a:cubicBezTo>
                    <a:pt x="3" y="126"/>
                    <a:pt x="3" y="126"/>
                    <a:pt x="3" y="126"/>
                  </a:cubicBezTo>
                  <a:cubicBezTo>
                    <a:pt x="4" y="129"/>
                    <a:pt x="5" y="131"/>
                    <a:pt x="6" y="134"/>
                  </a:cubicBezTo>
                  <a:cubicBezTo>
                    <a:pt x="6" y="134"/>
                    <a:pt x="6" y="135"/>
                    <a:pt x="6" y="135"/>
                  </a:cubicBezTo>
                  <a:cubicBezTo>
                    <a:pt x="8" y="138"/>
                    <a:pt x="9" y="140"/>
                    <a:pt x="10" y="143"/>
                  </a:cubicBezTo>
                  <a:cubicBezTo>
                    <a:pt x="10" y="144"/>
                    <a:pt x="10" y="145"/>
                    <a:pt x="11" y="145"/>
                  </a:cubicBezTo>
                  <a:cubicBezTo>
                    <a:pt x="11" y="146"/>
                    <a:pt x="11" y="146"/>
                    <a:pt x="11" y="146"/>
                  </a:cubicBezTo>
                  <a:cubicBezTo>
                    <a:pt x="12" y="147"/>
                    <a:pt x="13" y="149"/>
                    <a:pt x="14" y="150"/>
                  </a:cubicBezTo>
                  <a:cubicBezTo>
                    <a:pt x="14" y="151"/>
                    <a:pt x="14" y="151"/>
                    <a:pt x="14" y="151"/>
                  </a:cubicBezTo>
                  <a:cubicBezTo>
                    <a:pt x="14" y="151"/>
                    <a:pt x="15" y="152"/>
                    <a:pt x="16" y="152"/>
                  </a:cubicBezTo>
                  <a:cubicBezTo>
                    <a:pt x="17" y="154"/>
                    <a:pt x="19" y="156"/>
                    <a:pt x="20" y="158"/>
                  </a:cubicBezTo>
                  <a:cubicBezTo>
                    <a:pt x="20" y="159"/>
                    <a:pt x="21" y="160"/>
                    <a:pt x="21" y="161"/>
                  </a:cubicBezTo>
                  <a:cubicBezTo>
                    <a:pt x="22" y="161"/>
                    <a:pt x="22" y="161"/>
                    <a:pt x="22" y="161"/>
                  </a:cubicBezTo>
                  <a:cubicBezTo>
                    <a:pt x="23" y="161"/>
                    <a:pt x="24" y="162"/>
                    <a:pt x="24" y="163"/>
                  </a:cubicBezTo>
                  <a:cubicBezTo>
                    <a:pt x="29" y="168"/>
                    <a:pt x="36" y="174"/>
                    <a:pt x="46" y="179"/>
                  </a:cubicBezTo>
                  <a:cubicBezTo>
                    <a:pt x="46" y="180"/>
                    <a:pt x="46" y="180"/>
                    <a:pt x="46" y="180"/>
                  </a:cubicBezTo>
                  <a:cubicBezTo>
                    <a:pt x="46" y="181"/>
                    <a:pt x="47" y="181"/>
                    <a:pt x="48" y="181"/>
                  </a:cubicBezTo>
                  <a:cubicBezTo>
                    <a:pt x="48" y="181"/>
                    <a:pt x="48" y="181"/>
                    <a:pt x="48" y="181"/>
                  </a:cubicBezTo>
                  <a:cubicBezTo>
                    <a:pt x="48" y="181"/>
                    <a:pt x="48" y="181"/>
                    <a:pt x="48" y="181"/>
                  </a:cubicBezTo>
                  <a:cubicBezTo>
                    <a:pt x="51" y="182"/>
                    <a:pt x="54" y="183"/>
                    <a:pt x="57" y="184"/>
                  </a:cubicBezTo>
                  <a:cubicBezTo>
                    <a:pt x="57" y="185"/>
                    <a:pt x="58" y="186"/>
                    <a:pt x="59" y="186"/>
                  </a:cubicBezTo>
                  <a:cubicBezTo>
                    <a:pt x="59" y="186"/>
                    <a:pt x="59" y="186"/>
                    <a:pt x="59" y="186"/>
                  </a:cubicBezTo>
                  <a:cubicBezTo>
                    <a:pt x="60" y="186"/>
                    <a:pt x="61" y="186"/>
                    <a:pt x="61" y="186"/>
                  </a:cubicBezTo>
                  <a:cubicBezTo>
                    <a:pt x="63" y="186"/>
                    <a:pt x="65" y="187"/>
                    <a:pt x="68" y="187"/>
                  </a:cubicBezTo>
                  <a:cubicBezTo>
                    <a:pt x="68" y="188"/>
                    <a:pt x="68" y="189"/>
                    <a:pt x="69" y="190"/>
                  </a:cubicBezTo>
                  <a:cubicBezTo>
                    <a:pt x="69" y="190"/>
                    <a:pt x="70" y="190"/>
                    <a:pt x="70" y="190"/>
                  </a:cubicBezTo>
                  <a:cubicBezTo>
                    <a:pt x="71" y="190"/>
                    <a:pt x="71" y="189"/>
                    <a:pt x="72" y="188"/>
                  </a:cubicBezTo>
                  <a:cubicBezTo>
                    <a:pt x="72" y="188"/>
                    <a:pt x="72" y="188"/>
                    <a:pt x="72" y="188"/>
                  </a:cubicBezTo>
                  <a:cubicBezTo>
                    <a:pt x="74" y="189"/>
                    <a:pt x="76" y="189"/>
                    <a:pt x="78" y="189"/>
                  </a:cubicBezTo>
                  <a:cubicBezTo>
                    <a:pt x="79" y="189"/>
                    <a:pt x="79" y="190"/>
                    <a:pt x="79" y="190"/>
                  </a:cubicBezTo>
                  <a:cubicBezTo>
                    <a:pt x="80" y="190"/>
                    <a:pt x="80" y="190"/>
                    <a:pt x="80" y="190"/>
                  </a:cubicBezTo>
                  <a:cubicBezTo>
                    <a:pt x="81" y="190"/>
                    <a:pt x="81" y="190"/>
                    <a:pt x="82" y="189"/>
                  </a:cubicBezTo>
                  <a:cubicBezTo>
                    <a:pt x="84" y="190"/>
                    <a:pt x="87" y="190"/>
                    <a:pt x="89" y="190"/>
                  </a:cubicBezTo>
                  <a:cubicBezTo>
                    <a:pt x="89" y="190"/>
                    <a:pt x="89" y="190"/>
                    <a:pt x="89" y="190"/>
                  </a:cubicBezTo>
                  <a:cubicBezTo>
                    <a:pt x="93" y="190"/>
                    <a:pt x="97" y="189"/>
                    <a:pt x="100" y="189"/>
                  </a:cubicBezTo>
                  <a:cubicBezTo>
                    <a:pt x="100" y="190"/>
                    <a:pt x="101" y="190"/>
                    <a:pt x="102" y="190"/>
                  </a:cubicBezTo>
                  <a:cubicBezTo>
                    <a:pt x="102" y="190"/>
                    <a:pt x="102" y="190"/>
                    <a:pt x="102" y="190"/>
                  </a:cubicBezTo>
                  <a:cubicBezTo>
                    <a:pt x="103" y="190"/>
                    <a:pt x="103" y="190"/>
                    <a:pt x="104" y="189"/>
                  </a:cubicBezTo>
                  <a:cubicBezTo>
                    <a:pt x="104" y="189"/>
                    <a:pt x="104" y="189"/>
                    <a:pt x="104" y="189"/>
                  </a:cubicBezTo>
                  <a:cubicBezTo>
                    <a:pt x="108" y="188"/>
                    <a:pt x="111" y="188"/>
                    <a:pt x="115" y="187"/>
                  </a:cubicBezTo>
                  <a:cubicBezTo>
                    <a:pt x="116" y="187"/>
                    <a:pt x="117" y="186"/>
                    <a:pt x="117" y="185"/>
                  </a:cubicBezTo>
                  <a:cubicBezTo>
                    <a:pt x="117" y="184"/>
                    <a:pt x="117" y="184"/>
                    <a:pt x="116" y="184"/>
                  </a:cubicBezTo>
                  <a:cubicBezTo>
                    <a:pt x="117" y="181"/>
                    <a:pt x="117" y="178"/>
                    <a:pt x="117" y="175"/>
                  </a:cubicBezTo>
                  <a:cubicBezTo>
                    <a:pt x="118" y="176"/>
                    <a:pt x="118" y="177"/>
                    <a:pt x="119" y="178"/>
                  </a:cubicBezTo>
                  <a:cubicBezTo>
                    <a:pt x="121" y="180"/>
                    <a:pt x="122" y="182"/>
                    <a:pt x="124" y="184"/>
                  </a:cubicBezTo>
                  <a:cubicBezTo>
                    <a:pt x="124" y="184"/>
                    <a:pt x="124" y="184"/>
                    <a:pt x="124" y="184"/>
                  </a:cubicBezTo>
                  <a:cubicBezTo>
                    <a:pt x="124" y="184"/>
                    <a:pt x="124" y="184"/>
                    <a:pt x="124" y="184"/>
                  </a:cubicBezTo>
                  <a:cubicBezTo>
                    <a:pt x="124" y="184"/>
                    <a:pt x="124" y="184"/>
                    <a:pt x="124" y="184"/>
                  </a:cubicBezTo>
                  <a:cubicBezTo>
                    <a:pt x="125" y="184"/>
                    <a:pt x="125" y="184"/>
                    <a:pt x="125" y="184"/>
                  </a:cubicBezTo>
                  <a:cubicBezTo>
                    <a:pt x="125" y="184"/>
                    <a:pt x="125" y="184"/>
                    <a:pt x="125" y="184"/>
                  </a:cubicBezTo>
                  <a:cubicBezTo>
                    <a:pt x="126" y="184"/>
                    <a:pt x="126" y="184"/>
                    <a:pt x="126" y="184"/>
                  </a:cubicBezTo>
                  <a:cubicBezTo>
                    <a:pt x="126" y="184"/>
                    <a:pt x="126" y="184"/>
                    <a:pt x="126" y="184"/>
                  </a:cubicBezTo>
                  <a:cubicBezTo>
                    <a:pt x="126" y="184"/>
                    <a:pt x="126" y="184"/>
                    <a:pt x="126" y="184"/>
                  </a:cubicBezTo>
                  <a:cubicBezTo>
                    <a:pt x="126" y="184"/>
                    <a:pt x="126" y="184"/>
                    <a:pt x="126" y="184"/>
                  </a:cubicBezTo>
                  <a:cubicBezTo>
                    <a:pt x="131" y="183"/>
                    <a:pt x="135" y="181"/>
                    <a:pt x="139" y="179"/>
                  </a:cubicBezTo>
                  <a:cubicBezTo>
                    <a:pt x="139" y="179"/>
                    <a:pt x="139" y="179"/>
                    <a:pt x="140" y="178"/>
                  </a:cubicBezTo>
                  <a:cubicBezTo>
                    <a:pt x="142" y="177"/>
                    <a:pt x="144" y="176"/>
                    <a:pt x="147" y="174"/>
                  </a:cubicBezTo>
                  <a:cubicBezTo>
                    <a:pt x="147" y="174"/>
                    <a:pt x="147" y="174"/>
                    <a:pt x="147" y="174"/>
                  </a:cubicBezTo>
                  <a:cubicBezTo>
                    <a:pt x="148" y="174"/>
                    <a:pt x="148" y="174"/>
                    <a:pt x="149" y="173"/>
                  </a:cubicBezTo>
                  <a:cubicBezTo>
                    <a:pt x="149" y="173"/>
                    <a:pt x="149" y="173"/>
                    <a:pt x="149" y="173"/>
                  </a:cubicBezTo>
                  <a:cubicBezTo>
                    <a:pt x="158" y="166"/>
                    <a:pt x="166" y="159"/>
                    <a:pt x="170" y="149"/>
                  </a:cubicBezTo>
                  <a:cubicBezTo>
                    <a:pt x="171" y="149"/>
                    <a:pt x="171" y="149"/>
                    <a:pt x="171" y="149"/>
                  </a:cubicBezTo>
                  <a:cubicBezTo>
                    <a:pt x="171" y="148"/>
                    <a:pt x="171" y="148"/>
                    <a:pt x="171" y="148"/>
                  </a:cubicBezTo>
                  <a:cubicBezTo>
                    <a:pt x="171" y="148"/>
                    <a:pt x="171" y="148"/>
                    <a:pt x="172" y="147"/>
                  </a:cubicBezTo>
                  <a:cubicBezTo>
                    <a:pt x="172" y="145"/>
                    <a:pt x="172" y="142"/>
                    <a:pt x="173" y="139"/>
                  </a:cubicBezTo>
                  <a:cubicBezTo>
                    <a:pt x="173" y="139"/>
                    <a:pt x="173" y="139"/>
                    <a:pt x="173" y="139"/>
                  </a:cubicBezTo>
                  <a:cubicBezTo>
                    <a:pt x="173" y="140"/>
                    <a:pt x="173" y="141"/>
                    <a:pt x="174" y="141"/>
                  </a:cubicBezTo>
                  <a:cubicBezTo>
                    <a:pt x="175" y="142"/>
                    <a:pt x="175" y="142"/>
                    <a:pt x="176" y="142"/>
                  </a:cubicBezTo>
                  <a:cubicBezTo>
                    <a:pt x="176" y="142"/>
                    <a:pt x="177" y="142"/>
                    <a:pt x="177" y="142"/>
                  </a:cubicBezTo>
                  <a:cubicBezTo>
                    <a:pt x="178" y="142"/>
                    <a:pt x="178" y="141"/>
                    <a:pt x="179" y="141"/>
                  </a:cubicBezTo>
                  <a:cubicBezTo>
                    <a:pt x="184" y="129"/>
                    <a:pt x="186" y="116"/>
                    <a:pt x="186" y="103"/>
                  </a:cubicBezTo>
                  <a:cubicBezTo>
                    <a:pt x="186" y="103"/>
                    <a:pt x="186" y="102"/>
                    <a:pt x="186" y="102"/>
                  </a:cubicBezTo>
                  <a:cubicBezTo>
                    <a:pt x="186" y="89"/>
                    <a:pt x="184" y="76"/>
                    <a:pt x="182" y="63"/>
                  </a:cubicBezTo>
                  <a:cubicBezTo>
                    <a:pt x="182" y="62"/>
                    <a:pt x="181" y="62"/>
                    <a:pt x="180" y="62"/>
                  </a:cubicBezTo>
                  <a:cubicBezTo>
                    <a:pt x="180" y="61"/>
                    <a:pt x="180" y="61"/>
                    <a:pt x="179" y="61"/>
                  </a:cubicBezTo>
                  <a:cubicBezTo>
                    <a:pt x="179" y="61"/>
                    <a:pt x="179" y="61"/>
                    <a:pt x="179" y="61"/>
                  </a:cubicBezTo>
                  <a:cubicBezTo>
                    <a:pt x="179" y="61"/>
                    <a:pt x="179" y="61"/>
                    <a:pt x="179" y="61"/>
                  </a:cubicBezTo>
                  <a:cubicBezTo>
                    <a:pt x="171" y="63"/>
                    <a:pt x="162" y="66"/>
                    <a:pt x="152" y="70"/>
                  </a:cubicBezTo>
                  <a:cubicBezTo>
                    <a:pt x="160" y="66"/>
                    <a:pt x="167" y="63"/>
                    <a:pt x="173" y="60"/>
                  </a:cubicBezTo>
                  <a:cubicBezTo>
                    <a:pt x="174" y="60"/>
                    <a:pt x="174" y="59"/>
                    <a:pt x="174" y="58"/>
                  </a:cubicBezTo>
                  <a:cubicBezTo>
                    <a:pt x="175" y="52"/>
                    <a:pt x="177" y="46"/>
                    <a:pt x="178" y="39"/>
                  </a:cubicBezTo>
                  <a:cubicBezTo>
                    <a:pt x="179" y="39"/>
                    <a:pt x="180" y="38"/>
                    <a:pt x="179" y="37"/>
                  </a:cubicBezTo>
                  <a:cubicBezTo>
                    <a:pt x="177" y="33"/>
                    <a:pt x="175" y="30"/>
                    <a:pt x="173" y="27"/>
                  </a:cubicBezTo>
                  <a:cubicBezTo>
                    <a:pt x="160" y="11"/>
                    <a:pt x="139" y="3"/>
                    <a:pt x="118" y="1"/>
                  </a:cubicBezTo>
                  <a:cubicBezTo>
                    <a:pt x="114" y="0"/>
                    <a:pt x="111" y="0"/>
                    <a:pt x="107" y="0"/>
                  </a:cubicBezTo>
                  <a:cubicBezTo>
                    <a:pt x="107" y="0"/>
                    <a:pt x="107" y="0"/>
                    <a:pt x="10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1" name="Freeform 762"/>
            <p:cNvSpPr>
              <a:spLocks noEditPoints="1"/>
            </p:cNvSpPr>
            <p:nvPr/>
          </p:nvSpPr>
          <p:spPr bwMode="auto">
            <a:xfrm>
              <a:off x="4730" y="1107"/>
              <a:ext cx="50" cy="64"/>
            </a:xfrm>
            <a:custGeom>
              <a:avLst/>
              <a:gdLst>
                <a:gd name="T0" fmla="*/ 9 w 21"/>
                <a:gd name="T1" fmla="*/ 24 h 27"/>
                <a:gd name="T2" fmla="*/ 9 w 21"/>
                <a:gd name="T3" fmla="*/ 24 h 27"/>
                <a:gd name="T4" fmla="*/ 6 w 21"/>
                <a:gd name="T5" fmla="*/ 23 h 27"/>
                <a:gd name="T6" fmla="*/ 4 w 21"/>
                <a:gd name="T7" fmla="*/ 21 h 27"/>
                <a:gd name="T8" fmla="*/ 4 w 21"/>
                <a:gd name="T9" fmla="*/ 20 h 27"/>
                <a:gd name="T10" fmla="*/ 5 w 21"/>
                <a:gd name="T11" fmla="*/ 20 h 27"/>
                <a:gd name="T12" fmla="*/ 10 w 21"/>
                <a:gd name="T13" fmla="*/ 12 h 27"/>
                <a:gd name="T14" fmla="*/ 13 w 21"/>
                <a:gd name="T15" fmla="*/ 12 h 27"/>
                <a:gd name="T16" fmla="*/ 13 w 21"/>
                <a:gd name="T17" fmla="*/ 12 h 27"/>
                <a:gd name="T18" fmla="*/ 13 w 21"/>
                <a:gd name="T19" fmla="*/ 12 h 27"/>
                <a:gd name="T20" fmla="*/ 15 w 21"/>
                <a:gd name="T21" fmla="*/ 12 h 27"/>
                <a:gd name="T22" fmla="*/ 16 w 21"/>
                <a:gd name="T23" fmla="*/ 13 h 27"/>
                <a:gd name="T24" fmla="*/ 17 w 21"/>
                <a:gd name="T25" fmla="*/ 15 h 27"/>
                <a:gd name="T26" fmla="*/ 15 w 21"/>
                <a:gd name="T27" fmla="*/ 20 h 27"/>
                <a:gd name="T28" fmla="*/ 9 w 21"/>
                <a:gd name="T29" fmla="*/ 24 h 27"/>
                <a:gd name="T30" fmla="*/ 5 w 21"/>
                <a:gd name="T31" fmla="*/ 12 h 27"/>
                <a:gd name="T32" fmla="*/ 5 w 21"/>
                <a:gd name="T33" fmla="*/ 12 h 27"/>
                <a:gd name="T34" fmla="*/ 6 w 21"/>
                <a:gd name="T35" fmla="*/ 9 h 27"/>
                <a:gd name="T36" fmla="*/ 6 w 21"/>
                <a:gd name="T37" fmla="*/ 11 h 27"/>
                <a:gd name="T38" fmla="*/ 5 w 21"/>
                <a:gd name="T39" fmla="*/ 12 h 27"/>
                <a:gd name="T40" fmla="*/ 17 w 21"/>
                <a:gd name="T41" fmla="*/ 9 h 27"/>
                <a:gd name="T42" fmla="*/ 17 w 21"/>
                <a:gd name="T43" fmla="*/ 9 h 27"/>
                <a:gd name="T44" fmla="*/ 17 w 21"/>
                <a:gd name="T45" fmla="*/ 7 h 27"/>
                <a:gd name="T46" fmla="*/ 17 w 21"/>
                <a:gd name="T47" fmla="*/ 8 h 27"/>
                <a:gd name="T48" fmla="*/ 17 w 21"/>
                <a:gd name="T49" fmla="*/ 9 h 27"/>
                <a:gd name="T50" fmla="*/ 17 w 21"/>
                <a:gd name="T51" fmla="*/ 9 h 27"/>
                <a:gd name="T52" fmla="*/ 9 w 21"/>
                <a:gd name="T53" fmla="*/ 9 h 27"/>
                <a:gd name="T54" fmla="*/ 10 w 21"/>
                <a:gd name="T55" fmla="*/ 4 h 27"/>
                <a:gd name="T56" fmla="*/ 11 w 21"/>
                <a:gd name="T57" fmla="*/ 4 h 27"/>
                <a:gd name="T58" fmla="*/ 10 w 21"/>
                <a:gd name="T59" fmla="*/ 9 h 27"/>
                <a:gd name="T60" fmla="*/ 9 w 21"/>
                <a:gd name="T61" fmla="*/ 9 h 27"/>
                <a:gd name="T62" fmla="*/ 14 w 21"/>
                <a:gd name="T63" fmla="*/ 8 h 27"/>
                <a:gd name="T64" fmla="*/ 13 w 21"/>
                <a:gd name="T65" fmla="*/ 8 h 27"/>
                <a:gd name="T66" fmla="*/ 14 w 21"/>
                <a:gd name="T67" fmla="*/ 3 h 27"/>
                <a:gd name="T68" fmla="*/ 15 w 21"/>
                <a:gd name="T69" fmla="*/ 4 h 27"/>
                <a:gd name="T70" fmla="*/ 16 w 21"/>
                <a:gd name="T71" fmla="*/ 4 h 27"/>
                <a:gd name="T72" fmla="*/ 14 w 21"/>
                <a:gd name="T73" fmla="*/ 8 h 27"/>
                <a:gd name="T74" fmla="*/ 13 w 21"/>
                <a:gd name="T75" fmla="*/ 0 h 27"/>
                <a:gd name="T76" fmla="*/ 8 w 21"/>
                <a:gd name="T77" fmla="*/ 1 h 27"/>
                <a:gd name="T78" fmla="*/ 2 w 21"/>
                <a:gd name="T79" fmla="*/ 11 h 27"/>
                <a:gd name="T80" fmla="*/ 0 w 21"/>
                <a:gd name="T81" fmla="*/ 18 h 27"/>
                <a:gd name="T82" fmla="*/ 1 w 21"/>
                <a:gd name="T83" fmla="*/ 22 h 27"/>
                <a:gd name="T84" fmla="*/ 4 w 21"/>
                <a:gd name="T85" fmla="*/ 26 h 27"/>
                <a:gd name="T86" fmla="*/ 9 w 21"/>
                <a:gd name="T87" fmla="*/ 27 h 27"/>
                <a:gd name="T88" fmla="*/ 9 w 21"/>
                <a:gd name="T89" fmla="*/ 27 h 27"/>
                <a:gd name="T90" fmla="*/ 18 w 21"/>
                <a:gd name="T91" fmla="*/ 22 h 27"/>
                <a:gd name="T92" fmla="*/ 21 w 21"/>
                <a:gd name="T93" fmla="*/ 9 h 27"/>
                <a:gd name="T94" fmla="*/ 19 w 21"/>
                <a:gd name="T95" fmla="*/ 9 h 27"/>
                <a:gd name="T96" fmla="*/ 21 w 21"/>
                <a:gd name="T97" fmla="*/ 9 h 27"/>
                <a:gd name="T98" fmla="*/ 21 w 21"/>
                <a:gd name="T99" fmla="*/ 8 h 27"/>
                <a:gd name="T100" fmla="*/ 20 w 21"/>
                <a:gd name="T101" fmla="*/ 4 h 27"/>
                <a:gd name="T102" fmla="*/ 17 w 21"/>
                <a:gd name="T103" fmla="*/ 1 h 27"/>
                <a:gd name="T104" fmla="*/ 13 w 21"/>
                <a:gd name="T10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 h="27">
                  <a:moveTo>
                    <a:pt x="9" y="24"/>
                  </a:moveTo>
                  <a:cubicBezTo>
                    <a:pt x="9" y="24"/>
                    <a:pt x="9" y="24"/>
                    <a:pt x="9" y="24"/>
                  </a:cubicBezTo>
                  <a:cubicBezTo>
                    <a:pt x="8" y="24"/>
                    <a:pt x="7" y="24"/>
                    <a:pt x="6" y="23"/>
                  </a:cubicBezTo>
                  <a:cubicBezTo>
                    <a:pt x="5" y="23"/>
                    <a:pt x="5" y="22"/>
                    <a:pt x="4" y="21"/>
                  </a:cubicBezTo>
                  <a:cubicBezTo>
                    <a:pt x="4" y="20"/>
                    <a:pt x="4" y="20"/>
                    <a:pt x="4" y="20"/>
                  </a:cubicBezTo>
                  <a:cubicBezTo>
                    <a:pt x="5" y="20"/>
                    <a:pt x="5" y="20"/>
                    <a:pt x="5" y="20"/>
                  </a:cubicBezTo>
                  <a:cubicBezTo>
                    <a:pt x="6" y="17"/>
                    <a:pt x="7" y="14"/>
                    <a:pt x="10" y="12"/>
                  </a:cubicBezTo>
                  <a:cubicBezTo>
                    <a:pt x="10" y="12"/>
                    <a:pt x="12" y="12"/>
                    <a:pt x="13" y="12"/>
                  </a:cubicBezTo>
                  <a:cubicBezTo>
                    <a:pt x="13" y="12"/>
                    <a:pt x="13" y="12"/>
                    <a:pt x="13" y="12"/>
                  </a:cubicBezTo>
                  <a:cubicBezTo>
                    <a:pt x="13" y="12"/>
                    <a:pt x="13" y="12"/>
                    <a:pt x="13" y="12"/>
                  </a:cubicBezTo>
                  <a:cubicBezTo>
                    <a:pt x="13" y="12"/>
                    <a:pt x="14" y="12"/>
                    <a:pt x="15" y="12"/>
                  </a:cubicBezTo>
                  <a:cubicBezTo>
                    <a:pt x="16" y="12"/>
                    <a:pt x="16" y="13"/>
                    <a:pt x="16" y="13"/>
                  </a:cubicBezTo>
                  <a:cubicBezTo>
                    <a:pt x="17" y="14"/>
                    <a:pt x="17" y="15"/>
                    <a:pt x="17" y="15"/>
                  </a:cubicBezTo>
                  <a:cubicBezTo>
                    <a:pt x="16" y="17"/>
                    <a:pt x="16" y="19"/>
                    <a:pt x="15" y="20"/>
                  </a:cubicBezTo>
                  <a:cubicBezTo>
                    <a:pt x="14" y="22"/>
                    <a:pt x="11" y="24"/>
                    <a:pt x="9" y="24"/>
                  </a:cubicBezTo>
                  <a:moveTo>
                    <a:pt x="5" y="12"/>
                  </a:moveTo>
                  <a:cubicBezTo>
                    <a:pt x="5" y="12"/>
                    <a:pt x="5" y="12"/>
                    <a:pt x="5" y="12"/>
                  </a:cubicBezTo>
                  <a:cubicBezTo>
                    <a:pt x="5" y="11"/>
                    <a:pt x="6" y="10"/>
                    <a:pt x="6" y="9"/>
                  </a:cubicBezTo>
                  <a:cubicBezTo>
                    <a:pt x="6" y="9"/>
                    <a:pt x="6" y="10"/>
                    <a:pt x="6" y="11"/>
                  </a:cubicBezTo>
                  <a:cubicBezTo>
                    <a:pt x="5" y="12"/>
                    <a:pt x="5" y="12"/>
                    <a:pt x="5" y="12"/>
                  </a:cubicBezTo>
                  <a:moveTo>
                    <a:pt x="17" y="9"/>
                  </a:moveTo>
                  <a:cubicBezTo>
                    <a:pt x="17" y="9"/>
                    <a:pt x="17" y="9"/>
                    <a:pt x="17" y="9"/>
                  </a:cubicBezTo>
                  <a:cubicBezTo>
                    <a:pt x="17" y="9"/>
                    <a:pt x="17" y="8"/>
                    <a:pt x="17" y="7"/>
                  </a:cubicBezTo>
                  <a:cubicBezTo>
                    <a:pt x="17" y="8"/>
                    <a:pt x="17" y="8"/>
                    <a:pt x="17" y="8"/>
                  </a:cubicBezTo>
                  <a:cubicBezTo>
                    <a:pt x="17" y="9"/>
                    <a:pt x="17" y="9"/>
                    <a:pt x="17" y="9"/>
                  </a:cubicBezTo>
                  <a:cubicBezTo>
                    <a:pt x="17" y="9"/>
                    <a:pt x="17" y="9"/>
                    <a:pt x="17" y="9"/>
                  </a:cubicBezTo>
                  <a:moveTo>
                    <a:pt x="9" y="9"/>
                  </a:moveTo>
                  <a:cubicBezTo>
                    <a:pt x="9" y="7"/>
                    <a:pt x="10" y="6"/>
                    <a:pt x="10" y="4"/>
                  </a:cubicBezTo>
                  <a:cubicBezTo>
                    <a:pt x="11" y="4"/>
                    <a:pt x="11" y="4"/>
                    <a:pt x="11" y="4"/>
                  </a:cubicBezTo>
                  <a:cubicBezTo>
                    <a:pt x="11" y="5"/>
                    <a:pt x="10" y="7"/>
                    <a:pt x="10" y="9"/>
                  </a:cubicBezTo>
                  <a:cubicBezTo>
                    <a:pt x="9" y="9"/>
                    <a:pt x="9" y="9"/>
                    <a:pt x="9" y="9"/>
                  </a:cubicBezTo>
                  <a:moveTo>
                    <a:pt x="14" y="8"/>
                  </a:moveTo>
                  <a:cubicBezTo>
                    <a:pt x="14" y="8"/>
                    <a:pt x="13" y="8"/>
                    <a:pt x="13" y="8"/>
                  </a:cubicBezTo>
                  <a:cubicBezTo>
                    <a:pt x="13" y="6"/>
                    <a:pt x="14" y="5"/>
                    <a:pt x="14" y="3"/>
                  </a:cubicBezTo>
                  <a:cubicBezTo>
                    <a:pt x="15" y="4"/>
                    <a:pt x="15" y="4"/>
                    <a:pt x="15" y="4"/>
                  </a:cubicBezTo>
                  <a:cubicBezTo>
                    <a:pt x="16" y="4"/>
                    <a:pt x="16" y="4"/>
                    <a:pt x="16" y="4"/>
                  </a:cubicBezTo>
                  <a:cubicBezTo>
                    <a:pt x="15" y="5"/>
                    <a:pt x="15" y="7"/>
                    <a:pt x="14" y="8"/>
                  </a:cubicBezTo>
                  <a:moveTo>
                    <a:pt x="13" y="0"/>
                  </a:moveTo>
                  <a:cubicBezTo>
                    <a:pt x="11" y="0"/>
                    <a:pt x="10" y="0"/>
                    <a:pt x="8" y="1"/>
                  </a:cubicBezTo>
                  <a:cubicBezTo>
                    <a:pt x="5" y="3"/>
                    <a:pt x="3" y="7"/>
                    <a:pt x="2" y="11"/>
                  </a:cubicBezTo>
                  <a:cubicBezTo>
                    <a:pt x="1" y="13"/>
                    <a:pt x="0" y="15"/>
                    <a:pt x="0" y="18"/>
                  </a:cubicBezTo>
                  <a:cubicBezTo>
                    <a:pt x="0" y="19"/>
                    <a:pt x="1" y="21"/>
                    <a:pt x="1" y="22"/>
                  </a:cubicBezTo>
                  <a:cubicBezTo>
                    <a:pt x="2" y="24"/>
                    <a:pt x="3" y="25"/>
                    <a:pt x="4" y="26"/>
                  </a:cubicBezTo>
                  <a:cubicBezTo>
                    <a:pt x="6" y="27"/>
                    <a:pt x="7" y="27"/>
                    <a:pt x="9" y="27"/>
                  </a:cubicBezTo>
                  <a:cubicBezTo>
                    <a:pt x="9" y="27"/>
                    <a:pt x="9" y="27"/>
                    <a:pt x="9" y="27"/>
                  </a:cubicBezTo>
                  <a:cubicBezTo>
                    <a:pt x="12" y="27"/>
                    <a:pt x="16" y="25"/>
                    <a:pt x="18" y="22"/>
                  </a:cubicBezTo>
                  <a:cubicBezTo>
                    <a:pt x="20" y="18"/>
                    <a:pt x="21" y="13"/>
                    <a:pt x="21" y="9"/>
                  </a:cubicBezTo>
                  <a:cubicBezTo>
                    <a:pt x="19" y="9"/>
                    <a:pt x="19" y="9"/>
                    <a:pt x="19" y="9"/>
                  </a:cubicBezTo>
                  <a:cubicBezTo>
                    <a:pt x="21" y="9"/>
                    <a:pt x="21" y="9"/>
                    <a:pt x="21" y="9"/>
                  </a:cubicBezTo>
                  <a:cubicBezTo>
                    <a:pt x="21" y="8"/>
                    <a:pt x="21" y="8"/>
                    <a:pt x="21" y="8"/>
                  </a:cubicBezTo>
                  <a:cubicBezTo>
                    <a:pt x="21" y="7"/>
                    <a:pt x="21" y="5"/>
                    <a:pt x="20" y="4"/>
                  </a:cubicBezTo>
                  <a:cubicBezTo>
                    <a:pt x="19" y="2"/>
                    <a:pt x="18" y="1"/>
                    <a:pt x="17" y="1"/>
                  </a:cubicBezTo>
                  <a:cubicBezTo>
                    <a:pt x="16"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2" name="Freeform 763"/>
            <p:cNvSpPr>
              <a:spLocks noEditPoints="1"/>
            </p:cNvSpPr>
            <p:nvPr/>
          </p:nvSpPr>
          <p:spPr bwMode="auto">
            <a:xfrm>
              <a:off x="4702" y="1079"/>
              <a:ext cx="104" cy="142"/>
            </a:xfrm>
            <a:custGeom>
              <a:avLst/>
              <a:gdLst>
                <a:gd name="T0" fmla="*/ 16 w 44"/>
                <a:gd name="T1" fmla="*/ 56 h 60"/>
                <a:gd name="T2" fmla="*/ 21 w 44"/>
                <a:gd name="T3" fmla="*/ 51 h 60"/>
                <a:gd name="T4" fmla="*/ 20 w 44"/>
                <a:gd name="T5" fmla="*/ 56 h 60"/>
                <a:gd name="T6" fmla="*/ 23 w 44"/>
                <a:gd name="T7" fmla="*/ 56 h 60"/>
                <a:gd name="T8" fmla="*/ 25 w 44"/>
                <a:gd name="T9" fmla="*/ 51 h 60"/>
                <a:gd name="T10" fmla="*/ 28 w 44"/>
                <a:gd name="T11" fmla="*/ 50 h 60"/>
                <a:gd name="T12" fmla="*/ 26 w 44"/>
                <a:gd name="T13" fmla="*/ 55 h 60"/>
                <a:gd name="T14" fmla="*/ 23 w 44"/>
                <a:gd name="T15" fmla="*/ 56 h 60"/>
                <a:gd name="T16" fmla="*/ 12 w 44"/>
                <a:gd name="T17" fmla="*/ 54 h 60"/>
                <a:gd name="T18" fmla="*/ 13 w 44"/>
                <a:gd name="T19" fmla="*/ 50 h 60"/>
                <a:gd name="T20" fmla="*/ 13 w 44"/>
                <a:gd name="T21" fmla="*/ 55 h 60"/>
                <a:gd name="T22" fmla="*/ 8 w 44"/>
                <a:gd name="T23" fmla="*/ 51 h 60"/>
                <a:gd name="T24" fmla="*/ 11 w 44"/>
                <a:gd name="T25" fmla="*/ 48 h 60"/>
                <a:gd name="T26" fmla="*/ 29 w 44"/>
                <a:gd name="T27" fmla="*/ 53 h 60"/>
                <a:gd name="T28" fmla="*/ 33 w 44"/>
                <a:gd name="T29" fmla="*/ 47 h 60"/>
                <a:gd name="T30" fmla="*/ 32 w 44"/>
                <a:gd name="T31" fmla="*/ 51 h 60"/>
                <a:gd name="T32" fmla="*/ 6 w 44"/>
                <a:gd name="T33" fmla="*/ 49 h 60"/>
                <a:gd name="T34" fmla="*/ 6 w 44"/>
                <a:gd name="T35" fmla="*/ 44 h 60"/>
                <a:gd name="T36" fmla="*/ 6 w 44"/>
                <a:gd name="T37" fmla="*/ 49 h 60"/>
                <a:gd name="T38" fmla="*/ 37 w 44"/>
                <a:gd name="T39" fmla="*/ 43 h 60"/>
                <a:gd name="T40" fmla="*/ 38 w 44"/>
                <a:gd name="T41" fmla="*/ 43 h 60"/>
                <a:gd name="T42" fmla="*/ 4 w 44"/>
                <a:gd name="T43" fmla="*/ 41 h 60"/>
                <a:gd name="T44" fmla="*/ 4 w 44"/>
                <a:gd name="T45" fmla="*/ 41 h 60"/>
                <a:gd name="T46" fmla="*/ 21 w 44"/>
                <a:gd name="T47" fmla="*/ 47 h 60"/>
                <a:gd name="T48" fmla="*/ 5 w 44"/>
                <a:gd name="T49" fmla="*/ 30 h 60"/>
                <a:gd name="T50" fmla="*/ 17 w 44"/>
                <a:gd name="T51" fmla="*/ 5 h 60"/>
                <a:gd name="T52" fmla="*/ 25 w 44"/>
                <a:gd name="T53" fmla="*/ 3 h 60"/>
                <a:gd name="T54" fmla="*/ 37 w 44"/>
                <a:gd name="T55" fmla="*/ 11 h 60"/>
                <a:gd name="T56" fmla="*/ 40 w 44"/>
                <a:gd name="T57" fmla="*/ 24 h 60"/>
                <a:gd name="T58" fmla="*/ 26 w 44"/>
                <a:gd name="T59" fmla="*/ 47 h 60"/>
                <a:gd name="T60" fmla="*/ 21 w 44"/>
                <a:gd name="T61" fmla="*/ 47 h 60"/>
                <a:gd name="T62" fmla="*/ 16 w 44"/>
                <a:gd name="T63" fmla="*/ 2 h 60"/>
                <a:gd name="T64" fmla="*/ 1 w 44"/>
                <a:gd name="T65" fmla="*/ 28 h 60"/>
                <a:gd name="T66" fmla="*/ 0 w 44"/>
                <a:gd name="T67" fmla="*/ 40 h 60"/>
                <a:gd name="T68" fmla="*/ 20 w 44"/>
                <a:gd name="T69" fmla="*/ 60 h 60"/>
                <a:gd name="T70" fmla="*/ 21 w 44"/>
                <a:gd name="T71" fmla="*/ 59 h 60"/>
                <a:gd name="T72" fmla="*/ 27 w 44"/>
                <a:gd name="T73" fmla="*/ 58 h 60"/>
                <a:gd name="T74" fmla="*/ 44 w 44"/>
                <a:gd name="T75" fmla="*/ 23 h 60"/>
                <a:gd name="T76" fmla="*/ 40 w 44"/>
                <a:gd name="T77" fmla="*/ 9 h 60"/>
                <a:gd name="T78" fmla="*/ 25 w 44"/>
                <a:gd name="T7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 h="60">
                  <a:moveTo>
                    <a:pt x="20" y="56"/>
                  </a:moveTo>
                  <a:cubicBezTo>
                    <a:pt x="18" y="56"/>
                    <a:pt x="17" y="56"/>
                    <a:pt x="16" y="56"/>
                  </a:cubicBezTo>
                  <a:cubicBezTo>
                    <a:pt x="17" y="54"/>
                    <a:pt x="17" y="52"/>
                    <a:pt x="18" y="51"/>
                  </a:cubicBezTo>
                  <a:cubicBezTo>
                    <a:pt x="19" y="51"/>
                    <a:pt x="20" y="51"/>
                    <a:pt x="21" y="51"/>
                  </a:cubicBezTo>
                  <a:cubicBezTo>
                    <a:pt x="22" y="51"/>
                    <a:pt x="22" y="51"/>
                    <a:pt x="22" y="51"/>
                  </a:cubicBezTo>
                  <a:cubicBezTo>
                    <a:pt x="21" y="53"/>
                    <a:pt x="21" y="54"/>
                    <a:pt x="20" y="56"/>
                  </a:cubicBezTo>
                  <a:cubicBezTo>
                    <a:pt x="20" y="56"/>
                    <a:pt x="20" y="56"/>
                    <a:pt x="20" y="56"/>
                  </a:cubicBezTo>
                  <a:moveTo>
                    <a:pt x="23" y="56"/>
                  </a:moveTo>
                  <a:cubicBezTo>
                    <a:pt x="24" y="54"/>
                    <a:pt x="24" y="53"/>
                    <a:pt x="25" y="51"/>
                  </a:cubicBezTo>
                  <a:cubicBezTo>
                    <a:pt x="25" y="51"/>
                    <a:pt x="25" y="51"/>
                    <a:pt x="25" y="51"/>
                  </a:cubicBezTo>
                  <a:cubicBezTo>
                    <a:pt x="26" y="50"/>
                    <a:pt x="26" y="50"/>
                    <a:pt x="27" y="50"/>
                  </a:cubicBezTo>
                  <a:cubicBezTo>
                    <a:pt x="28" y="50"/>
                    <a:pt x="28" y="50"/>
                    <a:pt x="28" y="50"/>
                  </a:cubicBezTo>
                  <a:cubicBezTo>
                    <a:pt x="27" y="51"/>
                    <a:pt x="27" y="53"/>
                    <a:pt x="26" y="54"/>
                  </a:cubicBezTo>
                  <a:cubicBezTo>
                    <a:pt x="26" y="55"/>
                    <a:pt x="26" y="55"/>
                    <a:pt x="26" y="55"/>
                  </a:cubicBezTo>
                  <a:cubicBezTo>
                    <a:pt x="26" y="55"/>
                    <a:pt x="26" y="55"/>
                    <a:pt x="26" y="55"/>
                  </a:cubicBezTo>
                  <a:cubicBezTo>
                    <a:pt x="25" y="55"/>
                    <a:pt x="24" y="55"/>
                    <a:pt x="23" y="56"/>
                  </a:cubicBezTo>
                  <a:moveTo>
                    <a:pt x="13" y="55"/>
                  </a:moveTo>
                  <a:cubicBezTo>
                    <a:pt x="13" y="55"/>
                    <a:pt x="12" y="54"/>
                    <a:pt x="12" y="54"/>
                  </a:cubicBezTo>
                  <a:cubicBezTo>
                    <a:pt x="12" y="54"/>
                    <a:pt x="12" y="54"/>
                    <a:pt x="12" y="54"/>
                  </a:cubicBezTo>
                  <a:cubicBezTo>
                    <a:pt x="12" y="52"/>
                    <a:pt x="13" y="51"/>
                    <a:pt x="13" y="50"/>
                  </a:cubicBezTo>
                  <a:cubicBezTo>
                    <a:pt x="14" y="50"/>
                    <a:pt x="15" y="50"/>
                    <a:pt x="15" y="50"/>
                  </a:cubicBezTo>
                  <a:cubicBezTo>
                    <a:pt x="15" y="52"/>
                    <a:pt x="14" y="53"/>
                    <a:pt x="13" y="55"/>
                  </a:cubicBezTo>
                  <a:moveTo>
                    <a:pt x="9" y="53"/>
                  </a:moveTo>
                  <a:cubicBezTo>
                    <a:pt x="9" y="52"/>
                    <a:pt x="8" y="52"/>
                    <a:pt x="8" y="51"/>
                  </a:cubicBezTo>
                  <a:cubicBezTo>
                    <a:pt x="8" y="50"/>
                    <a:pt x="9" y="48"/>
                    <a:pt x="9" y="47"/>
                  </a:cubicBezTo>
                  <a:cubicBezTo>
                    <a:pt x="10" y="47"/>
                    <a:pt x="10" y="48"/>
                    <a:pt x="11" y="48"/>
                  </a:cubicBezTo>
                  <a:cubicBezTo>
                    <a:pt x="11" y="50"/>
                    <a:pt x="10" y="51"/>
                    <a:pt x="9" y="53"/>
                  </a:cubicBezTo>
                  <a:moveTo>
                    <a:pt x="29" y="53"/>
                  </a:moveTo>
                  <a:cubicBezTo>
                    <a:pt x="30" y="51"/>
                    <a:pt x="31" y="50"/>
                    <a:pt x="31" y="48"/>
                  </a:cubicBezTo>
                  <a:cubicBezTo>
                    <a:pt x="32" y="47"/>
                    <a:pt x="33" y="47"/>
                    <a:pt x="33" y="47"/>
                  </a:cubicBezTo>
                  <a:cubicBezTo>
                    <a:pt x="33" y="48"/>
                    <a:pt x="33" y="49"/>
                    <a:pt x="32" y="50"/>
                  </a:cubicBezTo>
                  <a:cubicBezTo>
                    <a:pt x="32" y="51"/>
                    <a:pt x="32" y="51"/>
                    <a:pt x="32" y="51"/>
                  </a:cubicBezTo>
                  <a:cubicBezTo>
                    <a:pt x="32" y="52"/>
                    <a:pt x="31" y="53"/>
                    <a:pt x="29" y="53"/>
                  </a:cubicBezTo>
                  <a:moveTo>
                    <a:pt x="6" y="49"/>
                  </a:moveTo>
                  <a:cubicBezTo>
                    <a:pt x="6" y="48"/>
                    <a:pt x="5" y="48"/>
                    <a:pt x="5" y="47"/>
                  </a:cubicBezTo>
                  <a:cubicBezTo>
                    <a:pt x="6" y="46"/>
                    <a:pt x="6" y="45"/>
                    <a:pt x="6" y="44"/>
                  </a:cubicBezTo>
                  <a:cubicBezTo>
                    <a:pt x="7" y="45"/>
                    <a:pt x="7" y="45"/>
                    <a:pt x="7" y="45"/>
                  </a:cubicBezTo>
                  <a:cubicBezTo>
                    <a:pt x="7" y="46"/>
                    <a:pt x="6" y="47"/>
                    <a:pt x="6" y="49"/>
                  </a:cubicBezTo>
                  <a:moveTo>
                    <a:pt x="36" y="46"/>
                  </a:moveTo>
                  <a:cubicBezTo>
                    <a:pt x="37" y="45"/>
                    <a:pt x="37" y="44"/>
                    <a:pt x="37" y="43"/>
                  </a:cubicBezTo>
                  <a:cubicBezTo>
                    <a:pt x="38" y="42"/>
                    <a:pt x="38" y="42"/>
                    <a:pt x="38" y="41"/>
                  </a:cubicBezTo>
                  <a:cubicBezTo>
                    <a:pt x="38" y="42"/>
                    <a:pt x="38" y="42"/>
                    <a:pt x="38" y="43"/>
                  </a:cubicBezTo>
                  <a:cubicBezTo>
                    <a:pt x="37" y="44"/>
                    <a:pt x="37" y="45"/>
                    <a:pt x="36" y="46"/>
                  </a:cubicBezTo>
                  <a:moveTo>
                    <a:pt x="4" y="41"/>
                  </a:moveTo>
                  <a:cubicBezTo>
                    <a:pt x="4" y="41"/>
                    <a:pt x="4" y="41"/>
                    <a:pt x="4" y="41"/>
                  </a:cubicBezTo>
                  <a:cubicBezTo>
                    <a:pt x="4" y="41"/>
                    <a:pt x="4" y="41"/>
                    <a:pt x="4" y="41"/>
                  </a:cubicBezTo>
                  <a:cubicBezTo>
                    <a:pt x="4" y="41"/>
                    <a:pt x="4" y="41"/>
                    <a:pt x="4" y="41"/>
                  </a:cubicBezTo>
                  <a:moveTo>
                    <a:pt x="21" y="47"/>
                  </a:moveTo>
                  <a:cubicBezTo>
                    <a:pt x="17" y="47"/>
                    <a:pt x="13" y="46"/>
                    <a:pt x="10" y="43"/>
                  </a:cubicBezTo>
                  <a:cubicBezTo>
                    <a:pt x="6" y="39"/>
                    <a:pt x="5" y="35"/>
                    <a:pt x="5" y="30"/>
                  </a:cubicBezTo>
                  <a:cubicBezTo>
                    <a:pt x="5" y="26"/>
                    <a:pt x="6" y="23"/>
                    <a:pt x="7" y="20"/>
                  </a:cubicBezTo>
                  <a:cubicBezTo>
                    <a:pt x="9" y="14"/>
                    <a:pt x="12" y="8"/>
                    <a:pt x="17" y="5"/>
                  </a:cubicBezTo>
                  <a:cubicBezTo>
                    <a:pt x="20" y="4"/>
                    <a:pt x="23" y="3"/>
                    <a:pt x="25" y="3"/>
                  </a:cubicBezTo>
                  <a:cubicBezTo>
                    <a:pt x="25" y="3"/>
                    <a:pt x="25" y="3"/>
                    <a:pt x="25" y="3"/>
                  </a:cubicBezTo>
                  <a:cubicBezTo>
                    <a:pt x="29" y="3"/>
                    <a:pt x="32" y="4"/>
                    <a:pt x="34" y="7"/>
                  </a:cubicBezTo>
                  <a:cubicBezTo>
                    <a:pt x="35" y="8"/>
                    <a:pt x="36" y="9"/>
                    <a:pt x="37" y="11"/>
                  </a:cubicBezTo>
                  <a:cubicBezTo>
                    <a:pt x="37" y="11"/>
                    <a:pt x="37" y="11"/>
                    <a:pt x="37" y="11"/>
                  </a:cubicBezTo>
                  <a:cubicBezTo>
                    <a:pt x="39" y="15"/>
                    <a:pt x="40" y="19"/>
                    <a:pt x="40" y="24"/>
                  </a:cubicBezTo>
                  <a:cubicBezTo>
                    <a:pt x="40" y="27"/>
                    <a:pt x="39" y="31"/>
                    <a:pt x="38" y="34"/>
                  </a:cubicBezTo>
                  <a:cubicBezTo>
                    <a:pt x="36" y="40"/>
                    <a:pt x="31" y="45"/>
                    <a:pt x="26" y="47"/>
                  </a:cubicBezTo>
                  <a:cubicBezTo>
                    <a:pt x="24" y="47"/>
                    <a:pt x="23" y="47"/>
                    <a:pt x="21" y="47"/>
                  </a:cubicBezTo>
                  <a:cubicBezTo>
                    <a:pt x="21" y="47"/>
                    <a:pt x="21" y="47"/>
                    <a:pt x="21" y="47"/>
                  </a:cubicBezTo>
                  <a:moveTo>
                    <a:pt x="25" y="0"/>
                  </a:moveTo>
                  <a:cubicBezTo>
                    <a:pt x="22" y="0"/>
                    <a:pt x="19" y="1"/>
                    <a:pt x="16" y="2"/>
                  </a:cubicBezTo>
                  <a:cubicBezTo>
                    <a:pt x="9" y="6"/>
                    <a:pt x="5" y="12"/>
                    <a:pt x="3" y="19"/>
                  </a:cubicBezTo>
                  <a:cubicBezTo>
                    <a:pt x="2" y="22"/>
                    <a:pt x="2" y="25"/>
                    <a:pt x="1" y="28"/>
                  </a:cubicBezTo>
                  <a:cubicBezTo>
                    <a:pt x="1" y="29"/>
                    <a:pt x="1" y="29"/>
                    <a:pt x="1" y="29"/>
                  </a:cubicBezTo>
                  <a:cubicBezTo>
                    <a:pt x="1" y="33"/>
                    <a:pt x="0" y="36"/>
                    <a:pt x="0" y="40"/>
                  </a:cubicBezTo>
                  <a:cubicBezTo>
                    <a:pt x="0" y="44"/>
                    <a:pt x="1" y="49"/>
                    <a:pt x="4" y="52"/>
                  </a:cubicBezTo>
                  <a:cubicBezTo>
                    <a:pt x="8" y="58"/>
                    <a:pt x="14" y="60"/>
                    <a:pt x="20" y="60"/>
                  </a:cubicBezTo>
                  <a:cubicBezTo>
                    <a:pt x="20" y="60"/>
                    <a:pt x="20" y="60"/>
                    <a:pt x="20" y="60"/>
                  </a:cubicBezTo>
                  <a:cubicBezTo>
                    <a:pt x="20" y="60"/>
                    <a:pt x="20" y="59"/>
                    <a:pt x="21" y="59"/>
                  </a:cubicBezTo>
                  <a:cubicBezTo>
                    <a:pt x="21" y="59"/>
                    <a:pt x="21" y="59"/>
                    <a:pt x="21" y="59"/>
                  </a:cubicBezTo>
                  <a:cubicBezTo>
                    <a:pt x="23" y="59"/>
                    <a:pt x="25" y="59"/>
                    <a:pt x="27" y="58"/>
                  </a:cubicBezTo>
                  <a:cubicBezTo>
                    <a:pt x="34" y="56"/>
                    <a:pt x="39" y="50"/>
                    <a:pt x="41" y="44"/>
                  </a:cubicBezTo>
                  <a:cubicBezTo>
                    <a:pt x="43" y="39"/>
                    <a:pt x="44" y="31"/>
                    <a:pt x="44" y="23"/>
                  </a:cubicBezTo>
                  <a:cubicBezTo>
                    <a:pt x="44" y="23"/>
                    <a:pt x="44" y="22"/>
                    <a:pt x="43" y="22"/>
                  </a:cubicBezTo>
                  <a:cubicBezTo>
                    <a:pt x="43" y="17"/>
                    <a:pt x="42" y="13"/>
                    <a:pt x="40" y="9"/>
                  </a:cubicBezTo>
                  <a:cubicBezTo>
                    <a:pt x="39" y="7"/>
                    <a:pt x="38" y="6"/>
                    <a:pt x="36" y="4"/>
                  </a:cubicBezTo>
                  <a:cubicBezTo>
                    <a:pt x="33" y="1"/>
                    <a:pt x="29"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3" name="Freeform 764"/>
            <p:cNvSpPr>
              <a:spLocks noEditPoints="1"/>
            </p:cNvSpPr>
            <p:nvPr/>
          </p:nvSpPr>
          <p:spPr bwMode="auto">
            <a:xfrm>
              <a:off x="4884" y="1244"/>
              <a:ext cx="47" cy="64"/>
            </a:xfrm>
            <a:custGeom>
              <a:avLst/>
              <a:gdLst>
                <a:gd name="T0" fmla="*/ 8 w 20"/>
                <a:gd name="T1" fmla="*/ 24 h 27"/>
                <a:gd name="T2" fmla="*/ 8 w 20"/>
                <a:gd name="T3" fmla="*/ 24 h 27"/>
                <a:gd name="T4" fmla="*/ 6 w 20"/>
                <a:gd name="T5" fmla="*/ 23 h 27"/>
                <a:gd name="T6" fmla="*/ 4 w 20"/>
                <a:gd name="T7" fmla="*/ 21 h 27"/>
                <a:gd name="T8" fmla="*/ 4 w 20"/>
                <a:gd name="T9" fmla="*/ 20 h 27"/>
                <a:gd name="T10" fmla="*/ 4 w 20"/>
                <a:gd name="T11" fmla="*/ 20 h 27"/>
                <a:gd name="T12" fmla="*/ 9 w 20"/>
                <a:gd name="T13" fmla="*/ 12 h 27"/>
                <a:gd name="T14" fmla="*/ 12 w 20"/>
                <a:gd name="T15" fmla="*/ 11 h 27"/>
                <a:gd name="T16" fmla="*/ 12 w 20"/>
                <a:gd name="T17" fmla="*/ 11 h 27"/>
                <a:gd name="T18" fmla="*/ 14 w 20"/>
                <a:gd name="T19" fmla="*/ 12 h 27"/>
                <a:gd name="T20" fmla="*/ 16 w 20"/>
                <a:gd name="T21" fmla="*/ 13 h 27"/>
                <a:gd name="T22" fmla="*/ 16 w 20"/>
                <a:gd name="T23" fmla="*/ 15 h 27"/>
                <a:gd name="T24" fmla="*/ 14 w 20"/>
                <a:gd name="T25" fmla="*/ 20 h 27"/>
                <a:gd name="T26" fmla="*/ 8 w 20"/>
                <a:gd name="T27" fmla="*/ 24 h 27"/>
                <a:gd name="T28" fmla="*/ 4 w 20"/>
                <a:gd name="T29" fmla="*/ 12 h 27"/>
                <a:gd name="T30" fmla="*/ 5 w 20"/>
                <a:gd name="T31" fmla="*/ 12 h 27"/>
                <a:gd name="T32" fmla="*/ 6 w 20"/>
                <a:gd name="T33" fmla="*/ 8 h 27"/>
                <a:gd name="T34" fmla="*/ 5 w 20"/>
                <a:gd name="T35" fmla="*/ 11 h 27"/>
                <a:gd name="T36" fmla="*/ 4 w 20"/>
                <a:gd name="T37" fmla="*/ 12 h 27"/>
                <a:gd name="T38" fmla="*/ 17 w 20"/>
                <a:gd name="T39" fmla="*/ 9 h 27"/>
                <a:gd name="T40" fmla="*/ 16 w 20"/>
                <a:gd name="T41" fmla="*/ 9 h 27"/>
                <a:gd name="T42" fmla="*/ 17 w 20"/>
                <a:gd name="T43" fmla="*/ 7 h 27"/>
                <a:gd name="T44" fmla="*/ 17 w 20"/>
                <a:gd name="T45" fmla="*/ 8 h 27"/>
                <a:gd name="T46" fmla="*/ 17 w 20"/>
                <a:gd name="T47" fmla="*/ 9 h 27"/>
                <a:gd name="T48" fmla="*/ 17 w 20"/>
                <a:gd name="T49" fmla="*/ 9 h 27"/>
                <a:gd name="T50" fmla="*/ 9 w 20"/>
                <a:gd name="T51" fmla="*/ 9 h 27"/>
                <a:gd name="T52" fmla="*/ 10 w 20"/>
                <a:gd name="T53" fmla="*/ 4 h 27"/>
                <a:gd name="T54" fmla="*/ 11 w 20"/>
                <a:gd name="T55" fmla="*/ 3 h 27"/>
                <a:gd name="T56" fmla="*/ 9 w 20"/>
                <a:gd name="T57" fmla="*/ 8 h 27"/>
                <a:gd name="T58" fmla="*/ 9 w 20"/>
                <a:gd name="T59" fmla="*/ 9 h 27"/>
                <a:gd name="T60" fmla="*/ 14 w 20"/>
                <a:gd name="T61" fmla="*/ 8 h 27"/>
                <a:gd name="T62" fmla="*/ 12 w 20"/>
                <a:gd name="T63" fmla="*/ 8 h 27"/>
                <a:gd name="T64" fmla="*/ 14 w 20"/>
                <a:gd name="T65" fmla="*/ 3 h 27"/>
                <a:gd name="T66" fmla="*/ 15 w 20"/>
                <a:gd name="T67" fmla="*/ 4 h 27"/>
                <a:gd name="T68" fmla="*/ 15 w 20"/>
                <a:gd name="T69" fmla="*/ 4 h 27"/>
                <a:gd name="T70" fmla="*/ 14 w 20"/>
                <a:gd name="T71" fmla="*/ 8 h 27"/>
                <a:gd name="T72" fmla="*/ 13 w 20"/>
                <a:gd name="T73" fmla="*/ 0 h 27"/>
                <a:gd name="T74" fmla="*/ 8 w 20"/>
                <a:gd name="T75" fmla="*/ 1 h 27"/>
                <a:gd name="T76" fmla="*/ 1 w 20"/>
                <a:gd name="T77" fmla="*/ 10 h 27"/>
                <a:gd name="T78" fmla="*/ 0 w 20"/>
                <a:gd name="T79" fmla="*/ 18 h 27"/>
                <a:gd name="T80" fmla="*/ 1 w 20"/>
                <a:gd name="T81" fmla="*/ 22 h 27"/>
                <a:gd name="T82" fmla="*/ 4 w 20"/>
                <a:gd name="T83" fmla="*/ 26 h 27"/>
                <a:gd name="T84" fmla="*/ 8 w 20"/>
                <a:gd name="T85" fmla="*/ 27 h 27"/>
                <a:gd name="T86" fmla="*/ 8 w 20"/>
                <a:gd name="T87" fmla="*/ 27 h 27"/>
                <a:gd name="T88" fmla="*/ 17 w 20"/>
                <a:gd name="T89" fmla="*/ 22 h 27"/>
                <a:gd name="T90" fmla="*/ 20 w 20"/>
                <a:gd name="T91" fmla="*/ 9 h 27"/>
                <a:gd name="T92" fmla="*/ 19 w 20"/>
                <a:gd name="T93" fmla="*/ 9 h 27"/>
                <a:gd name="T94" fmla="*/ 20 w 20"/>
                <a:gd name="T95" fmla="*/ 9 h 27"/>
                <a:gd name="T96" fmla="*/ 20 w 20"/>
                <a:gd name="T97" fmla="*/ 8 h 27"/>
                <a:gd name="T98" fmla="*/ 19 w 20"/>
                <a:gd name="T99" fmla="*/ 3 h 27"/>
                <a:gd name="T100" fmla="*/ 16 w 20"/>
                <a:gd name="T101" fmla="*/ 0 h 27"/>
                <a:gd name="T102" fmla="*/ 13 w 20"/>
                <a:gd name="T10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 h="27">
                  <a:moveTo>
                    <a:pt x="8" y="24"/>
                  </a:moveTo>
                  <a:cubicBezTo>
                    <a:pt x="8" y="24"/>
                    <a:pt x="8" y="24"/>
                    <a:pt x="8" y="24"/>
                  </a:cubicBezTo>
                  <a:cubicBezTo>
                    <a:pt x="7" y="24"/>
                    <a:pt x="7" y="24"/>
                    <a:pt x="6" y="23"/>
                  </a:cubicBezTo>
                  <a:cubicBezTo>
                    <a:pt x="5" y="23"/>
                    <a:pt x="4" y="22"/>
                    <a:pt x="4" y="21"/>
                  </a:cubicBezTo>
                  <a:cubicBezTo>
                    <a:pt x="4" y="20"/>
                    <a:pt x="4" y="20"/>
                    <a:pt x="4" y="20"/>
                  </a:cubicBezTo>
                  <a:cubicBezTo>
                    <a:pt x="4" y="20"/>
                    <a:pt x="4" y="20"/>
                    <a:pt x="4" y="20"/>
                  </a:cubicBezTo>
                  <a:cubicBezTo>
                    <a:pt x="5" y="17"/>
                    <a:pt x="7" y="14"/>
                    <a:pt x="9" y="12"/>
                  </a:cubicBezTo>
                  <a:cubicBezTo>
                    <a:pt x="10" y="12"/>
                    <a:pt x="11" y="11"/>
                    <a:pt x="12" y="11"/>
                  </a:cubicBezTo>
                  <a:cubicBezTo>
                    <a:pt x="12" y="11"/>
                    <a:pt x="12" y="11"/>
                    <a:pt x="12" y="11"/>
                  </a:cubicBezTo>
                  <a:cubicBezTo>
                    <a:pt x="13" y="11"/>
                    <a:pt x="14" y="12"/>
                    <a:pt x="14" y="12"/>
                  </a:cubicBezTo>
                  <a:cubicBezTo>
                    <a:pt x="15" y="12"/>
                    <a:pt x="15" y="13"/>
                    <a:pt x="16" y="13"/>
                  </a:cubicBezTo>
                  <a:cubicBezTo>
                    <a:pt x="16" y="14"/>
                    <a:pt x="16" y="14"/>
                    <a:pt x="16" y="15"/>
                  </a:cubicBezTo>
                  <a:cubicBezTo>
                    <a:pt x="16" y="17"/>
                    <a:pt x="15" y="19"/>
                    <a:pt x="14" y="20"/>
                  </a:cubicBezTo>
                  <a:cubicBezTo>
                    <a:pt x="13" y="22"/>
                    <a:pt x="10" y="24"/>
                    <a:pt x="8" y="24"/>
                  </a:cubicBezTo>
                  <a:moveTo>
                    <a:pt x="4" y="12"/>
                  </a:moveTo>
                  <a:cubicBezTo>
                    <a:pt x="5" y="12"/>
                    <a:pt x="5" y="12"/>
                    <a:pt x="5" y="12"/>
                  </a:cubicBezTo>
                  <a:cubicBezTo>
                    <a:pt x="5" y="10"/>
                    <a:pt x="5" y="9"/>
                    <a:pt x="6" y="8"/>
                  </a:cubicBezTo>
                  <a:cubicBezTo>
                    <a:pt x="6" y="9"/>
                    <a:pt x="6" y="10"/>
                    <a:pt x="5" y="11"/>
                  </a:cubicBezTo>
                  <a:cubicBezTo>
                    <a:pt x="4" y="12"/>
                    <a:pt x="4" y="12"/>
                    <a:pt x="4" y="12"/>
                  </a:cubicBezTo>
                  <a:moveTo>
                    <a:pt x="17" y="9"/>
                  </a:moveTo>
                  <a:cubicBezTo>
                    <a:pt x="16" y="9"/>
                    <a:pt x="16" y="9"/>
                    <a:pt x="16" y="9"/>
                  </a:cubicBezTo>
                  <a:cubicBezTo>
                    <a:pt x="16" y="8"/>
                    <a:pt x="17" y="8"/>
                    <a:pt x="17" y="7"/>
                  </a:cubicBezTo>
                  <a:cubicBezTo>
                    <a:pt x="17" y="8"/>
                    <a:pt x="17" y="8"/>
                    <a:pt x="17" y="8"/>
                  </a:cubicBezTo>
                  <a:cubicBezTo>
                    <a:pt x="17" y="9"/>
                    <a:pt x="17" y="9"/>
                    <a:pt x="17" y="9"/>
                  </a:cubicBezTo>
                  <a:cubicBezTo>
                    <a:pt x="17" y="9"/>
                    <a:pt x="17" y="9"/>
                    <a:pt x="17" y="9"/>
                  </a:cubicBezTo>
                  <a:moveTo>
                    <a:pt x="9" y="9"/>
                  </a:moveTo>
                  <a:cubicBezTo>
                    <a:pt x="9" y="7"/>
                    <a:pt x="9" y="5"/>
                    <a:pt x="10" y="4"/>
                  </a:cubicBezTo>
                  <a:cubicBezTo>
                    <a:pt x="11" y="3"/>
                    <a:pt x="11" y="3"/>
                    <a:pt x="11" y="3"/>
                  </a:cubicBezTo>
                  <a:cubicBezTo>
                    <a:pt x="10" y="5"/>
                    <a:pt x="10" y="7"/>
                    <a:pt x="9" y="8"/>
                  </a:cubicBezTo>
                  <a:cubicBezTo>
                    <a:pt x="9" y="9"/>
                    <a:pt x="9" y="9"/>
                    <a:pt x="9" y="9"/>
                  </a:cubicBezTo>
                  <a:moveTo>
                    <a:pt x="14" y="8"/>
                  </a:moveTo>
                  <a:cubicBezTo>
                    <a:pt x="13" y="8"/>
                    <a:pt x="13" y="8"/>
                    <a:pt x="12" y="8"/>
                  </a:cubicBezTo>
                  <a:cubicBezTo>
                    <a:pt x="13" y="6"/>
                    <a:pt x="13" y="5"/>
                    <a:pt x="14" y="3"/>
                  </a:cubicBezTo>
                  <a:cubicBezTo>
                    <a:pt x="14" y="3"/>
                    <a:pt x="15" y="3"/>
                    <a:pt x="15" y="4"/>
                  </a:cubicBezTo>
                  <a:cubicBezTo>
                    <a:pt x="15" y="4"/>
                    <a:pt x="15" y="4"/>
                    <a:pt x="15" y="4"/>
                  </a:cubicBezTo>
                  <a:cubicBezTo>
                    <a:pt x="15" y="5"/>
                    <a:pt x="14" y="7"/>
                    <a:pt x="14" y="8"/>
                  </a:cubicBezTo>
                  <a:moveTo>
                    <a:pt x="13" y="0"/>
                  </a:moveTo>
                  <a:cubicBezTo>
                    <a:pt x="11" y="0"/>
                    <a:pt x="9" y="0"/>
                    <a:pt x="8" y="1"/>
                  </a:cubicBezTo>
                  <a:cubicBezTo>
                    <a:pt x="4" y="3"/>
                    <a:pt x="2" y="7"/>
                    <a:pt x="1" y="10"/>
                  </a:cubicBezTo>
                  <a:cubicBezTo>
                    <a:pt x="0" y="13"/>
                    <a:pt x="0" y="15"/>
                    <a:pt x="0" y="18"/>
                  </a:cubicBezTo>
                  <a:cubicBezTo>
                    <a:pt x="0" y="19"/>
                    <a:pt x="0" y="21"/>
                    <a:pt x="1" y="22"/>
                  </a:cubicBezTo>
                  <a:cubicBezTo>
                    <a:pt x="1" y="24"/>
                    <a:pt x="2" y="25"/>
                    <a:pt x="4" y="26"/>
                  </a:cubicBezTo>
                  <a:cubicBezTo>
                    <a:pt x="5" y="27"/>
                    <a:pt x="7" y="27"/>
                    <a:pt x="8" y="27"/>
                  </a:cubicBezTo>
                  <a:cubicBezTo>
                    <a:pt x="8" y="27"/>
                    <a:pt x="8" y="27"/>
                    <a:pt x="8" y="27"/>
                  </a:cubicBezTo>
                  <a:cubicBezTo>
                    <a:pt x="12" y="27"/>
                    <a:pt x="15" y="25"/>
                    <a:pt x="17" y="22"/>
                  </a:cubicBezTo>
                  <a:cubicBezTo>
                    <a:pt x="20" y="18"/>
                    <a:pt x="20" y="13"/>
                    <a:pt x="20" y="9"/>
                  </a:cubicBezTo>
                  <a:cubicBezTo>
                    <a:pt x="19" y="9"/>
                    <a:pt x="19" y="9"/>
                    <a:pt x="19" y="9"/>
                  </a:cubicBezTo>
                  <a:cubicBezTo>
                    <a:pt x="20" y="9"/>
                    <a:pt x="20" y="9"/>
                    <a:pt x="20" y="9"/>
                  </a:cubicBezTo>
                  <a:cubicBezTo>
                    <a:pt x="20" y="8"/>
                    <a:pt x="20" y="8"/>
                    <a:pt x="20" y="8"/>
                  </a:cubicBezTo>
                  <a:cubicBezTo>
                    <a:pt x="20" y="7"/>
                    <a:pt x="20" y="5"/>
                    <a:pt x="19" y="3"/>
                  </a:cubicBezTo>
                  <a:cubicBezTo>
                    <a:pt x="19" y="2"/>
                    <a:pt x="18" y="1"/>
                    <a:pt x="16" y="0"/>
                  </a:cubicBezTo>
                  <a:cubicBezTo>
                    <a:pt x="15"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4" name="Freeform 765"/>
            <p:cNvSpPr>
              <a:spLocks noEditPoints="1"/>
            </p:cNvSpPr>
            <p:nvPr/>
          </p:nvSpPr>
          <p:spPr bwMode="auto">
            <a:xfrm>
              <a:off x="4856" y="1216"/>
              <a:ext cx="101" cy="139"/>
            </a:xfrm>
            <a:custGeom>
              <a:avLst/>
              <a:gdLst>
                <a:gd name="T0" fmla="*/ 16 w 43"/>
                <a:gd name="T1" fmla="*/ 56 h 59"/>
                <a:gd name="T2" fmla="*/ 21 w 43"/>
                <a:gd name="T3" fmla="*/ 51 h 59"/>
                <a:gd name="T4" fmla="*/ 20 w 43"/>
                <a:gd name="T5" fmla="*/ 56 h 59"/>
                <a:gd name="T6" fmla="*/ 23 w 43"/>
                <a:gd name="T7" fmla="*/ 55 h 59"/>
                <a:gd name="T8" fmla="*/ 25 w 43"/>
                <a:gd name="T9" fmla="*/ 50 h 59"/>
                <a:gd name="T10" fmla="*/ 27 w 43"/>
                <a:gd name="T11" fmla="*/ 50 h 59"/>
                <a:gd name="T12" fmla="*/ 26 w 43"/>
                <a:gd name="T13" fmla="*/ 55 h 59"/>
                <a:gd name="T14" fmla="*/ 23 w 43"/>
                <a:gd name="T15" fmla="*/ 55 h 59"/>
                <a:gd name="T16" fmla="*/ 11 w 43"/>
                <a:gd name="T17" fmla="*/ 54 h 59"/>
                <a:gd name="T18" fmla="*/ 13 w 43"/>
                <a:gd name="T19" fmla="*/ 49 h 59"/>
                <a:gd name="T20" fmla="*/ 13 w 43"/>
                <a:gd name="T21" fmla="*/ 55 h 59"/>
                <a:gd name="T22" fmla="*/ 7 w 43"/>
                <a:gd name="T23" fmla="*/ 51 h 59"/>
                <a:gd name="T24" fmla="*/ 11 w 43"/>
                <a:gd name="T25" fmla="*/ 48 h 59"/>
                <a:gd name="T26" fmla="*/ 29 w 43"/>
                <a:gd name="T27" fmla="*/ 53 h 59"/>
                <a:gd name="T28" fmla="*/ 33 w 43"/>
                <a:gd name="T29" fmla="*/ 46 h 59"/>
                <a:gd name="T30" fmla="*/ 32 w 43"/>
                <a:gd name="T31" fmla="*/ 51 h 59"/>
                <a:gd name="T32" fmla="*/ 5 w 43"/>
                <a:gd name="T33" fmla="*/ 48 h 59"/>
                <a:gd name="T34" fmla="*/ 6 w 43"/>
                <a:gd name="T35" fmla="*/ 44 h 59"/>
                <a:gd name="T36" fmla="*/ 5 w 43"/>
                <a:gd name="T37" fmla="*/ 48 h 59"/>
                <a:gd name="T38" fmla="*/ 37 w 43"/>
                <a:gd name="T39" fmla="*/ 43 h 59"/>
                <a:gd name="T40" fmla="*/ 37 w 43"/>
                <a:gd name="T41" fmla="*/ 43 h 59"/>
                <a:gd name="T42" fmla="*/ 3 w 43"/>
                <a:gd name="T43" fmla="*/ 41 h 59"/>
                <a:gd name="T44" fmla="*/ 3 w 43"/>
                <a:gd name="T45" fmla="*/ 41 h 59"/>
                <a:gd name="T46" fmla="*/ 21 w 43"/>
                <a:gd name="T47" fmla="*/ 47 h 59"/>
                <a:gd name="T48" fmla="*/ 4 w 43"/>
                <a:gd name="T49" fmla="*/ 29 h 59"/>
                <a:gd name="T50" fmla="*/ 17 w 43"/>
                <a:gd name="T51" fmla="*/ 5 h 59"/>
                <a:gd name="T52" fmla="*/ 25 w 43"/>
                <a:gd name="T53" fmla="*/ 3 h 59"/>
                <a:gd name="T54" fmla="*/ 36 w 43"/>
                <a:gd name="T55" fmla="*/ 11 h 59"/>
                <a:gd name="T56" fmla="*/ 36 w 43"/>
                <a:gd name="T57" fmla="*/ 11 h 59"/>
                <a:gd name="T58" fmla="*/ 37 w 43"/>
                <a:gd name="T59" fmla="*/ 34 h 59"/>
                <a:gd name="T60" fmla="*/ 21 w 43"/>
                <a:gd name="T61" fmla="*/ 47 h 59"/>
                <a:gd name="T62" fmla="*/ 25 w 43"/>
                <a:gd name="T63" fmla="*/ 0 h 59"/>
                <a:gd name="T64" fmla="*/ 3 w 43"/>
                <a:gd name="T65" fmla="*/ 18 h 59"/>
                <a:gd name="T66" fmla="*/ 1 w 43"/>
                <a:gd name="T67" fmla="*/ 29 h 59"/>
                <a:gd name="T68" fmla="*/ 3 w 43"/>
                <a:gd name="T69" fmla="*/ 52 h 59"/>
                <a:gd name="T70" fmla="*/ 19 w 43"/>
                <a:gd name="T71" fmla="*/ 59 h 59"/>
                <a:gd name="T72" fmla="*/ 21 w 43"/>
                <a:gd name="T73" fmla="*/ 59 h 59"/>
                <a:gd name="T74" fmla="*/ 41 w 43"/>
                <a:gd name="T75" fmla="*/ 44 h 59"/>
                <a:gd name="T76" fmla="*/ 43 w 43"/>
                <a:gd name="T77" fmla="*/ 22 h 59"/>
                <a:gd name="T78" fmla="*/ 36 w 43"/>
                <a:gd name="T79"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59">
                  <a:moveTo>
                    <a:pt x="19" y="56"/>
                  </a:moveTo>
                  <a:cubicBezTo>
                    <a:pt x="18" y="56"/>
                    <a:pt x="17" y="56"/>
                    <a:pt x="16" y="56"/>
                  </a:cubicBezTo>
                  <a:cubicBezTo>
                    <a:pt x="16" y="54"/>
                    <a:pt x="17" y="52"/>
                    <a:pt x="18" y="51"/>
                  </a:cubicBezTo>
                  <a:cubicBezTo>
                    <a:pt x="19" y="51"/>
                    <a:pt x="20" y="51"/>
                    <a:pt x="21" y="51"/>
                  </a:cubicBezTo>
                  <a:cubicBezTo>
                    <a:pt x="22" y="51"/>
                    <a:pt x="22" y="51"/>
                    <a:pt x="22" y="51"/>
                  </a:cubicBezTo>
                  <a:cubicBezTo>
                    <a:pt x="21" y="52"/>
                    <a:pt x="20" y="54"/>
                    <a:pt x="20" y="56"/>
                  </a:cubicBezTo>
                  <a:cubicBezTo>
                    <a:pt x="19" y="56"/>
                    <a:pt x="19" y="56"/>
                    <a:pt x="19" y="56"/>
                  </a:cubicBezTo>
                  <a:moveTo>
                    <a:pt x="23" y="55"/>
                  </a:moveTo>
                  <a:cubicBezTo>
                    <a:pt x="23" y="54"/>
                    <a:pt x="24" y="53"/>
                    <a:pt x="24" y="51"/>
                  </a:cubicBezTo>
                  <a:cubicBezTo>
                    <a:pt x="25" y="50"/>
                    <a:pt x="25" y="50"/>
                    <a:pt x="25" y="50"/>
                  </a:cubicBezTo>
                  <a:cubicBezTo>
                    <a:pt x="25" y="50"/>
                    <a:pt x="26" y="50"/>
                    <a:pt x="26" y="50"/>
                  </a:cubicBezTo>
                  <a:cubicBezTo>
                    <a:pt x="27" y="50"/>
                    <a:pt x="27" y="50"/>
                    <a:pt x="27" y="50"/>
                  </a:cubicBezTo>
                  <a:cubicBezTo>
                    <a:pt x="27" y="51"/>
                    <a:pt x="26" y="53"/>
                    <a:pt x="26" y="54"/>
                  </a:cubicBezTo>
                  <a:cubicBezTo>
                    <a:pt x="26" y="55"/>
                    <a:pt x="26" y="55"/>
                    <a:pt x="26" y="55"/>
                  </a:cubicBezTo>
                  <a:cubicBezTo>
                    <a:pt x="25" y="55"/>
                    <a:pt x="25" y="55"/>
                    <a:pt x="25" y="55"/>
                  </a:cubicBezTo>
                  <a:cubicBezTo>
                    <a:pt x="25" y="55"/>
                    <a:pt x="24" y="55"/>
                    <a:pt x="23" y="55"/>
                  </a:cubicBezTo>
                  <a:moveTo>
                    <a:pt x="13" y="55"/>
                  </a:moveTo>
                  <a:cubicBezTo>
                    <a:pt x="12" y="55"/>
                    <a:pt x="12" y="54"/>
                    <a:pt x="11" y="54"/>
                  </a:cubicBezTo>
                  <a:cubicBezTo>
                    <a:pt x="11" y="53"/>
                    <a:pt x="11" y="53"/>
                    <a:pt x="11" y="53"/>
                  </a:cubicBezTo>
                  <a:cubicBezTo>
                    <a:pt x="12" y="52"/>
                    <a:pt x="12" y="51"/>
                    <a:pt x="13" y="49"/>
                  </a:cubicBezTo>
                  <a:cubicBezTo>
                    <a:pt x="14" y="50"/>
                    <a:pt x="14" y="50"/>
                    <a:pt x="15" y="50"/>
                  </a:cubicBezTo>
                  <a:cubicBezTo>
                    <a:pt x="14" y="52"/>
                    <a:pt x="13" y="53"/>
                    <a:pt x="13" y="55"/>
                  </a:cubicBezTo>
                  <a:moveTo>
                    <a:pt x="9" y="53"/>
                  </a:moveTo>
                  <a:cubicBezTo>
                    <a:pt x="8" y="52"/>
                    <a:pt x="8" y="52"/>
                    <a:pt x="7" y="51"/>
                  </a:cubicBezTo>
                  <a:cubicBezTo>
                    <a:pt x="8" y="50"/>
                    <a:pt x="8" y="48"/>
                    <a:pt x="9" y="47"/>
                  </a:cubicBezTo>
                  <a:cubicBezTo>
                    <a:pt x="9" y="47"/>
                    <a:pt x="10" y="48"/>
                    <a:pt x="11" y="48"/>
                  </a:cubicBezTo>
                  <a:cubicBezTo>
                    <a:pt x="10" y="50"/>
                    <a:pt x="9" y="51"/>
                    <a:pt x="9" y="53"/>
                  </a:cubicBezTo>
                  <a:moveTo>
                    <a:pt x="29" y="53"/>
                  </a:moveTo>
                  <a:cubicBezTo>
                    <a:pt x="30" y="51"/>
                    <a:pt x="30" y="50"/>
                    <a:pt x="31" y="48"/>
                  </a:cubicBezTo>
                  <a:cubicBezTo>
                    <a:pt x="32" y="47"/>
                    <a:pt x="32" y="47"/>
                    <a:pt x="33" y="46"/>
                  </a:cubicBezTo>
                  <a:cubicBezTo>
                    <a:pt x="33" y="48"/>
                    <a:pt x="32" y="49"/>
                    <a:pt x="32" y="50"/>
                  </a:cubicBezTo>
                  <a:cubicBezTo>
                    <a:pt x="32" y="51"/>
                    <a:pt x="32" y="51"/>
                    <a:pt x="32" y="51"/>
                  </a:cubicBezTo>
                  <a:cubicBezTo>
                    <a:pt x="31" y="52"/>
                    <a:pt x="30" y="52"/>
                    <a:pt x="29" y="53"/>
                  </a:cubicBezTo>
                  <a:moveTo>
                    <a:pt x="5" y="48"/>
                  </a:moveTo>
                  <a:cubicBezTo>
                    <a:pt x="5" y="48"/>
                    <a:pt x="5" y="48"/>
                    <a:pt x="5" y="47"/>
                  </a:cubicBezTo>
                  <a:cubicBezTo>
                    <a:pt x="5" y="46"/>
                    <a:pt x="5" y="45"/>
                    <a:pt x="6" y="44"/>
                  </a:cubicBezTo>
                  <a:cubicBezTo>
                    <a:pt x="6" y="45"/>
                    <a:pt x="6" y="45"/>
                    <a:pt x="6" y="45"/>
                  </a:cubicBezTo>
                  <a:cubicBezTo>
                    <a:pt x="6" y="46"/>
                    <a:pt x="6" y="47"/>
                    <a:pt x="5" y="48"/>
                  </a:cubicBezTo>
                  <a:moveTo>
                    <a:pt x="36" y="46"/>
                  </a:moveTo>
                  <a:cubicBezTo>
                    <a:pt x="36" y="45"/>
                    <a:pt x="36" y="44"/>
                    <a:pt x="37" y="43"/>
                  </a:cubicBezTo>
                  <a:cubicBezTo>
                    <a:pt x="37" y="42"/>
                    <a:pt x="37" y="41"/>
                    <a:pt x="38" y="41"/>
                  </a:cubicBezTo>
                  <a:cubicBezTo>
                    <a:pt x="38" y="41"/>
                    <a:pt x="38" y="42"/>
                    <a:pt x="37" y="43"/>
                  </a:cubicBezTo>
                  <a:cubicBezTo>
                    <a:pt x="37" y="44"/>
                    <a:pt x="36" y="45"/>
                    <a:pt x="36" y="46"/>
                  </a:cubicBezTo>
                  <a:moveTo>
                    <a:pt x="3" y="41"/>
                  </a:moveTo>
                  <a:cubicBezTo>
                    <a:pt x="3" y="41"/>
                    <a:pt x="3" y="41"/>
                    <a:pt x="3" y="41"/>
                  </a:cubicBezTo>
                  <a:cubicBezTo>
                    <a:pt x="3" y="41"/>
                    <a:pt x="3" y="41"/>
                    <a:pt x="3" y="41"/>
                  </a:cubicBezTo>
                  <a:cubicBezTo>
                    <a:pt x="3" y="41"/>
                    <a:pt x="3" y="41"/>
                    <a:pt x="3" y="41"/>
                  </a:cubicBezTo>
                  <a:moveTo>
                    <a:pt x="21" y="47"/>
                  </a:moveTo>
                  <a:cubicBezTo>
                    <a:pt x="16" y="47"/>
                    <a:pt x="12" y="46"/>
                    <a:pt x="9" y="43"/>
                  </a:cubicBezTo>
                  <a:cubicBezTo>
                    <a:pt x="6" y="39"/>
                    <a:pt x="4" y="35"/>
                    <a:pt x="4" y="29"/>
                  </a:cubicBezTo>
                  <a:cubicBezTo>
                    <a:pt x="4" y="26"/>
                    <a:pt x="5" y="23"/>
                    <a:pt x="6" y="20"/>
                  </a:cubicBezTo>
                  <a:cubicBezTo>
                    <a:pt x="8" y="14"/>
                    <a:pt x="12" y="8"/>
                    <a:pt x="17" y="5"/>
                  </a:cubicBezTo>
                  <a:cubicBezTo>
                    <a:pt x="19" y="4"/>
                    <a:pt x="22" y="3"/>
                    <a:pt x="25" y="3"/>
                  </a:cubicBezTo>
                  <a:cubicBezTo>
                    <a:pt x="25" y="3"/>
                    <a:pt x="25" y="3"/>
                    <a:pt x="25" y="3"/>
                  </a:cubicBezTo>
                  <a:cubicBezTo>
                    <a:pt x="28" y="3"/>
                    <a:pt x="31" y="4"/>
                    <a:pt x="33" y="6"/>
                  </a:cubicBezTo>
                  <a:cubicBezTo>
                    <a:pt x="35" y="8"/>
                    <a:pt x="36" y="9"/>
                    <a:pt x="36" y="11"/>
                  </a:cubicBezTo>
                  <a:cubicBezTo>
                    <a:pt x="38" y="10"/>
                    <a:pt x="38" y="10"/>
                    <a:pt x="38" y="10"/>
                  </a:cubicBezTo>
                  <a:cubicBezTo>
                    <a:pt x="36" y="11"/>
                    <a:pt x="36" y="11"/>
                    <a:pt x="36" y="11"/>
                  </a:cubicBezTo>
                  <a:cubicBezTo>
                    <a:pt x="38" y="15"/>
                    <a:pt x="39" y="19"/>
                    <a:pt x="39" y="24"/>
                  </a:cubicBezTo>
                  <a:cubicBezTo>
                    <a:pt x="39" y="27"/>
                    <a:pt x="39" y="31"/>
                    <a:pt x="37" y="34"/>
                  </a:cubicBezTo>
                  <a:cubicBezTo>
                    <a:pt x="35" y="40"/>
                    <a:pt x="31" y="45"/>
                    <a:pt x="25" y="47"/>
                  </a:cubicBezTo>
                  <a:cubicBezTo>
                    <a:pt x="24" y="47"/>
                    <a:pt x="22" y="47"/>
                    <a:pt x="21" y="47"/>
                  </a:cubicBezTo>
                  <a:cubicBezTo>
                    <a:pt x="21" y="47"/>
                    <a:pt x="21" y="47"/>
                    <a:pt x="21" y="47"/>
                  </a:cubicBezTo>
                  <a:moveTo>
                    <a:pt x="25" y="0"/>
                  </a:moveTo>
                  <a:cubicBezTo>
                    <a:pt x="21" y="0"/>
                    <a:pt x="18" y="0"/>
                    <a:pt x="15" y="2"/>
                  </a:cubicBezTo>
                  <a:cubicBezTo>
                    <a:pt x="9" y="6"/>
                    <a:pt x="5" y="12"/>
                    <a:pt x="3" y="18"/>
                  </a:cubicBezTo>
                  <a:cubicBezTo>
                    <a:pt x="2" y="22"/>
                    <a:pt x="1" y="25"/>
                    <a:pt x="1" y="28"/>
                  </a:cubicBezTo>
                  <a:cubicBezTo>
                    <a:pt x="1" y="29"/>
                    <a:pt x="1" y="29"/>
                    <a:pt x="1" y="29"/>
                  </a:cubicBezTo>
                  <a:cubicBezTo>
                    <a:pt x="0" y="32"/>
                    <a:pt x="0" y="36"/>
                    <a:pt x="0" y="40"/>
                  </a:cubicBezTo>
                  <a:cubicBezTo>
                    <a:pt x="0" y="44"/>
                    <a:pt x="1" y="49"/>
                    <a:pt x="3" y="52"/>
                  </a:cubicBezTo>
                  <a:cubicBezTo>
                    <a:pt x="8" y="58"/>
                    <a:pt x="14" y="59"/>
                    <a:pt x="19" y="59"/>
                  </a:cubicBezTo>
                  <a:cubicBezTo>
                    <a:pt x="19" y="59"/>
                    <a:pt x="19" y="59"/>
                    <a:pt x="19" y="59"/>
                  </a:cubicBezTo>
                  <a:cubicBezTo>
                    <a:pt x="20" y="59"/>
                    <a:pt x="20" y="59"/>
                    <a:pt x="20" y="59"/>
                  </a:cubicBezTo>
                  <a:cubicBezTo>
                    <a:pt x="21" y="59"/>
                    <a:pt x="21" y="59"/>
                    <a:pt x="21" y="59"/>
                  </a:cubicBezTo>
                  <a:cubicBezTo>
                    <a:pt x="23" y="59"/>
                    <a:pt x="25" y="59"/>
                    <a:pt x="26" y="58"/>
                  </a:cubicBezTo>
                  <a:cubicBezTo>
                    <a:pt x="33" y="56"/>
                    <a:pt x="38" y="50"/>
                    <a:pt x="41" y="44"/>
                  </a:cubicBezTo>
                  <a:cubicBezTo>
                    <a:pt x="43" y="39"/>
                    <a:pt x="43" y="31"/>
                    <a:pt x="43" y="23"/>
                  </a:cubicBezTo>
                  <a:cubicBezTo>
                    <a:pt x="43" y="22"/>
                    <a:pt x="43" y="22"/>
                    <a:pt x="43" y="22"/>
                  </a:cubicBezTo>
                  <a:cubicBezTo>
                    <a:pt x="43" y="17"/>
                    <a:pt x="42" y="13"/>
                    <a:pt x="40" y="9"/>
                  </a:cubicBezTo>
                  <a:cubicBezTo>
                    <a:pt x="39" y="7"/>
                    <a:pt x="38" y="5"/>
                    <a:pt x="36" y="4"/>
                  </a:cubicBezTo>
                  <a:cubicBezTo>
                    <a:pt x="33" y="1"/>
                    <a:pt x="29"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5" name="Freeform 766"/>
            <p:cNvSpPr>
              <a:spLocks noEditPoints="1"/>
            </p:cNvSpPr>
            <p:nvPr/>
          </p:nvSpPr>
          <p:spPr bwMode="auto">
            <a:xfrm>
              <a:off x="4740" y="1079"/>
              <a:ext cx="177" cy="276"/>
            </a:xfrm>
            <a:custGeom>
              <a:avLst/>
              <a:gdLst>
                <a:gd name="T0" fmla="*/ 13 w 75"/>
                <a:gd name="T1" fmla="*/ 109 h 117"/>
                <a:gd name="T2" fmla="*/ 13 w 75"/>
                <a:gd name="T3" fmla="*/ 108 h 117"/>
                <a:gd name="T4" fmla="*/ 14 w 75"/>
                <a:gd name="T5" fmla="*/ 111 h 117"/>
                <a:gd name="T6" fmla="*/ 8 w 75"/>
                <a:gd name="T7" fmla="*/ 106 h 117"/>
                <a:gd name="T8" fmla="*/ 13 w 75"/>
                <a:gd name="T9" fmla="*/ 100 h 117"/>
                <a:gd name="T10" fmla="*/ 6 w 75"/>
                <a:gd name="T11" fmla="*/ 104 h 117"/>
                <a:gd name="T12" fmla="*/ 5 w 75"/>
                <a:gd name="T13" fmla="*/ 103 h 117"/>
                <a:gd name="T14" fmla="*/ 9 w 75"/>
                <a:gd name="T15" fmla="*/ 97 h 117"/>
                <a:gd name="T16" fmla="*/ 4 w 75"/>
                <a:gd name="T17" fmla="*/ 97 h 117"/>
                <a:gd name="T18" fmla="*/ 4 w 75"/>
                <a:gd name="T19" fmla="*/ 93 h 117"/>
                <a:gd name="T20" fmla="*/ 4 w 75"/>
                <a:gd name="T21" fmla="*/ 97 h 117"/>
                <a:gd name="T22" fmla="*/ 18 w 75"/>
                <a:gd name="T23" fmla="*/ 102 h 117"/>
                <a:gd name="T24" fmla="*/ 71 w 75"/>
                <a:gd name="T25" fmla="*/ 21 h 117"/>
                <a:gd name="T26" fmla="*/ 18 w 75"/>
                <a:gd name="T27" fmla="*/ 110 h 117"/>
                <a:gd name="T28" fmla="*/ 5 w 75"/>
                <a:gd name="T29" fmla="*/ 89 h 117"/>
                <a:gd name="T30" fmla="*/ 61 w 75"/>
                <a:gd name="T31" fmla="*/ 4 h 117"/>
                <a:gd name="T32" fmla="*/ 71 w 75"/>
                <a:gd name="T33" fmla="*/ 10 h 117"/>
                <a:gd name="T34" fmla="*/ 60 w 75"/>
                <a:gd name="T35" fmla="*/ 0 h 117"/>
                <a:gd name="T36" fmla="*/ 30 w 75"/>
                <a:gd name="T37" fmla="*/ 46 h 117"/>
                <a:gd name="T38" fmla="*/ 1 w 75"/>
                <a:gd name="T39" fmla="*/ 88 h 117"/>
                <a:gd name="T40" fmla="*/ 1 w 75"/>
                <a:gd name="T41" fmla="*/ 88 h 117"/>
                <a:gd name="T42" fmla="*/ 0 w 75"/>
                <a:gd name="T43" fmla="*/ 89 h 117"/>
                <a:gd name="T44" fmla="*/ 1 w 75"/>
                <a:gd name="T45" fmla="*/ 95 h 117"/>
                <a:gd name="T46" fmla="*/ 1 w 75"/>
                <a:gd name="T47" fmla="*/ 104 h 117"/>
                <a:gd name="T48" fmla="*/ 2 w 75"/>
                <a:gd name="T49" fmla="*/ 106 h 117"/>
                <a:gd name="T50" fmla="*/ 15 w 75"/>
                <a:gd name="T51" fmla="*/ 117 h 117"/>
                <a:gd name="T52" fmla="*/ 16 w 75"/>
                <a:gd name="T53" fmla="*/ 117 h 117"/>
                <a:gd name="T54" fmla="*/ 16 w 75"/>
                <a:gd name="T55" fmla="*/ 117 h 117"/>
                <a:gd name="T56" fmla="*/ 17 w 75"/>
                <a:gd name="T57" fmla="*/ 117 h 117"/>
                <a:gd name="T58" fmla="*/ 18 w 75"/>
                <a:gd name="T59" fmla="*/ 117 h 117"/>
                <a:gd name="T60" fmla="*/ 18 w 75"/>
                <a:gd name="T61" fmla="*/ 117 h 117"/>
                <a:gd name="T62" fmla="*/ 75 w 75"/>
                <a:gd name="T63" fmla="*/ 25 h 117"/>
                <a:gd name="T64" fmla="*/ 75 w 75"/>
                <a:gd name="T65" fmla="*/ 21 h 117"/>
                <a:gd name="T66" fmla="*/ 75 w 75"/>
                <a:gd name="T67" fmla="*/ 10 h 117"/>
                <a:gd name="T68" fmla="*/ 75 w 75"/>
                <a:gd name="T69" fmla="*/ 9 h 117"/>
                <a:gd name="T70" fmla="*/ 74 w 75"/>
                <a:gd name="T71" fmla="*/ 9 h 117"/>
                <a:gd name="T72" fmla="*/ 74 w 75"/>
                <a:gd name="T73" fmla="*/ 8 h 117"/>
                <a:gd name="T74" fmla="*/ 60 w 75"/>
                <a:gd name="T7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117">
                  <a:moveTo>
                    <a:pt x="14" y="111"/>
                  </a:moveTo>
                  <a:cubicBezTo>
                    <a:pt x="14" y="111"/>
                    <a:pt x="13" y="110"/>
                    <a:pt x="13" y="109"/>
                  </a:cubicBezTo>
                  <a:cubicBezTo>
                    <a:pt x="13" y="109"/>
                    <a:pt x="13" y="109"/>
                    <a:pt x="13" y="109"/>
                  </a:cubicBezTo>
                  <a:cubicBezTo>
                    <a:pt x="13" y="109"/>
                    <a:pt x="13" y="109"/>
                    <a:pt x="13" y="108"/>
                  </a:cubicBezTo>
                  <a:cubicBezTo>
                    <a:pt x="13" y="107"/>
                    <a:pt x="14" y="105"/>
                    <a:pt x="15" y="103"/>
                  </a:cubicBezTo>
                  <a:cubicBezTo>
                    <a:pt x="15" y="106"/>
                    <a:pt x="14" y="108"/>
                    <a:pt x="14" y="111"/>
                  </a:cubicBezTo>
                  <a:moveTo>
                    <a:pt x="10" y="107"/>
                  </a:moveTo>
                  <a:cubicBezTo>
                    <a:pt x="10" y="107"/>
                    <a:pt x="9" y="106"/>
                    <a:pt x="8" y="106"/>
                  </a:cubicBezTo>
                  <a:cubicBezTo>
                    <a:pt x="9" y="103"/>
                    <a:pt x="10" y="101"/>
                    <a:pt x="11" y="99"/>
                  </a:cubicBezTo>
                  <a:cubicBezTo>
                    <a:pt x="12" y="99"/>
                    <a:pt x="12" y="100"/>
                    <a:pt x="13" y="100"/>
                  </a:cubicBezTo>
                  <a:cubicBezTo>
                    <a:pt x="12" y="103"/>
                    <a:pt x="11" y="105"/>
                    <a:pt x="10" y="107"/>
                  </a:cubicBezTo>
                  <a:moveTo>
                    <a:pt x="6" y="104"/>
                  </a:moveTo>
                  <a:cubicBezTo>
                    <a:pt x="5" y="104"/>
                    <a:pt x="5" y="103"/>
                    <a:pt x="5" y="103"/>
                  </a:cubicBezTo>
                  <a:cubicBezTo>
                    <a:pt x="5" y="103"/>
                    <a:pt x="5" y="103"/>
                    <a:pt x="5" y="103"/>
                  </a:cubicBezTo>
                  <a:cubicBezTo>
                    <a:pt x="6" y="100"/>
                    <a:pt x="7" y="98"/>
                    <a:pt x="8" y="96"/>
                  </a:cubicBezTo>
                  <a:cubicBezTo>
                    <a:pt x="8" y="96"/>
                    <a:pt x="9" y="97"/>
                    <a:pt x="9" y="97"/>
                  </a:cubicBezTo>
                  <a:cubicBezTo>
                    <a:pt x="8" y="99"/>
                    <a:pt x="7" y="102"/>
                    <a:pt x="6" y="104"/>
                  </a:cubicBezTo>
                  <a:moveTo>
                    <a:pt x="4" y="97"/>
                  </a:moveTo>
                  <a:cubicBezTo>
                    <a:pt x="4" y="96"/>
                    <a:pt x="4" y="96"/>
                    <a:pt x="4" y="95"/>
                  </a:cubicBezTo>
                  <a:cubicBezTo>
                    <a:pt x="4" y="94"/>
                    <a:pt x="4" y="94"/>
                    <a:pt x="4" y="93"/>
                  </a:cubicBezTo>
                  <a:cubicBezTo>
                    <a:pt x="5" y="93"/>
                    <a:pt x="5" y="94"/>
                    <a:pt x="6" y="94"/>
                  </a:cubicBezTo>
                  <a:cubicBezTo>
                    <a:pt x="5" y="95"/>
                    <a:pt x="5" y="96"/>
                    <a:pt x="4" y="97"/>
                  </a:cubicBezTo>
                  <a:moveTo>
                    <a:pt x="18" y="110"/>
                  </a:moveTo>
                  <a:cubicBezTo>
                    <a:pt x="18" y="107"/>
                    <a:pt x="18" y="104"/>
                    <a:pt x="18" y="102"/>
                  </a:cubicBezTo>
                  <a:cubicBezTo>
                    <a:pt x="36" y="75"/>
                    <a:pt x="55" y="44"/>
                    <a:pt x="71" y="16"/>
                  </a:cubicBezTo>
                  <a:cubicBezTo>
                    <a:pt x="71" y="18"/>
                    <a:pt x="71" y="19"/>
                    <a:pt x="71" y="21"/>
                  </a:cubicBezTo>
                  <a:cubicBezTo>
                    <a:pt x="71" y="22"/>
                    <a:pt x="71" y="23"/>
                    <a:pt x="71" y="24"/>
                  </a:cubicBezTo>
                  <a:cubicBezTo>
                    <a:pt x="55" y="51"/>
                    <a:pt x="36" y="82"/>
                    <a:pt x="18" y="110"/>
                  </a:cubicBezTo>
                  <a:moveTo>
                    <a:pt x="16" y="98"/>
                  </a:moveTo>
                  <a:cubicBezTo>
                    <a:pt x="13" y="95"/>
                    <a:pt x="9" y="92"/>
                    <a:pt x="5" y="89"/>
                  </a:cubicBezTo>
                  <a:cubicBezTo>
                    <a:pt x="16" y="76"/>
                    <a:pt x="25" y="62"/>
                    <a:pt x="33" y="48"/>
                  </a:cubicBezTo>
                  <a:cubicBezTo>
                    <a:pt x="42" y="34"/>
                    <a:pt x="52" y="19"/>
                    <a:pt x="61" y="4"/>
                  </a:cubicBezTo>
                  <a:cubicBezTo>
                    <a:pt x="63" y="5"/>
                    <a:pt x="64" y="5"/>
                    <a:pt x="65" y="6"/>
                  </a:cubicBezTo>
                  <a:cubicBezTo>
                    <a:pt x="67" y="7"/>
                    <a:pt x="68" y="9"/>
                    <a:pt x="71" y="10"/>
                  </a:cubicBezTo>
                  <a:cubicBezTo>
                    <a:pt x="54" y="39"/>
                    <a:pt x="34" y="71"/>
                    <a:pt x="16" y="98"/>
                  </a:cubicBezTo>
                  <a:moveTo>
                    <a:pt x="60" y="0"/>
                  </a:moveTo>
                  <a:cubicBezTo>
                    <a:pt x="59" y="0"/>
                    <a:pt x="59" y="1"/>
                    <a:pt x="58" y="1"/>
                  </a:cubicBezTo>
                  <a:cubicBezTo>
                    <a:pt x="49" y="16"/>
                    <a:pt x="40" y="31"/>
                    <a:pt x="30" y="46"/>
                  </a:cubicBezTo>
                  <a:cubicBezTo>
                    <a:pt x="21" y="61"/>
                    <a:pt x="12" y="75"/>
                    <a:pt x="1" y="87"/>
                  </a:cubicBezTo>
                  <a:cubicBezTo>
                    <a:pt x="1" y="88"/>
                    <a:pt x="1" y="88"/>
                    <a:pt x="1" y="88"/>
                  </a:cubicBezTo>
                  <a:cubicBezTo>
                    <a:pt x="1" y="88"/>
                    <a:pt x="1" y="88"/>
                    <a:pt x="1" y="88"/>
                  </a:cubicBezTo>
                  <a:cubicBezTo>
                    <a:pt x="1" y="88"/>
                    <a:pt x="1" y="88"/>
                    <a:pt x="1" y="88"/>
                  </a:cubicBezTo>
                  <a:cubicBezTo>
                    <a:pt x="1" y="88"/>
                    <a:pt x="1" y="88"/>
                    <a:pt x="1" y="88"/>
                  </a:cubicBezTo>
                  <a:cubicBezTo>
                    <a:pt x="0" y="89"/>
                    <a:pt x="0" y="89"/>
                    <a:pt x="0" y="89"/>
                  </a:cubicBezTo>
                  <a:cubicBezTo>
                    <a:pt x="0" y="89"/>
                    <a:pt x="0" y="89"/>
                    <a:pt x="0" y="89"/>
                  </a:cubicBezTo>
                  <a:cubicBezTo>
                    <a:pt x="1" y="91"/>
                    <a:pt x="1" y="93"/>
                    <a:pt x="1" y="95"/>
                  </a:cubicBezTo>
                  <a:cubicBezTo>
                    <a:pt x="1" y="97"/>
                    <a:pt x="1" y="99"/>
                    <a:pt x="0" y="103"/>
                  </a:cubicBezTo>
                  <a:cubicBezTo>
                    <a:pt x="0" y="104"/>
                    <a:pt x="1" y="104"/>
                    <a:pt x="1" y="104"/>
                  </a:cubicBezTo>
                  <a:cubicBezTo>
                    <a:pt x="1" y="105"/>
                    <a:pt x="1" y="105"/>
                    <a:pt x="1" y="106"/>
                  </a:cubicBezTo>
                  <a:cubicBezTo>
                    <a:pt x="2" y="106"/>
                    <a:pt x="2" y="106"/>
                    <a:pt x="2" y="106"/>
                  </a:cubicBezTo>
                  <a:cubicBezTo>
                    <a:pt x="7" y="109"/>
                    <a:pt x="11" y="113"/>
                    <a:pt x="15" y="117"/>
                  </a:cubicBezTo>
                  <a:cubicBezTo>
                    <a:pt x="15" y="117"/>
                    <a:pt x="15" y="117"/>
                    <a:pt x="15" y="117"/>
                  </a:cubicBezTo>
                  <a:cubicBezTo>
                    <a:pt x="15" y="117"/>
                    <a:pt x="15" y="117"/>
                    <a:pt x="15" y="117"/>
                  </a:cubicBezTo>
                  <a:cubicBezTo>
                    <a:pt x="16" y="117"/>
                    <a:pt x="16" y="117"/>
                    <a:pt x="16" y="117"/>
                  </a:cubicBezTo>
                  <a:cubicBezTo>
                    <a:pt x="16" y="117"/>
                    <a:pt x="16" y="117"/>
                    <a:pt x="16" y="117"/>
                  </a:cubicBezTo>
                  <a:cubicBezTo>
                    <a:pt x="16" y="117"/>
                    <a:pt x="16" y="117"/>
                    <a:pt x="16" y="117"/>
                  </a:cubicBezTo>
                  <a:cubicBezTo>
                    <a:pt x="17" y="117"/>
                    <a:pt x="17" y="117"/>
                    <a:pt x="17" y="117"/>
                  </a:cubicBezTo>
                  <a:cubicBezTo>
                    <a:pt x="17" y="117"/>
                    <a:pt x="17" y="117"/>
                    <a:pt x="17" y="117"/>
                  </a:cubicBezTo>
                  <a:cubicBezTo>
                    <a:pt x="17" y="117"/>
                    <a:pt x="17" y="117"/>
                    <a:pt x="17" y="117"/>
                  </a:cubicBezTo>
                  <a:cubicBezTo>
                    <a:pt x="18" y="117"/>
                    <a:pt x="18" y="117"/>
                    <a:pt x="18" y="117"/>
                  </a:cubicBezTo>
                  <a:cubicBezTo>
                    <a:pt x="18" y="117"/>
                    <a:pt x="18" y="117"/>
                    <a:pt x="18" y="117"/>
                  </a:cubicBezTo>
                  <a:cubicBezTo>
                    <a:pt x="18" y="117"/>
                    <a:pt x="18" y="117"/>
                    <a:pt x="18" y="117"/>
                  </a:cubicBezTo>
                  <a:cubicBezTo>
                    <a:pt x="18" y="116"/>
                    <a:pt x="18" y="116"/>
                    <a:pt x="18" y="116"/>
                  </a:cubicBezTo>
                  <a:cubicBezTo>
                    <a:pt x="36" y="88"/>
                    <a:pt x="58" y="55"/>
                    <a:pt x="75" y="25"/>
                  </a:cubicBezTo>
                  <a:cubicBezTo>
                    <a:pt x="75" y="25"/>
                    <a:pt x="75" y="24"/>
                    <a:pt x="75" y="24"/>
                  </a:cubicBezTo>
                  <a:cubicBezTo>
                    <a:pt x="75" y="23"/>
                    <a:pt x="75" y="22"/>
                    <a:pt x="75" y="21"/>
                  </a:cubicBezTo>
                  <a:cubicBezTo>
                    <a:pt x="75" y="19"/>
                    <a:pt x="75" y="17"/>
                    <a:pt x="75" y="13"/>
                  </a:cubicBezTo>
                  <a:cubicBezTo>
                    <a:pt x="75" y="12"/>
                    <a:pt x="75" y="11"/>
                    <a:pt x="75" y="10"/>
                  </a:cubicBezTo>
                  <a:cubicBezTo>
                    <a:pt x="75" y="9"/>
                    <a:pt x="75" y="9"/>
                    <a:pt x="75" y="9"/>
                  </a:cubicBezTo>
                  <a:cubicBezTo>
                    <a:pt x="75" y="9"/>
                    <a:pt x="75" y="9"/>
                    <a:pt x="75" y="9"/>
                  </a:cubicBezTo>
                  <a:cubicBezTo>
                    <a:pt x="75" y="9"/>
                    <a:pt x="75" y="9"/>
                    <a:pt x="75" y="9"/>
                  </a:cubicBezTo>
                  <a:cubicBezTo>
                    <a:pt x="74" y="9"/>
                    <a:pt x="74" y="9"/>
                    <a:pt x="74" y="9"/>
                  </a:cubicBezTo>
                  <a:cubicBezTo>
                    <a:pt x="74" y="8"/>
                    <a:pt x="74" y="8"/>
                    <a:pt x="74" y="8"/>
                  </a:cubicBezTo>
                  <a:cubicBezTo>
                    <a:pt x="74" y="8"/>
                    <a:pt x="74" y="8"/>
                    <a:pt x="74" y="8"/>
                  </a:cubicBezTo>
                  <a:cubicBezTo>
                    <a:pt x="71" y="6"/>
                    <a:pt x="69" y="5"/>
                    <a:pt x="67" y="4"/>
                  </a:cubicBezTo>
                  <a:cubicBezTo>
                    <a:pt x="65" y="2"/>
                    <a:pt x="63" y="1"/>
                    <a:pt x="60" y="0"/>
                  </a:cubicBezTo>
                  <a:cubicBezTo>
                    <a:pt x="60" y="0"/>
                    <a:pt x="60"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6" name="Freeform 767"/>
            <p:cNvSpPr>
              <a:spLocks noEditPoints="1"/>
            </p:cNvSpPr>
            <p:nvPr/>
          </p:nvSpPr>
          <p:spPr bwMode="auto">
            <a:xfrm>
              <a:off x="5213" y="3119"/>
              <a:ext cx="339" cy="440"/>
            </a:xfrm>
            <a:custGeom>
              <a:avLst/>
              <a:gdLst>
                <a:gd name="T0" fmla="*/ 68 w 143"/>
                <a:gd name="T1" fmla="*/ 164 h 186"/>
                <a:gd name="T2" fmla="*/ 55 w 143"/>
                <a:gd name="T3" fmla="*/ 181 h 186"/>
                <a:gd name="T4" fmla="*/ 66 w 143"/>
                <a:gd name="T5" fmla="*/ 179 h 186"/>
                <a:gd name="T6" fmla="*/ 33 w 143"/>
                <a:gd name="T7" fmla="*/ 182 h 186"/>
                <a:gd name="T8" fmla="*/ 38 w 143"/>
                <a:gd name="T9" fmla="*/ 181 h 186"/>
                <a:gd name="T10" fmla="*/ 70 w 143"/>
                <a:gd name="T11" fmla="*/ 180 h 186"/>
                <a:gd name="T12" fmla="*/ 77 w 143"/>
                <a:gd name="T13" fmla="*/ 178 h 186"/>
                <a:gd name="T14" fmla="*/ 21 w 143"/>
                <a:gd name="T15" fmla="*/ 181 h 186"/>
                <a:gd name="T16" fmla="*/ 47 w 143"/>
                <a:gd name="T17" fmla="*/ 162 h 186"/>
                <a:gd name="T18" fmla="*/ 109 w 143"/>
                <a:gd name="T19" fmla="*/ 160 h 186"/>
                <a:gd name="T20" fmla="*/ 99 w 143"/>
                <a:gd name="T21" fmla="*/ 160 h 186"/>
                <a:gd name="T22" fmla="*/ 88 w 143"/>
                <a:gd name="T23" fmla="*/ 177 h 186"/>
                <a:gd name="T24" fmla="*/ 5 w 143"/>
                <a:gd name="T25" fmla="*/ 179 h 186"/>
                <a:gd name="T26" fmla="*/ 21 w 143"/>
                <a:gd name="T27" fmla="*/ 156 h 186"/>
                <a:gd name="T28" fmla="*/ 10 w 143"/>
                <a:gd name="T29" fmla="*/ 180 h 186"/>
                <a:gd name="T30" fmla="*/ 24 w 143"/>
                <a:gd name="T31" fmla="*/ 139 h 186"/>
                <a:gd name="T32" fmla="*/ 20 w 143"/>
                <a:gd name="T33" fmla="*/ 151 h 186"/>
                <a:gd name="T34" fmla="*/ 16 w 143"/>
                <a:gd name="T35" fmla="*/ 155 h 186"/>
                <a:gd name="T36" fmla="*/ 30 w 143"/>
                <a:gd name="T37" fmla="*/ 133 h 186"/>
                <a:gd name="T38" fmla="*/ 31 w 143"/>
                <a:gd name="T39" fmla="*/ 124 h 186"/>
                <a:gd name="T40" fmla="*/ 35 w 143"/>
                <a:gd name="T41" fmla="*/ 123 h 186"/>
                <a:gd name="T42" fmla="*/ 68 w 143"/>
                <a:gd name="T43" fmla="*/ 113 h 186"/>
                <a:gd name="T44" fmla="*/ 73 w 143"/>
                <a:gd name="T45" fmla="*/ 112 h 186"/>
                <a:gd name="T46" fmla="*/ 35 w 143"/>
                <a:gd name="T47" fmla="*/ 114 h 186"/>
                <a:gd name="T48" fmla="*/ 76 w 143"/>
                <a:gd name="T49" fmla="*/ 104 h 186"/>
                <a:gd name="T50" fmla="*/ 76 w 143"/>
                <a:gd name="T51" fmla="*/ 104 h 186"/>
                <a:gd name="T52" fmla="*/ 92 w 143"/>
                <a:gd name="T53" fmla="*/ 89 h 186"/>
                <a:gd name="T54" fmla="*/ 95 w 143"/>
                <a:gd name="T55" fmla="*/ 74 h 186"/>
                <a:gd name="T56" fmla="*/ 93 w 143"/>
                <a:gd name="T57" fmla="*/ 79 h 186"/>
                <a:gd name="T58" fmla="*/ 106 w 143"/>
                <a:gd name="T59" fmla="*/ 61 h 186"/>
                <a:gd name="T60" fmla="*/ 103 w 143"/>
                <a:gd name="T61" fmla="*/ 53 h 186"/>
                <a:gd name="T62" fmla="*/ 106 w 143"/>
                <a:gd name="T63" fmla="*/ 58 h 186"/>
                <a:gd name="T64" fmla="*/ 110 w 143"/>
                <a:gd name="T65" fmla="*/ 40 h 186"/>
                <a:gd name="T66" fmla="*/ 105 w 143"/>
                <a:gd name="T67" fmla="*/ 33 h 186"/>
                <a:gd name="T68" fmla="*/ 105 w 143"/>
                <a:gd name="T69" fmla="*/ 30 h 186"/>
                <a:gd name="T70" fmla="*/ 105 w 143"/>
                <a:gd name="T71" fmla="*/ 30 h 186"/>
                <a:gd name="T72" fmla="*/ 110 w 143"/>
                <a:gd name="T73" fmla="*/ 21 h 186"/>
                <a:gd name="T74" fmla="*/ 104 w 143"/>
                <a:gd name="T75" fmla="*/ 17 h 186"/>
                <a:gd name="T76" fmla="*/ 110 w 143"/>
                <a:gd name="T77" fmla="*/ 15 h 186"/>
                <a:gd name="T78" fmla="*/ 114 w 143"/>
                <a:gd name="T79" fmla="*/ 29 h 186"/>
                <a:gd name="T80" fmla="*/ 139 w 143"/>
                <a:gd name="T81" fmla="*/ 53 h 186"/>
                <a:gd name="T82" fmla="*/ 112 w 143"/>
                <a:gd name="T83" fmla="*/ 151 h 186"/>
                <a:gd name="T84" fmla="*/ 37 w 143"/>
                <a:gd name="T85" fmla="*/ 127 h 186"/>
                <a:gd name="T86" fmla="*/ 63 w 143"/>
                <a:gd name="T87" fmla="*/ 115 h 186"/>
                <a:gd name="T88" fmla="*/ 66 w 143"/>
                <a:gd name="T89" fmla="*/ 116 h 186"/>
                <a:gd name="T90" fmla="*/ 109 w 143"/>
                <a:gd name="T91" fmla="*/ 0 h 186"/>
                <a:gd name="T92" fmla="*/ 103 w 143"/>
                <a:gd name="T93" fmla="*/ 7 h 186"/>
                <a:gd name="T94" fmla="*/ 99 w 143"/>
                <a:gd name="T95" fmla="*/ 12 h 186"/>
                <a:gd name="T96" fmla="*/ 101 w 143"/>
                <a:gd name="T97" fmla="*/ 25 h 186"/>
                <a:gd name="T98" fmla="*/ 64 w 143"/>
                <a:gd name="T99" fmla="*/ 110 h 186"/>
                <a:gd name="T100" fmla="*/ 45 w 143"/>
                <a:gd name="T101" fmla="*/ 96 h 186"/>
                <a:gd name="T102" fmla="*/ 43 w 143"/>
                <a:gd name="T103" fmla="*/ 97 h 186"/>
                <a:gd name="T104" fmla="*/ 14 w 143"/>
                <a:gd name="T105" fmla="*/ 150 h 186"/>
                <a:gd name="T106" fmla="*/ 3 w 143"/>
                <a:gd name="T107" fmla="*/ 172 h 186"/>
                <a:gd name="T108" fmla="*/ 1 w 143"/>
                <a:gd name="T109" fmla="*/ 178 h 186"/>
                <a:gd name="T110" fmla="*/ 1 w 143"/>
                <a:gd name="T111" fmla="*/ 181 h 186"/>
                <a:gd name="T112" fmla="*/ 23 w 143"/>
                <a:gd name="T113" fmla="*/ 185 h 186"/>
                <a:gd name="T114" fmla="*/ 35 w 143"/>
                <a:gd name="T115" fmla="*/ 186 h 186"/>
                <a:gd name="T116" fmla="*/ 100 w 143"/>
                <a:gd name="T117" fmla="*/ 177 h 186"/>
                <a:gd name="T118" fmla="*/ 117 w 143"/>
                <a:gd name="T119" fmla="*/ 149 h 186"/>
                <a:gd name="T120" fmla="*/ 134 w 143"/>
                <a:gd name="T121" fmla="*/ 5 h 186"/>
                <a:gd name="T122" fmla="*/ 111 w 143"/>
                <a:gd name="T1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 h="186">
                  <a:moveTo>
                    <a:pt x="42" y="182"/>
                  </a:moveTo>
                  <a:cubicBezTo>
                    <a:pt x="48" y="176"/>
                    <a:pt x="53" y="170"/>
                    <a:pt x="59" y="165"/>
                  </a:cubicBezTo>
                  <a:cubicBezTo>
                    <a:pt x="60" y="164"/>
                    <a:pt x="60" y="164"/>
                    <a:pt x="60" y="163"/>
                  </a:cubicBezTo>
                  <a:cubicBezTo>
                    <a:pt x="63" y="164"/>
                    <a:pt x="65" y="164"/>
                    <a:pt x="68" y="164"/>
                  </a:cubicBezTo>
                  <a:cubicBezTo>
                    <a:pt x="63" y="169"/>
                    <a:pt x="58" y="174"/>
                    <a:pt x="52" y="179"/>
                  </a:cubicBezTo>
                  <a:cubicBezTo>
                    <a:pt x="52" y="180"/>
                    <a:pt x="52" y="180"/>
                    <a:pt x="52" y="181"/>
                  </a:cubicBezTo>
                  <a:cubicBezTo>
                    <a:pt x="49" y="181"/>
                    <a:pt x="45" y="181"/>
                    <a:pt x="42" y="182"/>
                  </a:cubicBezTo>
                  <a:moveTo>
                    <a:pt x="55" y="181"/>
                  </a:moveTo>
                  <a:cubicBezTo>
                    <a:pt x="60" y="175"/>
                    <a:pt x="66" y="170"/>
                    <a:pt x="72" y="165"/>
                  </a:cubicBezTo>
                  <a:cubicBezTo>
                    <a:pt x="72" y="164"/>
                    <a:pt x="72" y="164"/>
                    <a:pt x="72" y="164"/>
                  </a:cubicBezTo>
                  <a:cubicBezTo>
                    <a:pt x="75" y="164"/>
                    <a:pt x="78" y="164"/>
                    <a:pt x="81" y="163"/>
                  </a:cubicBezTo>
                  <a:cubicBezTo>
                    <a:pt x="76" y="169"/>
                    <a:pt x="71" y="174"/>
                    <a:pt x="66" y="179"/>
                  </a:cubicBezTo>
                  <a:cubicBezTo>
                    <a:pt x="65" y="180"/>
                    <a:pt x="65" y="180"/>
                    <a:pt x="65" y="180"/>
                  </a:cubicBezTo>
                  <a:cubicBezTo>
                    <a:pt x="62" y="180"/>
                    <a:pt x="58" y="181"/>
                    <a:pt x="55" y="181"/>
                  </a:cubicBezTo>
                  <a:moveTo>
                    <a:pt x="33" y="182"/>
                  </a:moveTo>
                  <a:cubicBezTo>
                    <a:pt x="33" y="182"/>
                    <a:pt x="33" y="182"/>
                    <a:pt x="33" y="182"/>
                  </a:cubicBezTo>
                  <a:cubicBezTo>
                    <a:pt x="31" y="182"/>
                    <a:pt x="30" y="182"/>
                    <a:pt x="29" y="182"/>
                  </a:cubicBezTo>
                  <a:cubicBezTo>
                    <a:pt x="36" y="175"/>
                    <a:pt x="44" y="169"/>
                    <a:pt x="51" y="163"/>
                  </a:cubicBezTo>
                  <a:cubicBezTo>
                    <a:pt x="53" y="163"/>
                    <a:pt x="55" y="163"/>
                    <a:pt x="57" y="163"/>
                  </a:cubicBezTo>
                  <a:cubicBezTo>
                    <a:pt x="50" y="169"/>
                    <a:pt x="44" y="175"/>
                    <a:pt x="38" y="181"/>
                  </a:cubicBezTo>
                  <a:cubicBezTo>
                    <a:pt x="38" y="181"/>
                    <a:pt x="38" y="181"/>
                    <a:pt x="37" y="181"/>
                  </a:cubicBezTo>
                  <a:cubicBezTo>
                    <a:pt x="37" y="181"/>
                    <a:pt x="37" y="181"/>
                    <a:pt x="36" y="182"/>
                  </a:cubicBezTo>
                  <a:cubicBezTo>
                    <a:pt x="35" y="182"/>
                    <a:pt x="34" y="182"/>
                    <a:pt x="33" y="182"/>
                  </a:cubicBezTo>
                  <a:moveTo>
                    <a:pt x="70" y="180"/>
                  </a:moveTo>
                  <a:cubicBezTo>
                    <a:pt x="75" y="174"/>
                    <a:pt x="80" y="169"/>
                    <a:pt x="86" y="163"/>
                  </a:cubicBezTo>
                  <a:cubicBezTo>
                    <a:pt x="86" y="163"/>
                    <a:pt x="86" y="163"/>
                    <a:pt x="86" y="163"/>
                  </a:cubicBezTo>
                  <a:cubicBezTo>
                    <a:pt x="89" y="162"/>
                    <a:pt x="91" y="162"/>
                    <a:pt x="94" y="161"/>
                  </a:cubicBezTo>
                  <a:cubicBezTo>
                    <a:pt x="88" y="167"/>
                    <a:pt x="83" y="173"/>
                    <a:pt x="77" y="178"/>
                  </a:cubicBezTo>
                  <a:cubicBezTo>
                    <a:pt x="77" y="179"/>
                    <a:pt x="77" y="179"/>
                    <a:pt x="77" y="179"/>
                  </a:cubicBezTo>
                  <a:cubicBezTo>
                    <a:pt x="74" y="179"/>
                    <a:pt x="72" y="179"/>
                    <a:pt x="70" y="180"/>
                  </a:cubicBezTo>
                  <a:moveTo>
                    <a:pt x="24" y="181"/>
                  </a:moveTo>
                  <a:cubicBezTo>
                    <a:pt x="23" y="181"/>
                    <a:pt x="22" y="181"/>
                    <a:pt x="21" y="181"/>
                  </a:cubicBezTo>
                  <a:cubicBezTo>
                    <a:pt x="19" y="181"/>
                    <a:pt x="16" y="181"/>
                    <a:pt x="14" y="181"/>
                  </a:cubicBezTo>
                  <a:cubicBezTo>
                    <a:pt x="19" y="176"/>
                    <a:pt x="32" y="166"/>
                    <a:pt x="38" y="161"/>
                  </a:cubicBezTo>
                  <a:cubicBezTo>
                    <a:pt x="39" y="160"/>
                    <a:pt x="39" y="160"/>
                    <a:pt x="39" y="160"/>
                  </a:cubicBezTo>
                  <a:cubicBezTo>
                    <a:pt x="42" y="161"/>
                    <a:pt x="45" y="162"/>
                    <a:pt x="47" y="162"/>
                  </a:cubicBezTo>
                  <a:cubicBezTo>
                    <a:pt x="40" y="169"/>
                    <a:pt x="32" y="175"/>
                    <a:pt x="24" y="181"/>
                  </a:cubicBezTo>
                  <a:moveTo>
                    <a:pt x="92" y="176"/>
                  </a:moveTo>
                  <a:cubicBezTo>
                    <a:pt x="97" y="171"/>
                    <a:pt x="102" y="166"/>
                    <a:pt x="108" y="161"/>
                  </a:cubicBezTo>
                  <a:cubicBezTo>
                    <a:pt x="108" y="160"/>
                    <a:pt x="108" y="160"/>
                    <a:pt x="109" y="160"/>
                  </a:cubicBezTo>
                  <a:cubicBezTo>
                    <a:pt x="105" y="164"/>
                    <a:pt x="102" y="169"/>
                    <a:pt x="99" y="174"/>
                  </a:cubicBezTo>
                  <a:cubicBezTo>
                    <a:pt x="97" y="174"/>
                    <a:pt x="94" y="175"/>
                    <a:pt x="92" y="176"/>
                  </a:cubicBezTo>
                  <a:moveTo>
                    <a:pt x="82" y="178"/>
                  </a:moveTo>
                  <a:cubicBezTo>
                    <a:pt x="88" y="172"/>
                    <a:pt x="94" y="166"/>
                    <a:pt x="99" y="160"/>
                  </a:cubicBezTo>
                  <a:cubicBezTo>
                    <a:pt x="102" y="159"/>
                    <a:pt x="105" y="158"/>
                    <a:pt x="107" y="157"/>
                  </a:cubicBezTo>
                  <a:cubicBezTo>
                    <a:pt x="107" y="158"/>
                    <a:pt x="106" y="158"/>
                    <a:pt x="106" y="159"/>
                  </a:cubicBezTo>
                  <a:cubicBezTo>
                    <a:pt x="100" y="164"/>
                    <a:pt x="94" y="170"/>
                    <a:pt x="88" y="175"/>
                  </a:cubicBezTo>
                  <a:cubicBezTo>
                    <a:pt x="88" y="176"/>
                    <a:pt x="88" y="176"/>
                    <a:pt x="88" y="177"/>
                  </a:cubicBezTo>
                  <a:cubicBezTo>
                    <a:pt x="86" y="177"/>
                    <a:pt x="84" y="177"/>
                    <a:pt x="82" y="178"/>
                  </a:cubicBezTo>
                  <a:moveTo>
                    <a:pt x="10" y="180"/>
                  </a:moveTo>
                  <a:cubicBezTo>
                    <a:pt x="8" y="180"/>
                    <a:pt x="7" y="179"/>
                    <a:pt x="5" y="179"/>
                  </a:cubicBezTo>
                  <a:cubicBezTo>
                    <a:pt x="5" y="179"/>
                    <a:pt x="5" y="179"/>
                    <a:pt x="5" y="179"/>
                  </a:cubicBezTo>
                  <a:cubicBezTo>
                    <a:pt x="8" y="175"/>
                    <a:pt x="10" y="172"/>
                    <a:pt x="13" y="168"/>
                  </a:cubicBezTo>
                  <a:cubicBezTo>
                    <a:pt x="15" y="163"/>
                    <a:pt x="18" y="159"/>
                    <a:pt x="20" y="156"/>
                  </a:cubicBezTo>
                  <a:cubicBezTo>
                    <a:pt x="21" y="156"/>
                    <a:pt x="21" y="156"/>
                    <a:pt x="21" y="156"/>
                  </a:cubicBezTo>
                  <a:cubicBezTo>
                    <a:pt x="21" y="156"/>
                    <a:pt x="21" y="156"/>
                    <a:pt x="21" y="156"/>
                  </a:cubicBezTo>
                  <a:cubicBezTo>
                    <a:pt x="25" y="157"/>
                    <a:pt x="30" y="159"/>
                    <a:pt x="35" y="160"/>
                  </a:cubicBezTo>
                  <a:cubicBezTo>
                    <a:pt x="31" y="163"/>
                    <a:pt x="25" y="168"/>
                    <a:pt x="20" y="172"/>
                  </a:cubicBezTo>
                  <a:cubicBezTo>
                    <a:pt x="17" y="174"/>
                    <a:pt x="14" y="176"/>
                    <a:pt x="12" y="178"/>
                  </a:cubicBezTo>
                  <a:cubicBezTo>
                    <a:pt x="12" y="179"/>
                    <a:pt x="11" y="179"/>
                    <a:pt x="10" y="180"/>
                  </a:cubicBezTo>
                  <a:cubicBezTo>
                    <a:pt x="10" y="180"/>
                    <a:pt x="10" y="180"/>
                    <a:pt x="10" y="180"/>
                  </a:cubicBezTo>
                  <a:moveTo>
                    <a:pt x="16" y="155"/>
                  </a:moveTo>
                  <a:cubicBezTo>
                    <a:pt x="18" y="151"/>
                    <a:pt x="20" y="146"/>
                    <a:pt x="23" y="141"/>
                  </a:cubicBezTo>
                  <a:cubicBezTo>
                    <a:pt x="23" y="140"/>
                    <a:pt x="24" y="139"/>
                    <a:pt x="24" y="139"/>
                  </a:cubicBezTo>
                  <a:cubicBezTo>
                    <a:pt x="25" y="138"/>
                    <a:pt x="26" y="137"/>
                    <a:pt x="28" y="136"/>
                  </a:cubicBezTo>
                  <a:cubicBezTo>
                    <a:pt x="27" y="137"/>
                    <a:pt x="27" y="138"/>
                    <a:pt x="27" y="138"/>
                  </a:cubicBezTo>
                  <a:cubicBezTo>
                    <a:pt x="25" y="142"/>
                    <a:pt x="23" y="145"/>
                    <a:pt x="21" y="148"/>
                  </a:cubicBezTo>
                  <a:cubicBezTo>
                    <a:pt x="21" y="149"/>
                    <a:pt x="20" y="150"/>
                    <a:pt x="20" y="151"/>
                  </a:cubicBezTo>
                  <a:cubicBezTo>
                    <a:pt x="19" y="152"/>
                    <a:pt x="19" y="152"/>
                    <a:pt x="19" y="152"/>
                  </a:cubicBezTo>
                  <a:cubicBezTo>
                    <a:pt x="19" y="152"/>
                    <a:pt x="19" y="152"/>
                    <a:pt x="19" y="152"/>
                  </a:cubicBezTo>
                  <a:cubicBezTo>
                    <a:pt x="19" y="152"/>
                    <a:pt x="18" y="152"/>
                    <a:pt x="18" y="153"/>
                  </a:cubicBezTo>
                  <a:cubicBezTo>
                    <a:pt x="17" y="153"/>
                    <a:pt x="17" y="154"/>
                    <a:pt x="16" y="155"/>
                  </a:cubicBezTo>
                  <a:moveTo>
                    <a:pt x="26" y="134"/>
                  </a:moveTo>
                  <a:cubicBezTo>
                    <a:pt x="27" y="132"/>
                    <a:pt x="28" y="131"/>
                    <a:pt x="29" y="129"/>
                  </a:cubicBezTo>
                  <a:cubicBezTo>
                    <a:pt x="30" y="128"/>
                    <a:pt x="31" y="127"/>
                    <a:pt x="33" y="127"/>
                  </a:cubicBezTo>
                  <a:cubicBezTo>
                    <a:pt x="32" y="129"/>
                    <a:pt x="31" y="131"/>
                    <a:pt x="30" y="133"/>
                  </a:cubicBezTo>
                  <a:cubicBezTo>
                    <a:pt x="29" y="133"/>
                    <a:pt x="29" y="133"/>
                    <a:pt x="29" y="133"/>
                  </a:cubicBezTo>
                  <a:cubicBezTo>
                    <a:pt x="29" y="133"/>
                    <a:pt x="28" y="133"/>
                    <a:pt x="28" y="133"/>
                  </a:cubicBezTo>
                  <a:cubicBezTo>
                    <a:pt x="28" y="133"/>
                    <a:pt x="27" y="133"/>
                    <a:pt x="26" y="134"/>
                  </a:cubicBezTo>
                  <a:moveTo>
                    <a:pt x="31" y="124"/>
                  </a:moveTo>
                  <a:cubicBezTo>
                    <a:pt x="31" y="124"/>
                    <a:pt x="31" y="124"/>
                    <a:pt x="31" y="124"/>
                  </a:cubicBezTo>
                  <a:cubicBezTo>
                    <a:pt x="32" y="122"/>
                    <a:pt x="33" y="120"/>
                    <a:pt x="33" y="118"/>
                  </a:cubicBezTo>
                  <a:cubicBezTo>
                    <a:pt x="35" y="118"/>
                    <a:pt x="36" y="117"/>
                    <a:pt x="38" y="116"/>
                  </a:cubicBezTo>
                  <a:cubicBezTo>
                    <a:pt x="37" y="118"/>
                    <a:pt x="36" y="120"/>
                    <a:pt x="35" y="123"/>
                  </a:cubicBezTo>
                  <a:cubicBezTo>
                    <a:pt x="35" y="122"/>
                    <a:pt x="34" y="122"/>
                    <a:pt x="34" y="122"/>
                  </a:cubicBezTo>
                  <a:cubicBezTo>
                    <a:pt x="34" y="122"/>
                    <a:pt x="33" y="123"/>
                    <a:pt x="33" y="123"/>
                  </a:cubicBezTo>
                  <a:cubicBezTo>
                    <a:pt x="32" y="123"/>
                    <a:pt x="32" y="124"/>
                    <a:pt x="31" y="124"/>
                  </a:cubicBezTo>
                  <a:moveTo>
                    <a:pt x="68" y="113"/>
                  </a:moveTo>
                  <a:cubicBezTo>
                    <a:pt x="69" y="111"/>
                    <a:pt x="70" y="110"/>
                    <a:pt x="71" y="109"/>
                  </a:cubicBezTo>
                  <a:cubicBezTo>
                    <a:pt x="72" y="109"/>
                    <a:pt x="72" y="109"/>
                    <a:pt x="72" y="109"/>
                  </a:cubicBezTo>
                  <a:cubicBezTo>
                    <a:pt x="74" y="108"/>
                    <a:pt x="76" y="107"/>
                    <a:pt x="78" y="107"/>
                  </a:cubicBezTo>
                  <a:cubicBezTo>
                    <a:pt x="77" y="108"/>
                    <a:pt x="75" y="110"/>
                    <a:pt x="73" y="112"/>
                  </a:cubicBezTo>
                  <a:cubicBezTo>
                    <a:pt x="73" y="112"/>
                    <a:pt x="73" y="112"/>
                    <a:pt x="73" y="112"/>
                  </a:cubicBezTo>
                  <a:cubicBezTo>
                    <a:pt x="73" y="112"/>
                    <a:pt x="73" y="112"/>
                    <a:pt x="73" y="112"/>
                  </a:cubicBezTo>
                  <a:cubicBezTo>
                    <a:pt x="71" y="112"/>
                    <a:pt x="69" y="112"/>
                    <a:pt x="68" y="113"/>
                  </a:cubicBezTo>
                  <a:moveTo>
                    <a:pt x="35" y="114"/>
                  </a:moveTo>
                  <a:cubicBezTo>
                    <a:pt x="37" y="111"/>
                    <a:pt x="40" y="108"/>
                    <a:pt x="42" y="105"/>
                  </a:cubicBezTo>
                  <a:cubicBezTo>
                    <a:pt x="41" y="107"/>
                    <a:pt x="40" y="109"/>
                    <a:pt x="40" y="112"/>
                  </a:cubicBezTo>
                  <a:cubicBezTo>
                    <a:pt x="38" y="112"/>
                    <a:pt x="37" y="113"/>
                    <a:pt x="35" y="114"/>
                  </a:cubicBezTo>
                  <a:moveTo>
                    <a:pt x="76" y="104"/>
                  </a:moveTo>
                  <a:cubicBezTo>
                    <a:pt x="78" y="102"/>
                    <a:pt x="80" y="99"/>
                    <a:pt x="82" y="96"/>
                  </a:cubicBezTo>
                  <a:cubicBezTo>
                    <a:pt x="84" y="95"/>
                    <a:pt x="87" y="95"/>
                    <a:pt x="89" y="94"/>
                  </a:cubicBezTo>
                  <a:cubicBezTo>
                    <a:pt x="87" y="96"/>
                    <a:pt x="85" y="99"/>
                    <a:pt x="83" y="101"/>
                  </a:cubicBezTo>
                  <a:cubicBezTo>
                    <a:pt x="80" y="102"/>
                    <a:pt x="78" y="103"/>
                    <a:pt x="76" y="104"/>
                  </a:cubicBezTo>
                  <a:moveTo>
                    <a:pt x="85" y="92"/>
                  </a:moveTo>
                  <a:cubicBezTo>
                    <a:pt x="87" y="89"/>
                    <a:pt x="89" y="86"/>
                    <a:pt x="91" y="83"/>
                  </a:cubicBezTo>
                  <a:cubicBezTo>
                    <a:pt x="93" y="82"/>
                    <a:pt x="95" y="82"/>
                    <a:pt x="97" y="81"/>
                  </a:cubicBezTo>
                  <a:cubicBezTo>
                    <a:pt x="96" y="84"/>
                    <a:pt x="94" y="86"/>
                    <a:pt x="92" y="89"/>
                  </a:cubicBezTo>
                  <a:cubicBezTo>
                    <a:pt x="92" y="89"/>
                    <a:pt x="92" y="89"/>
                    <a:pt x="92" y="89"/>
                  </a:cubicBezTo>
                  <a:cubicBezTo>
                    <a:pt x="90" y="90"/>
                    <a:pt x="88" y="91"/>
                    <a:pt x="85" y="92"/>
                  </a:cubicBezTo>
                  <a:moveTo>
                    <a:pt x="93" y="79"/>
                  </a:moveTo>
                  <a:cubicBezTo>
                    <a:pt x="94" y="77"/>
                    <a:pt x="95" y="76"/>
                    <a:pt x="95" y="74"/>
                  </a:cubicBezTo>
                  <a:cubicBezTo>
                    <a:pt x="97" y="73"/>
                    <a:pt x="99" y="73"/>
                    <a:pt x="101" y="72"/>
                  </a:cubicBezTo>
                  <a:cubicBezTo>
                    <a:pt x="101" y="74"/>
                    <a:pt x="100" y="76"/>
                    <a:pt x="99" y="77"/>
                  </a:cubicBezTo>
                  <a:cubicBezTo>
                    <a:pt x="98" y="77"/>
                    <a:pt x="98" y="77"/>
                    <a:pt x="98" y="77"/>
                  </a:cubicBezTo>
                  <a:cubicBezTo>
                    <a:pt x="97" y="78"/>
                    <a:pt x="95" y="79"/>
                    <a:pt x="93" y="79"/>
                  </a:cubicBezTo>
                  <a:moveTo>
                    <a:pt x="97" y="71"/>
                  </a:moveTo>
                  <a:cubicBezTo>
                    <a:pt x="98" y="68"/>
                    <a:pt x="99" y="66"/>
                    <a:pt x="100" y="63"/>
                  </a:cubicBezTo>
                  <a:cubicBezTo>
                    <a:pt x="100" y="63"/>
                    <a:pt x="100" y="63"/>
                    <a:pt x="100" y="63"/>
                  </a:cubicBezTo>
                  <a:cubicBezTo>
                    <a:pt x="102" y="62"/>
                    <a:pt x="104" y="61"/>
                    <a:pt x="106" y="61"/>
                  </a:cubicBezTo>
                  <a:cubicBezTo>
                    <a:pt x="105" y="63"/>
                    <a:pt x="104" y="66"/>
                    <a:pt x="103" y="69"/>
                  </a:cubicBezTo>
                  <a:cubicBezTo>
                    <a:pt x="101" y="69"/>
                    <a:pt x="99" y="70"/>
                    <a:pt x="97" y="71"/>
                  </a:cubicBezTo>
                  <a:moveTo>
                    <a:pt x="101" y="59"/>
                  </a:moveTo>
                  <a:cubicBezTo>
                    <a:pt x="102" y="57"/>
                    <a:pt x="102" y="55"/>
                    <a:pt x="103" y="53"/>
                  </a:cubicBezTo>
                  <a:cubicBezTo>
                    <a:pt x="103" y="52"/>
                    <a:pt x="103" y="52"/>
                    <a:pt x="103" y="52"/>
                  </a:cubicBezTo>
                  <a:cubicBezTo>
                    <a:pt x="105" y="52"/>
                    <a:pt x="107" y="51"/>
                    <a:pt x="108" y="51"/>
                  </a:cubicBezTo>
                  <a:cubicBezTo>
                    <a:pt x="108" y="53"/>
                    <a:pt x="107" y="55"/>
                    <a:pt x="107" y="58"/>
                  </a:cubicBezTo>
                  <a:cubicBezTo>
                    <a:pt x="106" y="58"/>
                    <a:pt x="106" y="58"/>
                    <a:pt x="106" y="58"/>
                  </a:cubicBezTo>
                  <a:cubicBezTo>
                    <a:pt x="105" y="58"/>
                    <a:pt x="103" y="58"/>
                    <a:pt x="101" y="59"/>
                  </a:cubicBezTo>
                  <a:moveTo>
                    <a:pt x="103" y="49"/>
                  </a:moveTo>
                  <a:cubicBezTo>
                    <a:pt x="104" y="47"/>
                    <a:pt x="104" y="44"/>
                    <a:pt x="104" y="42"/>
                  </a:cubicBezTo>
                  <a:cubicBezTo>
                    <a:pt x="106" y="42"/>
                    <a:pt x="108" y="41"/>
                    <a:pt x="110" y="40"/>
                  </a:cubicBezTo>
                  <a:cubicBezTo>
                    <a:pt x="110" y="43"/>
                    <a:pt x="109" y="45"/>
                    <a:pt x="109" y="47"/>
                  </a:cubicBezTo>
                  <a:cubicBezTo>
                    <a:pt x="107" y="48"/>
                    <a:pt x="105" y="48"/>
                    <a:pt x="103" y="49"/>
                  </a:cubicBezTo>
                  <a:moveTo>
                    <a:pt x="105" y="39"/>
                  </a:moveTo>
                  <a:cubicBezTo>
                    <a:pt x="105" y="37"/>
                    <a:pt x="105" y="35"/>
                    <a:pt x="105" y="33"/>
                  </a:cubicBezTo>
                  <a:cubicBezTo>
                    <a:pt x="107" y="32"/>
                    <a:pt x="109" y="32"/>
                    <a:pt x="111" y="31"/>
                  </a:cubicBezTo>
                  <a:cubicBezTo>
                    <a:pt x="110" y="33"/>
                    <a:pt x="110" y="35"/>
                    <a:pt x="110" y="37"/>
                  </a:cubicBezTo>
                  <a:cubicBezTo>
                    <a:pt x="108" y="38"/>
                    <a:pt x="106" y="38"/>
                    <a:pt x="105" y="39"/>
                  </a:cubicBezTo>
                  <a:moveTo>
                    <a:pt x="105" y="30"/>
                  </a:moveTo>
                  <a:cubicBezTo>
                    <a:pt x="105" y="29"/>
                    <a:pt x="105" y="28"/>
                    <a:pt x="105" y="27"/>
                  </a:cubicBezTo>
                  <a:cubicBezTo>
                    <a:pt x="107" y="26"/>
                    <a:pt x="109" y="25"/>
                    <a:pt x="110" y="24"/>
                  </a:cubicBezTo>
                  <a:cubicBezTo>
                    <a:pt x="110" y="25"/>
                    <a:pt x="111" y="27"/>
                    <a:pt x="111" y="28"/>
                  </a:cubicBezTo>
                  <a:cubicBezTo>
                    <a:pt x="109" y="29"/>
                    <a:pt x="107" y="29"/>
                    <a:pt x="105" y="30"/>
                  </a:cubicBezTo>
                  <a:moveTo>
                    <a:pt x="105" y="24"/>
                  </a:moveTo>
                  <a:cubicBezTo>
                    <a:pt x="105" y="22"/>
                    <a:pt x="104" y="21"/>
                    <a:pt x="104" y="20"/>
                  </a:cubicBezTo>
                  <a:cubicBezTo>
                    <a:pt x="106" y="19"/>
                    <a:pt x="108" y="19"/>
                    <a:pt x="110" y="18"/>
                  </a:cubicBezTo>
                  <a:cubicBezTo>
                    <a:pt x="110" y="19"/>
                    <a:pt x="110" y="20"/>
                    <a:pt x="110" y="21"/>
                  </a:cubicBezTo>
                  <a:cubicBezTo>
                    <a:pt x="110" y="21"/>
                    <a:pt x="110" y="21"/>
                    <a:pt x="110" y="21"/>
                  </a:cubicBezTo>
                  <a:cubicBezTo>
                    <a:pt x="110" y="21"/>
                    <a:pt x="109" y="21"/>
                    <a:pt x="109" y="21"/>
                  </a:cubicBezTo>
                  <a:cubicBezTo>
                    <a:pt x="108" y="22"/>
                    <a:pt x="106" y="23"/>
                    <a:pt x="105" y="24"/>
                  </a:cubicBezTo>
                  <a:moveTo>
                    <a:pt x="104" y="17"/>
                  </a:moveTo>
                  <a:cubicBezTo>
                    <a:pt x="104" y="16"/>
                    <a:pt x="103" y="14"/>
                    <a:pt x="103" y="13"/>
                  </a:cubicBezTo>
                  <a:cubicBezTo>
                    <a:pt x="104" y="12"/>
                    <a:pt x="105" y="11"/>
                    <a:pt x="106" y="9"/>
                  </a:cubicBezTo>
                  <a:cubicBezTo>
                    <a:pt x="107" y="8"/>
                    <a:pt x="107" y="7"/>
                    <a:pt x="108" y="6"/>
                  </a:cubicBezTo>
                  <a:cubicBezTo>
                    <a:pt x="109" y="9"/>
                    <a:pt x="109" y="12"/>
                    <a:pt x="110" y="15"/>
                  </a:cubicBezTo>
                  <a:cubicBezTo>
                    <a:pt x="108" y="16"/>
                    <a:pt x="106" y="16"/>
                    <a:pt x="104" y="17"/>
                  </a:cubicBezTo>
                  <a:moveTo>
                    <a:pt x="70" y="119"/>
                  </a:moveTo>
                  <a:cubicBezTo>
                    <a:pt x="71" y="119"/>
                    <a:pt x="71" y="119"/>
                    <a:pt x="72" y="119"/>
                  </a:cubicBezTo>
                  <a:cubicBezTo>
                    <a:pt x="107" y="87"/>
                    <a:pt x="115" y="53"/>
                    <a:pt x="114" y="29"/>
                  </a:cubicBezTo>
                  <a:cubicBezTo>
                    <a:pt x="114" y="19"/>
                    <a:pt x="113" y="11"/>
                    <a:pt x="112" y="5"/>
                  </a:cubicBezTo>
                  <a:cubicBezTo>
                    <a:pt x="113" y="5"/>
                    <a:pt x="113" y="5"/>
                    <a:pt x="113" y="5"/>
                  </a:cubicBezTo>
                  <a:cubicBezTo>
                    <a:pt x="118" y="7"/>
                    <a:pt x="126" y="7"/>
                    <a:pt x="131" y="7"/>
                  </a:cubicBezTo>
                  <a:cubicBezTo>
                    <a:pt x="133" y="14"/>
                    <a:pt x="139" y="32"/>
                    <a:pt x="139" y="53"/>
                  </a:cubicBezTo>
                  <a:cubicBezTo>
                    <a:pt x="139" y="80"/>
                    <a:pt x="130" y="113"/>
                    <a:pt x="98" y="140"/>
                  </a:cubicBezTo>
                  <a:cubicBezTo>
                    <a:pt x="98" y="140"/>
                    <a:pt x="97" y="141"/>
                    <a:pt x="97" y="141"/>
                  </a:cubicBezTo>
                  <a:cubicBezTo>
                    <a:pt x="97" y="142"/>
                    <a:pt x="98" y="142"/>
                    <a:pt x="98" y="143"/>
                  </a:cubicBezTo>
                  <a:cubicBezTo>
                    <a:pt x="103" y="145"/>
                    <a:pt x="107" y="148"/>
                    <a:pt x="112" y="151"/>
                  </a:cubicBezTo>
                  <a:cubicBezTo>
                    <a:pt x="100" y="157"/>
                    <a:pt x="86" y="160"/>
                    <a:pt x="70" y="160"/>
                  </a:cubicBezTo>
                  <a:cubicBezTo>
                    <a:pt x="56" y="160"/>
                    <a:pt x="40" y="158"/>
                    <a:pt x="23" y="153"/>
                  </a:cubicBezTo>
                  <a:cubicBezTo>
                    <a:pt x="23" y="152"/>
                    <a:pt x="24" y="152"/>
                    <a:pt x="24" y="151"/>
                  </a:cubicBezTo>
                  <a:cubicBezTo>
                    <a:pt x="26" y="147"/>
                    <a:pt x="32" y="137"/>
                    <a:pt x="37" y="127"/>
                  </a:cubicBezTo>
                  <a:cubicBezTo>
                    <a:pt x="40" y="122"/>
                    <a:pt x="42" y="117"/>
                    <a:pt x="44" y="112"/>
                  </a:cubicBezTo>
                  <a:cubicBezTo>
                    <a:pt x="45" y="108"/>
                    <a:pt x="46" y="105"/>
                    <a:pt x="47" y="102"/>
                  </a:cubicBezTo>
                  <a:cubicBezTo>
                    <a:pt x="51" y="105"/>
                    <a:pt x="57" y="110"/>
                    <a:pt x="62" y="114"/>
                  </a:cubicBezTo>
                  <a:cubicBezTo>
                    <a:pt x="62" y="114"/>
                    <a:pt x="62" y="114"/>
                    <a:pt x="63" y="115"/>
                  </a:cubicBezTo>
                  <a:cubicBezTo>
                    <a:pt x="63" y="115"/>
                    <a:pt x="64" y="115"/>
                    <a:pt x="64" y="115"/>
                  </a:cubicBezTo>
                  <a:cubicBezTo>
                    <a:pt x="64" y="115"/>
                    <a:pt x="64" y="115"/>
                    <a:pt x="64" y="115"/>
                  </a:cubicBezTo>
                  <a:cubicBezTo>
                    <a:pt x="65" y="115"/>
                    <a:pt x="65" y="116"/>
                    <a:pt x="66" y="116"/>
                  </a:cubicBezTo>
                  <a:cubicBezTo>
                    <a:pt x="66" y="116"/>
                    <a:pt x="66" y="116"/>
                    <a:pt x="66" y="116"/>
                  </a:cubicBezTo>
                  <a:cubicBezTo>
                    <a:pt x="67" y="117"/>
                    <a:pt x="68" y="118"/>
                    <a:pt x="69" y="119"/>
                  </a:cubicBezTo>
                  <a:cubicBezTo>
                    <a:pt x="70" y="119"/>
                    <a:pt x="70" y="119"/>
                    <a:pt x="70" y="119"/>
                  </a:cubicBezTo>
                  <a:moveTo>
                    <a:pt x="110" y="0"/>
                  </a:moveTo>
                  <a:cubicBezTo>
                    <a:pt x="109" y="0"/>
                    <a:pt x="109" y="0"/>
                    <a:pt x="109" y="0"/>
                  </a:cubicBezTo>
                  <a:cubicBezTo>
                    <a:pt x="109" y="0"/>
                    <a:pt x="109" y="0"/>
                    <a:pt x="109" y="0"/>
                  </a:cubicBezTo>
                  <a:cubicBezTo>
                    <a:pt x="108" y="0"/>
                    <a:pt x="108" y="0"/>
                    <a:pt x="108" y="0"/>
                  </a:cubicBezTo>
                  <a:cubicBezTo>
                    <a:pt x="108" y="1"/>
                    <a:pt x="108" y="1"/>
                    <a:pt x="108" y="1"/>
                  </a:cubicBezTo>
                  <a:cubicBezTo>
                    <a:pt x="106" y="3"/>
                    <a:pt x="104" y="5"/>
                    <a:pt x="103" y="7"/>
                  </a:cubicBezTo>
                  <a:cubicBezTo>
                    <a:pt x="101" y="9"/>
                    <a:pt x="100" y="11"/>
                    <a:pt x="100" y="11"/>
                  </a:cubicBezTo>
                  <a:cubicBezTo>
                    <a:pt x="100" y="12"/>
                    <a:pt x="100" y="12"/>
                    <a:pt x="100" y="12"/>
                  </a:cubicBezTo>
                  <a:cubicBezTo>
                    <a:pt x="99" y="12"/>
                    <a:pt x="99" y="12"/>
                    <a:pt x="99" y="12"/>
                  </a:cubicBezTo>
                  <a:cubicBezTo>
                    <a:pt x="99" y="12"/>
                    <a:pt x="99" y="12"/>
                    <a:pt x="99" y="12"/>
                  </a:cubicBezTo>
                  <a:cubicBezTo>
                    <a:pt x="99" y="13"/>
                    <a:pt x="99" y="13"/>
                    <a:pt x="99" y="13"/>
                  </a:cubicBezTo>
                  <a:cubicBezTo>
                    <a:pt x="99" y="13"/>
                    <a:pt x="99" y="13"/>
                    <a:pt x="99" y="13"/>
                  </a:cubicBezTo>
                  <a:cubicBezTo>
                    <a:pt x="99" y="13"/>
                    <a:pt x="99" y="13"/>
                    <a:pt x="99" y="13"/>
                  </a:cubicBezTo>
                  <a:cubicBezTo>
                    <a:pt x="100" y="15"/>
                    <a:pt x="101" y="19"/>
                    <a:pt x="101" y="25"/>
                  </a:cubicBezTo>
                  <a:cubicBezTo>
                    <a:pt x="101" y="25"/>
                    <a:pt x="100" y="26"/>
                    <a:pt x="101" y="26"/>
                  </a:cubicBezTo>
                  <a:cubicBezTo>
                    <a:pt x="101" y="27"/>
                    <a:pt x="101" y="27"/>
                    <a:pt x="101" y="27"/>
                  </a:cubicBezTo>
                  <a:cubicBezTo>
                    <a:pt x="101" y="28"/>
                    <a:pt x="101" y="29"/>
                    <a:pt x="101" y="31"/>
                  </a:cubicBezTo>
                  <a:cubicBezTo>
                    <a:pt x="101" y="50"/>
                    <a:pt x="95" y="81"/>
                    <a:pt x="64" y="110"/>
                  </a:cubicBezTo>
                  <a:cubicBezTo>
                    <a:pt x="58" y="105"/>
                    <a:pt x="51" y="100"/>
                    <a:pt x="46" y="96"/>
                  </a:cubicBezTo>
                  <a:cubicBezTo>
                    <a:pt x="46" y="96"/>
                    <a:pt x="46" y="96"/>
                    <a:pt x="46" y="96"/>
                  </a:cubicBezTo>
                  <a:cubicBezTo>
                    <a:pt x="45" y="96"/>
                    <a:pt x="45" y="96"/>
                    <a:pt x="45" y="96"/>
                  </a:cubicBezTo>
                  <a:cubicBezTo>
                    <a:pt x="45" y="96"/>
                    <a:pt x="45" y="96"/>
                    <a:pt x="45" y="96"/>
                  </a:cubicBezTo>
                  <a:cubicBezTo>
                    <a:pt x="44" y="96"/>
                    <a:pt x="44" y="96"/>
                    <a:pt x="44" y="96"/>
                  </a:cubicBezTo>
                  <a:cubicBezTo>
                    <a:pt x="44" y="96"/>
                    <a:pt x="44" y="96"/>
                    <a:pt x="44" y="96"/>
                  </a:cubicBezTo>
                  <a:cubicBezTo>
                    <a:pt x="44" y="96"/>
                    <a:pt x="44" y="96"/>
                    <a:pt x="44" y="96"/>
                  </a:cubicBezTo>
                  <a:cubicBezTo>
                    <a:pt x="43" y="97"/>
                    <a:pt x="43" y="97"/>
                    <a:pt x="43" y="97"/>
                  </a:cubicBezTo>
                  <a:cubicBezTo>
                    <a:pt x="37" y="104"/>
                    <a:pt x="32" y="112"/>
                    <a:pt x="27" y="120"/>
                  </a:cubicBezTo>
                  <a:cubicBezTo>
                    <a:pt x="26" y="121"/>
                    <a:pt x="26" y="122"/>
                    <a:pt x="27" y="122"/>
                  </a:cubicBezTo>
                  <a:cubicBezTo>
                    <a:pt x="27" y="122"/>
                    <a:pt x="27" y="122"/>
                    <a:pt x="27" y="122"/>
                  </a:cubicBezTo>
                  <a:cubicBezTo>
                    <a:pt x="24" y="130"/>
                    <a:pt x="19" y="140"/>
                    <a:pt x="14" y="150"/>
                  </a:cubicBezTo>
                  <a:cubicBezTo>
                    <a:pt x="11" y="157"/>
                    <a:pt x="7" y="164"/>
                    <a:pt x="5" y="169"/>
                  </a:cubicBezTo>
                  <a:cubicBezTo>
                    <a:pt x="5" y="170"/>
                    <a:pt x="4" y="170"/>
                    <a:pt x="4" y="171"/>
                  </a:cubicBezTo>
                  <a:cubicBezTo>
                    <a:pt x="4" y="171"/>
                    <a:pt x="4" y="171"/>
                    <a:pt x="4" y="171"/>
                  </a:cubicBezTo>
                  <a:cubicBezTo>
                    <a:pt x="3" y="172"/>
                    <a:pt x="3" y="172"/>
                    <a:pt x="3" y="172"/>
                  </a:cubicBezTo>
                  <a:cubicBezTo>
                    <a:pt x="3" y="172"/>
                    <a:pt x="3" y="173"/>
                    <a:pt x="3" y="173"/>
                  </a:cubicBezTo>
                  <a:cubicBezTo>
                    <a:pt x="2" y="174"/>
                    <a:pt x="2" y="176"/>
                    <a:pt x="1" y="177"/>
                  </a:cubicBezTo>
                  <a:cubicBezTo>
                    <a:pt x="1" y="177"/>
                    <a:pt x="1" y="177"/>
                    <a:pt x="1" y="178"/>
                  </a:cubicBezTo>
                  <a:cubicBezTo>
                    <a:pt x="1" y="178"/>
                    <a:pt x="1" y="178"/>
                    <a:pt x="1" y="178"/>
                  </a:cubicBezTo>
                  <a:cubicBezTo>
                    <a:pt x="1" y="179"/>
                    <a:pt x="1" y="179"/>
                    <a:pt x="1" y="179"/>
                  </a:cubicBezTo>
                  <a:cubicBezTo>
                    <a:pt x="1" y="179"/>
                    <a:pt x="0" y="179"/>
                    <a:pt x="0" y="179"/>
                  </a:cubicBezTo>
                  <a:cubicBezTo>
                    <a:pt x="1" y="180"/>
                    <a:pt x="1" y="180"/>
                    <a:pt x="1" y="180"/>
                  </a:cubicBezTo>
                  <a:cubicBezTo>
                    <a:pt x="1" y="180"/>
                    <a:pt x="1" y="181"/>
                    <a:pt x="1" y="181"/>
                  </a:cubicBezTo>
                  <a:cubicBezTo>
                    <a:pt x="1" y="182"/>
                    <a:pt x="2" y="182"/>
                    <a:pt x="2" y="182"/>
                  </a:cubicBezTo>
                  <a:cubicBezTo>
                    <a:pt x="3" y="183"/>
                    <a:pt x="3" y="183"/>
                    <a:pt x="4" y="183"/>
                  </a:cubicBezTo>
                  <a:cubicBezTo>
                    <a:pt x="9" y="184"/>
                    <a:pt x="15" y="185"/>
                    <a:pt x="21" y="185"/>
                  </a:cubicBezTo>
                  <a:cubicBezTo>
                    <a:pt x="22" y="185"/>
                    <a:pt x="23" y="185"/>
                    <a:pt x="23" y="185"/>
                  </a:cubicBezTo>
                  <a:cubicBezTo>
                    <a:pt x="24" y="185"/>
                    <a:pt x="24" y="185"/>
                    <a:pt x="24" y="185"/>
                  </a:cubicBezTo>
                  <a:cubicBezTo>
                    <a:pt x="27" y="186"/>
                    <a:pt x="30" y="186"/>
                    <a:pt x="33" y="186"/>
                  </a:cubicBezTo>
                  <a:cubicBezTo>
                    <a:pt x="33" y="186"/>
                    <a:pt x="34" y="186"/>
                    <a:pt x="35" y="186"/>
                  </a:cubicBezTo>
                  <a:cubicBezTo>
                    <a:pt x="35" y="186"/>
                    <a:pt x="35" y="186"/>
                    <a:pt x="35" y="186"/>
                  </a:cubicBezTo>
                  <a:cubicBezTo>
                    <a:pt x="35" y="186"/>
                    <a:pt x="36" y="186"/>
                    <a:pt x="36" y="186"/>
                  </a:cubicBezTo>
                  <a:cubicBezTo>
                    <a:pt x="36" y="186"/>
                    <a:pt x="37" y="186"/>
                    <a:pt x="37" y="186"/>
                  </a:cubicBezTo>
                  <a:cubicBezTo>
                    <a:pt x="37" y="186"/>
                    <a:pt x="37" y="186"/>
                    <a:pt x="37" y="186"/>
                  </a:cubicBezTo>
                  <a:cubicBezTo>
                    <a:pt x="58" y="185"/>
                    <a:pt x="84" y="183"/>
                    <a:pt x="100" y="177"/>
                  </a:cubicBezTo>
                  <a:cubicBezTo>
                    <a:pt x="101" y="177"/>
                    <a:pt x="101" y="177"/>
                    <a:pt x="101" y="177"/>
                  </a:cubicBezTo>
                  <a:cubicBezTo>
                    <a:pt x="107" y="169"/>
                    <a:pt x="113" y="160"/>
                    <a:pt x="119" y="152"/>
                  </a:cubicBezTo>
                  <a:cubicBezTo>
                    <a:pt x="119" y="151"/>
                    <a:pt x="119" y="150"/>
                    <a:pt x="118" y="149"/>
                  </a:cubicBezTo>
                  <a:cubicBezTo>
                    <a:pt x="118" y="149"/>
                    <a:pt x="117" y="149"/>
                    <a:pt x="117" y="149"/>
                  </a:cubicBezTo>
                  <a:cubicBezTo>
                    <a:pt x="117" y="149"/>
                    <a:pt x="117" y="149"/>
                    <a:pt x="117" y="149"/>
                  </a:cubicBezTo>
                  <a:cubicBezTo>
                    <a:pt x="112" y="146"/>
                    <a:pt x="107" y="143"/>
                    <a:pt x="103" y="141"/>
                  </a:cubicBezTo>
                  <a:cubicBezTo>
                    <a:pt x="134" y="113"/>
                    <a:pt x="143" y="80"/>
                    <a:pt x="143" y="53"/>
                  </a:cubicBezTo>
                  <a:cubicBezTo>
                    <a:pt x="143" y="30"/>
                    <a:pt x="137" y="11"/>
                    <a:pt x="134" y="5"/>
                  </a:cubicBezTo>
                  <a:cubicBezTo>
                    <a:pt x="134" y="4"/>
                    <a:pt x="133" y="4"/>
                    <a:pt x="132" y="4"/>
                  </a:cubicBezTo>
                  <a:cubicBezTo>
                    <a:pt x="130" y="3"/>
                    <a:pt x="125" y="3"/>
                    <a:pt x="120" y="3"/>
                  </a:cubicBezTo>
                  <a:cubicBezTo>
                    <a:pt x="118" y="2"/>
                    <a:pt x="116" y="2"/>
                    <a:pt x="114" y="2"/>
                  </a:cubicBezTo>
                  <a:cubicBezTo>
                    <a:pt x="112" y="1"/>
                    <a:pt x="111" y="1"/>
                    <a:pt x="111" y="0"/>
                  </a:cubicBezTo>
                  <a:cubicBezTo>
                    <a:pt x="111" y="0"/>
                    <a:pt x="111" y="0"/>
                    <a:pt x="111" y="0"/>
                  </a:cubicBezTo>
                  <a:cubicBezTo>
                    <a:pt x="110" y="0"/>
                    <a:pt x="110" y="0"/>
                    <a:pt x="110" y="0"/>
                  </a:cubicBezTo>
                  <a:cubicBezTo>
                    <a:pt x="110" y="0"/>
                    <a:pt x="110" y="0"/>
                    <a:pt x="1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7" name="Freeform 768"/>
            <p:cNvSpPr>
              <a:spLocks noEditPoints="1"/>
            </p:cNvSpPr>
            <p:nvPr/>
          </p:nvSpPr>
          <p:spPr bwMode="auto">
            <a:xfrm>
              <a:off x="3625" y="937"/>
              <a:ext cx="336" cy="326"/>
            </a:xfrm>
            <a:custGeom>
              <a:avLst/>
              <a:gdLst>
                <a:gd name="T0" fmla="*/ 80 w 142"/>
                <a:gd name="T1" fmla="*/ 133 h 138"/>
                <a:gd name="T2" fmla="*/ 80 w 142"/>
                <a:gd name="T3" fmla="*/ 133 h 138"/>
                <a:gd name="T4" fmla="*/ 78 w 142"/>
                <a:gd name="T5" fmla="*/ 133 h 138"/>
                <a:gd name="T6" fmla="*/ 83 w 142"/>
                <a:gd name="T7" fmla="*/ 95 h 138"/>
                <a:gd name="T8" fmla="*/ 77 w 142"/>
                <a:gd name="T9" fmla="*/ 92 h 138"/>
                <a:gd name="T10" fmla="*/ 53 w 142"/>
                <a:gd name="T11" fmla="*/ 74 h 138"/>
                <a:gd name="T12" fmla="*/ 65 w 142"/>
                <a:gd name="T13" fmla="*/ 91 h 138"/>
                <a:gd name="T14" fmla="*/ 52 w 142"/>
                <a:gd name="T15" fmla="*/ 83 h 138"/>
                <a:gd name="T16" fmla="*/ 49 w 142"/>
                <a:gd name="T17" fmla="*/ 74 h 138"/>
                <a:gd name="T18" fmla="*/ 137 w 142"/>
                <a:gd name="T19" fmla="*/ 82 h 138"/>
                <a:gd name="T20" fmla="*/ 124 w 142"/>
                <a:gd name="T21" fmla="*/ 83 h 138"/>
                <a:gd name="T22" fmla="*/ 132 w 142"/>
                <a:gd name="T23" fmla="*/ 56 h 138"/>
                <a:gd name="T24" fmla="*/ 125 w 142"/>
                <a:gd name="T25" fmla="*/ 83 h 138"/>
                <a:gd name="T26" fmla="*/ 124 w 142"/>
                <a:gd name="T27" fmla="*/ 59 h 138"/>
                <a:gd name="T28" fmla="*/ 120 w 142"/>
                <a:gd name="T29" fmla="*/ 76 h 138"/>
                <a:gd name="T30" fmla="*/ 84 w 142"/>
                <a:gd name="T31" fmla="*/ 49 h 138"/>
                <a:gd name="T32" fmla="*/ 56 w 142"/>
                <a:gd name="T33" fmla="*/ 35 h 138"/>
                <a:gd name="T34" fmla="*/ 126 w 142"/>
                <a:gd name="T35" fmla="*/ 33 h 138"/>
                <a:gd name="T36" fmla="*/ 29 w 142"/>
                <a:gd name="T37" fmla="*/ 64 h 138"/>
                <a:gd name="T38" fmla="*/ 75 w 142"/>
                <a:gd name="T39" fmla="*/ 31 h 138"/>
                <a:gd name="T40" fmla="*/ 111 w 142"/>
                <a:gd name="T41" fmla="*/ 30 h 138"/>
                <a:gd name="T42" fmla="*/ 50 w 142"/>
                <a:gd name="T43" fmla="*/ 66 h 138"/>
                <a:gd name="T44" fmla="*/ 54 w 142"/>
                <a:gd name="T45" fmla="*/ 65 h 138"/>
                <a:gd name="T46" fmla="*/ 25 w 142"/>
                <a:gd name="T47" fmla="*/ 47 h 138"/>
                <a:gd name="T48" fmla="*/ 121 w 142"/>
                <a:gd name="T49" fmla="*/ 40 h 138"/>
                <a:gd name="T50" fmla="*/ 55 w 142"/>
                <a:gd name="T51" fmla="*/ 22 h 138"/>
                <a:gd name="T52" fmla="*/ 28 w 142"/>
                <a:gd name="T53" fmla="*/ 61 h 138"/>
                <a:gd name="T54" fmla="*/ 115 w 142"/>
                <a:gd name="T55" fmla="*/ 19 h 138"/>
                <a:gd name="T56" fmla="*/ 65 w 142"/>
                <a:gd name="T57" fmla="*/ 12 h 138"/>
                <a:gd name="T58" fmla="*/ 84 w 142"/>
                <a:gd name="T59" fmla="*/ 16 h 138"/>
                <a:gd name="T60" fmla="*/ 97 w 142"/>
                <a:gd name="T61" fmla="*/ 24 h 138"/>
                <a:gd name="T62" fmla="*/ 110 w 142"/>
                <a:gd name="T63" fmla="*/ 19 h 138"/>
                <a:gd name="T64" fmla="*/ 111 w 142"/>
                <a:gd name="T65" fmla="*/ 31 h 138"/>
                <a:gd name="T66" fmla="*/ 124 w 142"/>
                <a:gd name="T67" fmla="*/ 46 h 138"/>
                <a:gd name="T68" fmla="*/ 134 w 142"/>
                <a:gd name="T69" fmla="*/ 52 h 138"/>
                <a:gd name="T70" fmla="*/ 127 w 142"/>
                <a:gd name="T71" fmla="*/ 52 h 138"/>
                <a:gd name="T72" fmla="*/ 119 w 142"/>
                <a:gd name="T73" fmla="*/ 86 h 138"/>
                <a:gd name="T74" fmla="*/ 129 w 142"/>
                <a:gd name="T75" fmla="*/ 86 h 138"/>
                <a:gd name="T76" fmla="*/ 128 w 142"/>
                <a:gd name="T77" fmla="*/ 104 h 138"/>
                <a:gd name="T78" fmla="*/ 100 w 142"/>
                <a:gd name="T79" fmla="*/ 98 h 138"/>
                <a:gd name="T80" fmla="*/ 63 w 142"/>
                <a:gd name="T81" fmla="*/ 83 h 138"/>
                <a:gd name="T82" fmla="*/ 75 w 142"/>
                <a:gd name="T83" fmla="*/ 52 h 138"/>
                <a:gd name="T84" fmla="*/ 92 w 142"/>
                <a:gd name="T85" fmla="*/ 41 h 138"/>
                <a:gd name="T86" fmla="*/ 71 w 142"/>
                <a:gd name="T87" fmla="*/ 25 h 138"/>
                <a:gd name="T88" fmla="*/ 57 w 142"/>
                <a:gd name="T89" fmla="*/ 17 h 138"/>
                <a:gd name="T90" fmla="*/ 21 w 142"/>
                <a:gd name="T91" fmla="*/ 48 h 138"/>
                <a:gd name="T92" fmla="*/ 25 w 142"/>
                <a:gd name="T93" fmla="*/ 70 h 138"/>
                <a:gd name="T94" fmla="*/ 51 w 142"/>
                <a:gd name="T95" fmla="*/ 88 h 138"/>
                <a:gd name="T96" fmla="*/ 55 w 142"/>
                <a:gd name="T97" fmla="*/ 114 h 138"/>
                <a:gd name="T98" fmla="*/ 61 w 142"/>
                <a:gd name="T99" fmla="*/ 119 h 138"/>
                <a:gd name="T100" fmla="*/ 60 w 142"/>
                <a:gd name="T101" fmla="*/ 132 h 138"/>
                <a:gd name="T102" fmla="*/ 97 w 142"/>
                <a:gd name="T103" fmla="*/ 18 h 138"/>
                <a:gd name="T104" fmla="*/ 38 w 142"/>
                <a:gd name="T105" fmla="*/ 15 h 138"/>
                <a:gd name="T106" fmla="*/ 38 w 142"/>
                <a:gd name="T107" fmla="*/ 15 h 138"/>
                <a:gd name="T108" fmla="*/ 91 w 142"/>
                <a:gd name="T109" fmla="*/ 15 h 138"/>
                <a:gd name="T110" fmla="*/ 75 w 142"/>
                <a:gd name="T111" fmla="*/ 8 h 138"/>
                <a:gd name="T112" fmla="*/ 62 w 142"/>
                <a:gd name="T113" fmla="*/ 6 h 138"/>
                <a:gd name="T114" fmla="*/ 71 w 142"/>
                <a:gd name="T115" fmla="*/ 0 h 138"/>
                <a:gd name="T116" fmla="*/ 23 w 142"/>
                <a:gd name="T117" fmla="*/ 18 h 138"/>
                <a:gd name="T118" fmla="*/ 141 w 142"/>
                <a:gd name="T119" fmla="*/ 82 h 138"/>
                <a:gd name="T120" fmla="*/ 117 w 142"/>
                <a:gd name="T12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 h="138">
                  <a:moveTo>
                    <a:pt x="90" y="131"/>
                  </a:moveTo>
                  <a:cubicBezTo>
                    <a:pt x="90" y="131"/>
                    <a:pt x="90" y="131"/>
                    <a:pt x="90" y="131"/>
                  </a:cubicBezTo>
                  <a:cubicBezTo>
                    <a:pt x="94" y="121"/>
                    <a:pt x="99" y="112"/>
                    <a:pt x="103" y="103"/>
                  </a:cubicBezTo>
                  <a:cubicBezTo>
                    <a:pt x="114" y="112"/>
                    <a:pt x="97" y="126"/>
                    <a:pt x="91" y="131"/>
                  </a:cubicBezTo>
                  <a:cubicBezTo>
                    <a:pt x="90" y="131"/>
                    <a:pt x="90" y="131"/>
                    <a:pt x="90" y="131"/>
                  </a:cubicBezTo>
                  <a:cubicBezTo>
                    <a:pt x="90" y="131"/>
                    <a:pt x="90" y="131"/>
                    <a:pt x="90" y="131"/>
                  </a:cubicBezTo>
                  <a:moveTo>
                    <a:pt x="80" y="133"/>
                  </a:moveTo>
                  <a:cubicBezTo>
                    <a:pt x="84" y="123"/>
                    <a:pt x="89" y="112"/>
                    <a:pt x="93" y="102"/>
                  </a:cubicBezTo>
                  <a:cubicBezTo>
                    <a:pt x="95" y="102"/>
                    <a:pt x="98" y="103"/>
                    <a:pt x="100" y="103"/>
                  </a:cubicBezTo>
                  <a:cubicBezTo>
                    <a:pt x="100" y="103"/>
                    <a:pt x="100" y="103"/>
                    <a:pt x="100" y="103"/>
                  </a:cubicBezTo>
                  <a:cubicBezTo>
                    <a:pt x="96" y="112"/>
                    <a:pt x="92" y="121"/>
                    <a:pt x="88" y="130"/>
                  </a:cubicBezTo>
                  <a:cubicBezTo>
                    <a:pt x="88" y="130"/>
                    <a:pt x="88" y="130"/>
                    <a:pt x="88" y="130"/>
                  </a:cubicBezTo>
                  <a:cubicBezTo>
                    <a:pt x="88" y="131"/>
                    <a:pt x="87" y="131"/>
                    <a:pt x="87" y="132"/>
                  </a:cubicBezTo>
                  <a:cubicBezTo>
                    <a:pt x="85" y="132"/>
                    <a:pt x="83" y="133"/>
                    <a:pt x="80" y="133"/>
                  </a:cubicBezTo>
                  <a:moveTo>
                    <a:pt x="71" y="133"/>
                  </a:moveTo>
                  <a:cubicBezTo>
                    <a:pt x="70" y="133"/>
                    <a:pt x="69" y="133"/>
                    <a:pt x="68" y="133"/>
                  </a:cubicBezTo>
                  <a:cubicBezTo>
                    <a:pt x="74" y="121"/>
                    <a:pt x="79" y="109"/>
                    <a:pt x="85" y="97"/>
                  </a:cubicBezTo>
                  <a:cubicBezTo>
                    <a:pt x="86" y="99"/>
                    <a:pt x="87" y="100"/>
                    <a:pt x="85" y="101"/>
                  </a:cubicBezTo>
                  <a:cubicBezTo>
                    <a:pt x="85" y="101"/>
                    <a:pt x="86" y="101"/>
                    <a:pt x="87" y="101"/>
                  </a:cubicBezTo>
                  <a:cubicBezTo>
                    <a:pt x="88" y="101"/>
                    <a:pt x="89" y="101"/>
                    <a:pt x="91" y="102"/>
                  </a:cubicBezTo>
                  <a:cubicBezTo>
                    <a:pt x="86" y="112"/>
                    <a:pt x="82" y="123"/>
                    <a:pt x="78" y="133"/>
                  </a:cubicBezTo>
                  <a:cubicBezTo>
                    <a:pt x="76" y="133"/>
                    <a:pt x="73" y="133"/>
                    <a:pt x="71" y="133"/>
                  </a:cubicBezTo>
                  <a:moveTo>
                    <a:pt x="66" y="133"/>
                  </a:moveTo>
                  <a:cubicBezTo>
                    <a:pt x="65" y="133"/>
                    <a:pt x="65" y="133"/>
                    <a:pt x="64" y="133"/>
                  </a:cubicBezTo>
                  <a:cubicBezTo>
                    <a:pt x="66" y="126"/>
                    <a:pt x="69" y="120"/>
                    <a:pt x="65" y="116"/>
                  </a:cubicBezTo>
                  <a:cubicBezTo>
                    <a:pt x="68" y="110"/>
                    <a:pt x="71" y="104"/>
                    <a:pt x="75" y="98"/>
                  </a:cubicBezTo>
                  <a:cubicBezTo>
                    <a:pt x="76" y="96"/>
                    <a:pt x="78" y="94"/>
                    <a:pt x="79" y="93"/>
                  </a:cubicBezTo>
                  <a:cubicBezTo>
                    <a:pt x="81" y="94"/>
                    <a:pt x="82" y="95"/>
                    <a:pt x="83" y="95"/>
                  </a:cubicBezTo>
                  <a:cubicBezTo>
                    <a:pt x="77" y="108"/>
                    <a:pt x="72" y="121"/>
                    <a:pt x="66" y="133"/>
                  </a:cubicBezTo>
                  <a:moveTo>
                    <a:pt x="63" y="115"/>
                  </a:moveTo>
                  <a:cubicBezTo>
                    <a:pt x="61" y="114"/>
                    <a:pt x="60" y="112"/>
                    <a:pt x="59" y="111"/>
                  </a:cubicBezTo>
                  <a:cubicBezTo>
                    <a:pt x="62" y="104"/>
                    <a:pt x="65" y="97"/>
                    <a:pt x="68" y="90"/>
                  </a:cubicBezTo>
                  <a:cubicBezTo>
                    <a:pt x="68" y="90"/>
                    <a:pt x="68" y="90"/>
                    <a:pt x="68" y="90"/>
                  </a:cubicBezTo>
                  <a:cubicBezTo>
                    <a:pt x="68" y="90"/>
                    <a:pt x="68" y="90"/>
                    <a:pt x="68" y="90"/>
                  </a:cubicBezTo>
                  <a:cubicBezTo>
                    <a:pt x="71" y="90"/>
                    <a:pt x="74" y="91"/>
                    <a:pt x="77" y="92"/>
                  </a:cubicBezTo>
                  <a:cubicBezTo>
                    <a:pt x="75" y="93"/>
                    <a:pt x="74" y="95"/>
                    <a:pt x="73" y="97"/>
                  </a:cubicBezTo>
                  <a:cubicBezTo>
                    <a:pt x="69" y="103"/>
                    <a:pt x="66" y="109"/>
                    <a:pt x="63" y="115"/>
                  </a:cubicBezTo>
                  <a:moveTo>
                    <a:pt x="50" y="75"/>
                  </a:moveTo>
                  <a:cubicBezTo>
                    <a:pt x="51" y="75"/>
                    <a:pt x="51" y="74"/>
                    <a:pt x="52" y="74"/>
                  </a:cubicBezTo>
                  <a:cubicBezTo>
                    <a:pt x="52" y="74"/>
                    <a:pt x="52" y="74"/>
                    <a:pt x="53" y="74"/>
                  </a:cubicBezTo>
                  <a:cubicBezTo>
                    <a:pt x="53" y="74"/>
                    <a:pt x="53" y="74"/>
                    <a:pt x="53" y="74"/>
                  </a:cubicBezTo>
                  <a:cubicBezTo>
                    <a:pt x="53" y="74"/>
                    <a:pt x="53" y="74"/>
                    <a:pt x="53" y="74"/>
                  </a:cubicBezTo>
                  <a:cubicBezTo>
                    <a:pt x="53" y="74"/>
                    <a:pt x="53" y="74"/>
                    <a:pt x="53" y="74"/>
                  </a:cubicBezTo>
                  <a:cubicBezTo>
                    <a:pt x="56" y="76"/>
                    <a:pt x="57" y="80"/>
                    <a:pt x="56" y="82"/>
                  </a:cubicBezTo>
                  <a:cubicBezTo>
                    <a:pt x="56" y="82"/>
                    <a:pt x="60" y="85"/>
                    <a:pt x="60" y="87"/>
                  </a:cubicBezTo>
                  <a:cubicBezTo>
                    <a:pt x="61" y="87"/>
                    <a:pt x="62" y="87"/>
                    <a:pt x="63" y="87"/>
                  </a:cubicBezTo>
                  <a:cubicBezTo>
                    <a:pt x="63" y="88"/>
                    <a:pt x="63" y="89"/>
                    <a:pt x="63" y="90"/>
                  </a:cubicBezTo>
                  <a:cubicBezTo>
                    <a:pt x="63" y="90"/>
                    <a:pt x="64" y="91"/>
                    <a:pt x="64" y="91"/>
                  </a:cubicBezTo>
                  <a:cubicBezTo>
                    <a:pt x="65" y="91"/>
                    <a:pt x="65" y="91"/>
                    <a:pt x="65" y="91"/>
                  </a:cubicBezTo>
                  <a:cubicBezTo>
                    <a:pt x="62" y="97"/>
                    <a:pt x="60" y="102"/>
                    <a:pt x="58" y="108"/>
                  </a:cubicBezTo>
                  <a:cubicBezTo>
                    <a:pt x="57" y="105"/>
                    <a:pt x="57" y="102"/>
                    <a:pt x="58" y="99"/>
                  </a:cubicBezTo>
                  <a:cubicBezTo>
                    <a:pt x="58" y="96"/>
                    <a:pt x="58" y="93"/>
                    <a:pt x="61" y="91"/>
                  </a:cubicBezTo>
                  <a:cubicBezTo>
                    <a:pt x="60" y="91"/>
                    <a:pt x="59" y="90"/>
                    <a:pt x="58" y="89"/>
                  </a:cubicBezTo>
                  <a:cubicBezTo>
                    <a:pt x="58" y="89"/>
                    <a:pt x="57" y="89"/>
                    <a:pt x="57" y="89"/>
                  </a:cubicBezTo>
                  <a:cubicBezTo>
                    <a:pt x="56" y="88"/>
                    <a:pt x="57" y="87"/>
                    <a:pt x="57" y="87"/>
                  </a:cubicBezTo>
                  <a:cubicBezTo>
                    <a:pt x="55" y="87"/>
                    <a:pt x="54" y="84"/>
                    <a:pt x="52" y="83"/>
                  </a:cubicBezTo>
                  <a:cubicBezTo>
                    <a:pt x="53" y="81"/>
                    <a:pt x="54" y="80"/>
                    <a:pt x="55" y="78"/>
                  </a:cubicBezTo>
                  <a:cubicBezTo>
                    <a:pt x="55" y="77"/>
                    <a:pt x="55" y="77"/>
                    <a:pt x="54" y="76"/>
                  </a:cubicBezTo>
                  <a:cubicBezTo>
                    <a:pt x="54" y="76"/>
                    <a:pt x="54" y="76"/>
                    <a:pt x="54" y="76"/>
                  </a:cubicBezTo>
                  <a:cubicBezTo>
                    <a:pt x="53" y="76"/>
                    <a:pt x="53" y="77"/>
                    <a:pt x="53" y="77"/>
                  </a:cubicBezTo>
                  <a:cubicBezTo>
                    <a:pt x="52" y="79"/>
                    <a:pt x="51" y="81"/>
                    <a:pt x="50" y="82"/>
                  </a:cubicBezTo>
                  <a:cubicBezTo>
                    <a:pt x="49" y="82"/>
                    <a:pt x="48" y="81"/>
                    <a:pt x="46" y="81"/>
                  </a:cubicBezTo>
                  <a:cubicBezTo>
                    <a:pt x="48" y="79"/>
                    <a:pt x="48" y="77"/>
                    <a:pt x="49" y="74"/>
                  </a:cubicBezTo>
                  <a:cubicBezTo>
                    <a:pt x="50" y="75"/>
                    <a:pt x="50" y="75"/>
                    <a:pt x="50" y="75"/>
                  </a:cubicBezTo>
                  <a:moveTo>
                    <a:pt x="128" y="82"/>
                  </a:moveTo>
                  <a:cubicBezTo>
                    <a:pt x="128" y="82"/>
                    <a:pt x="128" y="82"/>
                    <a:pt x="128" y="82"/>
                  </a:cubicBezTo>
                  <a:cubicBezTo>
                    <a:pt x="128" y="82"/>
                    <a:pt x="128" y="82"/>
                    <a:pt x="128" y="82"/>
                  </a:cubicBezTo>
                  <a:cubicBezTo>
                    <a:pt x="130" y="75"/>
                    <a:pt x="133" y="68"/>
                    <a:pt x="136" y="62"/>
                  </a:cubicBezTo>
                  <a:cubicBezTo>
                    <a:pt x="137" y="64"/>
                    <a:pt x="138" y="67"/>
                    <a:pt x="138" y="70"/>
                  </a:cubicBezTo>
                  <a:cubicBezTo>
                    <a:pt x="138" y="74"/>
                    <a:pt x="137" y="78"/>
                    <a:pt x="137" y="82"/>
                  </a:cubicBezTo>
                  <a:cubicBezTo>
                    <a:pt x="136" y="83"/>
                    <a:pt x="136" y="85"/>
                    <a:pt x="136" y="86"/>
                  </a:cubicBezTo>
                  <a:cubicBezTo>
                    <a:pt x="135" y="86"/>
                    <a:pt x="135" y="86"/>
                    <a:pt x="135" y="86"/>
                  </a:cubicBezTo>
                  <a:cubicBezTo>
                    <a:pt x="135" y="85"/>
                    <a:pt x="134" y="83"/>
                    <a:pt x="133" y="83"/>
                  </a:cubicBezTo>
                  <a:cubicBezTo>
                    <a:pt x="132" y="82"/>
                    <a:pt x="131" y="82"/>
                    <a:pt x="129" y="82"/>
                  </a:cubicBezTo>
                  <a:cubicBezTo>
                    <a:pt x="129" y="82"/>
                    <a:pt x="129" y="82"/>
                    <a:pt x="129" y="82"/>
                  </a:cubicBezTo>
                  <a:cubicBezTo>
                    <a:pt x="129" y="82"/>
                    <a:pt x="128" y="82"/>
                    <a:pt x="128" y="82"/>
                  </a:cubicBezTo>
                  <a:moveTo>
                    <a:pt x="124" y="83"/>
                  </a:moveTo>
                  <a:cubicBezTo>
                    <a:pt x="123" y="83"/>
                    <a:pt x="122" y="83"/>
                    <a:pt x="122" y="83"/>
                  </a:cubicBezTo>
                  <a:cubicBezTo>
                    <a:pt x="122" y="82"/>
                    <a:pt x="121" y="82"/>
                    <a:pt x="121" y="81"/>
                  </a:cubicBezTo>
                  <a:cubicBezTo>
                    <a:pt x="121" y="81"/>
                    <a:pt x="121" y="81"/>
                    <a:pt x="121" y="81"/>
                  </a:cubicBezTo>
                  <a:cubicBezTo>
                    <a:pt x="121" y="80"/>
                    <a:pt x="121" y="80"/>
                    <a:pt x="121" y="80"/>
                  </a:cubicBezTo>
                  <a:cubicBezTo>
                    <a:pt x="123" y="72"/>
                    <a:pt x="126" y="65"/>
                    <a:pt x="130" y="57"/>
                  </a:cubicBezTo>
                  <a:cubicBezTo>
                    <a:pt x="130" y="57"/>
                    <a:pt x="130" y="57"/>
                    <a:pt x="130" y="57"/>
                  </a:cubicBezTo>
                  <a:cubicBezTo>
                    <a:pt x="131" y="57"/>
                    <a:pt x="132" y="57"/>
                    <a:pt x="132" y="56"/>
                  </a:cubicBezTo>
                  <a:cubicBezTo>
                    <a:pt x="133" y="56"/>
                    <a:pt x="133" y="56"/>
                    <a:pt x="134" y="56"/>
                  </a:cubicBezTo>
                  <a:cubicBezTo>
                    <a:pt x="134" y="57"/>
                    <a:pt x="134" y="57"/>
                    <a:pt x="134" y="57"/>
                  </a:cubicBezTo>
                  <a:cubicBezTo>
                    <a:pt x="134" y="58"/>
                    <a:pt x="134" y="58"/>
                    <a:pt x="134" y="58"/>
                  </a:cubicBezTo>
                  <a:cubicBezTo>
                    <a:pt x="134" y="59"/>
                    <a:pt x="134" y="59"/>
                    <a:pt x="134" y="60"/>
                  </a:cubicBezTo>
                  <a:cubicBezTo>
                    <a:pt x="131" y="67"/>
                    <a:pt x="128" y="74"/>
                    <a:pt x="125" y="81"/>
                  </a:cubicBezTo>
                  <a:cubicBezTo>
                    <a:pt x="125" y="81"/>
                    <a:pt x="125" y="82"/>
                    <a:pt x="125" y="82"/>
                  </a:cubicBezTo>
                  <a:cubicBezTo>
                    <a:pt x="125" y="83"/>
                    <a:pt x="125" y="83"/>
                    <a:pt x="125" y="83"/>
                  </a:cubicBezTo>
                  <a:cubicBezTo>
                    <a:pt x="125" y="83"/>
                    <a:pt x="125" y="83"/>
                    <a:pt x="124" y="83"/>
                  </a:cubicBezTo>
                  <a:cubicBezTo>
                    <a:pt x="124" y="83"/>
                    <a:pt x="124" y="83"/>
                    <a:pt x="124" y="83"/>
                  </a:cubicBezTo>
                  <a:moveTo>
                    <a:pt x="120" y="76"/>
                  </a:moveTo>
                  <a:cubicBezTo>
                    <a:pt x="120" y="76"/>
                    <a:pt x="120" y="75"/>
                    <a:pt x="120" y="74"/>
                  </a:cubicBezTo>
                  <a:cubicBezTo>
                    <a:pt x="120" y="72"/>
                    <a:pt x="120" y="70"/>
                    <a:pt x="120" y="68"/>
                  </a:cubicBezTo>
                  <a:cubicBezTo>
                    <a:pt x="120" y="66"/>
                    <a:pt x="121" y="65"/>
                    <a:pt x="121" y="64"/>
                  </a:cubicBezTo>
                  <a:cubicBezTo>
                    <a:pt x="122" y="63"/>
                    <a:pt x="123" y="61"/>
                    <a:pt x="124" y="59"/>
                  </a:cubicBezTo>
                  <a:cubicBezTo>
                    <a:pt x="125" y="58"/>
                    <a:pt x="125" y="57"/>
                    <a:pt x="126" y="57"/>
                  </a:cubicBezTo>
                  <a:cubicBezTo>
                    <a:pt x="126" y="56"/>
                    <a:pt x="127" y="56"/>
                    <a:pt x="127" y="56"/>
                  </a:cubicBezTo>
                  <a:cubicBezTo>
                    <a:pt x="127" y="56"/>
                    <a:pt x="127" y="56"/>
                    <a:pt x="127" y="56"/>
                  </a:cubicBezTo>
                  <a:cubicBezTo>
                    <a:pt x="128" y="56"/>
                    <a:pt x="128" y="56"/>
                    <a:pt x="128" y="56"/>
                  </a:cubicBezTo>
                  <a:cubicBezTo>
                    <a:pt x="128" y="56"/>
                    <a:pt x="128" y="56"/>
                    <a:pt x="128" y="56"/>
                  </a:cubicBezTo>
                  <a:cubicBezTo>
                    <a:pt x="128" y="56"/>
                    <a:pt x="128" y="56"/>
                    <a:pt x="128" y="56"/>
                  </a:cubicBezTo>
                  <a:cubicBezTo>
                    <a:pt x="125" y="63"/>
                    <a:pt x="122" y="70"/>
                    <a:pt x="120" y="76"/>
                  </a:cubicBezTo>
                  <a:moveTo>
                    <a:pt x="75" y="48"/>
                  </a:moveTo>
                  <a:cubicBezTo>
                    <a:pt x="77" y="44"/>
                    <a:pt x="79" y="40"/>
                    <a:pt x="82" y="37"/>
                  </a:cubicBezTo>
                  <a:cubicBezTo>
                    <a:pt x="82" y="37"/>
                    <a:pt x="82" y="37"/>
                    <a:pt x="82" y="37"/>
                  </a:cubicBezTo>
                  <a:cubicBezTo>
                    <a:pt x="82" y="37"/>
                    <a:pt x="82" y="37"/>
                    <a:pt x="82" y="37"/>
                  </a:cubicBezTo>
                  <a:cubicBezTo>
                    <a:pt x="83" y="37"/>
                    <a:pt x="87" y="39"/>
                    <a:pt x="88" y="39"/>
                  </a:cubicBezTo>
                  <a:cubicBezTo>
                    <a:pt x="88" y="39"/>
                    <a:pt x="88" y="39"/>
                    <a:pt x="88" y="39"/>
                  </a:cubicBezTo>
                  <a:cubicBezTo>
                    <a:pt x="87" y="40"/>
                    <a:pt x="82" y="47"/>
                    <a:pt x="84" y="49"/>
                  </a:cubicBezTo>
                  <a:cubicBezTo>
                    <a:pt x="82" y="48"/>
                    <a:pt x="79" y="48"/>
                    <a:pt x="76" y="48"/>
                  </a:cubicBezTo>
                  <a:cubicBezTo>
                    <a:pt x="76" y="48"/>
                    <a:pt x="75" y="48"/>
                    <a:pt x="75" y="48"/>
                  </a:cubicBezTo>
                  <a:moveTo>
                    <a:pt x="44" y="80"/>
                  </a:moveTo>
                  <a:cubicBezTo>
                    <a:pt x="42" y="79"/>
                    <a:pt x="40" y="78"/>
                    <a:pt x="39" y="77"/>
                  </a:cubicBezTo>
                  <a:cubicBezTo>
                    <a:pt x="38" y="77"/>
                    <a:pt x="36" y="74"/>
                    <a:pt x="34" y="72"/>
                  </a:cubicBezTo>
                  <a:cubicBezTo>
                    <a:pt x="41" y="59"/>
                    <a:pt x="48" y="47"/>
                    <a:pt x="56" y="35"/>
                  </a:cubicBezTo>
                  <a:cubicBezTo>
                    <a:pt x="56" y="35"/>
                    <a:pt x="56" y="35"/>
                    <a:pt x="56" y="35"/>
                  </a:cubicBezTo>
                  <a:cubicBezTo>
                    <a:pt x="57" y="36"/>
                    <a:pt x="59" y="37"/>
                    <a:pt x="61" y="38"/>
                  </a:cubicBezTo>
                  <a:cubicBezTo>
                    <a:pt x="56" y="47"/>
                    <a:pt x="51" y="56"/>
                    <a:pt x="46" y="65"/>
                  </a:cubicBezTo>
                  <a:cubicBezTo>
                    <a:pt x="46" y="66"/>
                    <a:pt x="46" y="66"/>
                    <a:pt x="45" y="66"/>
                  </a:cubicBezTo>
                  <a:cubicBezTo>
                    <a:pt x="43" y="68"/>
                    <a:pt x="46" y="71"/>
                    <a:pt x="47" y="72"/>
                  </a:cubicBezTo>
                  <a:cubicBezTo>
                    <a:pt x="47" y="75"/>
                    <a:pt x="46" y="78"/>
                    <a:pt x="44" y="80"/>
                  </a:cubicBezTo>
                  <a:moveTo>
                    <a:pt x="124" y="37"/>
                  </a:moveTo>
                  <a:cubicBezTo>
                    <a:pt x="125" y="36"/>
                    <a:pt x="125" y="34"/>
                    <a:pt x="126" y="33"/>
                  </a:cubicBezTo>
                  <a:cubicBezTo>
                    <a:pt x="127" y="34"/>
                    <a:pt x="128" y="36"/>
                    <a:pt x="128" y="38"/>
                  </a:cubicBezTo>
                  <a:cubicBezTo>
                    <a:pt x="128" y="37"/>
                    <a:pt x="127" y="37"/>
                    <a:pt x="126" y="37"/>
                  </a:cubicBezTo>
                  <a:cubicBezTo>
                    <a:pt x="126" y="37"/>
                    <a:pt x="126" y="37"/>
                    <a:pt x="126" y="37"/>
                  </a:cubicBezTo>
                  <a:cubicBezTo>
                    <a:pt x="125" y="37"/>
                    <a:pt x="125" y="37"/>
                    <a:pt x="125" y="37"/>
                  </a:cubicBezTo>
                  <a:cubicBezTo>
                    <a:pt x="124" y="37"/>
                    <a:pt x="124" y="37"/>
                    <a:pt x="124" y="37"/>
                  </a:cubicBezTo>
                  <a:moveTo>
                    <a:pt x="33" y="70"/>
                  </a:moveTo>
                  <a:cubicBezTo>
                    <a:pt x="31" y="68"/>
                    <a:pt x="30" y="66"/>
                    <a:pt x="29" y="64"/>
                  </a:cubicBezTo>
                  <a:cubicBezTo>
                    <a:pt x="35" y="53"/>
                    <a:pt x="44" y="43"/>
                    <a:pt x="49" y="32"/>
                  </a:cubicBezTo>
                  <a:cubicBezTo>
                    <a:pt x="50" y="32"/>
                    <a:pt x="50" y="32"/>
                    <a:pt x="50" y="32"/>
                  </a:cubicBezTo>
                  <a:cubicBezTo>
                    <a:pt x="52" y="34"/>
                    <a:pt x="53" y="33"/>
                    <a:pt x="54" y="34"/>
                  </a:cubicBezTo>
                  <a:cubicBezTo>
                    <a:pt x="46" y="45"/>
                    <a:pt x="39" y="57"/>
                    <a:pt x="33" y="70"/>
                  </a:cubicBezTo>
                  <a:moveTo>
                    <a:pt x="59" y="69"/>
                  </a:moveTo>
                  <a:cubicBezTo>
                    <a:pt x="58" y="69"/>
                    <a:pt x="58" y="68"/>
                    <a:pt x="57" y="67"/>
                  </a:cubicBezTo>
                  <a:cubicBezTo>
                    <a:pt x="62" y="54"/>
                    <a:pt x="68" y="43"/>
                    <a:pt x="75" y="31"/>
                  </a:cubicBezTo>
                  <a:cubicBezTo>
                    <a:pt x="75" y="31"/>
                    <a:pt x="75" y="31"/>
                    <a:pt x="75" y="31"/>
                  </a:cubicBezTo>
                  <a:cubicBezTo>
                    <a:pt x="77" y="32"/>
                    <a:pt x="80" y="31"/>
                    <a:pt x="81" y="34"/>
                  </a:cubicBezTo>
                  <a:cubicBezTo>
                    <a:pt x="78" y="39"/>
                    <a:pt x="75" y="43"/>
                    <a:pt x="72" y="48"/>
                  </a:cubicBezTo>
                  <a:cubicBezTo>
                    <a:pt x="71" y="49"/>
                    <a:pt x="71" y="49"/>
                    <a:pt x="71" y="50"/>
                  </a:cubicBezTo>
                  <a:cubicBezTo>
                    <a:pt x="71" y="51"/>
                    <a:pt x="59" y="69"/>
                    <a:pt x="59" y="69"/>
                  </a:cubicBezTo>
                  <a:moveTo>
                    <a:pt x="111" y="30"/>
                  </a:moveTo>
                  <a:cubicBezTo>
                    <a:pt x="111" y="30"/>
                    <a:pt x="111" y="30"/>
                    <a:pt x="111" y="30"/>
                  </a:cubicBezTo>
                  <a:cubicBezTo>
                    <a:pt x="111" y="30"/>
                    <a:pt x="111" y="30"/>
                    <a:pt x="111" y="30"/>
                  </a:cubicBezTo>
                  <a:moveTo>
                    <a:pt x="61" y="32"/>
                  </a:moveTo>
                  <a:cubicBezTo>
                    <a:pt x="60" y="32"/>
                    <a:pt x="59" y="32"/>
                    <a:pt x="59" y="31"/>
                  </a:cubicBezTo>
                  <a:cubicBezTo>
                    <a:pt x="58" y="31"/>
                    <a:pt x="58" y="31"/>
                    <a:pt x="58" y="31"/>
                  </a:cubicBezTo>
                  <a:cubicBezTo>
                    <a:pt x="59" y="30"/>
                    <a:pt x="60" y="30"/>
                    <a:pt x="61" y="29"/>
                  </a:cubicBezTo>
                  <a:cubicBezTo>
                    <a:pt x="61" y="30"/>
                    <a:pt x="61" y="31"/>
                    <a:pt x="61" y="32"/>
                  </a:cubicBezTo>
                  <a:moveTo>
                    <a:pt x="50" y="66"/>
                  </a:moveTo>
                  <a:cubicBezTo>
                    <a:pt x="49" y="65"/>
                    <a:pt x="49" y="65"/>
                    <a:pt x="49" y="65"/>
                  </a:cubicBezTo>
                  <a:cubicBezTo>
                    <a:pt x="54" y="56"/>
                    <a:pt x="59" y="47"/>
                    <a:pt x="64" y="38"/>
                  </a:cubicBezTo>
                  <a:cubicBezTo>
                    <a:pt x="65" y="38"/>
                    <a:pt x="66" y="37"/>
                    <a:pt x="65" y="34"/>
                  </a:cubicBezTo>
                  <a:cubicBezTo>
                    <a:pt x="65" y="29"/>
                    <a:pt x="65" y="28"/>
                    <a:pt x="66" y="28"/>
                  </a:cubicBezTo>
                  <a:cubicBezTo>
                    <a:pt x="67" y="28"/>
                    <a:pt x="69" y="30"/>
                    <a:pt x="72" y="31"/>
                  </a:cubicBezTo>
                  <a:cubicBezTo>
                    <a:pt x="66" y="42"/>
                    <a:pt x="60" y="53"/>
                    <a:pt x="55" y="65"/>
                  </a:cubicBezTo>
                  <a:cubicBezTo>
                    <a:pt x="55" y="65"/>
                    <a:pt x="55" y="65"/>
                    <a:pt x="54" y="65"/>
                  </a:cubicBezTo>
                  <a:cubicBezTo>
                    <a:pt x="54" y="65"/>
                    <a:pt x="53" y="65"/>
                    <a:pt x="51" y="65"/>
                  </a:cubicBezTo>
                  <a:cubicBezTo>
                    <a:pt x="51" y="65"/>
                    <a:pt x="50" y="66"/>
                    <a:pt x="50" y="66"/>
                  </a:cubicBezTo>
                  <a:moveTo>
                    <a:pt x="25" y="47"/>
                  </a:moveTo>
                  <a:cubicBezTo>
                    <a:pt x="25" y="45"/>
                    <a:pt x="24" y="43"/>
                    <a:pt x="24" y="42"/>
                  </a:cubicBezTo>
                  <a:cubicBezTo>
                    <a:pt x="27" y="37"/>
                    <a:pt x="34" y="27"/>
                    <a:pt x="40" y="27"/>
                  </a:cubicBezTo>
                  <a:cubicBezTo>
                    <a:pt x="40" y="27"/>
                    <a:pt x="40" y="27"/>
                    <a:pt x="40" y="27"/>
                  </a:cubicBezTo>
                  <a:cubicBezTo>
                    <a:pt x="35" y="33"/>
                    <a:pt x="30" y="40"/>
                    <a:pt x="25" y="47"/>
                  </a:cubicBezTo>
                  <a:moveTo>
                    <a:pt x="121" y="40"/>
                  </a:moveTo>
                  <a:cubicBezTo>
                    <a:pt x="121" y="40"/>
                    <a:pt x="120" y="39"/>
                    <a:pt x="120" y="39"/>
                  </a:cubicBezTo>
                  <a:cubicBezTo>
                    <a:pt x="119" y="38"/>
                    <a:pt x="119" y="37"/>
                    <a:pt x="118" y="35"/>
                  </a:cubicBezTo>
                  <a:cubicBezTo>
                    <a:pt x="119" y="32"/>
                    <a:pt x="120" y="29"/>
                    <a:pt x="121" y="25"/>
                  </a:cubicBezTo>
                  <a:cubicBezTo>
                    <a:pt x="122" y="27"/>
                    <a:pt x="123" y="28"/>
                    <a:pt x="124" y="30"/>
                  </a:cubicBezTo>
                  <a:cubicBezTo>
                    <a:pt x="124" y="30"/>
                    <a:pt x="124" y="30"/>
                    <a:pt x="124" y="30"/>
                  </a:cubicBezTo>
                  <a:cubicBezTo>
                    <a:pt x="123" y="33"/>
                    <a:pt x="122" y="37"/>
                    <a:pt x="121" y="40"/>
                  </a:cubicBezTo>
                  <a:moveTo>
                    <a:pt x="28" y="61"/>
                  </a:moveTo>
                  <a:cubicBezTo>
                    <a:pt x="26" y="58"/>
                    <a:pt x="26" y="56"/>
                    <a:pt x="26" y="55"/>
                  </a:cubicBezTo>
                  <a:cubicBezTo>
                    <a:pt x="26" y="53"/>
                    <a:pt x="26" y="51"/>
                    <a:pt x="26" y="50"/>
                  </a:cubicBezTo>
                  <a:cubicBezTo>
                    <a:pt x="31" y="42"/>
                    <a:pt x="37" y="35"/>
                    <a:pt x="42" y="27"/>
                  </a:cubicBezTo>
                  <a:cubicBezTo>
                    <a:pt x="42" y="27"/>
                    <a:pt x="43" y="26"/>
                    <a:pt x="43" y="26"/>
                  </a:cubicBezTo>
                  <a:cubicBezTo>
                    <a:pt x="46" y="25"/>
                    <a:pt x="52" y="22"/>
                    <a:pt x="55" y="20"/>
                  </a:cubicBezTo>
                  <a:cubicBezTo>
                    <a:pt x="54" y="21"/>
                    <a:pt x="55" y="21"/>
                    <a:pt x="55" y="22"/>
                  </a:cubicBezTo>
                  <a:cubicBezTo>
                    <a:pt x="56" y="23"/>
                    <a:pt x="57" y="24"/>
                    <a:pt x="58" y="25"/>
                  </a:cubicBezTo>
                  <a:cubicBezTo>
                    <a:pt x="59" y="26"/>
                    <a:pt x="52" y="28"/>
                    <a:pt x="50" y="30"/>
                  </a:cubicBezTo>
                  <a:cubicBezTo>
                    <a:pt x="50" y="30"/>
                    <a:pt x="50" y="30"/>
                    <a:pt x="50" y="30"/>
                  </a:cubicBezTo>
                  <a:cubicBezTo>
                    <a:pt x="50" y="30"/>
                    <a:pt x="50" y="29"/>
                    <a:pt x="49" y="29"/>
                  </a:cubicBezTo>
                  <a:cubicBezTo>
                    <a:pt x="49" y="29"/>
                    <a:pt x="49" y="29"/>
                    <a:pt x="49" y="29"/>
                  </a:cubicBezTo>
                  <a:cubicBezTo>
                    <a:pt x="49" y="29"/>
                    <a:pt x="48" y="29"/>
                    <a:pt x="48" y="29"/>
                  </a:cubicBezTo>
                  <a:cubicBezTo>
                    <a:pt x="43" y="41"/>
                    <a:pt x="34" y="50"/>
                    <a:pt x="28" y="61"/>
                  </a:cubicBezTo>
                  <a:moveTo>
                    <a:pt x="117" y="32"/>
                  </a:moveTo>
                  <a:cubicBezTo>
                    <a:pt x="117" y="32"/>
                    <a:pt x="117" y="32"/>
                    <a:pt x="117" y="32"/>
                  </a:cubicBezTo>
                  <a:cubicBezTo>
                    <a:pt x="116" y="31"/>
                    <a:pt x="116" y="30"/>
                    <a:pt x="115" y="29"/>
                  </a:cubicBezTo>
                  <a:cubicBezTo>
                    <a:pt x="115" y="28"/>
                    <a:pt x="115" y="28"/>
                    <a:pt x="115" y="28"/>
                  </a:cubicBezTo>
                  <a:cubicBezTo>
                    <a:pt x="115" y="27"/>
                    <a:pt x="115" y="25"/>
                    <a:pt x="115" y="24"/>
                  </a:cubicBezTo>
                  <a:cubicBezTo>
                    <a:pt x="115" y="22"/>
                    <a:pt x="115" y="21"/>
                    <a:pt x="115" y="19"/>
                  </a:cubicBezTo>
                  <a:cubicBezTo>
                    <a:pt x="115" y="19"/>
                    <a:pt x="115" y="19"/>
                    <a:pt x="115" y="19"/>
                  </a:cubicBezTo>
                  <a:cubicBezTo>
                    <a:pt x="116" y="20"/>
                    <a:pt x="118" y="22"/>
                    <a:pt x="119" y="23"/>
                  </a:cubicBezTo>
                  <a:cubicBezTo>
                    <a:pt x="119" y="23"/>
                    <a:pt x="119" y="23"/>
                    <a:pt x="119" y="23"/>
                  </a:cubicBezTo>
                  <a:cubicBezTo>
                    <a:pt x="119" y="24"/>
                    <a:pt x="119" y="24"/>
                    <a:pt x="119" y="24"/>
                  </a:cubicBezTo>
                  <a:cubicBezTo>
                    <a:pt x="118" y="27"/>
                    <a:pt x="118" y="30"/>
                    <a:pt x="117" y="32"/>
                  </a:cubicBezTo>
                  <a:moveTo>
                    <a:pt x="38" y="20"/>
                  </a:moveTo>
                  <a:cubicBezTo>
                    <a:pt x="42" y="20"/>
                    <a:pt x="45" y="18"/>
                    <a:pt x="48" y="17"/>
                  </a:cubicBezTo>
                  <a:cubicBezTo>
                    <a:pt x="53" y="13"/>
                    <a:pt x="59" y="12"/>
                    <a:pt x="65" y="12"/>
                  </a:cubicBezTo>
                  <a:cubicBezTo>
                    <a:pt x="65" y="12"/>
                    <a:pt x="65" y="12"/>
                    <a:pt x="65" y="12"/>
                  </a:cubicBezTo>
                  <a:cubicBezTo>
                    <a:pt x="71" y="12"/>
                    <a:pt x="76" y="13"/>
                    <a:pt x="81" y="15"/>
                  </a:cubicBezTo>
                  <a:cubicBezTo>
                    <a:pt x="81" y="15"/>
                    <a:pt x="81" y="16"/>
                    <a:pt x="81" y="16"/>
                  </a:cubicBezTo>
                  <a:cubicBezTo>
                    <a:pt x="81" y="17"/>
                    <a:pt x="81" y="17"/>
                    <a:pt x="82" y="18"/>
                  </a:cubicBezTo>
                  <a:cubicBezTo>
                    <a:pt x="82" y="18"/>
                    <a:pt x="82" y="18"/>
                    <a:pt x="82" y="18"/>
                  </a:cubicBezTo>
                  <a:cubicBezTo>
                    <a:pt x="83" y="18"/>
                    <a:pt x="83" y="17"/>
                    <a:pt x="83" y="17"/>
                  </a:cubicBezTo>
                  <a:cubicBezTo>
                    <a:pt x="84" y="16"/>
                    <a:pt x="84" y="16"/>
                    <a:pt x="84" y="16"/>
                  </a:cubicBezTo>
                  <a:cubicBezTo>
                    <a:pt x="84" y="16"/>
                    <a:pt x="84" y="16"/>
                    <a:pt x="84" y="16"/>
                  </a:cubicBezTo>
                  <a:cubicBezTo>
                    <a:pt x="85" y="16"/>
                    <a:pt x="85" y="16"/>
                    <a:pt x="85" y="16"/>
                  </a:cubicBezTo>
                  <a:cubicBezTo>
                    <a:pt x="87" y="18"/>
                    <a:pt x="89" y="19"/>
                    <a:pt x="91" y="20"/>
                  </a:cubicBezTo>
                  <a:cubicBezTo>
                    <a:pt x="92" y="20"/>
                    <a:pt x="93" y="20"/>
                    <a:pt x="93" y="21"/>
                  </a:cubicBezTo>
                  <a:cubicBezTo>
                    <a:pt x="94" y="21"/>
                    <a:pt x="94" y="22"/>
                    <a:pt x="95" y="23"/>
                  </a:cubicBezTo>
                  <a:cubicBezTo>
                    <a:pt x="95" y="23"/>
                    <a:pt x="96" y="24"/>
                    <a:pt x="97" y="24"/>
                  </a:cubicBezTo>
                  <a:cubicBezTo>
                    <a:pt x="97" y="24"/>
                    <a:pt x="97" y="24"/>
                    <a:pt x="97" y="24"/>
                  </a:cubicBezTo>
                  <a:cubicBezTo>
                    <a:pt x="98" y="23"/>
                    <a:pt x="98" y="23"/>
                    <a:pt x="98" y="23"/>
                  </a:cubicBezTo>
                  <a:cubicBezTo>
                    <a:pt x="98" y="23"/>
                    <a:pt x="99" y="23"/>
                    <a:pt x="99" y="22"/>
                  </a:cubicBezTo>
                  <a:cubicBezTo>
                    <a:pt x="99" y="22"/>
                    <a:pt x="101" y="20"/>
                    <a:pt x="102" y="18"/>
                  </a:cubicBezTo>
                  <a:cubicBezTo>
                    <a:pt x="104" y="17"/>
                    <a:pt x="106" y="16"/>
                    <a:pt x="108" y="15"/>
                  </a:cubicBezTo>
                  <a:cubicBezTo>
                    <a:pt x="108" y="15"/>
                    <a:pt x="108" y="15"/>
                    <a:pt x="108" y="15"/>
                  </a:cubicBezTo>
                  <a:cubicBezTo>
                    <a:pt x="109" y="15"/>
                    <a:pt x="110" y="16"/>
                    <a:pt x="110" y="16"/>
                  </a:cubicBezTo>
                  <a:cubicBezTo>
                    <a:pt x="110" y="17"/>
                    <a:pt x="110" y="18"/>
                    <a:pt x="110" y="19"/>
                  </a:cubicBezTo>
                  <a:cubicBezTo>
                    <a:pt x="110" y="19"/>
                    <a:pt x="110" y="19"/>
                    <a:pt x="110" y="19"/>
                  </a:cubicBezTo>
                  <a:cubicBezTo>
                    <a:pt x="110" y="19"/>
                    <a:pt x="110" y="19"/>
                    <a:pt x="111" y="20"/>
                  </a:cubicBezTo>
                  <a:cubicBezTo>
                    <a:pt x="111" y="22"/>
                    <a:pt x="111" y="23"/>
                    <a:pt x="111" y="24"/>
                  </a:cubicBezTo>
                  <a:cubicBezTo>
                    <a:pt x="111" y="25"/>
                    <a:pt x="111" y="27"/>
                    <a:pt x="110" y="27"/>
                  </a:cubicBezTo>
                  <a:cubicBezTo>
                    <a:pt x="110" y="28"/>
                    <a:pt x="110" y="29"/>
                    <a:pt x="111" y="30"/>
                  </a:cubicBezTo>
                  <a:cubicBezTo>
                    <a:pt x="111" y="30"/>
                    <a:pt x="111" y="30"/>
                    <a:pt x="111" y="30"/>
                  </a:cubicBezTo>
                  <a:cubicBezTo>
                    <a:pt x="111" y="30"/>
                    <a:pt x="111" y="30"/>
                    <a:pt x="111" y="31"/>
                  </a:cubicBezTo>
                  <a:cubicBezTo>
                    <a:pt x="112" y="32"/>
                    <a:pt x="113" y="35"/>
                    <a:pt x="114" y="38"/>
                  </a:cubicBezTo>
                  <a:cubicBezTo>
                    <a:pt x="115" y="39"/>
                    <a:pt x="116" y="40"/>
                    <a:pt x="116" y="41"/>
                  </a:cubicBezTo>
                  <a:cubicBezTo>
                    <a:pt x="117" y="43"/>
                    <a:pt x="118" y="44"/>
                    <a:pt x="118" y="44"/>
                  </a:cubicBezTo>
                  <a:cubicBezTo>
                    <a:pt x="119" y="45"/>
                    <a:pt x="119" y="45"/>
                    <a:pt x="120" y="46"/>
                  </a:cubicBezTo>
                  <a:cubicBezTo>
                    <a:pt x="121" y="46"/>
                    <a:pt x="121" y="46"/>
                    <a:pt x="122" y="46"/>
                  </a:cubicBezTo>
                  <a:cubicBezTo>
                    <a:pt x="122" y="46"/>
                    <a:pt x="122" y="46"/>
                    <a:pt x="122" y="46"/>
                  </a:cubicBezTo>
                  <a:cubicBezTo>
                    <a:pt x="123" y="46"/>
                    <a:pt x="123" y="46"/>
                    <a:pt x="124" y="46"/>
                  </a:cubicBezTo>
                  <a:cubicBezTo>
                    <a:pt x="125" y="45"/>
                    <a:pt x="125" y="44"/>
                    <a:pt x="125" y="44"/>
                  </a:cubicBezTo>
                  <a:cubicBezTo>
                    <a:pt x="126" y="43"/>
                    <a:pt x="126" y="42"/>
                    <a:pt x="126" y="42"/>
                  </a:cubicBezTo>
                  <a:cubicBezTo>
                    <a:pt x="127" y="42"/>
                    <a:pt x="128" y="42"/>
                    <a:pt x="129" y="43"/>
                  </a:cubicBezTo>
                  <a:cubicBezTo>
                    <a:pt x="131" y="44"/>
                    <a:pt x="132" y="46"/>
                    <a:pt x="133" y="47"/>
                  </a:cubicBezTo>
                  <a:cubicBezTo>
                    <a:pt x="134" y="48"/>
                    <a:pt x="134" y="48"/>
                    <a:pt x="135" y="48"/>
                  </a:cubicBezTo>
                  <a:cubicBezTo>
                    <a:pt x="135" y="49"/>
                    <a:pt x="135" y="51"/>
                    <a:pt x="136" y="52"/>
                  </a:cubicBezTo>
                  <a:cubicBezTo>
                    <a:pt x="135" y="52"/>
                    <a:pt x="134" y="52"/>
                    <a:pt x="134" y="52"/>
                  </a:cubicBezTo>
                  <a:cubicBezTo>
                    <a:pt x="133" y="52"/>
                    <a:pt x="132" y="52"/>
                    <a:pt x="132" y="52"/>
                  </a:cubicBezTo>
                  <a:cubicBezTo>
                    <a:pt x="131" y="52"/>
                    <a:pt x="130" y="52"/>
                    <a:pt x="130" y="52"/>
                  </a:cubicBezTo>
                  <a:cubicBezTo>
                    <a:pt x="130" y="52"/>
                    <a:pt x="130" y="52"/>
                    <a:pt x="130" y="52"/>
                  </a:cubicBezTo>
                  <a:cubicBezTo>
                    <a:pt x="129" y="52"/>
                    <a:pt x="129" y="52"/>
                    <a:pt x="129" y="52"/>
                  </a:cubicBezTo>
                  <a:cubicBezTo>
                    <a:pt x="129" y="52"/>
                    <a:pt x="129" y="52"/>
                    <a:pt x="129" y="52"/>
                  </a:cubicBezTo>
                  <a:cubicBezTo>
                    <a:pt x="129" y="52"/>
                    <a:pt x="128" y="52"/>
                    <a:pt x="127" y="52"/>
                  </a:cubicBezTo>
                  <a:cubicBezTo>
                    <a:pt x="127" y="52"/>
                    <a:pt x="127" y="52"/>
                    <a:pt x="127" y="52"/>
                  </a:cubicBezTo>
                  <a:cubicBezTo>
                    <a:pt x="126" y="52"/>
                    <a:pt x="124" y="52"/>
                    <a:pt x="123" y="53"/>
                  </a:cubicBezTo>
                  <a:cubicBezTo>
                    <a:pt x="122" y="55"/>
                    <a:pt x="120" y="56"/>
                    <a:pt x="119" y="58"/>
                  </a:cubicBezTo>
                  <a:cubicBezTo>
                    <a:pt x="118" y="60"/>
                    <a:pt x="117" y="61"/>
                    <a:pt x="117" y="63"/>
                  </a:cubicBezTo>
                  <a:cubicBezTo>
                    <a:pt x="116" y="64"/>
                    <a:pt x="116" y="65"/>
                    <a:pt x="116" y="67"/>
                  </a:cubicBezTo>
                  <a:cubicBezTo>
                    <a:pt x="115" y="69"/>
                    <a:pt x="115" y="72"/>
                    <a:pt x="115" y="74"/>
                  </a:cubicBezTo>
                  <a:cubicBezTo>
                    <a:pt x="115" y="77"/>
                    <a:pt x="116" y="80"/>
                    <a:pt x="117" y="83"/>
                  </a:cubicBezTo>
                  <a:cubicBezTo>
                    <a:pt x="117" y="84"/>
                    <a:pt x="118" y="85"/>
                    <a:pt x="119" y="86"/>
                  </a:cubicBezTo>
                  <a:cubicBezTo>
                    <a:pt x="121" y="87"/>
                    <a:pt x="122" y="88"/>
                    <a:pt x="124" y="88"/>
                  </a:cubicBezTo>
                  <a:cubicBezTo>
                    <a:pt x="124" y="88"/>
                    <a:pt x="124" y="88"/>
                    <a:pt x="124" y="88"/>
                  </a:cubicBezTo>
                  <a:cubicBezTo>
                    <a:pt x="125" y="87"/>
                    <a:pt x="125" y="87"/>
                    <a:pt x="125" y="87"/>
                  </a:cubicBezTo>
                  <a:cubicBezTo>
                    <a:pt x="125" y="87"/>
                    <a:pt x="125" y="87"/>
                    <a:pt x="125" y="87"/>
                  </a:cubicBezTo>
                  <a:cubicBezTo>
                    <a:pt x="126" y="87"/>
                    <a:pt x="128" y="87"/>
                    <a:pt x="128" y="86"/>
                  </a:cubicBezTo>
                  <a:cubicBezTo>
                    <a:pt x="129" y="86"/>
                    <a:pt x="129" y="86"/>
                    <a:pt x="129" y="86"/>
                  </a:cubicBezTo>
                  <a:cubicBezTo>
                    <a:pt x="129" y="86"/>
                    <a:pt x="129" y="86"/>
                    <a:pt x="129" y="86"/>
                  </a:cubicBezTo>
                  <a:cubicBezTo>
                    <a:pt x="129" y="86"/>
                    <a:pt x="129" y="86"/>
                    <a:pt x="129" y="86"/>
                  </a:cubicBezTo>
                  <a:cubicBezTo>
                    <a:pt x="129" y="86"/>
                    <a:pt x="130" y="86"/>
                    <a:pt x="131" y="87"/>
                  </a:cubicBezTo>
                  <a:cubicBezTo>
                    <a:pt x="131" y="87"/>
                    <a:pt x="131" y="87"/>
                    <a:pt x="131" y="87"/>
                  </a:cubicBezTo>
                  <a:cubicBezTo>
                    <a:pt x="131" y="88"/>
                    <a:pt x="132" y="88"/>
                    <a:pt x="132" y="89"/>
                  </a:cubicBezTo>
                  <a:cubicBezTo>
                    <a:pt x="132" y="91"/>
                    <a:pt x="131" y="94"/>
                    <a:pt x="130" y="97"/>
                  </a:cubicBezTo>
                  <a:cubicBezTo>
                    <a:pt x="130" y="99"/>
                    <a:pt x="129" y="102"/>
                    <a:pt x="128" y="103"/>
                  </a:cubicBezTo>
                  <a:cubicBezTo>
                    <a:pt x="128" y="104"/>
                    <a:pt x="128" y="104"/>
                    <a:pt x="128" y="104"/>
                  </a:cubicBezTo>
                  <a:cubicBezTo>
                    <a:pt x="128" y="104"/>
                    <a:pt x="128" y="104"/>
                    <a:pt x="128" y="104"/>
                  </a:cubicBezTo>
                  <a:cubicBezTo>
                    <a:pt x="122" y="114"/>
                    <a:pt x="113" y="122"/>
                    <a:pt x="102" y="127"/>
                  </a:cubicBezTo>
                  <a:cubicBezTo>
                    <a:pt x="107" y="122"/>
                    <a:pt x="111" y="117"/>
                    <a:pt x="111" y="111"/>
                  </a:cubicBezTo>
                  <a:cubicBezTo>
                    <a:pt x="111" y="106"/>
                    <a:pt x="109" y="102"/>
                    <a:pt x="106" y="99"/>
                  </a:cubicBezTo>
                  <a:cubicBezTo>
                    <a:pt x="105" y="99"/>
                    <a:pt x="104" y="98"/>
                    <a:pt x="103" y="98"/>
                  </a:cubicBezTo>
                  <a:cubicBezTo>
                    <a:pt x="102" y="98"/>
                    <a:pt x="102" y="98"/>
                    <a:pt x="102" y="98"/>
                  </a:cubicBezTo>
                  <a:cubicBezTo>
                    <a:pt x="101" y="98"/>
                    <a:pt x="101" y="98"/>
                    <a:pt x="100" y="98"/>
                  </a:cubicBezTo>
                  <a:cubicBezTo>
                    <a:pt x="98" y="98"/>
                    <a:pt x="96" y="98"/>
                    <a:pt x="94" y="98"/>
                  </a:cubicBezTo>
                  <a:cubicBezTo>
                    <a:pt x="92" y="97"/>
                    <a:pt x="91" y="97"/>
                    <a:pt x="90" y="97"/>
                  </a:cubicBezTo>
                  <a:cubicBezTo>
                    <a:pt x="87" y="90"/>
                    <a:pt x="74" y="85"/>
                    <a:pt x="68" y="85"/>
                  </a:cubicBezTo>
                  <a:cubicBezTo>
                    <a:pt x="67" y="85"/>
                    <a:pt x="67" y="85"/>
                    <a:pt x="67" y="85"/>
                  </a:cubicBezTo>
                  <a:cubicBezTo>
                    <a:pt x="67" y="84"/>
                    <a:pt x="65" y="83"/>
                    <a:pt x="63" y="83"/>
                  </a:cubicBezTo>
                  <a:cubicBezTo>
                    <a:pt x="63" y="83"/>
                    <a:pt x="63" y="83"/>
                    <a:pt x="63" y="83"/>
                  </a:cubicBezTo>
                  <a:cubicBezTo>
                    <a:pt x="63" y="83"/>
                    <a:pt x="63" y="83"/>
                    <a:pt x="63" y="83"/>
                  </a:cubicBezTo>
                  <a:cubicBezTo>
                    <a:pt x="62" y="82"/>
                    <a:pt x="61" y="81"/>
                    <a:pt x="61" y="80"/>
                  </a:cubicBezTo>
                  <a:cubicBezTo>
                    <a:pt x="61" y="79"/>
                    <a:pt x="61" y="78"/>
                    <a:pt x="61" y="77"/>
                  </a:cubicBezTo>
                  <a:cubicBezTo>
                    <a:pt x="60" y="76"/>
                    <a:pt x="60" y="74"/>
                    <a:pt x="59" y="73"/>
                  </a:cubicBezTo>
                  <a:cubicBezTo>
                    <a:pt x="59" y="73"/>
                    <a:pt x="59" y="73"/>
                    <a:pt x="59" y="73"/>
                  </a:cubicBezTo>
                  <a:cubicBezTo>
                    <a:pt x="62" y="73"/>
                    <a:pt x="63" y="72"/>
                    <a:pt x="64" y="70"/>
                  </a:cubicBezTo>
                  <a:cubicBezTo>
                    <a:pt x="65" y="68"/>
                    <a:pt x="68" y="63"/>
                    <a:pt x="70" y="60"/>
                  </a:cubicBezTo>
                  <a:cubicBezTo>
                    <a:pt x="73" y="56"/>
                    <a:pt x="74" y="54"/>
                    <a:pt x="75" y="52"/>
                  </a:cubicBezTo>
                  <a:cubicBezTo>
                    <a:pt x="75" y="52"/>
                    <a:pt x="76" y="52"/>
                    <a:pt x="76" y="52"/>
                  </a:cubicBezTo>
                  <a:cubicBezTo>
                    <a:pt x="79" y="52"/>
                    <a:pt x="82" y="53"/>
                    <a:pt x="83" y="53"/>
                  </a:cubicBezTo>
                  <a:cubicBezTo>
                    <a:pt x="84" y="53"/>
                    <a:pt x="84" y="53"/>
                    <a:pt x="84" y="53"/>
                  </a:cubicBezTo>
                  <a:cubicBezTo>
                    <a:pt x="85" y="53"/>
                    <a:pt x="87" y="52"/>
                    <a:pt x="87" y="51"/>
                  </a:cubicBezTo>
                  <a:cubicBezTo>
                    <a:pt x="88" y="50"/>
                    <a:pt x="88" y="49"/>
                    <a:pt x="88" y="48"/>
                  </a:cubicBezTo>
                  <a:cubicBezTo>
                    <a:pt x="88" y="47"/>
                    <a:pt x="89" y="45"/>
                    <a:pt x="91" y="42"/>
                  </a:cubicBezTo>
                  <a:cubicBezTo>
                    <a:pt x="91" y="42"/>
                    <a:pt x="92" y="41"/>
                    <a:pt x="92" y="41"/>
                  </a:cubicBezTo>
                  <a:cubicBezTo>
                    <a:pt x="93" y="39"/>
                    <a:pt x="92" y="37"/>
                    <a:pt x="91" y="36"/>
                  </a:cubicBezTo>
                  <a:cubicBezTo>
                    <a:pt x="90" y="35"/>
                    <a:pt x="89" y="35"/>
                    <a:pt x="88" y="34"/>
                  </a:cubicBezTo>
                  <a:cubicBezTo>
                    <a:pt x="88" y="34"/>
                    <a:pt x="87" y="34"/>
                    <a:pt x="87" y="34"/>
                  </a:cubicBezTo>
                  <a:cubicBezTo>
                    <a:pt x="86" y="34"/>
                    <a:pt x="86" y="34"/>
                    <a:pt x="86" y="33"/>
                  </a:cubicBezTo>
                  <a:cubicBezTo>
                    <a:pt x="84" y="28"/>
                    <a:pt x="80" y="27"/>
                    <a:pt x="77" y="27"/>
                  </a:cubicBezTo>
                  <a:cubicBezTo>
                    <a:pt x="76" y="27"/>
                    <a:pt x="75" y="27"/>
                    <a:pt x="74" y="27"/>
                  </a:cubicBezTo>
                  <a:cubicBezTo>
                    <a:pt x="73" y="26"/>
                    <a:pt x="72" y="26"/>
                    <a:pt x="71" y="25"/>
                  </a:cubicBezTo>
                  <a:cubicBezTo>
                    <a:pt x="69" y="24"/>
                    <a:pt x="68" y="23"/>
                    <a:pt x="66" y="23"/>
                  </a:cubicBezTo>
                  <a:cubicBezTo>
                    <a:pt x="66" y="23"/>
                    <a:pt x="66" y="23"/>
                    <a:pt x="66" y="23"/>
                  </a:cubicBezTo>
                  <a:cubicBezTo>
                    <a:pt x="65" y="23"/>
                    <a:pt x="64" y="24"/>
                    <a:pt x="63" y="24"/>
                  </a:cubicBezTo>
                  <a:cubicBezTo>
                    <a:pt x="63" y="24"/>
                    <a:pt x="63" y="24"/>
                    <a:pt x="63" y="24"/>
                  </a:cubicBezTo>
                  <a:cubicBezTo>
                    <a:pt x="62" y="23"/>
                    <a:pt x="62" y="22"/>
                    <a:pt x="61" y="22"/>
                  </a:cubicBezTo>
                  <a:cubicBezTo>
                    <a:pt x="60" y="21"/>
                    <a:pt x="60" y="20"/>
                    <a:pt x="59" y="20"/>
                  </a:cubicBezTo>
                  <a:cubicBezTo>
                    <a:pt x="59" y="18"/>
                    <a:pt x="58" y="17"/>
                    <a:pt x="57" y="17"/>
                  </a:cubicBezTo>
                  <a:cubicBezTo>
                    <a:pt x="56" y="16"/>
                    <a:pt x="56" y="16"/>
                    <a:pt x="55" y="16"/>
                  </a:cubicBezTo>
                  <a:cubicBezTo>
                    <a:pt x="54" y="16"/>
                    <a:pt x="53" y="16"/>
                    <a:pt x="52" y="17"/>
                  </a:cubicBezTo>
                  <a:cubicBezTo>
                    <a:pt x="49" y="19"/>
                    <a:pt x="41" y="22"/>
                    <a:pt x="39" y="22"/>
                  </a:cubicBezTo>
                  <a:cubicBezTo>
                    <a:pt x="39" y="22"/>
                    <a:pt x="39" y="22"/>
                    <a:pt x="39" y="22"/>
                  </a:cubicBezTo>
                  <a:cubicBezTo>
                    <a:pt x="32" y="22"/>
                    <a:pt x="26" y="30"/>
                    <a:pt x="21" y="39"/>
                  </a:cubicBezTo>
                  <a:cubicBezTo>
                    <a:pt x="20" y="40"/>
                    <a:pt x="20" y="40"/>
                    <a:pt x="20" y="41"/>
                  </a:cubicBezTo>
                  <a:cubicBezTo>
                    <a:pt x="20" y="43"/>
                    <a:pt x="20" y="45"/>
                    <a:pt x="21" y="48"/>
                  </a:cubicBezTo>
                  <a:cubicBezTo>
                    <a:pt x="21" y="49"/>
                    <a:pt x="21" y="51"/>
                    <a:pt x="22" y="52"/>
                  </a:cubicBezTo>
                  <a:cubicBezTo>
                    <a:pt x="21" y="52"/>
                    <a:pt x="21" y="52"/>
                    <a:pt x="21" y="52"/>
                  </a:cubicBezTo>
                  <a:cubicBezTo>
                    <a:pt x="21" y="53"/>
                    <a:pt x="21" y="53"/>
                    <a:pt x="22" y="53"/>
                  </a:cubicBezTo>
                  <a:cubicBezTo>
                    <a:pt x="22" y="54"/>
                    <a:pt x="22" y="54"/>
                    <a:pt x="22" y="54"/>
                  </a:cubicBezTo>
                  <a:cubicBezTo>
                    <a:pt x="21" y="57"/>
                    <a:pt x="22" y="61"/>
                    <a:pt x="25" y="66"/>
                  </a:cubicBezTo>
                  <a:cubicBezTo>
                    <a:pt x="25" y="67"/>
                    <a:pt x="25" y="68"/>
                    <a:pt x="24" y="68"/>
                  </a:cubicBezTo>
                  <a:cubicBezTo>
                    <a:pt x="24" y="69"/>
                    <a:pt x="24" y="69"/>
                    <a:pt x="25" y="70"/>
                  </a:cubicBezTo>
                  <a:cubicBezTo>
                    <a:pt x="25" y="70"/>
                    <a:pt x="25" y="70"/>
                    <a:pt x="25" y="70"/>
                  </a:cubicBezTo>
                  <a:cubicBezTo>
                    <a:pt x="26" y="70"/>
                    <a:pt x="26" y="69"/>
                    <a:pt x="26" y="69"/>
                  </a:cubicBezTo>
                  <a:cubicBezTo>
                    <a:pt x="27" y="69"/>
                    <a:pt x="27" y="69"/>
                    <a:pt x="27" y="69"/>
                  </a:cubicBezTo>
                  <a:cubicBezTo>
                    <a:pt x="27" y="69"/>
                    <a:pt x="27" y="69"/>
                    <a:pt x="27" y="69"/>
                  </a:cubicBezTo>
                  <a:cubicBezTo>
                    <a:pt x="28" y="71"/>
                    <a:pt x="33" y="79"/>
                    <a:pt x="37" y="81"/>
                  </a:cubicBezTo>
                  <a:cubicBezTo>
                    <a:pt x="40" y="83"/>
                    <a:pt x="46" y="86"/>
                    <a:pt x="50" y="87"/>
                  </a:cubicBezTo>
                  <a:cubicBezTo>
                    <a:pt x="51" y="88"/>
                    <a:pt x="51" y="88"/>
                    <a:pt x="51" y="88"/>
                  </a:cubicBezTo>
                  <a:cubicBezTo>
                    <a:pt x="51" y="89"/>
                    <a:pt x="52" y="89"/>
                    <a:pt x="52" y="90"/>
                  </a:cubicBezTo>
                  <a:cubicBezTo>
                    <a:pt x="53" y="90"/>
                    <a:pt x="53" y="91"/>
                    <a:pt x="53" y="92"/>
                  </a:cubicBezTo>
                  <a:cubicBezTo>
                    <a:pt x="54" y="92"/>
                    <a:pt x="54" y="92"/>
                    <a:pt x="54" y="93"/>
                  </a:cubicBezTo>
                  <a:cubicBezTo>
                    <a:pt x="54" y="94"/>
                    <a:pt x="54" y="96"/>
                    <a:pt x="54" y="97"/>
                  </a:cubicBezTo>
                  <a:cubicBezTo>
                    <a:pt x="54" y="97"/>
                    <a:pt x="53" y="98"/>
                    <a:pt x="53" y="99"/>
                  </a:cubicBezTo>
                  <a:cubicBezTo>
                    <a:pt x="53" y="101"/>
                    <a:pt x="52" y="108"/>
                    <a:pt x="55" y="114"/>
                  </a:cubicBezTo>
                  <a:cubicBezTo>
                    <a:pt x="55" y="114"/>
                    <a:pt x="55" y="114"/>
                    <a:pt x="55" y="114"/>
                  </a:cubicBezTo>
                  <a:cubicBezTo>
                    <a:pt x="55" y="115"/>
                    <a:pt x="55" y="115"/>
                    <a:pt x="55" y="116"/>
                  </a:cubicBezTo>
                  <a:cubicBezTo>
                    <a:pt x="55" y="116"/>
                    <a:pt x="55" y="117"/>
                    <a:pt x="56" y="117"/>
                  </a:cubicBezTo>
                  <a:cubicBezTo>
                    <a:pt x="56" y="117"/>
                    <a:pt x="56" y="117"/>
                    <a:pt x="56" y="117"/>
                  </a:cubicBezTo>
                  <a:cubicBezTo>
                    <a:pt x="56" y="118"/>
                    <a:pt x="56" y="118"/>
                    <a:pt x="56" y="118"/>
                  </a:cubicBezTo>
                  <a:cubicBezTo>
                    <a:pt x="57" y="118"/>
                    <a:pt x="57" y="117"/>
                    <a:pt x="58" y="117"/>
                  </a:cubicBezTo>
                  <a:cubicBezTo>
                    <a:pt x="58" y="117"/>
                    <a:pt x="58" y="117"/>
                    <a:pt x="58" y="117"/>
                  </a:cubicBezTo>
                  <a:cubicBezTo>
                    <a:pt x="59" y="117"/>
                    <a:pt x="60" y="118"/>
                    <a:pt x="61" y="119"/>
                  </a:cubicBezTo>
                  <a:cubicBezTo>
                    <a:pt x="61" y="119"/>
                    <a:pt x="60" y="120"/>
                    <a:pt x="60" y="121"/>
                  </a:cubicBezTo>
                  <a:cubicBezTo>
                    <a:pt x="60" y="121"/>
                    <a:pt x="60" y="122"/>
                    <a:pt x="61" y="122"/>
                  </a:cubicBezTo>
                  <a:cubicBezTo>
                    <a:pt x="61" y="122"/>
                    <a:pt x="61" y="122"/>
                    <a:pt x="61" y="122"/>
                  </a:cubicBezTo>
                  <a:cubicBezTo>
                    <a:pt x="61" y="122"/>
                    <a:pt x="62" y="122"/>
                    <a:pt x="62" y="121"/>
                  </a:cubicBezTo>
                  <a:cubicBezTo>
                    <a:pt x="62" y="121"/>
                    <a:pt x="62" y="121"/>
                    <a:pt x="62" y="121"/>
                  </a:cubicBezTo>
                  <a:cubicBezTo>
                    <a:pt x="63" y="122"/>
                    <a:pt x="62" y="124"/>
                    <a:pt x="61" y="127"/>
                  </a:cubicBezTo>
                  <a:cubicBezTo>
                    <a:pt x="61" y="129"/>
                    <a:pt x="60" y="131"/>
                    <a:pt x="60" y="132"/>
                  </a:cubicBezTo>
                  <a:cubicBezTo>
                    <a:pt x="31" y="128"/>
                    <a:pt x="5" y="107"/>
                    <a:pt x="5" y="69"/>
                  </a:cubicBezTo>
                  <a:cubicBezTo>
                    <a:pt x="5" y="46"/>
                    <a:pt x="15" y="29"/>
                    <a:pt x="29" y="18"/>
                  </a:cubicBezTo>
                  <a:cubicBezTo>
                    <a:pt x="30" y="19"/>
                    <a:pt x="30" y="19"/>
                    <a:pt x="30" y="19"/>
                  </a:cubicBezTo>
                  <a:cubicBezTo>
                    <a:pt x="31" y="19"/>
                    <a:pt x="32" y="19"/>
                    <a:pt x="33" y="19"/>
                  </a:cubicBezTo>
                  <a:cubicBezTo>
                    <a:pt x="34" y="19"/>
                    <a:pt x="35" y="19"/>
                    <a:pt x="35" y="20"/>
                  </a:cubicBezTo>
                  <a:cubicBezTo>
                    <a:pt x="36" y="20"/>
                    <a:pt x="37" y="20"/>
                    <a:pt x="38" y="20"/>
                  </a:cubicBezTo>
                  <a:moveTo>
                    <a:pt x="97" y="18"/>
                  </a:moveTo>
                  <a:cubicBezTo>
                    <a:pt x="96" y="17"/>
                    <a:pt x="96" y="17"/>
                    <a:pt x="96" y="17"/>
                  </a:cubicBezTo>
                  <a:cubicBezTo>
                    <a:pt x="95" y="17"/>
                    <a:pt x="94" y="16"/>
                    <a:pt x="93" y="16"/>
                  </a:cubicBezTo>
                  <a:cubicBezTo>
                    <a:pt x="94" y="14"/>
                    <a:pt x="95" y="12"/>
                    <a:pt x="96" y="10"/>
                  </a:cubicBezTo>
                  <a:cubicBezTo>
                    <a:pt x="98" y="11"/>
                    <a:pt x="100" y="12"/>
                    <a:pt x="102" y="13"/>
                  </a:cubicBezTo>
                  <a:cubicBezTo>
                    <a:pt x="101" y="14"/>
                    <a:pt x="99" y="15"/>
                    <a:pt x="98" y="16"/>
                  </a:cubicBezTo>
                  <a:cubicBezTo>
                    <a:pt x="98" y="17"/>
                    <a:pt x="97" y="17"/>
                    <a:pt x="97" y="18"/>
                  </a:cubicBezTo>
                  <a:moveTo>
                    <a:pt x="38" y="15"/>
                  </a:moveTo>
                  <a:cubicBezTo>
                    <a:pt x="38" y="15"/>
                    <a:pt x="38" y="15"/>
                    <a:pt x="38" y="15"/>
                  </a:cubicBezTo>
                  <a:cubicBezTo>
                    <a:pt x="38" y="15"/>
                    <a:pt x="37" y="15"/>
                    <a:pt x="37" y="15"/>
                  </a:cubicBezTo>
                  <a:cubicBezTo>
                    <a:pt x="36" y="15"/>
                    <a:pt x="35" y="15"/>
                    <a:pt x="34" y="15"/>
                  </a:cubicBezTo>
                  <a:cubicBezTo>
                    <a:pt x="38" y="12"/>
                    <a:pt x="43" y="10"/>
                    <a:pt x="47" y="9"/>
                  </a:cubicBezTo>
                  <a:cubicBezTo>
                    <a:pt x="47" y="10"/>
                    <a:pt x="46" y="11"/>
                    <a:pt x="46" y="13"/>
                  </a:cubicBezTo>
                  <a:cubicBezTo>
                    <a:pt x="45" y="13"/>
                    <a:pt x="45" y="13"/>
                    <a:pt x="45" y="13"/>
                  </a:cubicBezTo>
                  <a:cubicBezTo>
                    <a:pt x="43" y="14"/>
                    <a:pt x="41" y="15"/>
                    <a:pt x="38" y="15"/>
                  </a:cubicBezTo>
                  <a:moveTo>
                    <a:pt x="91" y="15"/>
                  </a:moveTo>
                  <a:cubicBezTo>
                    <a:pt x="89" y="14"/>
                    <a:pt x="88" y="13"/>
                    <a:pt x="87" y="12"/>
                  </a:cubicBezTo>
                  <a:cubicBezTo>
                    <a:pt x="87" y="12"/>
                    <a:pt x="86" y="12"/>
                    <a:pt x="85" y="12"/>
                  </a:cubicBezTo>
                  <a:cubicBezTo>
                    <a:pt x="85" y="12"/>
                    <a:pt x="85" y="12"/>
                    <a:pt x="85" y="12"/>
                  </a:cubicBezTo>
                  <a:cubicBezTo>
                    <a:pt x="86" y="10"/>
                    <a:pt x="87" y="9"/>
                    <a:pt x="88" y="7"/>
                  </a:cubicBezTo>
                  <a:cubicBezTo>
                    <a:pt x="90" y="8"/>
                    <a:pt x="92" y="8"/>
                    <a:pt x="94" y="9"/>
                  </a:cubicBezTo>
                  <a:cubicBezTo>
                    <a:pt x="93" y="11"/>
                    <a:pt x="92" y="13"/>
                    <a:pt x="91" y="15"/>
                  </a:cubicBezTo>
                  <a:moveTo>
                    <a:pt x="49" y="11"/>
                  </a:moveTo>
                  <a:cubicBezTo>
                    <a:pt x="49" y="10"/>
                    <a:pt x="49" y="9"/>
                    <a:pt x="49" y="8"/>
                  </a:cubicBezTo>
                  <a:cubicBezTo>
                    <a:pt x="52" y="7"/>
                    <a:pt x="55" y="7"/>
                    <a:pt x="58" y="6"/>
                  </a:cubicBezTo>
                  <a:cubicBezTo>
                    <a:pt x="58" y="7"/>
                    <a:pt x="58" y="7"/>
                    <a:pt x="58" y="8"/>
                  </a:cubicBezTo>
                  <a:cubicBezTo>
                    <a:pt x="55" y="9"/>
                    <a:pt x="52" y="10"/>
                    <a:pt x="49" y="11"/>
                  </a:cubicBezTo>
                  <a:moveTo>
                    <a:pt x="83" y="11"/>
                  </a:moveTo>
                  <a:cubicBezTo>
                    <a:pt x="81" y="10"/>
                    <a:pt x="78" y="9"/>
                    <a:pt x="75" y="8"/>
                  </a:cubicBezTo>
                  <a:cubicBezTo>
                    <a:pt x="75" y="7"/>
                    <a:pt x="76" y="6"/>
                    <a:pt x="77" y="5"/>
                  </a:cubicBezTo>
                  <a:cubicBezTo>
                    <a:pt x="79" y="6"/>
                    <a:pt x="82" y="6"/>
                    <a:pt x="84" y="7"/>
                  </a:cubicBezTo>
                  <a:cubicBezTo>
                    <a:pt x="84" y="7"/>
                    <a:pt x="84" y="7"/>
                    <a:pt x="84" y="7"/>
                  </a:cubicBezTo>
                  <a:cubicBezTo>
                    <a:pt x="84" y="7"/>
                    <a:pt x="85" y="7"/>
                    <a:pt x="86" y="7"/>
                  </a:cubicBezTo>
                  <a:cubicBezTo>
                    <a:pt x="85" y="8"/>
                    <a:pt x="84" y="10"/>
                    <a:pt x="83" y="11"/>
                  </a:cubicBezTo>
                  <a:moveTo>
                    <a:pt x="61" y="8"/>
                  </a:moveTo>
                  <a:cubicBezTo>
                    <a:pt x="61" y="7"/>
                    <a:pt x="61" y="6"/>
                    <a:pt x="62" y="6"/>
                  </a:cubicBezTo>
                  <a:cubicBezTo>
                    <a:pt x="63" y="5"/>
                    <a:pt x="64" y="5"/>
                    <a:pt x="65" y="5"/>
                  </a:cubicBezTo>
                  <a:cubicBezTo>
                    <a:pt x="66" y="5"/>
                    <a:pt x="68" y="5"/>
                    <a:pt x="69" y="5"/>
                  </a:cubicBezTo>
                  <a:cubicBezTo>
                    <a:pt x="71" y="5"/>
                    <a:pt x="73" y="5"/>
                    <a:pt x="74" y="5"/>
                  </a:cubicBezTo>
                  <a:cubicBezTo>
                    <a:pt x="74" y="6"/>
                    <a:pt x="73" y="7"/>
                    <a:pt x="73" y="8"/>
                  </a:cubicBezTo>
                  <a:cubicBezTo>
                    <a:pt x="70" y="8"/>
                    <a:pt x="67" y="7"/>
                    <a:pt x="65" y="7"/>
                  </a:cubicBezTo>
                  <a:cubicBezTo>
                    <a:pt x="64" y="7"/>
                    <a:pt x="62" y="7"/>
                    <a:pt x="61" y="8"/>
                  </a:cubicBezTo>
                  <a:moveTo>
                    <a:pt x="71" y="0"/>
                  </a:moveTo>
                  <a:cubicBezTo>
                    <a:pt x="69" y="0"/>
                    <a:pt x="68" y="1"/>
                    <a:pt x="66" y="1"/>
                  </a:cubicBezTo>
                  <a:cubicBezTo>
                    <a:pt x="65" y="1"/>
                    <a:pt x="65" y="1"/>
                    <a:pt x="65" y="1"/>
                  </a:cubicBezTo>
                  <a:cubicBezTo>
                    <a:pt x="64" y="1"/>
                    <a:pt x="64" y="1"/>
                    <a:pt x="64" y="1"/>
                  </a:cubicBezTo>
                  <a:cubicBezTo>
                    <a:pt x="53" y="2"/>
                    <a:pt x="41" y="5"/>
                    <a:pt x="27" y="13"/>
                  </a:cubicBezTo>
                  <a:cubicBezTo>
                    <a:pt x="27" y="14"/>
                    <a:pt x="27" y="14"/>
                    <a:pt x="27" y="14"/>
                  </a:cubicBezTo>
                  <a:cubicBezTo>
                    <a:pt x="26" y="14"/>
                    <a:pt x="26" y="15"/>
                    <a:pt x="26" y="15"/>
                  </a:cubicBezTo>
                  <a:cubicBezTo>
                    <a:pt x="25" y="16"/>
                    <a:pt x="24" y="17"/>
                    <a:pt x="23" y="18"/>
                  </a:cubicBezTo>
                  <a:cubicBezTo>
                    <a:pt x="8" y="30"/>
                    <a:pt x="0" y="48"/>
                    <a:pt x="0" y="69"/>
                  </a:cubicBezTo>
                  <a:cubicBezTo>
                    <a:pt x="0" y="110"/>
                    <a:pt x="30" y="133"/>
                    <a:pt x="62" y="137"/>
                  </a:cubicBezTo>
                  <a:cubicBezTo>
                    <a:pt x="62" y="138"/>
                    <a:pt x="63" y="138"/>
                    <a:pt x="64" y="138"/>
                  </a:cubicBezTo>
                  <a:cubicBezTo>
                    <a:pt x="64" y="138"/>
                    <a:pt x="67" y="138"/>
                    <a:pt x="72" y="138"/>
                  </a:cubicBezTo>
                  <a:cubicBezTo>
                    <a:pt x="85" y="138"/>
                    <a:pt x="90" y="136"/>
                    <a:pt x="92" y="135"/>
                  </a:cubicBezTo>
                  <a:cubicBezTo>
                    <a:pt x="103" y="132"/>
                    <a:pt x="112" y="127"/>
                    <a:pt x="120" y="121"/>
                  </a:cubicBezTo>
                  <a:cubicBezTo>
                    <a:pt x="131" y="111"/>
                    <a:pt x="138" y="98"/>
                    <a:pt x="141" y="82"/>
                  </a:cubicBezTo>
                  <a:cubicBezTo>
                    <a:pt x="142" y="79"/>
                    <a:pt x="142" y="75"/>
                    <a:pt x="142" y="72"/>
                  </a:cubicBezTo>
                  <a:cubicBezTo>
                    <a:pt x="142" y="71"/>
                    <a:pt x="142" y="71"/>
                    <a:pt x="142" y="70"/>
                  </a:cubicBezTo>
                  <a:cubicBezTo>
                    <a:pt x="142" y="69"/>
                    <a:pt x="142" y="69"/>
                    <a:pt x="142" y="69"/>
                  </a:cubicBezTo>
                  <a:cubicBezTo>
                    <a:pt x="142" y="49"/>
                    <a:pt x="135" y="32"/>
                    <a:pt x="122" y="20"/>
                  </a:cubicBezTo>
                  <a:cubicBezTo>
                    <a:pt x="122" y="19"/>
                    <a:pt x="122" y="19"/>
                    <a:pt x="122" y="19"/>
                  </a:cubicBezTo>
                  <a:cubicBezTo>
                    <a:pt x="120" y="18"/>
                    <a:pt x="119" y="17"/>
                    <a:pt x="118" y="16"/>
                  </a:cubicBezTo>
                  <a:cubicBezTo>
                    <a:pt x="118" y="15"/>
                    <a:pt x="117" y="15"/>
                    <a:pt x="117" y="15"/>
                  </a:cubicBezTo>
                  <a:cubicBezTo>
                    <a:pt x="104" y="6"/>
                    <a:pt x="88"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8" name="Freeform 769"/>
            <p:cNvSpPr>
              <a:spLocks noEditPoints="1"/>
            </p:cNvSpPr>
            <p:nvPr/>
          </p:nvSpPr>
          <p:spPr bwMode="auto">
            <a:xfrm>
              <a:off x="4235" y="529"/>
              <a:ext cx="325" cy="434"/>
            </a:xfrm>
            <a:custGeom>
              <a:avLst/>
              <a:gdLst>
                <a:gd name="T0" fmla="*/ 107 w 137"/>
                <a:gd name="T1" fmla="*/ 84 h 183"/>
                <a:gd name="T2" fmla="*/ 125 w 137"/>
                <a:gd name="T3" fmla="*/ 157 h 183"/>
                <a:gd name="T4" fmla="*/ 128 w 137"/>
                <a:gd name="T5" fmla="*/ 169 h 183"/>
                <a:gd name="T6" fmla="*/ 121 w 137"/>
                <a:gd name="T7" fmla="*/ 169 h 183"/>
                <a:gd name="T8" fmla="*/ 116 w 137"/>
                <a:gd name="T9" fmla="*/ 167 h 183"/>
                <a:gd name="T10" fmla="*/ 35 w 137"/>
                <a:gd name="T11" fmla="*/ 172 h 183"/>
                <a:gd name="T12" fmla="*/ 16 w 137"/>
                <a:gd name="T13" fmla="*/ 177 h 183"/>
                <a:gd name="T14" fmla="*/ 5 w 137"/>
                <a:gd name="T15" fmla="*/ 133 h 183"/>
                <a:gd name="T16" fmla="*/ 39 w 137"/>
                <a:gd name="T17" fmla="*/ 62 h 183"/>
                <a:gd name="T18" fmla="*/ 35 w 137"/>
                <a:gd name="T19" fmla="*/ 59 h 183"/>
                <a:gd name="T20" fmla="*/ 122 w 137"/>
                <a:gd name="T21" fmla="*/ 64 h 183"/>
                <a:gd name="T22" fmla="*/ 124 w 137"/>
                <a:gd name="T23" fmla="*/ 64 h 183"/>
                <a:gd name="T24" fmla="*/ 52 w 137"/>
                <a:gd name="T25" fmla="*/ 60 h 183"/>
                <a:gd name="T26" fmla="*/ 115 w 137"/>
                <a:gd name="T27" fmla="*/ 57 h 183"/>
                <a:gd name="T28" fmla="*/ 65 w 137"/>
                <a:gd name="T29" fmla="*/ 56 h 183"/>
                <a:gd name="T30" fmla="*/ 104 w 137"/>
                <a:gd name="T31" fmla="*/ 56 h 183"/>
                <a:gd name="T32" fmla="*/ 76 w 137"/>
                <a:gd name="T33" fmla="*/ 54 h 183"/>
                <a:gd name="T34" fmla="*/ 96 w 137"/>
                <a:gd name="T35" fmla="*/ 54 h 183"/>
                <a:gd name="T36" fmla="*/ 82 w 137"/>
                <a:gd name="T37" fmla="*/ 53 h 183"/>
                <a:gd name="T38" fmla="*/ 81 w 137"/>
                <a:gd name="T39" fmla="*/ 57 h 183"/>
                <a:gd name="T40" fmla="*/ 88 w 137"/>
                <a:gd name="T41" fmla="*/ 55 h 183"/>
                <a:gd name="T42" fmla="*/ 89 w 137"/>
                <a:gd name="T43" fmla="*/ 57 h 183"/>
                <a:gd name="T44" fmla="*/ 38 w 137"/>
                <a:gd name="T45" fmla="*/ 55 h 183"/>
                <a:gd name="T46" fmla="*/ 35 w 137"/>
                <a:gd name="T47" fmla="*/ 49 h 183"/>
                <a:gd name="T48" fmla="*/ 89 w 137"/>
                <a:gd name="T49" fmla="*/ 46 h 183"/>
                <a:gd name="T50" fmla="*/ 51 w 137"/>
                <a:gd name="T51" fmla="*/ 53 h 183"/>
                <a:gd name="T52" fmla="*/ 63 w 137"/>
                <a:gd name="T53" fmla="*/ 52 h 183"/>
                <a:gd name="T54" fmla="*/ 100 w 137"/>
                <a:gd name="T55" fmla="*/ 43 h 183"/>
                <a:gd name="T56" fmla="*/ 73 w 137"/>
                <a:gd name="T57" fmla="*/ 50 h 183"/>
                <a:gd name="T58" fmla="*/ 85 w 137"/>
                <a:gd name="T59" fmla="*/ 45 h 183"/>
                <a:gd name="T60" fmla="*/ 82 w 137"/>
                <a:gd name="T61" fmla="*/ 49 h 183"/>
                <a:gd name="T62" fmla="*/ 111 w 137"/>
                <a:gd name="T63" fmla="*/ 40 h 183"/>
                <a:gd name="T64" fmla="*/ 49 w 137"/>
                <a:gd name="T65" fmla="*/ 28 h 183"/>
                <a:gd name="T66" fmla="*/ 65 w 137"/>
                <a:gd name="T67" fmla="*/ 5 h 183"/>
                <a:gd name="T68" fmla="*/ 63 w 137"/>
                <a:gd name="T69" fmla="*/ 30 h 183"/>
                <a:gd name="T70" fmla="*/ 78 w 137"/>
                <a:gd name="T71" fmla="*/ 8 h 183"/>
                <a:gd name="T72" fmla="*/ 44 w 137"/>
                <a:gd name="T73" fmla="*/ 42 h 183"/>
                <a:gd name="T74" fmla="*/ 41 w 137"/>
                <a:gd name="T75" fmla="*/ 32 h 183"/>
                <a:gd name="T76" fmla="*/ 65 w 137"/>
                <a:gd name="T77" fmla="*/ 0 h 183"/>
                <a:gd name="T78" fmla="*/ 31 w 137"/>
                <a:gd name="T79" fmla="*/ 10 h 183"/>
                <a:gd name="T80" fmla="*/ 34 w 137"/>
                <a:gd name="T81" fmla="*/ 42 h 183"/>
                <a:gd name="T82" fmla="*/ 31 w 137"/>
                <a:gd name="T83" fmla="*/ 59 h 183"/>
                <a:gd name="T84" fmla="*/ 0 w 137"/>
                <a:gd name="T85" fmla="*/ 133 h 183"/>
                <a:gd name="T86" fmla="*/ 12 w 137"/>
                <a:gd name="T87" fmla="*/ 180 h 183"/>
                <a:gd name="T88" fmla="*/ 35 w 137"/>
                <a:gd name="T89" fmla="*/ 177 h 183"/>
                <a:gd name="T90" fmla="*/ 106 w 137"/>
                <a:gd name="T91" fmla="*/ 174 h 183"/>
                <a:gd name="T92" fmla="*/ 131 w 137"/>
                <a:gd name="T93" fmla="*/ 173 h 183"/>
                <a:gd name="T94" fmla="*/ 130 w 137"/>
                <a:gd name="T95" fmla="*/ 157 h 183"/>
                <a:gd name="T96" fmla="*/ 89 w 137"/>
                <a:gd name="T97" fmla="*/ 64 h 183"/>
                <a:gd name="T98" fmla="*/ 124 w 137"/>
                <a:gd name="T99" fmla="*/ 69 h 183"/>
                <a:gd name="T100" fmla="*/ 134 w 137"/>
                <a:gd name="T101" fmla="*/ 54 h 183"/>
                <a:gd name="T102" fmla="*/ 115 w 137"/>
                <a:gd name="T103" fmla="*/ 43 h 183"/>
                <a:gd name="T104" fmla="*/ 112 w 137"/>
                <a:gd name="T105" fmla="*/ 32 h 183"/>
                <a:gd name="T106" fmla="*/ 100 w 137"/>
                <a:gd name="T107" fmla="*/ 15 h 183"/>
                <a:gd name="T108" fmla="*/ 82 w 137"/>
                <a:gd name="T109" fmla="*/ 4 h 183"/>
                <a:gd name="T110" fmla="*/ 69 w 137"/>
                <a:gd name="T11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7" h="183">
                  <a:moveTo>
                    <a:pt x="41" y="66"/>
                  </a:moveTo>
                  <a:cubicBezTo>
                    <a:pt x="43" y="66"/>
                    <a:pt x="45" y="66"/>
                    <a:pt x="45" y="66"/>
                  </a:cubicBezTo>
                  <a:cubicBezTo>
                    <a:pt x="62" y="65"/>
                    <a:pt x="72" y="64"/>
                    <a:pt x="80" y="62"/>
                  </a:cubicBezTo>
                  <a:cubicBezTo>
                    <a:pt x="80" y="63"/>
                    <a:pt x="81" y="64"/>
                    <a:pt x="82" y="65"/>
                  </a:cubicBezTo>
                  <a:cubicBezTo>
                    <a:pt x="84" y="67"/>
                    <a:pt x="87" y="69"/>
                    <a:pt x="90" y="71"/>
                  </a:cubicBezTo>
                  <a:cubicBezTo>
                    <a:pt x="95" y="75"/>
                    <a:pt x="101" y="79"/>
                    <a:pt x="107" y="84"/>
                  </a:cubicBezTo>
                  <a:cubicBezTo>
                    <a:pt x="113" y="88"/>
                    <a:pt x="118" y="93"/>
                    <a:pt x="122" y="98"/>
                  </a:cubicBezTo>
                  <a:cubicBezTo>
                    <a:pt x="128" y="107"/>
                    <a:pt x="131" y="117"/>
                    <a:pt x="131" y="128"/>
                  </a:cubicBezTo>
                  <a:cubicBezTo>
                    <a:pt x="131" y="131"/>
                    <a:pt x="131" y="134"/>
                    <a:pt x="130" y="137"/>
                  </a:cubicBezTo>
                  <a:cubicBezTo>
                    <a:pt x="129" y="141"/>
                    <a:pt x="128" y="143"/>
                    <a:pt x="127" y="146"/>
                  </a:cubicBezTo>
                  <a:cubicBezTo>
                    <a:pt x="126" y="149"/>
                    <a:pt x="125" y="153"/>
                    <a:pt x="125" y="157"/>
                  </a:cubicBezTo>
                  <a:cubicBezTo>
                    <a:pt x="125" y="157"/>
                    <a:pt x="125" y="157"/>
                    <a:pt x="125" y="157"/>
                  </a:cubicBezTo>
                  <a:cubicBezTo>
                    <a:pt x="125" y="157"/>
                    <a:pt x="125" y="157"/>
                    <a:pt x="125" y="157"/>
                  </a:cubicBezTo>
                  <a:cubicBezTo>
                    <a:pt x="125" y="157"/>
                    <a:pt x="125" y="157"/>
                    <a:pt x="125" y="157"/>
                  </a:cubicBezTo>
                  <a:cubicBezTo>
                    <a:pt x="125" y="157"/>
                    <a:pt x="125" y="157"/>
                    <a:pt x="125" y="157"/>
                  </a:cubicBezTo>
                  <a:cubicBezTo>
                    <a:pt x="125" y="158"/>
                    <a:pt x="125" y="159"/>
                    <a:pt x="126" y="160"/>
                  </a:cubicBezTo>
                  <a:cubicBezTo>
                    <a:pt x="126" y="162"/>
                    <a:pt x="126" y="163"/>
                    <a:pt x="127" y="165"/>
                  </a:cubicBezTo>
                  <a:cubicBezTo>
                    <a:pt x="127" y="167"/>
                    <a:pt x="128" y="168"/>
                    <a:pt x="128" y="169"/>
                  </a:cubicBezTo>
                  <a:cubicBezTo>
                    <a:pt x="128" y="170"/>
                    <a:pt x="128" y="170"/>
                    <a:pt x="128" y="170"/>
                  </a:cubicBezTo>
                  <a:cubicBezTo>
                    <a:pt x="127" y="170"/>
                    <a:pt x="127" y="170"/>
                    <a:pt x="127" y="170"/>
                  </a:cubicBezTo>
                  <a:cubicBezTo>
                    <a:pt x="127" y="170"/>
                    <a:pt x="126" y="170"/>
                    <a:pt x="126" y="170"/>
                  </a:cubicBezTo>
                  <a:cubicBezTo>
                    <a:pt x="126" y="170"/>
                    <a:pt x="126" y="170"/>
                    <a:pt x="126" y="170"/>
                  </a:cubicBezTo>
                  <a:cubicBezTo>
                    <a:pt x="126" y="170"/>
                    <a:pt x="126" y="170"/>
                    <a:pt x="126" y="170"/>
                  </a:cubicBezTo>
                  <a:cubicBezTo>
                    <a:pt x="125" y="170"/>
                    <a:pt x="122" y="170"/>
                    <a:pt x="121" y="169"/>
                  </a:cubicBezTo>
                  <a:cubicBezTo>
                    <a:pt x="120" y="168"/>
                    <a:pt x="119" y="168"/>
                    <a:pt x="118" y="168"/>
                  </a:cubicBezTo>
                  <a:cubicBezTo>
                    <a:pt x="117" y="167"/>
                    <a:pt x="117" y="167"/>
                    <a:pt x="117" y="167"/>
                  </a:cubicBezTo>
                  <a:cubicBezTo>
                    <a:pt x="117" y="167"/>
                    <a:pt x="117" y="167"/>
                    <a:pt x="117" y="167"/>
                  </a:cubicBezTo>
                  <a:cubicBezTo>
                    <a:pt x="117" y="167"/>
                    <a:pt x="116" y="167"/>
                    <a:pt x="116" y="167"/>
                  </a:cubicBezTo>
                  <a:cubicBezTo>
                    <a:pt x="116" y="167"/>
                    <a:pt x="116" y="167"/>
                    <a:pt x="116" y="167"/>
                  </a:cubicBezTo>
                  <a:cubicBezTo>
                    <a:pt x="116" y="167"/>
                    <a:pt x="116" y="167"/>
                    <a:pt x="116" y="167"/>
                  </a:cubicBezTo>
                  <a:cubicBezTo>
                    <a:pt x="111" y="168"/>
                    <a:pt x="108" y="168"/>
                    <a:pt x="105" y="169"/>
                  </a:cubicBezTo>
                  <a:cubicBezTo>
                    <a:pt x="102" y="169"/>
                    <a:pt x="99" y="170"/>
                    <a:pt x="94" y="171"/>
                  </a:cubicBezTo>
                  <a:cubicBezTo>
                    <a:pt x="86" y="172"/>
                    <a:pt x="79" y="173"/>
                    <a:pt x="71" y="173"/>
                  </a:cubicBezTo>
                  <a:cubicBezTo>
                    <a:pt x="67" y="173"/>
                    <a:pt x="64" y="173"/>
                    <a:pt x="61" y="173"/>
                  </a:cubicBezTo>
                  <a:cubicBezTo>
                    <a:pt x="56" y="173"/>
                    <a:pt x="51" y="173"/>
                    <a:pt x="46" y="173"/>
                  </a:cubicBezTo>
                  <a:cubicBezTo>
                    <a:pt x="43" y="173"/>
                    <a:pt x="39" y="172"/>
                    <a:pt x="35" y="172"/>
                  </a:cubicBezTo>
                  <a:cubicBezTo>
                    <a:pt x="30" y="172"/>
                    <a:pt x="25" y="173"/>
                    <a:pt x="21" y="176"/>
                  </a:cubicBezTo>
                  <a:cubicBezTo>
                    <a:pt x="20" y="176"/>
                    <a:pt x="19" y="177"/>
                    <a:pt x="19" y="177"/>
                  </a:cubicBezTo>
                  <a:cubicBezTo>
                    <a:pt x="18" y="177"/>
                    <a:pt x="17" y="178"/>
                    <a:pt x="17" y="178"/>
                  </a:cubicBezTo>
                  <a:cubicBezTo>
                    <a:pt x="17" y="178"/>
                    <a:pt x="17" y="178"/>
                    <a:pt x="17" y="178"/>
                  </a:cubicBezTo>
                  <a:cubicBezTo>
                    <a:pt x="16" y="178"/>
                    <a:pt x="16" y="178"/>
                    <a:pt x="16" y="178"/>
                  </a:cubicBezTo>
                  <a:cubicBezTo>
                    <a:pt x="16" y="177"/>
                    <a:pt x="16" y="177"/>
                    <a:pt x="16" y="177"/>
                  </a:cubicBezTo>
                  <a:cubicBezTo>
                    <a:pt x="16" y="176"/>
                    <a:pt x="16" y="174"/>
                    <a:pt x="16" y="173"/>
                  </a:cubicBezTo>
                  <a:cubicBezTo>
                    <a:pt x="16" y="172"/>
                    <a:pt x="16" y="172"/>
                    <a:pt x="16" y="171"/>
                  </a:cubicBezTo>
                  <a:cubicBezTo>
                    <a:pt x="16" y="170"/>
                    <a:pt x="16" y="170"/>
                    <a:pt x="16" y="170"/>
                  </a:cubicBezTo>
                  <a:cubicBezTo>
                    <a:pt x="16" y="170"/>
                    <a:pt x="16" y="170"/>
                    <a:pt x="16" y="169"/>
                  </a:cubicBezTo>
                  <a:cubicBezTo>
                    <a:pt x="13" y="162"/>
                    <a:pt x="11" y="157"/>
                    <a:pt x="9" y="151"/>
                  </a:cubicBezTo>
                  <a:cubicBezTo>
                    <a:pt x="7" y="146"/>
                    <a:pt x="6" y="140"/>
                    <a:pt x="5" y="133"/>
                  </a:cubicBezTo>
                  <a:cubicBezTo>
                    <a:pt x="5" y="132"/>
                    <a:pt x="5" y="131"/>
                    <a:pt x="5" y="130"/>
                  </a:cubicBezTo>
                  <a:cubicBezTo>
                    <a:pt x="5" y="117"/>
                    <a:pt x="9" y="103"/>
                    <a:pt x="16" y="92"/>
                  </a:cubicBezTo>
                  <a:cubicBezTo>
                    <a:pt x="20" y="88"/>
                    <a:pt x="24" y="84"/>
                    <a:pt x="28" y="81"/>
                  </a:cubicBezTo>
                  <a:cubicBezTo>
                    <a:pt x="33" y="77"/>
                    <a:pt x="37" y="72"/>
                    <a:pt x="39" y="66"/>
                  </a:cubicBezTo>
                  <a:cubicBezTo>
                    <a:pt x="40" y="66"/>
                    <a:pt x="41" y="66"/>
                    <a:pt x="41" y="66"/>
                  </a:cubicBezTo>
                  <a:moveTo>
                    <a:pt x="39" y="62"/>
                  </a:moveTo>
                  <a:cubicBezTo>
                    <a:pt x="39" y="62"/>
                    <a:pt x="38" y="62"/>
                    <a:pt x="38" y="62"/>
                  </a:cubicBezTo>
                  <a:cubicBezTo>
                    <a:pt x="37" y="61"/>
                    <a:pt x="36" y="61"/>
                    <a:pt x="36" y="61"/>
                  </a:cubicBezTo>
                  <a:cubicBezTo>
                    <a:pt x="36" y="60"/>
                    <a:pt x="36" y="60"/>
                    <a:pt x="36" y="60"/>
                  </a:cubicBezTo>
                  <a:cubicBezTo>
                    <a:pt x="35" y="59"/>
                    <a:pt x="35" y="59"/>
                    <a:pt x="35" y="59"/>
                  </a:cubicBezTo>
                  <a:cubicBezTo>
                    <a:pt x="35" y="59"/>
                    <a:pt x="35" y="59"/>
                    <a:pt x="35" y="59"/>
                  </a:cubicBezTo>
                  <a:cubicBezTo>
                    <a:pt x="35" y="59"/>
                    <a:pt x="35" y="59"/>
                    <a:pt x="35" y="59"/>
                  </a:cubicBezTo>
                  <a:cubicBezTo>
                    <a:pt x="36" y="59"/>
                    <a:pt x="37" y="59"/>
                    <a:pt x="38" y="59"/>
                  </a:cubicBezTo>
                  <a:cubicBezTo>
                    <a:pt x="38" y="59"/>
                    <a:pt x="39" y="59"/>
                    <a:pt x="39" y="59"/>
                  </a:cubicBezTo>
                  <a:cubicBezTo>
                    <a:pt x="40" y="59"/>
                    <a:pt x="40" y="59"/>
                    <a:pt x="41" y="59"/>
                  </a:cubicBezTo>
                  <a:cubicBezTo>
                    <a:pt x="40" y="60"/>
                    <a:pt x="40" y="61"/>
                    <a:pt x="39" y="62"/>
                  </a:cubicBezTo>
                  <a:moveTo>
                    <a:pt x="124" y="64"/>
                  </a:moveTo>
                  <a:cubicBezTo>
                    <a:pt x="123" y="64"/>
                    <a:pt x="123" y="64"/>
                    <a:pt x="122" y="64"/>
                  </a:cubicBezTo>
                  <a:cubicBezTo>
                    <a:pt x="123" y="62"/>
                    <a:pt x="125" y="60"/>
                    <a:pt x="126" y="58"/>
                  </a:cubicBezTo>
                  <a:cubicBezTo>
                    <a:pt x="127" y="58"/>
                    <a:pt x="129" y="58"/>
                    <a:pt x="130" y="58"/>
                  </a:cubicBezTo>
                  <a:cubicBezTo>
                    <a:pt x="130" y="58"/>
                    <a:pt x="131" y="58"/>
                    <a:pt x="131" y="58"/>
                  </a:cubicBezTo>
                  <a:cubicBezTo>
                    <a:pt x="131" y="60"/>
                    <a:pt x="131" y="62"/>
                    <a:pt x="131" y="64"/>
                  </a:cubicBezTo>
                  <a:cubicBezTo>
                    <a:pt x="129" y="64"/>
                    <a:pt x="127" y="64"/>
                    <a:pt x="124" y="64"/>
                  </a:cubicBezTo>
                  <a:cubicBezTo>
                    <a:pt x="124" y="64"/>
                    <a:pt x="124" y="64"/>
                    <a:pt x="124" y="64"/>
                  </a:cubicBezTo>
                  <a:cubicBezTo>
                    <a:pt x="124" y="64"/>
                    <a:pt x="124" y="64"/>
                    <a:pt x="124" y="64"/>
                  </a:cubicBezTo>
                  <a:moveTo>
                    <a:pt x="44" y="62"/>
                  </a:moveTo>
                  <a:cubicBezTo>
                    <a:pt x="45" y="61"/>
                    <a:pt x="46" y="60"/>
                    <a:pt x="46" y="59"/>
                  </a:cubicBezTo>
                  <a:cubicBezTo>
                    <a:pt x="46" y="59"/>
                    <a:pt x="46" y="59"/>
                    <a:pt x="46" y="59"/>
                  </a:cubicBezTo>
                  <a:cubicBezTo>
                    <a:pt x="48" y="58"/>
                    <a:pt x="51" y="58"/>
                    <a:pt x="54" y="58"/>
                  </a:cubicBezTo>
                  <a:cubicBezTo>
                    <a:pt x="53" y="59"/>
                    <a:pt x="53" y="59"/>
                    <a:pt x="52" y="60"/>
                  </a:cubicBezTo>
                  <a:cubicBezTo>
                    <a:pt x="52" y="61"/>
                    <a:pt x="52" y="61"/>
                    <a:pt x="52" y="61"/>
                  </a:cubicBezTo>
                  <a:cubicBezTo>
                    <a:pt x="50" y="61"/>
                    <a:pt x="48" y="61"/>
                    <a:pt x="45" y="62"/>
                  </a:cubicBezTo>
                  <a:cubicBezTo>
                    <a:pt x="44" y="62"/>
                    <a:pt x="44" y="62"/>
                    <a:pt x="44" y="62"/>
                  </a:cubicBezTo>
                  <a:moveTo>
                    <a:pt x="117" y="64"/>
                  </a:moveTo>
                  <a:cubicBezTo>
                    <a:pt x="115" y="64"/>
                    <a:pt x="113" y="63"/>
                    <a:pt x="111" y="63"/>
                  </a:cubicBezTo>
                  <a:cubicBezTo>
                    <a:pt x="112" y="61"/>
                    <a:pt x="113" y="59"/>
                    <a:pt x="115" y="57"/>
                  </a:cubicBezTo>
                  <a:cubicBezTo>
                    <a:pt x="117" y="58"/>
                    <a:pt x="119" y="58"/>
                    <a:pt x="121" y="58"/>
                  </a:cubicBezTo>
                  <a:cubicBezTo>
                    <a:pt x="119" y="60"/>
                    <a:pt x="118" y="62"/>
                    <a:pt x="117" y="64"/>
                  </a:cubicBezTo>
                  <a:moveTo>
                    <a:pt x="57" y="61"/>
                  </a:moveTo>
                  <a:cubicBezTo>
                    <a:pt x="58" y="60"/>
                    <a:pt x="58" y="58"/>
                    <a:pt x="59" y="57"/>
                  </a:cubicBezTo>
                  <a:cubicBezTo>
                    <a:pt x="61" y="57"/>
                    <a:pt x="63" y="56"/>
                    <a:pt x="65" y="56"/>
                  </a:cubicBezTo>
                  <a:cubicBezTo>
                    <a:pt x="65" y="56"/>
                    <a:pt x="65" y="56"/>
                    <a:pt x="65" y="56"/>
                  </a:cubicBezTo>
                  <a:cubicBezTo>
                    <a:pt x="65" y="57"/>
                    <a:pt x="64" y="58"/>
                    <a:pt x="64" y="59"/>
                  </a:cubicBezTo>
                  <a:cubicBezTo>
                    <a:pt x="64" y="60"/>
                    <a:pt x="64" y="60"/>
                    <a:pt x="64" y="60"/>
                  </a:cubicBezTo>
                  <a:cubicBezTo>
                    <a:pt x="62" y="60"/>
                    <a:pt x="59" y="61"/>
                    <a:pt x="57" y="61"/>
                  </a:cubicBezTo>
                  <a:moveTo>
                    <a:pt x="106" y="62"/>
                  </a:moveTo>
                  <a:cubicBezTo>
                    <a:pt x="104" y="62"/>
                    <a:pt x="102" y="61"/>
                    <a:pt x="100" y="61"/>
                  </a:cubicBezTo>
                  <a:cubicBezTo>
                    <a:pt x="102" y="59"/>
                    <a:pt x="103" y="57"/>
                    <a:pt x="104" y="56"/>
                  </a:cubicBezTo>
                  <a:cubicBezTo>
                    <a:pt x="106" y="56"/>
                    <a:pt x="108" y="57"/>
                    <a:pt x="110" y="57"/>
                  </a:cubicBezTo>
                  <a:cubicBezTo>
                    <a:pt x="109" y="59"/>
                    <a:pt x="107" y="60"/>
                    <a:pt x="106" y="62"/>
                  </a:cubicBezTo>
                  <a:moveTo>
                    <a:pt x="69" y="60"/>
                  </a:moveTo>
                  <a:cubicBezTo>
                    <a:pt x="69" y="58"/>
                    <a:pt x="70" y="57"/>
                    <a:pt x="71" y="56"/>
                  </a:cubicBezTo>
                  <a:cubicBezTo>
                    <a:pt x="71" y="55"/>
                    <a:pt x="71" y="55"/>
                    <a:pt x="71" y="55"/>
                  </a:cubicBezTo>
                  <a:cubicBezTo>
                    <a:pt x="73" y="55"/>
                    <a:pt x="74" y="55"/>
                    <a:pt x="76" y="54"/>
                  </a:cubicBezTo>
                  <a:cubicBezTo>
                    <a:pt x="75" y="56"/>
                    <a:pt x="74" y="57"/>
                    <a:pt x="73" y="58"/>
                  </a:cubicBezTo>
                  <a:cubicBezTo>
                    <a:pt x="73" y="59"/>
                    <a:pt x="73" y="59"/>
                    <a:pt x="73" y="59"/>
                  </a:cubicBezTo>
                  <a:cubicBezTo>
                    <a:pt x="72" y="59"/>
                    <a:pt x="70" y="59"/>
                    <a:pt x="69" y="60"/>
                  </a:cubicBezTo>
                  <a:moveTo>
                    <a:pt x="96" y="60"/>
                  </a:moveTo>
                  <a:cubicBezTo>
                    <a:pt x="95" y="59"/>
                    <a:pt x="94" y="59"/>
                    <a:pt x="93" y="59"/>
                  </a:cubicBezTo>
                  <a:cubicBezTo>
                    <a:pt x="94" y="57"/>
                    <a:pt x="95" y="55"/>
                    <a:pt x="96" y="54"/>
                  </a:cubicBezTo>
                  <a:cubicBezTo>
                    <a:pt x="97" y="54"/>
                    <a:pt x="97" y="54"/>
                    <a:pt x="97" y="54"/>
                  </a:cubicBezTo>
                  <a:cubicBezTo>
                    <a:pt x="97" y="54"/>
                    <a:pt x="98" y="55"/>
                    <a:pt x="99" y="55"/>
                  </a:cubicBezTo>
                  <a:cubicBezTo>
                    <a:pt x="98" y="56"/>
                    <a:pt x="97" y="58"/>
                    <a:pt x="96" y="60"/>
                  </a:cubicBezTo>
                  <a:moveTo>
                    <a:pt x="79" y="58"/>
                  </a:moveTo>
                  <a:cubicBezTo>
                    <a:pt x="79" y="56"/>
                    <a:pt x="80" y="55"/>
                    <a:pt x="81" y="54"/>
                  </a:cubicBezTo>
                  <a:cubicBezTo>
                    <a:pt x="82" y="53"/>
                    <a:pt x="82" y="53"/>
                    <a:pt x="82" y="53"/>
                  </a:cubicBezTo>
                  <a:cubicBezTo>
                    <a:pt x="82" y="53"/>
                    <a:pt x="83" y="53"/>
                    <a:pt x="83" y="53"/>
                  </a:cubicBezTo>
                  <a:cubicBezTo>
                    <a:pt x="83" y="54"/>
                    <a:pt x="84" y="55"/>
                    <a:pt x="84" y="55"/>
                  </a:cubicBezTo>
                  <a:cubicBezTo>
                    <a:pt x="84" y="56"/>
                    <a:pt x="83" y="56"/>
                    <a:pt x="83" y="56"/>
                  </a:cubicBezTo>
                  <a:cubicBezTo>
                    <a:pt x="83" y="57"/>
                    <a:pt x="83" y="57"/>
                    <a:pt x="82" y="57"/>
                  </a:cubicBezTo>
                  <a:cubicBezTo>
                    <a:pt x="82" y="57"/>
                    <a:pt x="82" y="57"/>
                    <a:pt x="82" y="57"/>
                  </a:cubicBezTo>
                  <a:cubicBezTo>
                    <a:pt x="81" y="57"/>
                    <a:pt x="81" y="57"/>
                    <a:pt x="81" y="57"/>
                  </a:cubicBezTo>
                  <a:cubicBezTo>
                    <a:pt x="81" y="57"/>
                    <a:pt x="81" y="57"/>
                    <a:pt x="81" y="57"/>
                  </a:cubicBezTo>
                  <a:cubicBezTo>
                    <a:pt x="80" y="57"/>
                    <a:pt x="80" y="57"/>
                    <a:pt x="80" y="57"/>
                  </a:cubicBezTo>
                  <a:cubicBezTo>
                    <a:pt x="80" y="58"/>
                    <a:pt x="79" y="58"/>
                    <a:pt x="79" y="58"/>
                  </a:cubicBezTo>
                  <a:moveTo>
                    <a:pt x="89" y="57"/>
                  </a:moveTo>
                  <a:cubicBezTo>
                    <a:pt x="88" y="57"/>
                    <a:pt x="88" y="57"/>
                    <a:pt x="88" y="57"/>
                  </a:cubicBezTo>
                  <a:cubicBezTo>
                    <a:pt x="88" y="56"/>
                    <a:pt x="88" y="56"/>
                    <a:pt x="88" y="55"/>
                  </a:cubicBezTo>
                  <a:cubicBezTo>
                    <a:pt x="88" y="54"/>
                    <a:pt x="87" y="52"/>
                    <a:pt x="87" y="51"/>
                  </a:cubicBezTo>
                  <a:cubicBezTo>
                    <a:pt x="87" y="51"/>
                    <a:pt x="87" y="51"/>
                    <a:pt x="87" y="51"/>
                  </a:cubicBezTo>
                  <a:cubicBezTo>
                    <a:pt x="87" y="51"/>
                    <a:pt x="87" y="51"/>
                    <a:pt x="87" y="51"/>
                  </a:cubicBezTo>
                  <a:cubicBezTo>
                    <a:pt x="87" y="51"/>
                    <a:pt x="88" y="51"/>
                    <a:pt x="88" y="51"/>
                  </a:cubicBezTo>
                  <a:cubicBezTo>
                    <a:pt x="89" y="52"/>
                    <a:pt x="90" y="52"/>
                    <a:pt x="91" y="52"/>
                  </a:cubicBezTo>
                  <a:cubicBezTo>
                    <a:pt x="90" y="54"/>
                    <a:pt x="89" y="55"/>
                    <a:pt x="89" y="57"/>
                  </a:cubicBezTo>
                  <a:moveTo>
                    <a:pt x="37" y="48"/>
                  </a:moveTo>
                  <a:cubicBezTo>
                    <a:pt x="38" y="48"/>
                    <a:pt x="38" y="48"/>
                    <a:pt x="39" y="48"/>
                  </a:cubicBezTo>
                  <a:cubicBezTo>
                    <a:pt x="39" y="47"/>
                    <a:pt x="39" y="47"/>
                    <a:pt x="40" y="47"/>
                  </a:cubicBezTo>
                  <a:cubicBezTo>
                    <a:pt x="40" y="47"/>
                    <a:pt x="41" y="47"/>
                    <a:pt x="41" y="47"/>
                  </a:cubicBezTo>
                  <a:cubicBezTo>
                    <a:pt x="40" y="50"/>
                    <a:pt x="40" y="52"/>
                    <a:pt x="38" y="54"/>
                  </a:cubicBezTo>
                  <a:cubicBezTo>
                    <a:pt x="38" y="55"/>
                    <a:pt x="38" y="55"/>
                    <a:pt x="38" y="55"/>
                  </a:cubicBezTo>
                  <a:cubicBezTo>
                    <a:pt x="38" y="55"/>
                    <a:pt x="38" y="55"/>
                    <a:pt x="38" y="55"/>
                  </a:cubicBezTo>
                  <a:cubicBezTo>
                    <a:pt x="38" y="55"/>
                    <a:pt x="38" y="55"/>
                    <a:pt x="38" y="55"/>
                  </a:cubicBezTo>
                  <a:cubicBezTo>
                    <a:pt x="37" y="55"/>
                    <a:pt x="36" y="55"/>
                    <a:pt x="35" y="54"/>
                  </a:cubicBezTo>
                  <a:cubicBezTo>
                    <a:pt x="35" y="54"/>
                    <a:pt x="34" y="54"/>
                    <a:pt x="34" y="52"/>
                  </a:cubicBezTo>
                  <a:cubicBezTo>
                    <a:pt x="34" y="51"/>
                    <a:pt x="34" y="51"/>
                    <a:pt x="34" y="51"/>
                  </a:cubicBezTo>
                  <a:cubicBezTo>
                    <a:pt x="34" y="51"/>
                    <a:pt x="34" y="50"/>
                    <a:pt x="35" y="49"/>
                  </a:cubicBezTo>
                  <a:cubicBezTo>
                    <a:pt x="35" y="49"/>
                    <a:pt x="36" y="48"/>
                    <a:pt x="37" y="48"/>
                  </a:cubicBezTo>
                  <a:cubicBezTo>
                    <a:pt x="37" y="48"/>
                    <a:pt x="37" y="48"/>
                    <a:pt x="37" y="48"/>
                  </a:cubicBezTo>
                  <a:moveTo>
                    <a:pt x="91" y="48"/>
                  </a:moveTo>
                  <a:cubicBezTo>
                    <a:pt x="91" y="48"/>
                    <a:pt x="90" y="48"/>
                    <a:pt x="89" y="47"/>
                  </a:cubicBezTo>
                  <a:cubicBezTo>
                    <a:pt x="89" y="47"/>
                    <a:pt x="89" y="47"/>
                    <a:pt x="89" y="47"/>
                  </a:cubicBezTo>
                  <a:cubicBezTo>
                    <a:pt x="89" y="46"/>
                    <a:pt x="89" y="46"/>
                    <a:pt x="89" y="46"/>
                  </a:cubicBezTo>
                  <a:cubicBezTo>
                    <a:pt x="90" y="46"/>
                    <a:pt x="90" y="46"/>
                    <a:pt x="91" y="46"/>
                  </a:cubicBezTo>
                  <a:cubicBezTo>
                    <a:pt x="91" y="47"/>
                    <a:pt x="91" y="47"/>
                    <a:pt x="91" y="48"/>
                  </a:cubicBezTo>
                  <a:moveTo>
                    <a:pt x="43" y="55"/>
                  </a:moveTo>
                  <a:cubicBezTo>
                    <a:pt x="44" y="52"/>
                    <a:pt x="45" y="49"/>
                    <a:pt x="45" y="47"/>
                  </a:cubicBezTo>
                  <a:cubicBezTo>
                    <a:pt x="48" y="46"/>
                    <a:pt x="51" y="46"/>
                    <a:pt x="54" y="45"/>
                  </a:cubicBezTo>
                  <a:cubicBezTo>
                    <a:pt x="53" y="48"/>
                    <a:pt x="52" y="51"/>
                    <a:pt x="51" y="53"/>
                  </a:cubicBezTo>
                  <a:cubicBezTo>
                    <a:pt x="51" y="54"/>
                    <a:pt x="51" y="54"/>
                    <a:pt x="51" y="54"/>
                  </a:cubicBezTo>
                  <a:cubicBezTo>
                    <a:pt x="48" y="54"/>
                    <a:pt x="45" y="54"/>
                    <a:pt x="43" y="55"/>
                  </a:cubicBezTo>
                  <a:moveTo>
                    <a:pt x="56" y="53"/>
                  </a:moveTo>
                  <a:cubicBezTo>
                    <a:pt x="57" y="50"/>
                    <a:pt x="58" y="48"/>
                    <a:pt x="59" y="45"/>
                  </a:cubicBezTo>
                  <a:cubicBezTo>
                    <a:pt x="61" y="45"/>
                    <a:pt x="64" y="44"/>
                    <a:pt x="66" y="44"/>
                  </a:cubicBezTo>
                  <a:cubicBezTo>
                    <a:pt x="65" y="47"/>
                    <a:pt x="64" y="49"/>
                    <a:pt x="63" y="52"/>
                  </a:cubicBezTo>
                  <a:cubicBezTo>
                    <a:pt x="61" y="52"/>
                    <a:pt x="58" y="53"/>
                    <a:pt x="56" y="53"/>
                  </a:cubicBezTo>
                  <a:moveTo>
                    <a:pt x="96" y="49"/>
                  </a:moveTo>
                  <a:cubicBezTo>
                    <a:pt x="95" y="49"/>
                    <a:pt x="95" y="49"/>
                    <a:pt x="95" y="49"/>
                  </a:cubicBezTo>
                  <a:cubicBezTo>
                    <a:pt x="95" y="49"/>
                    <a:pt x="95" y="48"/>
                    <a:pt x="95" y="48"/>
                  </a:cubicBezTo>
                  <a:cubicBezTo>
                    <a:pt x="95" y="47"/>
                    <a:pt x="96" y="46"/>
                    <a:pt x="96" y="45"/>
                  </a:cubicBezTo>
                  <a:cubicBezTo>
                    <a:pt x="97" y="44"/>
                    <a:pt x="99" y="44"/>
                    <a:pt x="100" y="43"/>
                  </a:cubicBezTo>
                  <a:cubicBezTo>
                    <a:pt x="100" y="45"/>
                    <a:pt x="100" y="46"/>
                    <a:pt x="100" y="48"/>
                  </a:cubicBezTo>
                  <a:cubicBezTo>
                    <a:pt x="99" y="48"/>
                    <a:pt x="98" y="49"/>
                    <a:pt x="96" y="49"/>
                  </a:cubicBezTo>
                  <a:moveTo>
                    <a:pt x="68" y="51"/>
                  </a:moveTo>
                  <a:cubicBezTo>
                    <a:pt x="69" y="49"/>
                    <a:pt x="70" y="46"/>
                    <a:pt x="71" y="43"/>
                  </a:cubicBezTo>
                  <a:cubicBezTo>
                    <a:pt x="73" y="43"/>
                    <a:pt x="75" y="43"/>
                    <a:pt x="76" y="43"/>
                  </a:cubicBezTo>
                  <a:cubicBezTo>
                    <a:pt x="75" y="45"/>
                    <a:pt x="74" y="48"/>
                    <a:pt x="73" y="50"/>
                  </a:cubicBezTo>
                  <a:cubicBezTo>
                    <a:pt x="72" y="51"/>
                    <a:pt x="70" y="51"/>
                    <a:pt x="68" y="51"/>
                  </a:cubicBezTo>
                  <a:moveTo>
                    <a:pt x="78" y="50"/>
                  </a:moveTo>
                  <a:cubicBezTo>
                    <a:pt x="79" y="47"/>
                    <a:pt x="80" y="45"/>
                    <a:pt x="81" y="43"/>
                  </a:cubicBezTo>
                  <a:cubicBezTo>
                    <a:pt x="81" y="43"/>
                    <a:pt x="82" y="43"/>
                    <a:pt x="83" y="43"/>
                  </a:cubicBezTo>
                  <a:cubicBezTo>
                    <a:pt x="83" y="43"/>
                    <a:pt x="84" y="43"/>
                    <a:pt x="84" y="44"/>
                  </a:cubicBezTo>
                  <a:cubicBezTo>
                    <a:pt x="85" y="44"/>
                    <a:pt x="85" y="44"/>
                    <a:pt x="85" y="45"/>
                  </a:cubicBezTo>
                  <a:cubicBezTo>
                    <a:pt x="85" y="45"/>
                    <a:pt x="85" y="45"/>
                    <a:pt x="85" y="45"/>
                  </a:cubicBezTo>
                  <a:cubicBezTo>
                    <a:pt x="85" y="46"/>
                    <a:pt x="85" y="46"/>
                    <a:pt x="85" y="46"/>
                  </a:cubicBezTo>
                  <a:cubicBezTo>
                    <a:pt x="84" y="46"/>
                    <a:pt x="84" y="46"/>
                    <a:pt x="84" y="46"/>
                  </a:cubicBezTo>
                  <a:cubicBezTo>
                    <a:pt x="84" y="47"/>
                    <a:pt x="84" y="47"/>
                    <a:pt x="84" y="47"/>
                  </a:cubicBezTo>
                  <a:cubicBezTo>
                    <a:pt x="84" y="47"/>
                    <a:pt x="84" y="47"/>
                    <a:pt x="84" y="47"/>
                  </a:cubicBezTo>
                  <a:cubicBezTo>
                    <a:pt x="83" y="48"/>
                    <a:pt x="83" y="49"/>
                    <a:pt x="82" y="49"/>
                  </a:cubicBezTo>
                  <a:cubicBezTo>
                    <a:pt x="82" y="49"/>
                    <a:pt x="82" y="49"/>
                    <a:pt x="81" y="49"/>
                  </a:cubicBezTo>
                  <a:cubicBezTo>
                    <a:pt x="80" y="49"/>
                    <a:pt x="79" y="49"/>
                    <a:pt x="78" y="50"/>
                  </a:cubicBezTo>
                  <a:moveTo>
                    <a:pt x="104" y="45"/>
                  </a:moveTo>
                  <a:cubicBezTo>
                    <a:pt x="105" y="44"/>
                    <a:pt x="105" y="42"/>
                    <a:pt x="105" y="41"/>
                  </a:cubicBezTo>
                  <a:cubicBezTo>
                    <a:pt x="107" y="40"/>
                    <a:pt x="109" y="39"/>
                    <a:pt x="110" y="37"/>
                  </a:cubicBezTo>
                  <a:cubicBezTo>
                    <a:pt x="111" y="38"/>
                    <a:pt x="111" y="39"/>
                    <a:pt x="111" y="40"/>
                  </a:cubicBezTo>
                  <a:cubicBezTo>
                    <a:pt x="109" y="42"/>
                    <a:pt x="107" y="44"/>
                    <a:pt x="104" y="45"/>
                  </a:cubicBezTo>
                  <a:moveTo>
                    <a:pt x="47" y="35"/>
                  </a:moveTo>
                  <a:cubicBezTo>
                    <a:pt x="48" y="35"/>
                    <a:pt x="48" y="35"/>
                    <a:pt x="48" y="35"/>
                  </a:cubicBezTo>
                  <a:cubicBezTo>
                    <a:pt x="49" y="35"/>
                    <a:pt x="50" y="35"/>
                    <a:pt x="50" y="34"/>
                  </a:cubicBezTo>
                  <a:cubicBezTo>
                    <a:pt x="50" y="33"/>
                    <a:pt x="50" y="32"/>
                    <a:pt x="50" y="32"/>
                  </a:cubicBezTo>
                  <a:cubicBezTo>
                    <a:pt x="50" y="30"/>
                    <a:pt x="50" y="29"/>
                    <a:pt x="49" y="28"/>
                  </a:cubicBezTo>
                  <a:cubicBezTo>
                    <a:pt x="46" y="21"/>
                    <a:pt x="41" y="14"/>
                    <a:pt x="39" y="8"/>
                  </a:cubicBezTo>
                  <a:cubicBezTo>
                    <a:pt x="39" y="8"/>
                    <a:pt x="39" y="8"/>
                    <a:pt x="39" y="8"/>
                  </a:cubicBezTo>
                  <a:cubicBezTo>
                    <a:pt x="39" y="7"/>
                    <a:pt x="39" y="7"/>
                    <a:pt x="40" y="7"/>
                  </a:cubicBezTo>
                  <a:cubicBezTo>
                    <a:pt x="50" y="7"/>
                    <a:pt x="56" y="5"/>
                    <a:pt x="65" y="5"/>
                  </a:cubicBezTo>
                  <a:cubicBezTo>
                    <a:pt x="65" y="5"/>
                    <a:pt x="65" y="5"/>
                    <a:pt x="65" y="5"/>
                  </a:cubicBezTo>
                  <a:cubicBezTo>
                    <a:pt x="65" y="5"/>
                    <a:pt x="65" y="5"/>
                    <a:pt x="65" y="5"/>
                  </a:cubicBezTo>
                  <a:cubicBezTo>
                    <a:pt x="65" y="5"/>
                    <a:pt x="65" y="5"/>
                    <a:pt x="65" y="5"/>
                  </a:cubicBezTo>
                  <a:cubicBezTo>
                    <a:pt x="65" y="6"/>
                    <a:pt x="65" y="6"/>
                    <a:pt x="65" y="6"/>
                  </a:cubicBezTo>
                  <a:cubicBezTo>
                    <a:pt x="65" y="6"/>
                    <a:pt x="65" y="6"/>
                    <a:pt x="65" y="6"/>
                  </a:cubicBezTo>
                  <a:cubicBezTo>
                    <a:pt x="64" y="8"/>
                    <a:pt x="62" y="11"/>
                    <a:pt x="61" y="14"/>
                  </a:cubicBezTo>
                  <a:cubicBezTo>
                    <a:pt x="61" y="16"/>
                    <a:pt x="60" y="19"/>
                    <a:pt x="60" y="21"/>
                  </a:cubicBezTo>
                  <a:cubicBezTo>
                    <a:pt x="60" y="24"/>
                    <a:pt x="61" y="27"/>
                    <a:pt x="63" y="30"/>
                  </a:cubicBezTo>
                  <a:cubicBezTo>
                    <a:pt x="63" y="31"/>
                    <a:pt x="64" y="32"/>
                    <a:pt x="65" y="32"/>
                  </a:cubicBezTo>
                  <a:cubicBezTo>
                    <a:pt x="65" y="32"/>
                    <a:pt x="65" y="32"/>
                    <a:pt x="65" y="32"/>
                  </a:cubicBezTo>
                  <a:cubicBezTo>
                    <a:pt x="66" y="31"/>
                    <a:pt x="67" y="31"/>
                    <a:pt x="67" y="30"/>
                  </a:cubicBezTo>
                  <a:cubicBezTo>
                    <a:pt x="69" y="26"/>
                    <a:pt x="69" y="23"/>
                    <a:pt x="70" y="19"/>
                  </a:cubicBezTo>
                  <a:cubicBezTo>
                    <a:pt x="71" y="16"/>
                    <a:pt x="72" y="13"/>
                    <a:pt x="74" y="10"/>
                  </a:cubicBezTo>
                  <a:cubicBezTo>
                    <a:pt x="75" y="9"/>
                    <a:pt x="76" y="9"/>
                    <a:pt x="78" y="8"/>
                  </a:cubicBezTo>
                  <a:cubicBezTo>
                    <a:pt x="79" y="9"/>
                    <a:pt x="79" y="9"/>
                    <a:pt x="80" y="10"/>
                  </a:cubicBezTo>
                  <a:cubicBezTo>
                    <a:pt x="85" y="10"/>
                    <a:pt x="90" y="11"/>
                    <a:pt x="94" y="13"/>
                  </a:cubicBezTo>
                  <a:cubicBezTo>
                    <a:pt x="86" y="19"/>
                    <a:pt x="80" y="29"/>
                    <a:pt x="79" y="38"/>
                  </a:cubicBezTo>
                  <a:cubicBezTo>
                    <a:pt x="78" y="38"/>
                    <a:pt x="78" y="38"/>
                    <a:pt x="78" y="38"/>
                  </a:cubicBezTo>
                  <a:cubicBezTo>
                    <a:pt x="75" y="39"/>
                    <a:pt x="65" y="40"/>
                    <a:pt x="56" y="41"/>
                  </a:cubicBezTo>
                  <a:cubicBezTo>
                    <a:pt x="52" y="41"/>
                    <a:pt x="47" y="42"/>
                    <a:pt x="44" y="42"/>
                  </a:cubicBezTo>
                  <a:cubicBezTo>
                    <a:pt x="42" y="43"/>
                    <a:pt x="40" y="43"/>
                    <a:pt x="39" y="43"/>
                  </a:cubicBezTo>
                  <a:cubicBezTo>
                    <a:pt x="39" y="42"/>
                    <a:pt x="39" y="41"/>
                    <a:pt x="39" y="40"/>
                  </a:cubicBezTo>
                  <a:cubicBezTo>
                    <a:pt x="37" y="35"/>
                    <a:pt x="35" y="31"/>
                    <a:pt x="31" y="27"/>
                  </a:cubicBezTo>
                  <a:cubicBezTo>
                    <a:pt x="29" y="24"/>
                    <a:pt x="25" y="22"/>
                    <a:pt x="21" y="20"/>
                  </a:cubicBezTo>
                  <a:cubicBezTo>
                    <a:pt x="24" y="17"/>
                    <a:pt x="27" y="16"/>
                    <a:pt x="31" y="15"/>
                  </a:cubicBezTo>
                  <a:cubicBezTo>
                    <a:pt x="33" y="18"/>
                    <a:pt x="36" y="24"/>
                    <a:pt x="41" y="32"/>
                  </a:cubicBezTo>
                  <a:cubicBezTo>
                    <a:pt x="42" y="33"/>
                    <a:pt x="43" y="34"/>
                    <a:pt x="44" y="34"/>
                  </a:cubicBezTo>
                  <a:cubicBezTo>
                    <a:pt x="45" y="35"/>
                    <a:pt x="46" y="35"/>
                    <a:pt x="47" y="35"/>
                  </a:cubicBezTo>
                  <a:moveTo>
                    <a:pt x="65" y="0"/>
                  </a:moveTo>
                  <a:cubicBezTo>
                    <a:pt x="65" y="0"/>
                    <a:pt x="65" y="0"/>
                    <a:pt x="65" y="0"/>
                  </a:cubicBezTo>
                  <a:cubicBezTo>
                    <a:pt x="65" y="0"/>
                    <a:pt x="65" y="0"/>
                    <a:pt x="65" y="0"/>
                  </a:cubicBezTo>
                  <a:cubicBezTo>
                    <a:pt x="65" y="0"/>
                    <a:pt x="65" y="0"/>
                    <a:pt x="65" y="0"/>
                  </a:cubicBezTo>
                  <a:cubicBezTo>
                    <a:pt x="55" y="0"/>
                    <a:pt x="49" y="1"/>
                    <a:pt x="40" y="1"/>
                  </a:cubicBezTo>
                  <a:cubicBezTo>
                    <a:pt x="36" y="1"/>
                    <a:pt x="33" y="4"/>
                    <a:pt x="33" y="8"/>
                  </a:cubicBezTo>
                  <a:cubicBezTo>
                    <a:pt x="33" y="9"/>
                    <a:pt x="33" y="9"/>
                    <a:pt x="34" y="10"/>
                  </a:cubicBezTo>
                  <a:cubicBezTo>
                    <a:pt x="34" y="11"/>
                    <a:pt x="34" y="11"/>
                    <a:pt x="34" y="11"/>
                  </a:cubicBezTo>
                  <a:cubicBezTo>
                    <a:pt x="34" y="10"/>
                    <a:pt x="33" y="10"/>
                    <a:pt x="32" y="10"/>
                  </a:cubicBezTo>
                  <a:cubicBezTo>
                    <a:pt x="32" y="10"/>
                    <a:pt x="32" y="10"/>
                    <a:pt x="31" y="10"/>
                  </a:cubicBezTo>
                  <a:cubicBezTo>
                    <a:pt x="31" y="10"/>
                    <a:pt x="31" y="10"/>
                    <a:pt x="31" y="10"/>
                  </a:cubicBezTo>
                  <a:cubicBezTo>
                    <a:pt x="25" y="10"/>
                    <a:pt x="19" y="14"/>
                    <a:pt x="15" y="19"/>
                  </a:cubicBezTo>
                  <a:cubicBezTo>
                    <a:pt x="15" y="20"/>
                    <a:pt x="15" y="21"/>
                    <a:pt x="16" y="22"/>
                  </a:cubicBezTo>
                  <a:cubicBezTo>
                    <a:pt x="16" y="23"/>
                    <a:pt x="16" y="23"/>
                    <a:pt x="17" y="24"/>
                  </a:cubicBezTo>
                  <a:cubicBezTo>
                    <a:pt x="21" y="26"/>
                    <a:pt x="25" y="28"/>
                    <a:pt x="28" y="31"/>
                  </a:cubicBezTo>
                  <a:cubicBezTo>
                    <a:pt x="30" y="34"/>
                    <a:pt x="32" y="37"/>
                    <a:pt x="34" y="42"/>
                  </a:cubicBezTo>
                  <a:cubicBezTo>
                    <a:pt x="34" y="42"/>
                    <a:pt x="34" y="43"/>
                    <a:pt x="34" y="44"/>
                  </a:cubicBezTo>
                  <a:cubicBezTo>
                    <a:pt x="33" y="45"/>
                    <a:pt x="33" y="46"/>
                    <a:pt x="32" y="46"/>
                  </a:cubicBezTo>
                  <a:cubicBezTo>
                    <a:pt x="31" y="48"/>
                    <a:pt x="30" y="49"/>
                    <a:pt x="30" y="51"/>
                  </a:cubicBezTo>
                  <a:cubicBezTo>
                    <a:pt x="30" y="52"/>
                    <a:pt x="30" y="52"/>
                    <a:pt x="30" y="53"/>
                  </a:cubicBezTo>
                  <a:cubicBezTo>
                    <a:pt x="30" y="54"/>
                    <a:pt x="31" y="56"/>
                    <a:pt x="32" y="57"/>
                  </a:cubicBezTo>
                  <a:cubicBezTo>
                    <a:pt x="31" y="58"/>
                    <a:pt x="31" y="59"/>
                    <a:pt x="31" y="59"/>
                  </a:cubicBezTo>
                  <a:cubicBezTo>
                    <a:pt x="31" y="61"/>
                    <a:pt x="31" y="62"/>
                    <a:pt x="32" y="63"/>
                  </a:cubicBezTo>
                  <a:cubicBezTo>
                    <a:pt x="32" y="63"/>
                    <a:pt x="33" y="64"/>
                    <a:pt x="34" y="65"/>
                  </a:cubicBezTo>
                  <a:cubicBezTo>
                    <a:pt x="32" y="70"/>
                    <a:pt x="29" y="73"/>
                    <a:pt x="25" y="77"/>
                  </a:cubicBezTo>
                  <a:cubicBezTo>
                    <a:pt x="21" y="80"/>
                    <a:pt x="16" y="84"/>
                    <a:pt x="12" y="89"/>
                  </a:cubicBezTo>
                  <a:cubicBezTo>
                    <a:pt x="4" y="101"/>
                    <a:pt x="0" y="116"/>
                    <a:pt x="0" y="130"/>
                  </a:cubicBezTo>
                  <a:cubicBezTo>
                    <a:pt x="0" y="131"/>
                    <a:pt x="0" y="132"/>
                    <a:pt x="0" y="133"/>
                  </a:cubicBezTo>
                  <a:cubicBezTo>
                    <a:pt x="0" y="141"/>
                    <a:pt x="2" y="147"/>
                    <a:pt x="4" y="153"/>
                  </a:cubicBezTo>
                  <a:cubicBezTo>
                    <a:pt x="6" y="159"/>
                    <a:pt x="8" y="164"/>
                    <a:pt x="11" y="171"/>
                  </a:cubicBezTo>
                  <a:cubicBezTo>
                    <a:pt x="11" y="171"/>
                    <a:pt x="11" y="172"/>
                    <a:pt x="11" y="173"/>
                  </a:cubicBezTo>
                  <a:cubicBezTo>
                    <a:pt x="11" y="174"/>
                    <a:pt x="11" y="176"/>
                    <a:pt x="11" y="177"/>
                  </a:cubicBezTo>
                  <a:cubicBezTo>
                    <a:pt x="11" y="178"/>
                    <a:pt x="11" y="178"/>
                    <a:pt x="11" y="179"/>
                  </a:cubicBezTo>
                  <a:cubicBezTo>
                    <a:pt x="11" y="179"/>
                    <a:pt x="12" y="180"/>
                    <a:pt x="12" y="180"/>
                  </a:cubicBezTo>
                  <a:cubicBezTo>
                    <a:pt x="12" y="180"/>
                    <a:pt x="12" y="181"/>
                    <a:pt x="13" y="182"/>
                  </a:cubicBezTo>
                  <a:cubicBezTo>
                    <a:pt x="14" y="183"/>
                    <a:pt x="15" y="183"/>
                    <a:pt x="16" y="183"/>
                  </a:cubicBezTo>
                  <a:cubicBezTo>
                    <a:pt x="17" y="183"/>
                    <a:pt x="17" y="183"/>
                    <a:pt x="17" y="183"/>
                  </a:cubicBezTo>
                  <a:cubicBezTo>
                    <a:pt x="18" y="183"/>
                    <a:pt x="20" y="182"/>
                    <a:pt x="21" y="182"/>
                  </a:cubicBezTo>
                  <a:cubicBezTo>
                    <a:pt x="22" y="181"/>
                    <a:pt x="23" y="180"/>
                    <a:pt x="24" y="180"/>
                  </a:cubicBezTo>
                  <a:cubicBezTo>
                    <a:pt x="27" y="178"/>
                    <a:pt x="31" y="177"/>
                    <a:pt x="35" y="177"/>
                  </a:cubicBezTo>
                  <a:cubicBezTo>
                    <a:pt x="35" y="177"/>
                    <a:pt x="35" y="177"/>
                    <a:pt x="35" y="177"/>
                  </a:cubicBezTo>
                  <a:cubicBezTo>
                    <a:pt x="39" y="177"/>
                    <a:pt x="42" y="178"/>
                    <a:pt x="46" y="178"/>
                  </a:cubicBezTo>
                  <a:cubicBezTo>
                    <a:pt x="51" y="178"/>
                    <a:pt x="56" y="179"/>
                    <a:pt x="61" y="179"/>
                  </a:cubicBezTo>
                  <a:cubicBezTo>
                    <a:pt x="64" y="179"/>
                    <a:pt x="67" y="179"/>
                    <a:pt x="71" y="178"/>
                  </a:cubicBezTo>
                  <a:cubicBezTo>
                    <a:pt x="79" y="178"/>
                    <a:pt x="87" y="177"/>
                    <a:pt x="95" y="176"/>
                  </a:cubicBezTo>
                  <a:cubicBezTo>
                    <a:pt x="100" y="175"/>
                    <a:pt x="103" y="175"/>
                    <a:pt x="106" y="174"/>
                  </a:cubicBezTo>
                  <a:cubicBezTo>
                    <a:pt x="109" y="173"/>
                    <a:pt x="112" y="173"/>
                    <a:pt x="116" y="172"/>
                  </a:cubicBezTo>
                  <a:cubicBezTo>
                    <a:pt x="116" y="172"/>
                    <a:pt x="116" y="173"/>
                    <a:pt x="117" y="173"/>
                  </a:cubicBezTo>
                  <a:cubicBezTo>
                    <a:pt x="118" y="173"/>
                    <a:pt x="119" y="174"/>
                    <a:pt x="121" y="174"/>
                  </a:cubicBezTo>
                  <a:cubicBezTo>
                    <a:pt x="122" y="175"/>
                    <a:pt x="124" y="175"/>
                    <a:pt x="126" y="175"/>
                  </a:cubicBezTo>
                  <a:cubicBezTo>
                    <a:pt x="127" y="175"/>
                    <a:pt x="128" y="175"/>
                    <a:pt x="129" y="175"/>
                  </a:cubicBezTo>
                  <a:cubicBezTo>
                    <a:pt x="130" y="175"/>
                    <a:pt x="131" y="174"/>
                    <a:pt x="131" y="173"/>
                  </a:cubicBezTo>
                  <a:cubicBezTo>
                    <a:pt x="133" y="172"/>
                    <a:pt x="133" y="170"/>
                    <a:pt x="133" y="169"/>
                  </a:cubicBezTo>
                  <a:cubicBezTo>
                    <a:pt x="133" y="167"/>
                    <a:pt x="132" y="164"/>
                    <a:pt x="131" y="162"/>
                  </a:cubicBezTo>
                  <a:cubicBezTo>
                    <a:pt x="131" y="161"/>
                    <a:pt x="131" y="160"/>
                    <a:pt x="131" y="159"/>
                  </a:cubicBezTo>
                  <a:cubicBezTo>
                    <a:pt x="130" y="158"/>
                    <a:pt x="130" y="157"/>
                    <a:pt x="130" y="157"/>
                  </a:cubicBezTo>
                  <a:cubicBezTo>
                    <a:pt x="130" y="157"/>
                    <a:pt x="130" y="157"/>
                    <a:pt x="130" y="157"/>
                  </a:cubicBezTo>
                  <a:cubicBezTo>
                    <a:pt x="130" y="157"/>
                    <a:pt x="130" y="157"/>
                    <a:pt x="130" y="157"/>
                  </a:cubicBezTo>
                  <a:cubicBezTo>
                    <a:pt x="130" y="153"/>
                    <a:pt x="131" y="151"/>
                    <a:pt x="132" y="148"/>
                  </a:cubicBezTo>
                  <a:cubicBezTo>
                    <a:pt x="133" y="145"/>
                    <a:pt x="134" y="142"/>
                    <a:pt x="135" y="138"/>
                  </a:cubicBezTo>
                  <a:cubicBezTo>
                    <a:pt x="136" y="135"/>
                    <a:pt x="136" y="131"/>
                    <a:pt x="136" y="128"/>
                  </a:cubicBezTo>
                  <a:cubicBezTo>
                    <a:pt x="136" y="116"/>
                    <a:pt x="133" y="105"/>
                    <a:pt x="126" y="95"/>
                  </a:cubicBezTo>
                  <a:cubicBezTo>
                    <a:pt x="120" y="86"/>
                    <a:pt x="110" y="79"/>
                    <a:pt x="101" y="73"/>
                  </a:cubicBezTo>
                  <a:cubicBezTo>
                    <a:pt x="96" y="69"/>
                    <a:pt x="92" y="67"/>
                    <a:pt x="89" y="64"/>
                  </a:cubicBezTo>
                  <a:cubicBezTo>
                    <a:pt x="88" y="63"/>
                    <a:pt x="86" y="62"/>
                    <a:pt x="86" y="61"/>
                  </a:cubicBezTo>
                  <a:cubicBezTo>
                    <a:pt x="85" y="60"/>
                    <a:pt x="85" y="60"/>
                    <a:pt x="85" y="60"/>
                  </a:cubicBezTo>
                  <a:cubicBezTo>
                    <a:pt x="85" y="60"/>
                    <a:pt x="85" y="60"/>
                    <a:pt x="85" y="60"/>
                  </a:cubicBezTo>
                  <a:cubicBezTo>
                    <a:pt x="91" y="63"/>
                    <a:pt x="98" y="65"/>
                    <a:pt x="106" y="67"/>
                  </a:cubicBezTo>
                  <a:cubicBezTo>
                    <a:pt x="106" y="67"/>
                    <a:pt x="106" y="67"/>
                    <a:pt x="106" y="67"/>
                  </a:cubicBezTo>
                  <a:cubicBezTo>
                    <a:pt x="112" y="68"/>
                    <a:pt x="119" y="69"/>
                    <a:pt x="124" y="69"/>
                  </a:cubicBezTo>
                  <a:cubicBezTo>
                    <a:pt x="128" y="69"/>
                    <a:pt x="131" y="69"/>
                    <a:pt x="133" y="68"/>
                  </a:cubicBezTo>
                  <a:cubicBezTo>
                    <a:pt x="134" y="68"/>
                    <a:pt x="135" y="67"/>
                    <a:pt x="135" y="66"/>
                  </a:cubicBezTo>
                  <a:cubicBezTo>
                    <a:pt x="135" y="65"/>
                    <a:pt x="135" y="65"/>
                    <a:pt x="135" y="64"/>
                  </a:cubicBezTo>
                  <a:cubicBezTo>
                    <a:pt x="135" y="62"/>
                    <a:pt x="135" y="59"/>
                    <a:pt x="136" y="57"/>
                  </a:cubicBezTo>
                  <a:cubicBezTo>
                    <a:pt x="137" y="56"/>
                    <a:pt x="137" y="56"/>
                    <a:pt x="136" y="55"/>
                  </a:cubicBezTo>
                  <a:cubicBezTo>
                    <a:pt x="136" y="54"/>
                    <a:pt x="135" y="54"/>
                    <a:pt x="134" y="54"/>
                  </a:cubicBezTo>
                  <a:cubicBezTo>
                    <a:pt x="134" y="54"/>
                    <a:pt x="134" y="54"/>
                    <a:pt x="134" y="54"/>
                  </a:cubicBezTo>
                  <a:cubicBezTo>
                    <a:pt x="133" y="54"/>
                    <a:pt x="131" y="54"/>
                    <a:pt x="130" y="54"/>
                  </a:cubicBezTo>
                  <a:cubicBezTo>
                    <a:pt x="121" y="54"/>
                    <a:pt x="112" y="53"/>
                    <a:pt x="103" y="51"/>
                  </a:cubicBezTo>
                  <a:cubicBezTo>
                    <a:pt x="104" y="50"/>
                    <a:pt x="104" y="50"/>
                    <a:pt x="104" y="50"/>
                  </a:cubicBezTo>
                  <a:cubicBezTo>
                    <a:pt x="108" y="48"/>
                    <a:pt x="111" y="46"/>
                    <a:pt x="115" y="43"/>
                  </a:cubicBezTo>
                  <a:cubicBezTo>
                    <a:pt x="115" y="43"/>
                    <a:pt x="115" y="43"/>
                    <a:pt x="115" y="43"/>
                  </a:cubicBezTo>
                  <a:cubicBezTo>
                    <a:pt x="115" y="42"/>
                    <a:pt x="115" y="42"/>
                    <a:pt x="115" y="42"/>
                  </a:cubicBezTo>
                  <a:cubicBezTo>
                    <a:pt x="116" y="42"/>
                    <a:pt x="116" y="42"/>
                    <a:pt x="116" y="41"/>
                  </a:cubicBezTo>
                  <a:cubicBezTo>
                    <a:pt x="116" y="40"/>
                    <a:pt x="116" y="40"/>
                    <a:pt x="116" y="40"/>
                  </a:cubicBezTo>
                  <a:cubicBezTo>
                    <a:pt x="116" y="40"/>
                    <a:pt x="116" y="40"/>
                    <a:pt x="116" y="40"/>
                  </a:cubicBezTo>
                  <a:cubicBezTo>
                    <a:pt x="115" y="37"/>
                    <a:pt x="114" y="35"/>
                    <a:pt x="113" y="33"/>
                  </a:cubicBezTo>
                  <a:cubicBezTo>
                    <a:pt x="113" y="33"/>
                    <a:pt x="112" y="32"/>
                    <a:pt x="112" y="32"/>
                  </a:cubicBezTo>
                  <a:cubicBezTo>
                    <a:pt x="112" y="32"/>
                    <a:pt x="111" y="32"/>
                    <a:pt x="111" y="32"/>
                  </a:cubicBezTo>
                  <a:cubicBezTo>
                    <a:pt x="111" y="32"/>
                    <a:pt x="110" y="32"/>
                    <a:pt x="110" y="32"/>
                  </a:cubicBezTo>
                  <a:cubicBezTo>
                    <a:pt x="103" y="37"/>
                    <a:pt x="96" y="42"/>
                    <a:pt x="88" y="42"/>
                  </a:cubicBezTo>
                  <a:cubicBezTo>
                    <a:pt x="88" y="41"/>
                    <a:pt x="88" y="41"/>
                    <a:pt x="87" y="41"/>
                  </a:cubicBezTo>
                  <a:cubicBezTo>
                    <a:pt x="87" y="40"/>
                    <a:pt x="85" y="39"/>
                    <a:pt x="84" y="39"/>
                  </a:cubicBezTo>
                  <a:cubicBezTo>
                    <a:pt x="85" y="30"/>
                    <a:pt x="92" y="21"/>
                    <a:pt x="100" y="15"/>
                  </a:cubicBezTo>
                  <a:cubicBezTo>
                    <a:pt x="101" y="15"/>
                    <a:pt x="101" y="14"/>
                    <a:pt x="101" y="13"/>
                  </a:cubicBezTo>
                  <a:cubicBezTo>
                    <a:pt x="101" y="12"/>
                    <a:pt x="101" y="11"/>
                    <a:pt x="100" y="11"/>
                  </a:cubicBezTo>
                  <a:cubicBezTo>
                    <a:pt x="95" y="8"/>
                    <a:pt x="90" y="6"/>
                    <a:pt x="84" y="5"/>
                  </a:cubicBezTo>
                  <a:cubicBezTo>
                    <a:pt x="84" y="4"/>
                    <a:pt x="83" y="4"/>
                    <a:pt x="83" y="4"/>
                  </a:cubicBezTo>
                  <a:cubicBezTo>
                    <a:pt x="82" y="4"/>
                    <a:pt x="82" y="4"/>
                    <a:pt x="82" y="4"/>
                  </a:cubicBezTo>
                  <a:cubicBezTo>
                    <a:pt x="82" y="4"/>
                    <a:pt x="82" y="4"/>
                    <a:pt x="82" y="4"/>
                  </a:cubicBezTo>
                  <a:cubicBezTo>
                    <a:pt x="81" y="3"/>
                    <a:pt x="81" y="3"/>
                    <a:pt x="80" y="3"/>
                  </a:cubicBezTo>
                  <a:cubicBezTo>
                    <a:pt x="80" y="3"/>
                    <a:pt x="80" y="3"/>
                    <a:pt x="80" y="3"/>
                  </a:cubicBezTo>
                  <a:cubicBezTo>
                    <a:pt x="80" y="3"/>
                    <a:pt x="79" y="3"/>
                    <a:pt x="79" y="3"/>
                  </a:cubicBezTo>
                  <a:cubicBezTo>
                    <a:pt x="76" y="3"/>
                    <a:pt x="73" y="4"/>
                    <a:pt x="70" y="6"/>
                  </a:cubicBezTo>
                  <a:cubicBezTo>
                    <a:pt x="71" y="6"/>
                    <a:pt x="71" y="6"/>
                    <a:pt x="71" y="6"/>
                  </a:cubicBezTo>
                  <a:cubicBezTo>
                    <a:pt x="71" y="4"/>
                    <a:pt x="70" y="3"/>
                    <a:pt x="69" y="2"/>
                  </a:cubicBezTo>
                  <a:cubicBezTo>
                    <a:pt x="68" y="1"/>
                    <a:pt x="67"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9" name="Freeform 770"/>
            <p:cNvSpPr>
              <a:spLocks noEditPoints="1"/>
            </p:cNvSpPr>
            <p:nvPr/>
          </p:nvSpPr>
          <p:spPr bwMode="auto">
            <a:xfrm>
              <a:off x="4332" y="726"/>
              <a:ext cx="126" cy="189"/>
            </a:xfrm>
            <a:custGeom>
              <a:avLst/>
              <a:gdLst>
                <a:gd name="T0" fmla="*/ 26 w 53"/>
                <a:gd name="T1" fmla="*/ 65 h 80"/>
                <a:gd name="T2" fmla="*/ 24 w 53"/>
                <a:gd name="T3" fmla="*/ 43 h 80"/>
                <a:gd name="T4" fmla="*/ 10 w 53"/>
                <a:gd name="T5" fmla="*/ 34 h 80"/>
                <a:gd name="T6" fmla="*/ 8 w 53"/>
                <a:gd name="T7" fmla="*/ 22 h 80"/>
                <a:gd name="T8" fmla="*/ 20 w 53"/>
                <a:gd name="T9" fmla="*/ 13 h 80"/>
                <a:gd name="T10" fmla="*/ 21 w 53"/>
                <a:gd name="T11" fmla="*/ 5 h 80"/>
                <a:gd name="T12" fmla="*/ 25 w 53"/>
                <a:gd name="T13" fmla="*/ 9 h 80"/>
                <a:gd name="T14" fmla="*/ 28 w 53"/>
                <a:gd name="T15" fmla="*/ 11 h 80"/>
                <a:gd name="T16" fmla="*/ 28 w 53"/>
                <a:gd name="T17" fmla="*/ 11 h 80"/>
                <a:gd name="T18" fmla="*/ 31 w 53"/>
                <a:gd name="T19" fmla="*/ 12 h 80"/>
                <a:gd name="T20" fmla="*/ 45 w 53"/>
                <a:gd name="T21" fmla="*/ 17 h 80"/>
                <a:gd name="T22" fmla="*/ 41 w 53"/>
                <a:gd name="T23" fmla="*/ 23 h 80"/>
                <a:gd name="T24" fmla="*/ 35 w 53"/>
                <a:gd name="T25" fmla="*/ 19 h 80"/>
                <a:gd name="T26" fmla="*/ 29 w 53"/>
                <a:gd name="T27" fmla="*/ 16 h 80"/>
                <a:gd name="T28" fmla="*/ 27 w 53"/>
                <a:gd name="T29" fmla="*/ 17 h 80"/>
                <a:gd name="T30" fmla="*/ 27 w 53"/>
                <a:gd name="T31" fmla="*/ 37 h 80"/>
                <a:gd name="T32" fmla="*/ 30 w 53"/>
                <a:gd name="T33" fmla="*/ 39 h 80"/>
                <a:gd name="T34" fmla="*/ 48 w 53"/>
                <a:gd name="T35" fmla="*/ 52 h 80"/>
                <a:gd name="T36" fmla="*/ 46 w 53"/>
                <a:gd name="T37" fmla="*/ 63 h 80"/>
                <a:gd name="T38" fmla="*/ 33 w 53"/>
                <a:gd name="T39" fmla="*/ 69 h 80"/>
                <a:gd name="T40" fmla="*/ 31 w 53"/>
                <a:gd name="T41" fmla="*/ 75 h 80"/>
                <a:gd name="T42" fmla="*/ 28 w 53"/>
                <a:gd name="T43" fmla="*/ 71 h 80"/>
                <a:gd name="T44" fmla="*/ 23 w 53"/>
                <a:gd name="T45" fmla="*/ 69 h 80"/>
                <a:gd name="T46" fmla="*/ 9 w 53"/>
                <a:gd name="T47" fmla="*/ 60 h 80"/>
                <a:gd name="T48" fmla="*/ 24 w 53"/>
                <a:gd name="T49" fmla="*/ 66 h 80"/>
                <a:gd name="T50" fmla="*/ 27 w 53"/>
                <a:gd name="T51" fmla="*/ 0 h 80"/>
                <a:gd name="T52" fmla="*/ 17 w 53"/>
                <a:gd name="T53" fmla="*/ 3 h 80"/>
                <a:gd name="T54" fmla="*/ 7 w 53"/>
                <a:gd name="T55" fmla="*/ 16 h 80"/>
                <a:gd name="T56" fmla="*/ 2 w 53"/>
                <a:gd name="T57" fmla="*/ 27 h 80"/>
                <a:gd name="T58" fmla="*/ 20 w 53"/>
                <a:gd name="T59" fmla="*/ 45 h 80"/>
                <a:gd name="T60" fmla="*/ 9 w 53"/>
                <a:gd name="T61" fmla="*/ 56 h 80"/>
                <a:gd name="T62" fmla="*/ 7 w 53"/>
                <a:gd name="T63" fmla="*/ 55 h 80"/>
                <a:gd name="T64" fmla="*/ 0 w 53"/>
                <a:gd name="T65" fmla="*/ 65 h 80"/>
                <a:gd name="T66" fmla="*/ 1 w 53"/>
                <a:gd name="T67" fmla="*/ 68 h 80"/>
                <a:gd name="T68" fmla="*/ 22 w 53"/>
                <a:gd name="T69" fmla="*/ 73 h 80"/>
                <a:gd name="T70" fmla="*/ 25 w 53"/>
                <a:gd name="T71" fmla="*/ 78 h 80"/>
                <a:gd name="T72" fmla="*/ 27 w 53"/>
                <a:gd name="T73" fmla="*/ 80 h 80"/>
                <a:gd name="T74" fmla="*/ 36 w 53"/>
                <a:gd name="T75" fmla="*/ 77 h 80"/>
                <a:gd name="T76" fmla="*/ 36 w 53"/>
                <a:gd name="T77" fmla="*/ 73 h 80"/>
                <a:gd name="T78" fmla="*/ 53 w 53"/>
                <a:gd name="T79" fmla="*/ 55 h 80"/>
                <a:gd name="T80" fmla="*/ 45 w 53"/>
                <a:gd name="T81" fmla="*/ 42 h 80"/>
                <a:gd name="T82" fmla="*/ 31 w 53"/>
                <a:gd name="T83" fmla="*/ 22 h 80"/>
                <a:gd name="T84" fmla="*/ 41 w 53"/>
                <a:gd name="T85" fmla="*/ 27 h 80"/>
                <a:gd name="T86" fmla="*/ 41 w 53"/>
                <a:gd name="T87" fmla="*/ 27 h 80"/>
                <a:gd name="T88" fmla="*/ 44 w 53"/>
                <a:gd name="T89" fmla="*/ 25 h 80"/>
                <a:gd name="T90" fmla="*/ 49 w 53"/>
                <a:gd name="T91" fmla="*/ 19 h 80"/>
                <a:gd name="T92" fmla="*/ 48 w 53"/>
                <a:gd name="T93" fmla="*/ 14 h 80"/>
                <a:gd name="T94" fmla="*/ 32 w 53"/>
                <a:gd name="T95" fmla="*/ 8 h 80"/>
                <a:gd name="T96" fmla="*/ 29 w 53"/>
                <a:gd name="T97" fmla="*/ 2 h 80"/>
                <a:gd name="T98" fmla="*/ 27 w 53"/>
                <a:gd name="T9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 h="80">
                  <a:moveTo>
                    <a:pt x="24" y="66"/>
                  </a:moveTo>
                  <a:cubicBezTo>
                    <a:pt x="25" y="66"/>
                    <a:pt x="25" y="66"/>
                    <a:pt x="26" y="65"/>
                  </a:cubicBezTo>
                  <a:cubicBezTo>
                    <a:pt x="26" y="65"/>
                    <a:pt x="27" y="64"/>
                    <a:pt x="27" y="63"/>
                  </a:cubicBezTo>
                  <a:cubicBezTo>
                    <a:pt x="26" y="57"/>
                    <a:pt x="25" y="50"/>
                    <a:pt x="24" y="43"/>
                  </a:cubicBezTo>
                  <a:cubicBezTo>
                    <a:pt x="24" y="42"/>
                    <a:pt x="23" y="41"/>
                    <a:pt x="22" y="41"/>
                  </a:cubicBezTo>
                  <a:cubicBezTo>
                    <a:pt x="16" y="39"/>
                    <a:pt x="12" y="37"/>
                    <a:pt x="10" y="34"/>
                  </a:cubicBezTo>
                  <a:cubicBezTo>
                    <a:pt x="7" y="32"/>
                    <a:pt x="7" y="29"/>
                    <a:pt x="7" y="27"/>
                  </a:cubicBezTo>
                  <a:cubicBezTo>
                    <a:pt x="7" y="25"/>
                    <a:pt x="7" y="24"/>
                    <a:pt x="8" y="22"/>
                  </a:cubicBezTo>
                  <a:cubicBezTo>
                    <a:pt x="8" y="21"/>
                    <a:pt x="9" y="20"/>
                    <a:pt x="10" y="19"/>
                  </a:cubicBezTo>
                  <a:cubicBezTo>
                    <a:pt x="12" y="16"/>
                    <a:pt x="16" y="15"/>
                    <a:pt x="20" y="13"/>
                  </a:cubicBezTo>
                  <a:cubicBezTo>
                    <a:pt x="21" y="13"/>
                    <a:pt x="22" y="12"/>
                    <a:pt x="22" y="11"/>
                  </a:cubicBezTo>
                  <a:cubicBezTo>
                    <a:pt x="22" y="9"/>
                    <a:pt x="21" y="7"/>
                    <a:pt x="21" y="5"/>
                  </a:cubicBezTo>
                  <a:cubicBezTo>
                    <a:pt x="23" y="4"/>
                    <a:pt x="24" y="4"/>
                    <a:pt x="25" y="4"/>
                  </a:cubicBezTo>
                  <a:cubicBezTo>
                    <a:pt x="25" y="6"/>
                    <a:pt x="25" y="8"/>
                    <a:pt x="25" y="9"/>
                  </a:cubicBezTo>
                  <a:cubicBezTo>
                    <a:pt x="25" y="10"/>
                    <a:pt x="26" y="11"/>
                    <a:pt x="26" y="11"/>
                  </a:cubicBezTo>
                  <a:cubicBezTo>
                    <a:pt x="27" y="11"/>
                    <a:pt x="27" y="11"/>
                    <a:pt x="28" y="11"/>
                  </a:cubicBezTo>
                  <a:cubicBezTo>
                    <a:pt x="28" y="11"/>
                    <a:pt x="28" y="11"/>
                    <a:pt x="28" y="11"/>
                  </a:cubicBezTo>
                  <a:cubicBezTo>
                    <a:pt x="28" y="11"/>
                    <a:pt x="28" y="11"/>
                    <a:pt x="28" y="11"/>
                  </a:cubicBezTo>
                  <a:cubicBezTo>
                    <a:pt x="28" y="11"/>
                    <a:pt x="28" y="11"/>
                    <a:pt x="28" y="11"/>
                  </a:cubicBezTo>
                  <a:cubicBezTo>
                    <a:pt x="28" y="11"/>
                    <a:pt x="30" y="12"/>
                    <a:pt x="31" y="12"/>
                  </a:cubicBezTo>
                  <a:cubicBezTo>
                    <a:pt x="33" y="13"/>
                    <a:pt x="36" y="13"/>
                    <a:pt x="39" y="14"/>
                  </a:cubicBezTo>
                  <a:cubicBezTo>
                    <a:pt x="41" y="15"/>
                    <a:pt x="43" y="16"/>
                    <a:pt x="45" y="17"/>
                  </a:cubicBezTo>
                  <a:cubicBezTo>
                    <a:pt x="44" y="18"/>
                    <a:pt x="44" y="18"/>
                    <a:pt x="44" y="18"/>
                  </a:cubicBezTo>
                  <a:cubicBezTo>
                    <a:pt x="43" y="19"/>
                    <a:pt x="42" y="21"/>
                    <a:pt x="41" y="23"/>
                  </a:cubicBezTo>
                  <a:cubicBezTo>
                    <a:pt x="41" y="23"/>
                    <a:pt x="41" y="23"/>
                    <a:pt x="41" y="23"/>
                  </a:cubicBezTo>
                  <a:cubicBezTo>
                    <a:pt x="39" y="22"/>
                    <a:pt x="37" y="20"/>
                    <a:pt x="35" y="19"/>
                  </a:cubicBezTo>
                  <a:cubicBezTo>
                    <a:pt x="34" y="18"/>
                    <a:pt x="32" y="18"/>
                    <a:pt x="31" y="17"/>
                  </a:cubicBezTo>
                  <a:cubicBezTo>
                    <a:pt x="30" y="17"/>
                    <a:pt x="29" y="16"/>
                    <a:pt x="29" y="16"/>
                  </a:cubicBezTo>
                  <a:cubicBezTo>
                    <a:pt x="28" y="16"/>
                    <a:pt x="28" y="16"/>
                    <a:pt x="28" y="16"/>
                  </a:cubicBezTo>
                  <a:cubicBezTo>
                    <a:pt x="28" y="16"/>
                    <a:pt x="27" y="16"/>
                    <a:pt x="27" y="17"/>
                  </a:cubicBezTo>
                  <a:cubicBezTo>
                    <a:pt x="26" y="17"/>
                    <a:pt x="26" y="18"/>
                    <a:pt x="26" y="18"/>
                  </a:cubicBezTo>
                  <a:cubicBezTo>
                    <a:pt x="26" y="25"/>
                    <a:pt x="27" y="31"/>
                    <a:pt x="27" y="37"/>
                  </a:cubicBezTo>
                  <a:cubicBezTo>
                    <a:pt x="27" y="38"/>
                    <a:pt x="28" y="39"/>
                    <a:pt x="29" y="39"/>
                  </a:cubicBezTo>
                  <a:cubicBezTo>
                    <a:pt x="30" y="39"/>
                    <a:pt x="30" y="39"/>
                    <a:pt x="30" y="39"/>
                  </a:cubicBezTo>
                  <a:cubicBezTo>
                    <a:pt x="34" y="41"/>
                    <a:pt x="38" y="43"/>
                    <a:pt x="42" y="46"/>
                  </a:cubicBezTo>
                  <a:cubicBezTo>
                    <a:pt x="45" y="48"/>
                    <a:pt x="47" y="50"/>
                    <a:pt x="48" y="52"/>
                  </a:cubicBezTo>
                  <a:cubicBezTo>
                    <a:pt x="48" y="53"/>
                    <a:pt x="49" y="54"/>
                    <a:pt x="49" y="55"/>
                  </a:cubicBezTo>
                  <a:cubicBezTo>
                    <a:pt x="49" y="58"/>
                    <a:pt x="48" y="61"/>
                    <a:pt x="46" y="63"/>
                  </a:cubicBezTo>
                  <a:cubicBezTo>
                    <a:pt x="43" y="66"/>
                    <a:pt x="40" y="68"/>
                    <a:pt x="35" y="69"/>
                  </a:cubicBezTo>
                  <a:cubicBezTo>
                    <a:pt x="35" y="69"/>
                    <a:pt x="34" y="69"/>
                    <a:pt x="33" y="69"/>
                  </a:cubicBezTo>
                  <a:cubicBezTo>
                    <a:pt x="32" y="69"/>
                    <a:pt x="31" y="71"/>
                    <a:pt x="31" y="72"/>
                  </a:cubicBezTo>
                  <a:cubicBezTo>
                    <a:pt x="31" y="73"/>
                    <a:pt x="31" y="74"/>
                    <a:pt x="31" y="75"/>
                  </a:cubicBezTo>
                  <a:cubicBezTo>
                    <a:pt x="30" y="75"/>
                    <a:pt x="29" y="76"/>
                    <a:pt x="28" y="76"/>
                  </a:cubicBezTo>
                  <a:cubicBezTo>
                    <a:pt x="28" y="74"/>
                    <a:pt x="28" y="73"/>
                    <a:pt x="28" y="71"/>
                  </a:cubicBezTo>
                  <a:cubicBezTo>
                    <a:pt x="28" y="70"/>
                    <a:pt x="27" y="69"/>
                    <a:pt x="26" y="69"/>
                  </a:cubicBezTo>
                  <a:cubicBezTo>
                    <a:pt x="25" y="69"/>
                    <a:pt x="24" y="69"/>
                    <a:pt x="23" y="69"/>
                  </a:cubicBezTo>
                  <a:cubicBezTo>
                    <a:pt x="19" y="69"/>
                    <a:pt x="12" y="68"/>
                    <a:pt x="6" y="66"/>
                  </a:cubicBezTo>
                  <a:cubicBezTo>
                    <a:pt x="7" y="64"/>
                    <a:pt x="8" y="62"/>
                    <a:pt x="9" y="60"/>
                  </a:cubicBezTo>
                  <a:cubicBezTo>
                    <a:pt x="14" y="63"/>
                    <a:pt x="19" y="65"/>
                    <a:pt x="24" y="66"/>
                  </a:cubicBezTo>
                  <a:cubicBezTo>
                    <a:pt x="24" y="66"/>
                    <a:pt x="24" y="66"/>
                    <a:pt x="24" y="66"/>
                  </a:cubicBezTo>
                  <a:moveTo>
                    <a:pt x="27" y="0"/>
                  </a:moveTo>
                  <a:cubicBezTo>
                    <a:pt x="27" y="0"/>
                    <a:pt x="27" y="0"/>
                    <a:pt x="27" y="0"/>
                  </a:cubicBezTo>
                  <a:cubicBezTo>
                    <a:pt x="24" y="0"/>
                    <a:pt x="22" y="0"/>
                    <a:pt x="19" y="1"/>
                  </a:cubicBezTo>
                  <a:cubicBezTo>
                    <a:pt x="18" y="1"/>
                    <a:pt x="17" y="2"/>
                    <a:pt x="17" y="3"/>
                  </a:cubicBezTo>
                  <a:cubicBezTo>
                    <a:pt x="17" y="5"/>
                    <a:pt x="17" y="7"/>
                    <a:pt x="17" y="10"/>
                  </a:cubicBezTo>
                  <a:cubicBezTo>
                    <a:pt x="13" y="11"/>
                    <a:pt x="10" y="13"/>
                    <a:pt x="7" y="16"/>
                  </a:cubicBezTo>
                  <a:cubicBezTo>
                    <a:pt x="6" y="17"/>
                    <a:pt x="5" y="19"/>
                    <a:pt x="4" y="20"/>
                  </a:cubicBezTo>
                  <a:cubicBezTo>
                    <a:pt x="3" y="22"/>
                    <a:pt x="2" y="25"/>
                    <a:pt x="2" y="27"/>
                  </a:cubicBezTo>
                  <a:cubicBezTo>
                    <a:pt x="2" y="30"/>
                    <a:pt x="3" y="34"/>
                    <a:pt x="6" y="37"/>
                  </a:cubicBezTo>
                  <a:cubicBezTo>
                    <a:pt x="9" y="40"/>
                    <a:pt x="14" y="43"/>
                    <a:pt x="20" y="45"/>
                  </a:cubicBezTo>
                  <a:cubicBezTo>
                    <a:pt x="20" y="50"/>
                    <a:pt x="21" y="56"/>
                    <a:pt x="22" y="61"/>
                  </a:cubicBezTo>
                  <a:cubicBezTo>
                    <a:pt x="17" y="60"/>
                    <a:pt x="13" y="58"/>
                    <a:pt x="9" y="56"/>
                  </a:cubicBezTo>
                  <a:cubicBezTo>
                    <a:pt x="9" y="55"/>
                    <a:pt x="8" y="55"/>
                    <a:pt x="8" y="55"/>
                  </a:cubicBezTo>
                  <a:cubicBezTo>
                    <a:pt x="8" y="55"/>
                    <a:pt x="8" y="55"/>
                    <a:pt x="7" y="55"/>
                  </a:cubicBezTo>
                  <a:cubicBezTo>
                    <a:pt x="7" y="56"/>
                    <a:pt x="6" y="56"/>
                    <a:pt x="6" y="57"/>
                  </a:cubicBezTo>
                  <a:cubicBezTo>
                    <a:pt x="5" y="60"/>
                    <a:pt x="3" y="62"/>
                    <a:pt x="0" y="65"/>
                  </a:cubicBezTo>
                  <a:cubicBezTo>
                    <a:pt x="0" y="65"/>
                    <a:pt x="0" y="66"/>
                    <a:pt x="0" y="67"/>
                  </a:cubicBezTo>
                  <a:cubicBezTo>
                    <a:pt x="0" y="67"/>
                    <a:pt x="0" y="68"/>
                    <a:pt x="1" y="68"/>
                  </a:cubicBezTo>
                  <a:cubicBezTo>
                    <a:pt x="7" y="71"/>
                    <a:pt x="12" y="72"/>
                    <a:pt x="17" y="73"/>
                  </a:cubicBezTo>
                  <a:cubicBezTo>
                    <a:pt x="19" y="73"/>
                    <a:pt x="21" y="73"/>
                    <a:pt x="22" y="73"/>
                  </a:cubicBezTo>
                  <a:cubicBezTo>
                    <a:pt x="23" y="73"/>
                    <a:pt x="23" y="73"/>
                    <a:pt x="24" y="74"/>
                  </a:cubicBezTo>
                  <a:cubicBezTo>
                    <a:pt x="24" y="75"/>
                    <a:pt x="24" y="77"/>
                    <a:pt x="25" y="78"/>
                  </a:cubicBezTo>
                  <a:cubicBezTo>
                    <a:pt x="25" y="80"/>
                    <a:pt x="26" y="80"/>
                    <a:pt x="27" y="80"/>
                  </a:cubicBezTo>
                  <a:cubicBezTo>
                    <a:pt x="27" y="80"/>
                    <a:pt x="27" y="80"/>
                    <a:pt x="27" y="80"/>
                  </a:cubicBezTo>
                  <a:cubicBezTo>
                    <a:pt x="29" y="80"/>
                    <a:pt x="32" y="80"/>
                    <a:pt x="34" y="79"/>
                  </a:cubicBezTo>
                  <a:cubicBezTo>
                    <a:pt x="35" y="79"/>
                    <a:pt x="36" y="78"/>
                    <a:pt x="36" y="77"/>
                  </a:cubicBezTo>
                  <a:cubicBezTo>
                    <a:pt x="36" y="76"/>
                    <a:pt x="36" y="74"/>
                    <a:pt x="35" y="73"/>
                  </a:cubicBezTo>
                  <a:cubicBezTo>
                    <a:pt x="36" y="73"/>
                    <a:pt x="36" y="73"/>
                    <a:pt x="36" y="73"/>
                  </a:cubicBezTo>
                  <a:cubicBezTo>
                    <a:pt x="41" y="72"/>
                    <a:pt x="46" y="69"/>
                    <a:pt x="49" y="65"/>
                  </a:cubicBezTo>
                  <a:cubicBezTo>
                    <a:pt x="52" y="63"/>
                    <a:pt x="53" y="59"/>
                    <a:pt x="53" y="55"/>
                  </a:cubicBezTo>
                  <a:cubicBezTo>
                    <a:pt x="53" y="54"/>
                    <a:pt x="53" y="52"/>
                    <a:pt x="52" y="50"/>
                  </a:cubicBezTo>
                  <a:cubicBezTo>
                    <a:pt x="50" y="47"/>
                    <a:pt x="47" y="44"/>
                    <a:pt x="45" y="42"/>
                  </a:cubicBezTo>
                  <a:cubicBezTo>
                    <a:pt x="41" y="39"/>
                    <a:pt x="36" y="37"/>
                    <a:pt x="32" y="35"/>
                  </a:cubicBezTo>
                  <a:cubicBezTo>
                    <a:pt x="31" y="31"/>
                    <a:pt x="31" y="26"/>
                    <a:pt x="31" y="22"/>
                  </a:cubicBezTo>
                  <a:cubicBezTo>
                    <a:pt x="33" y="23"/>
                    <a:pt x="37" y="25"/>
                    <a:pt x="38" y="26"/>
                  </a:cubicBezTo>
                  <a:cubicBezTo>
                    <a:pt x="39" y="27"/>
                    <a:pt x="39" y="27"/>
                    <a:pt x="41" y="27"/>
                  </a:cubicBezTo>
                  <a:cubicBezTo>
                    <a:pt x="41" y="27"/>
                    <a:pt x="41" y="27"/>
                    <a:pt x="41" y="27"/>
                  </a:cubicBezTo>
                  <a:cubicBezTo>
                    <a:pt x="41" y="27"/>
                    <a:pt x="41" y="27"/>
                    <a:pt x="41" y="27"/>
                  </a:cubicBezTo>
                  <a:cubicBezTo>
                    <a:pt x="42" y="27"/>
                    <a:pt x="43" y="27"/>
                    <a:pt x="43" y="26"/>
                  </a:cubicBezTo>
                  <a:cubicBezTo>
                    <a:pt x="44" y="26"/>
                    <a:pt x="44" y="26"/>
                    <a:pt x="44" y="25"/>
                  </a:cubicBezTo>
                  <a:cubicBezTo>
                    <a:pt x="45" y="24"/>
                    <a:pt x="47" y="22"/>
                    <a:pt x="48" y="20"/>
                  </a:cubicBezTo>
                  <a:cubicBezTo>
                    <a:pt x="48" y="20"/>
                    <a:pt x="48" y="20"/>
                    <a:pt x="49" y="19"/>
                  </a:cubicBezTo>
                  <a:cubicBezTo>
                    <a:pt x="49" y="18"/>
                    <a:pt x="49" y="18"/>
                    <a:pt x="49" y="17"/>
                  </a:cubicBezTo>
                  <a:cubicBezTo>
                    <a:pt x="49" y="16"/>
                    <a:pt x="49" y="15"/>
                    <a:pt x="48" y="14"/>
                  </a:cubicBezTo>
                  <a:cubicBezTo>
                    <a:pt x="46" y="12"/>
                    <a:pt x="42" y="11"/>
                    <a:pt x="38" y="9"/>
                  </a:cubicBezTo>
                  <a:cubicBezTo>
                    <a:pt x="36" y="9"/>
                    <a:pt x="34" y="8"/>
                    <a:pt x="32" y="8"/>
                  </a:cubicBezTo>
                  <a:cubicBezTo>
                    <a:pt x="31" y="8"/>
                    <a:pt x="30" y="7"/>
                    <a:pt x="30" y="7"/>
                  </a:cubicBezTo>
                  <a:cubicBezTo>
                    <a:pt x="29" y="5"/>
                    <a:pt x="29" y="3"/>
                    <a:pt x="29" y="2"/>
                  </a:cubicBezTo>
                  <a:cubicBezTo>
                    <a:pt x="29" y="1"/>
                    <a:pt x="29" y="0"/>
                    <a:pt x="28" y="0"/>
                  </a:cubicBezTo>
                  <a:cubicBezTo>
                    <a:pt x="28" y="0"/>
                    <a:pt x="28" y="0"/>
                    <a:pt x="2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0" name="Freeform 771"/>
            <p:cNvSpPr>
              <a:spLocks noEditPoints="1"/>
            </p:cNvSpPr>
            <p:nvPr/>
          </p:nvSpPr>
          <p:spPr bwMode="auto">
            <a:xfrm>
              <a:off x="4359" y="764"/>
              <a:ext cx="28" cy="47"/>
            </a:xfrm>
            <a:custGeom>
              <a:avLst/>
              <a:gdLst>
                <a:gd name="T0" fmla="*/ 7 w 12"/>
                <a:gd name="T1" fmla="*/ 14 h 20"/>
                <a:gd name="T2" fmla="*/ 6 w 12"/>
                <a:gd name="T3" fmla="*/ 13 h 20"/>
                <a:gd name="T4" fmla="*/ 5 w 12"/>
                <a:gd name="T5" fmla="*/ 9 h 20"/>
                <a:gd name="T6" fmla="*/ 5 w 12"/>
                <a:gd name="T7" fmla="*/ 9 h 20"/>
                <a:gd name="T8" fmla="*/ 5 w 12"/>
                <a:gd name="T9" fmla="*/ 8 h 20"/>
                <a:gd name="T10" fmla="*/ 7 w 12"/>
                <a:gd name="T11" fmla="*/ 6 h 20"/>
                <a:gd name="T12" fmla="*/ 7 w 12"/>
                <a:gd name="T13" fmla="*/ 14 h 20"/>
                <a:gd name="T14" fmla="*/ 9 w 12"/>
                <a:gd name="T15" fmla="*/ 0 h 20"/>
                <a:gd name="T16" fmla="*/ 8 w 12"/>
                <a:gd name="T17" fmla="*/ 0 h 20"/>
                <a:gd name="T18" fmla="*/ 6 w 12"/>
                <a:gd name="T19" fmla="*/ 1 h 20"/>
                <a:gd name="T20" fmla="*/ 2 w 12"/>
                <a:gd name="T21" fmla="*/ 4 h 20"/>
                <a:gd name="T22" fmla="*/ 0 w 12"/>
                <a:gd name="T23" fmla="*/ 9 h 20"/>
                <a:gd name="T24" fmla="*/ 0 w 12"/>
                <a:gd name="T25" fmla="*/ 10 h 20"/>
                <a:gd name="T26" fmla="*/ 3 w 12"/>
                <a:gd name="T27" fmla="*/ 15 h 20"/>
                <a:gd name="T28" fmla="*/ 7 w 12"/>
                <a:gd name="T29" fmla="*/ 19 h 20"/>
                <a:gd name="T30" fmla="*/ 9 w 12"/>
                <a:gd name="T31" fmla="*/ 20 h 20"/>
                <a:gd name="T32" fmla="*/ 10 w 12"/>
                <a:gd name="T33" fmla="*/ 20 h 20"/>
                <a:gd name="T34" fmla="*/ 11 w 12"/>
                <a:gd name="T35" fmla="*/ 20 h 20"/>
                <a:gd name="T36" fmla="*/ 12 w 12"/>
                <a:gd name="T37" fmla="*/ 18 h 20"/>
                <a:gd name="T38" fmla="*/ 11 w 12"/>
                <a:gd name="T39" fmla="*/ 2 h 20"/>
                <a:gd name="T40" fmla="*/ 10 w 12"/>
                <a:gd name="T41" fmla="*/ 0 h 20"/>
                <a:gd name="T42" fmla="*/ 9 w 12"/>
                <a:gd name="T4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0">
                  <a:moveTo>
                    <a:pt x="7" y="14"/>
                  </a:moveTo>
                  <a:cubicBezTo>
                    <a:pt x="7" y="13"/>
                    <a:pt x="6" y="13"/>
                    <a:pt x="6" y="13"/>
                  </a:cubicBezTo>
                  <a:cubicBezTo>
                    <a:pt x="5" y="12"/>
                    <a:pt x="5" y="11"/>
                    <a:pt x="5" y="9"/>
                  </a:cubicBezTo>
                  <a:cubicBezTo>
                    <a:pt x="5" y="9"/>
                    <a:pt x="5" y="9"/>
                    <a:pt x="5" y="9"/>
                  </a:cubicBezTo>
                  <a:cubicBezTo>
                    <a:pt x="5" y="9"/>
                    <a:pt x="5" y="8"/>
                    <a:pt x="5" y="8"/>
                  </a:cubicBezTo>
                  <a:cubicBezTo>
                    <a:pt x="5" y="7"/>
                    <a:pt x="6" y="6"/>
                    <a:pt x="7" y="6"/>
                  </a:cubicBezTo>
                  <a:cubicBezTo>
                    <a:pt x="7" y="8"/>
                    <a:pt x="7" y="11"/>
                    <a:pt x="7" y="14"/>
                  </a:cubicBezTo>
                  <a:moveTo>
                    <a:pt x="9" y="0"/>
                  </a:moveTo>
                  <a:cubicBezTo>
                    <a:pt x="9" y="0"/>
                    <a:pt x="8" y="0"/>
                    <a:pt x="8" y="0"/>
                  </a:cubicBezTo>
                  <a:cubicBezTo>
                    <a:pt x="7" y="0"/>
                    <a:pt x="7" y="1"/>
                    <a:pt x="6" y="1"/>
                  </a:cubicBezTo>
                  <a:cubicBezTo>
                    <a:pt x="5" y="2"/>
                    <a:pt x="3" y="3"/>
                    <a:pt x="2" y="4"/>
                  </a:cubicBezTo>
                  <a:cubicBezTo>
                    <a:pt x="1" y="6"/>
                    <a:pt x="0" y="7"/>
                    <a:pt x="0" y="9"/>
                  </a:cubicBezTo>
                  <a:cubicBezTo>
                    <a:pt x="0" y="10"/>
                    <a:pt x="0" y="10"/>
                    <a:pt x="0" y="10"/>
                  </a:cubicBezTo>
                  <a:cubicBezTo>
                    <a:pt x="0" y="12"/>
                    <a:pt x="1" y="14"/>
                    <a:pt x="3" y="15"/>
                  </a:cubicBezTo>
                  <a:cubicBezTo>
                    <a:pt x="4" y="17"/>
                    <a:pt x="6" y="18"/>
                    <a:pt x="7" y="19"/>
                  </a:cubicBezTo>
                  <a:cubicBezTo>
                    <a:pt x="8" y="19"/>
                    <a:pt x="9" y="20"/>
                    <a:pt x="9" y="20"/>
                  </a:cubicBezTo>
                  <a:cubicBezTo>
                    <a:pt x="9" y="20"/>
                    <a:pt x="10" y="20"/>
                    <a:pt x="10" y="20"/>
                  </a:cubicBezTo>
                  <a:cubicBezTo>
                    <a:pt x="10" y="20"/>
                    <a:pt x="11" y="20"/>
                    <a:pt x="11" y="20"/>
                  </a:cubicBezTo>
                  <a:cubicBezTo>
                    <a:pt x="12" y="19"/>
                    <a:pt x="12" y="18"/>
                    <a:pt x="12" y="18"/>
                  </a:cubicBezTo>
                  <a:cubicBezTo>
                    <a:pt x="12" y="12"/>
                    <a:pt x="11" y="7"/>
                    <a:pt x="11" y="2"/>
                  </a:cubicBezTo>
                  <a:cubicBezTo>
                    <a:pt x="11" y="1"/>
                    <a:pt x="11" y="1"/>
                    <a:pt x="10" y="0"/>
                  </a:cubicBezTo>
                  <a:cubicBezTo>
                    <a:pt x="10"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1" name="Freeform 772"/>
            <p:cNvSpPr>
              <a:spLocks noEditPoints="1"/>
            </p:cNvSpPr>
            <p:nvPr/>
          </p:nvSpPr>
          <p:spPr bwMode="auto">
            <a:xfrm>
              <a:off x="4399" y="830"/>
              <a:ext cx="33" cy="52"/>
            </a:xfrm>
            <a:custGeom>
              <a:avLst/>
              <a:gdLst>
                <a:gd name="T0" fmla="*/ 6 w 14"/>
                <a:gd name="T1" fmla="*/ 18 h 22"/>
                <a:gd name="T2" fmla="*/ 5 w 14"/>
                <a:gd name="T3" fmla="*/ 7 h 22"/>
                <a:gd name="T4" fmla="*/ 7 w 14"/>
                <a:gd name="T5" fmla="*/ 9 h 22"/>
                <a:gd name="T6" fmla="*/ 10 w 14"/>
                <a:gd name="T7" fmla="*/ 14 h 22"/>
                <a:gd name="T8" fmla="*/ 10 w 14"/>
                <a:gd name="T9" fmla="*/ 14 h 22"/>
                <a:gd name="T10" fmla="*/ 8 w 14"/>
                <a:gd name="T11" fmla="*/ 16 h 22"/>
                <a:gd name="T12" fmla="*/ 6 w 14"/>
                <a:gd name="T13" fmla="*/ 18 h 22"/>
                <a:gd name="T14" fmla="*/ 2 w 14"/>
                <a:gd name="T15" fmla="*/ 0 h 22"/>
                <a:gd name="T16" fmla="*/ 1 w 14"/>
                <a:gd name="T17" fmla="*/ 1 h 22"/>
                <a:gd name="T18" fmla="*/ 0 w 14"/>
                <a:gd name="T19" fmla="*/ 3 h 22"/>
                <a:gd name="T20" fmla="*/ 2 w 14"/>
                <a:gd name="T21" fmla="*/ 21 h 22"/>
                <a:gd name="T22" fmla="*/ 3 w 14"/>
                <a:gd name="T23" fmla="*/ 22 h 22"/>
                <a:gd name="T24" fmla="*/ 4 w 14"/>
                <a:gd name="T25" fmla="*/ 22 h 22"/>
                <a:gd name="T26" fmla="*/ 5 w 14"/>
                <a:gd name="T27" fmla="*/ 22 h 22"/>
                <a:gd name="T28" fmla="*/ 7 w 14"/>
                <a:gd name="T29" fmla="*/ 22 h 22"/>
                <a:gd name="T30" fmla="*/ 11 w 14"/>
                <a:gd name="T31" fmla="*/ 19 h 22"/>
                <a:gd name="T32" fmla="*/ 14 w 14"/>
                <a:gd name="T33" fmla="*/ 15 h 22"/>
                <a:gd name="T34" fmla="*/ 12 w 14"/>
                <a:gd name="T35" fmla="*/ 15 h 22"/>
                <a:gd name="T36" fmla="*/ 14 w 14"/>
                <a:gd name="T37" fmla="*/ 15 h 22"/>
                <a:gd name="T38" fmla="*/ 14 w 14"/>
                <a:gd name="T39" fmla="*/ 14 h 22"/>
                <a:gd name="T40" fmla="*/ 10 w 14"/>
                <a:gd name="T41" fmla="*/ 6 h 22"/>
                <a:gd name="T42" fmla="*/ 3 w 14"/>
                <a:gd name="T43" fmla="*/ 1 h 22"/>
                <a:gd name="T44" fmla="*/ 2 w 14"/>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22">
                  <a:moveTo>
                    <a:pt x="6" y="18"/>
                  </a:moveTo>
                  <a:cubicBezTo>
                    <a:pt x="6" y="14"/>
                    <a:pt x="5" y="10"/>
                    <a:pt x="5" y="7"/>
                  </a:cubicBezTo>
                  <a:cubicBezTo>
                    <a:pt x="6" y="7"/>
                    <a:pt x="7" y="8"/>
                    <a:pt x="7" y="9"/>
                  </a:cubicBezTo>
                  <a:cubicBezTo>
                    <a:pt x="9" y="10"/>
                    <a:pt x="10" y="12"/>
                    <a:pt x="10" y="14"/>
                  </a:cubicBezTo>
                  <a:cubicBezTo>
                    <a:pt x="10" y="14"/>
                    <a:pt x="10" y="14"/>
                    <a:pt x="10" y="14"/>
                  </a:cubicBezTo>
                  <a:cubicBezTo>
                    <a:pt x="9" y="15"/>
                    <a:pt x="9" y="16"/>
                    <a:pt x="8" y="16"/>
                  </a:cubicBezTo>
                  <a:cubicBezTo>
                    <a:pt x="8" y="17"/>
                    <a:pt x="7" y="17"/>
                    <a:pt x="6" y="18"/>
                  </a:cubicBezTo>
                  <a:moveTo>
                    <a:pt x="2" y="0"/>
                  </a:moveTo>
                  <a:cubicBezTo>
                    <a:pt x="2" y="0"/>
                    <a:pt x="2" y="1"/>
                    <a:pt x="1" y="1"/>
                  </a:cubicBezTo>
                  <a:cubicBezTo>
                    <a:pt x="1" y="1"/>
                    <a:pt x="0" y="2"/>
                    <a:pt x="0" y="3"/>
                  </a:cubicBezTo>
                  <a:cubicBezTo>
                    <a:pt x="1" y="9"/>
                    <a:pt x="1" y="15"/>
                    <a:pt x="2" y="21"/>
                  </a:cubicBezTo>
                  <a:cubicBezTo>
                    <a:pt x="2" y="21"/>
                    <a:pt x="2" y="22"/>
                    <a:pt x="3" y="22"/>
                  </a:cubicBezTo>
                  <a:cubicBezTo>
                    <a:pt x="3" y="22"/>
                    <a:pt x="4" y="22"/>
                    <a:pt x="4" y="22"/>
                  </a:cubicBezTo>
                  <a:cubicBezTo>
                    <a:pt x="4" y="22"/>
                    <a:pt x="4" y="22"/>
                    <a:pt x="5" y="22"/>
                  </a:cubicBezTo>
                  <a:cubicBezTo>
                    <a:pt x="5" y="22"/>
                    <a:pt x="6" y="22"/>
                    <a:pt x="7" y="22"/>
                  </a:cubicBezTo>
                  <a:cubicBezTo>
                    <a:pt x="9" y="21"/>
                    <a:pt x="10" y="21"/>
                    <a:pt x="11" y="19"/>
                  </a:cubicBezTo>
                  <a:cubicBezTo>
                    <a:pt x="13" y="18"/>
                    <a:pt x="13" y="17"/>
                    <a:pt x="14" y="15"/>
                  </a:cubicBezTo>
                  <a:cubicBezTo>
                    <a:pt x="12" y="15"/>
                    <a:pt x="12" y="15"/>
                    <a:pt x="12" y="15"/>
                  </a:cubicBezTo>
                  <a:cubicBezTo>
                    <a:pt x="14" y="15"/>
                    <a:pt x="14" y="15"/>
                    <a:pt x="14" y="15"/>
                  </a:cubicBezTo>
                  <a:cubicBezTo>
                    <a:pt x="14" y="15"/>
                    <a:pt x="14" y="14"/>
                    <a:pt x="14" y="14"/>
                  </a:cubicBezTo>
                  <a:cubicBezTo>
                    <a:pt x="14" y="10"/>
                    <a:pt x="12" y="8"/>
                    <a:pt x="10" y="6"/>
                  </a:cubicBezTo>
                  <a:cubicBezTo>
                    <a:pt x="8" y="3"/>
                    <a:pt x="6" y="2"/>
                    <a:pt x="3" y="1"/>
                  </a:cubicBezTo>
                  <a:cubicBezTo>
                    <a:pt x="3"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2" name="Freeform 773"/>
            <p:cNvSpPr>
              <a:spLocks noEditPoints="1"/>
            </p:cNvSpPr>
            <p:nvPr/>
          </p:nvSpPr>
          <p:spPr bwMode="auto">
            <a:xfrm>
              <a:off x="3049" y="2901"/>
              <a:ext cx="190" cy="189"/>
            </a:xfrm>
            <a:custGeom>
              <a:avLst/>
              <a:gdLst>
                <a:gd name="T0" fmla="*/ 48 w 80"/>
                <a:gd name="T1" fmla="*/ 76 h 80"/>
                <a:gd name="T2" fmla="*/ 43 w 80"/>
                <a:gd name="T3" fmla="*/ 76 h 80"/>
                <a:gd name="T4" fmla="*/ 43 w 80"/>
                <a:gd name="T5" fmla="*/ 77 h 80"/>
                <a:gd name="T6" fmla="*/ 37 w 80"/>
                <a:gd name="T7" fmla="*/ 77 h 80"/>
                <a:gd name="T8" fmla="*/ 39 w 80"/>
                <a:gd name="T9" fmla="*/ 77 h 80"/>
                <a:gd name="T10" fmla="*/ 35 w 80"/>
                <a:gd name="T11" fmla="*/ 74 h 80"/>
                <a:gd name="T12" fmla="*/ 32 w 80"/>
                <a:gd name="T13" fmla="*/ 76 h 80"/>
                <a:gd name="T14" fmla="*/ 34 w 80"/>
                <a:gd name="T15" fmla="*/ 74 h 80"/>
                <a:gd name="T16" fmla="*/ 27 w 80"/>
                <a:gd name="T17" fmla="*/ 75 h 80"/>
                <a:gd name="T18" fmla="*/ 29 w 80"/>
                <a:gd name="T19" fmla="*/ 75 h 80"/>
                <a:gd name="T20" fmla="*/ 27 w 80"/>
                <a:gd name="T21" fmla="*/ 70 h 80"/>
                <a:gd name="T22" fmla="*/ 23 w 80"/>
                <a:gd name="T23" fmla="*/ 73 h 80"/>
                <a:gd name="T24" fmla="*/ 25 w 80"/>
                <a:gd name="T25" fmla="*/ 69 h 80"/>
                <a:gd name="T26" fmla="*/ 13 w 80"/>
                <a:gd name="T27" fmla="*/ 64 h 80"/>
                <a:gd name="T28" fmla="*/ 16 w 80"/>
                <a:gd name="T29" fmla="*/ 68 h 80"/>
                <a:gd name="T30" fmla="*/ 13 w 80"/>
                <a:gd name="T31" fmla="*/ 55 h 80"/>
                <a:gd name="T32" fmla="*/ 9 w 80"/>
                <a:gd name="T33" fmla="*/ 58 h 80"/>
                <a:gd name="T34" fmla="*/ 11 w 80"/>
                <a:gd name="T35" fmla="*/ 50 h 80"/>
                <a:gd name="T36" fmla="*/ 9 w 80"/>
                <a:gd name="T37" fmla="*/ 58 h 80"/>
                <a:gd name="T38" fmla="*/ 9 w 80"/>
                <a:gd name="T39" fmla="*/ 44 h 80"/>
                <a:gd name="T40" fmla="*/ 6 w 80"/>
                <a:gd name="T41" fmla="*/ 53 h 80"/>
                <a:gd name="T42" fmla="*/ 7 w 80"/>
                <a:gd name="T43" fmla="*/ 36 h 80"/>
                <a:gd name="T44" fmla="*/ 9 w 80"/>
                <a:gd name="T45" fmla="*/ 42 h 80"/>
                <a:gd name="T46" fmla="*/ 4 w 80"/>
                <a:gd name="T47" fmla="*/ 34 h 80"/>
                <a:gd name="T48" fmla="*/ 6 w 80"/>
                <a:gd name="T49" fmla="*/ 35 h 80"/>
                <a:gd name="T50" fmla="*/ 5 w 80"/>
                <a:gd name="T51" fmla="*/ 29 h 80"/>
                <a:gd name="T52" fmla="*/ 4 w 80"/>
                <a:gd name="T53" fmla="*/ 31 h 80"/>
                <a:gd name="T54" fmla="*/ 10 w 80"/>
                <a:gd name="T55" fmla="*/ 21 h 80"/>
                <a:gd name="T56" fmla="*/ 5 w 80"/>
                <a:gd name="T57" fmla="*/ 27 h 80"/>
                <a:gd name="T58" fmla="*/ 12 w 80"/>
                <a:gd name="T59" fmla="*/ 17 h 80"/>
                <a:gd name="T60" fmla="*/ 9 w 80"/>
                <a:gd name="T61" fmla="*/ 20 h 80"/>
                <a:gd name="T62" fmla="*/ 15 w 80"/>
                <a:gd name="T63" fmla="*/ 50 h 80"/>
                <a:gd name="T64" fmla="*/ 32 w 80"/>
                <a:gd name="T65" fmla="*/ 5 h 80"/>
                <a:gd name="T66" fmla="*/ 75 w 80"/>
                <a:gd name="T67" fmla="*/ 30 h 80"/>
                <a:gd name="T68" fmla="*/ 55 w 80"/>
                <a:gd name="T69" fmla="*/ 72 h 80"/>
                <a:gd name="T70" fmla="*/ 40 w 80"/>
                <a:gd name="T71" fmla="*/ 0 h 80"/>
                <a:gd name="T72" fmla="*/ 22 w 80"/>
                <a:gd name="T73" fmla="*/ 6 h 80"/>
                <a:gd name="T74" fmla="*/ 8 w 80"/>
                <a:gd name="T75" fmla="*/ 14 h 80"/>
                <a:gd name="T76" fmla="*/ 0 w 80"/>
                <a:gd name="T77" fmla="*/ 39 h 80"/>
                <a:gd name="T78" fmla="*/ 34 w 80"/>
                <a:gd name="T79" fmla="*/ 80 h 80"/>
                <a:gd name="T80" fmla="*/ 41 w 80"/>
                <a:gd name="T81" fmla="*/ 80 h 80"/>
                <a:gd name="T82" fmla="*/ 46 w 80"/>
                <a:gd name="T83" fmla="*/ 80 h 80"/>
                <a:gd name="T84" fmla="*/ 48 w 80"/>
                <a:gd name="T85" fmla="*/ 80 h 80"/>
                <a:gd name="T86" fmla="*/ 74 w 80"/>
                <a:gd name="T87" fmla="*/ 62 h 80"/>
                <a:gd name="T88" fmla="*/ 63 w 80"/>
                <a:gd name="T89" fmla="*/ 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80">
                  <a:moveTo>
                    <a:pt x="46" y="77"/>
                  </a:moveTo>
                  <a:cubicBezTo>
                    <a:pt x="47" y="76"/>
                    <a:pt x="47" y="76"/>
                    <a:pt x="47" y="76"/>
                  </a:cubicBezTo>
                  <a:cubicBezTo>
                    <a:pt x="48" y="76"/>
                    <a:pt x="48" y="76"/>
                    <a:pt x="48" y="76"/>
                  </a:cubicBezTo>
                  <a:cubicBezTo>
                    <a:pt x="47" y="76"/>
                    <a:pt x="46" y="77"/>
                    <a:pt x="46" y="77"/>
                  </a:cubicBezTo>
                  <a:moveTo>
                    <a:pt x="41" y="77"/>
                  </a:moveTo>
                  <a:cubicBezTo>
                    <a:pt x="42" y="77"/>
                    <a:pt x="42" y="76"/>
                    <a:pt x="43" y="76"/>
                  </a:cubicBezTo>
                  <a:cubicBezTo>
                    <a:pt x="43" y="76"/>
                    <a:pt x="44" y="76"/>
                    <a:pt x="44" y="76"/>
                  </a:cubicBezTo>
                  <a:cubicBezTo>
                    <a:pt x="44" y="76"/>
                    <a:pt x="44" y="76"/>
                    <a:pt x="44" y="76"/>
                  </a:cubicBezTo>
                  <a:cubicBezTo>
                    <a:pt x="43" y="77"/>
                    <a:pt x="43" y="77"/>
                    <a:pt x="43" y="77"/>
                  </a:cubicBezTo>
                  <a:cubicBezTo>
                    <a:pt x="43" y="77"/>
                    <a:pt x="42" y="77"/>
                    <a:pt x="41" y="77"/>
                  </a:cubicBezTo>
                  <a:moveTo>
                    <a:pt x="39" y="77"/>
                  </a:moveTo>
                  <a:cubicBezTo>
                    <a:pt x="39" y="77"/>
                    <a:pt x="38" y="77"/>
                    <a:pt x="37" y="77"/>
                  </a:cubicBezTo>
                  <a:cubicBezTo>
                    <a:pt x="38" y="76"/>
                    <a:pt x="38" y="76"/>
                    <a:pt x="39" y="75"/>
                  </a:cubicBezTo>
                  <a:cubicBezTo>
                    <a:pt x="39" y="75"/>
                    <a:pt x="40" y="75"/>
                    <a:pt x="41" y="75"/>
                  </a:cubicBezTo>
                  <a:cubicBezTo>
                    <a:pt x="40" y="76"/>
                    <a:pt x="40" y="77"/>
                    <a:pt x="39" y="77"/>
                  </a:cubicBezTo>
                  <a:moveTo>
                    <a:pt x="35" y="77"/>
                  </a:moveTo>
                  <a:cubicBezTo>
                    <a:pt x="35" y="77"/>
                    <a:pt x="34" y="77"/>
                    <a:pt x="34" y="76"/>
                  </a:cubicBezTo>
                  <a:cubicBezTo>
                    <a:pt x="34" y="76"/>
                    <a:pt x="35" y="75"/>
                    <a:pt x="35" y="74"/>
                  </a:cubicBezTo>
                  <a:cubicBezTo>
                    <a:pt x="36" y="74"/>
                    <a:pt x="36" y="74"/>
                    <a:pt x="37" y="75"/>
                  </a:cubicBezTo>
                  <a:cubicBezTo>
                    <a:pt x="36" y="75"/>
                    <a:pt x="36" y="76"/>
                    <a:pt x="35" y="77"/>
                  </a:cubicBezTo>
                  <a:moveTo>
                    <a:pt x="32" y="76"/>
                  </a:moveTo>
                  <a:cubicBezTo>
                    <a:pt x="31" y="76"/>
                    <a:pt x="31" y="76"/>
                    <a:pt x="31" y="76"/>
                  </a:cubicBezTo>
                  <a:cubicBezTo>
                    <a:pt x="32" y="75"/>
                    <a:pt x="32" y="74"/>
                    <a:pt x="33" y="73"/>
                  </a:cubicBezTo>
                  <a:cubicBezTo>
                    <a:pt x="33" y="73"/>
                    <a:pt x="33" y="73"/>
                    <a:pt x="34" y="74"/>
                  </a:cubicBezTo>
                  <a:cubicBezTo>
                    <a:pt x="33" y="74"/>
                    <a:pt x="33" y="75"/>
                    <a:pt x="32" y="76"/>
                  </a:cubicBezTo>
                  <a:moveTo>
                    <a:pt x="29" y="75"/>
                  </a:moveTo>
                  <a:cubicBezTo>
                    <a:pt x="28" y="75"/>
                    <a:pt x="28" y="75"/>
                    <a:pt x="27" y="75"/>
                  </a:cubicBezTo>
                  <a:cubicBezTo>
                    <a:pt x="28" y="74"/>
                    <a:pt x="29" y="73"/>
                    <a:pt x="29" y="71"/>
                  </a:cubicBezTo>
                  <a:cubicBezTo>
                    <a:pt x="30" y="72"/>
                    <a:pt x="30" y="72"/>
                    <a:pt x="31" y="72"/>
                  </a:cubicBezTo>
                  <a:cubicBezTo>
                    <a:pt x="31" y="73"/>
                    <a:pt x="30" y="74"/>
                    <a:pt x="29" y="75"/>
                  </a:cubicBezTo>
                  <a:moveTo>
                    <a:pt x="25" y="74"/>
                  </a:moveTo>
                  <a:cubicBezTo>
                    <a:pt x="25" y="74"/>
                    <a:pt x="24" y="74"/>
                    <a:pt x="24" y="73"/>
                  </a:cubicBezTo>
                  <a:cubicBezTo>
                    <a:pt x="25" y="72"/>
                    <a:pt x="26" y="71"/>
                    <a:pt x="27" y="70"/>
                  </a:cubicBezTo>
                  <a:cubicBezTo>
                    <a:pt x="27" y="70"/>
                    <a:pt x="28" y="70"/>
                    <a:pt x="28" y="71"/>
                  </a:cubicBezTo>
                  <a:cubicBezTo>
                    <a:pt x="27" y="72"/>
                    <a:pt x="26" y="73"/>
                    <a:pt x="25" y="74"/>
                  </a:cubicBezTo>
                  <a:moveTo>
                    <a:pt x="23" y="73"/>
                  </a:moveTo>
                  <a:cubicBezTo>
                    <a:pt x="21" y="72"/>
                    <a:pt x="19" y="70"/>
                    <a:pt x="17" y="69"/>
                  </a:cubicBezTo>
                  <a:cubicBezTo>
                    <a:pt x="18" y="68"/>
                    <a:pt x="19" y="66"/>
                    <a:pt x="21" y="65"/>
                  </a:cubicBezTo>
                  <a:cubicBezTo>
                    <a:pt x="22" y="66"/>
                    <a:pt x="24" y="68"/>
                    <a:pt x="25" y="69"/>
                  </a:cubicBezTo>
                  <a:cubicBezTo>
                    <a:pt x="24" y="70"/>
                    <a:pt x="23" y="71"/>
                    <a:pt x="23" y="73"/>
                  </a:cubicBezTo>
                  <a:moveTo>
                    <a:pt x="16" y="68"/>
                  </a:moveTo>
                  <a:cubicBezTo>
                    <a:pt x="15" y="67"/>
                    <a:pt x="14" y="66"/>
                    <a:pt x="13" y="64"/>
                  </a:cubicBezTo>
                  <a:cubicBezTo>
                    <a:pt x="13" y="63"/>
                    <a:pt x="15" y="61"/>
                    <a:pt x="16" y="59"/>
                  </a:cubicBezTo>
                  <a:cubicBezTo>
                    <a:pt x="17" y="61"/>
                    <a:pt x="18" y="62"/>
                    <a:pt x="19" y="64"/>
                  </a:cubicBezTo>
                  <a:cubicBezTo>
                    <a:pt x="18" y="65"/>
                    <a:pt x="17" y="67"/>
                    <a:pt x="16" y="68"/>
                  </a:cubicBezTo>
                  <a:moveTo>
                    <a:pt x="11" y="63"/>
                  </a:moveTo>
                  <a:cubicBezTo>
                    <a:pt x="11" y="62"/>
                    <a:pt x="10" y="61"/>
                    <a:pt x="9" y="60"/>
                  </a:cubicBezTo>
                  <a:cubicBezTo>
                    <a:pt x="11" y="58"/>
                    <a:pt x="12" y="57"/>
                    <a:pt x="13" y="55"/>
                  </a:cubicBezTo>
                  <a:cubicBezTo>
                    <a:pt x="14" y="56"/>
                    <a:pt x="14" y="57"/>
                    <a:pt x="15" y="58"/>
                  </a:cubicBezTo>
                  <a:cubicBezTo>
                    <a:pt x="14" y="59"/>
                    <a:pt x="12" y="61"/>
                    <a:pt x="11" y="63"/>
                  </a:cubicBezTo>
                  <a:moveTo>
                    <a:pt x="9" y="58"/>
                  </a:moveTo>
                  <a:cubicBezTo>
                    <a:pt x="8" y="57"/>
                    <a:pt x="7" y="56"/>
                    <a:pt x="7" y="54"/>
                  </a:cubicBezTo>
                  <a:cubicBezTo>
                    <a:pt x="7" y="54"/>
                    <a:pt x="7" y="54"/>
                    <a:pt x="7" y="54"/>
                  </a:cubicBezTo>
                  <a:cubicBezTo>
                    <a:pt x="8" y="53"/>
                    <a:pt x="10" y="51"/>
                    <a:pt x="11" y="50"/>
                  </a:cubicBezTo>
                  <a:cubicBezTo>
                    <a:pt x="11" y="50"/>
                    <a:pt x="11" y="51"/>
                    <a:pt x="12" y="52"/>
                  </a:cubicBezTo>
                  <a:cubicBezTo>
                    <a:pt x="12" y="52"/>
                    <a:pt x="12" y="53"/>
                    <a:pt x="12" y="53"/>
                  </a:cubicBezTo>
                  <a:cubicBezTo>
                    <a:pt x="11" y="55"/>
                    <a:pt x="10" y="57"/>
                    <a:pt x="9" y="58"/>
                  </a:cubicBezTo>
                  <a:moveTo>
                    <a:pt x="6" y="53"/>
                  </a:moveTo>
                  <a:cubicBezTo>
                    <a:pt x="6" y="51"/>
                    <a:pt x="5" y="50"/>
                    <a:pt x="5" y="49"/>
                  </a:cubicBezTo>
                  <a:cubicBezTo>
                    <a:pt x="7" y="47"/>
                    <a:pt x="8" y="46"/>
                    <a:pt x="9" y="44"/>
                  </a:cubicBezTo>
                  <a:cubicBezTo>
                    <a:pt x="10" y="45"/>
                    <a:pt x="10" y="47"/>
                    <a:pt x="10" y="48"/>
                  </a:cubicBezTo>
                  <a:cubicBezTo>
                    <a:pt x="9" y="49"/>
                    <a:pt x="8" y="50"/>
                    <a:pt x="8" y="51"/>
                  </a:cubicBezTo>
                  <a:cubicBezTo>
                    <a:pt x="7" y="52"/>
                    <a:pt x="7" y="52"/>
                    <a:pt x="6" y="53"/>
                  </a:cubicBezTo>
                  <a:moveTo>
                    <a:pt x="5" y="47"/>
                  </a:moveTo>
                  <a:cubicBezTo>
                    <a:pt x="4" y="44"/>
                    <a:pt x="4" y="41"/>
                    <a:pt x="4" y="39"/>
                  </a:cubicBezTo>
                  <a:cubicBezTo>
                    <a:pt x="5" y="38"/>
                    <a:pt x="6" y="37"/>
                    <a:pt x="7" y="36"/>
                  </a:cubicBezTo>
                  <a:cubicBezTo>
                    <a:pt x="7" y="36"/>
                    <a:pt x="8" y="35"/>
                    <a:pt x="8" y="35"/>
                  </a:cubicBezTo>
                  <a:cubicBezTo>
                    <a:pt x="8" y="35"/>
                    <a:pt x="8" y="35"/>
                    <a:pt x="8" y="35"/>
                  </a:cubicBezTo>
                  <a:cubicBezTo>
                    <a:pt x="8" y="37"/>
                    <a:pt x="9" y="40"/>
                    <a:pt x="9" y="42"/>
                  </a:cubicBezTo>
                  <a:cubicBezTo>
                    <a:pt x="8" y="44"/>
                    <a:pt x="6" y="45"/>
                    <a:pt x="5" y="47"/>
                  </a:cubicBezTo>
                  <a:moveTo>
                    <a:pt x="4" y="37"/>
                  </a:moveTo>
                  <a:cubicBezTo>
                    <a:pt x="4" y="36"/>
                    <a:pt x="4" y="35"/>
                    <a:pt x="4" y="34"/>
                  </a:cubicBezTo>
                  <a:cubicBezTo>
                    <a:pt x="6" y="33"/>
                    <a:pt x="7" y="31"/>
                    <a:pt x="9" y="30"/>
                  </a:cubicBezTo>
                  <a:cubicBezTo>
                    <a:pt x="9" y="31"/>
                    <a:pt x="9" y="31"/>
                    <a:pt x="9" y="32"/>
                  </a:cubicBezTo>
                  <a:cubicBezTo>
                    <a:pt x="8" y="33"/>
                    <a:pt x="7" y="34"/>
                    <a:pt x="6" y="35"/>
                  </a:cubicBezTo>
                  <a:cubicBezTo>
                    <a:pt x="5" y="36"/>
                    <a:pt x="4" y="36"/>
                    <a:pt x="4" y="37"/>
                  </a:cubicBezTo>
                  <a:moveTo>
                    <a:pt x="4" y="31"/>
                  </a:moveTo>
                  <a:cubicBezTo>
                    <a:pt x="5" y="31"/>
                    <a:pt x="5" y="30"/>
                    <a:pt x="5" y="29"/>
                  </a:cubicBezTo>
                  <a:cubicBezTo>
                    <a:pt x="6" y="28"/>
                    <a:pt x="8" y="27"/>
                    <a:pt x="9" y="27"/>
                  </a:cubicBezTo>
                  <a:cubicBezTo>
                    <a:pt x="9" y="28"/>
                    <a:pt x="9" y="28"/>
                    <a:pt x="9" y="28"/>
                  </a:cubicBezTo>
                  <a:cubicBezTo>
                    <a:pt x="8" y="29"/>
                    <a:pt x="6" y="30"/>
                    <a:pt x="4" y="31"/>
                  </a:cubicBezTo>
                  <a:moveTo>
                    <a:pt x="5" y="27"/>
                  </a:moveTo>
                  <a:cubicBezTo>
                    <a:pt x="6" y="26"/>
                    <a:pt x="6" y="25"/>
                    <a:pt x="7" y="24"/>
                  </a:cubicBezTo>
                  <a:cubicBezTo>
                    <a:pt x="8" y="23"/>
                    <a:pt x="9" y="22"/>
                    <a:pt x="10" y="21"/>
                  </a:cubicBezTo>
                  <a:cubicBezTo>
                    <a:pt x="11" y="21"/>
                    <a:pt x="11" y="21"/>
                    <a:pt x="11" y="21"/>
                  </a:cubicBezTo>
                  <a:cubicBezTo>
                    <a:pt x="10" y="22"/>
                    <a:pt x="10" y="23"/>
                    <a:pt x="10" y="24"/>
                  </a:cubicBezTo>
                  <a:cubicBezTo>
                    <a:pt x="8" y="25"/>
                    <a:pt x="7" y="26"/>
                    <a:pt x="5" y="27"/>
                  </a:cubicBezTo>
                  <a:moveTo>
                    <a:pt x="8" y="21"/>
                  </a:moveTo>
                  <a:cubicBezTo>
                    <a:pt x="8" y="20"/>
                    <a:pt x="9" y="19"/>
                    <a:pt x="9" y="19"/>
                  </a:cubicBezTo>
                  <a:cubicBezTo>
                    <a:pt x="10" y="18"/>
                    <a:pt x="11" y="18"/>
                    <a:pt x="12" y="17"/>
                  </a:cubicBezTo>
                  <a:cubicBezTo>
                    <a:pt x="12" y="17"/>
                    <a:pt x="12" y="17"/>
                    <a:pt x="12" y="17"/>
                  </a:cubicBezTo>
                  <a:cubicBezTo>
                    <a:pt x="12" y="17"/>
                    <a:pt x="12" y="18"/>
                    <a:pt x="11" y="19"/>
                  </a:cubicBezTo>
                  <a:cubicBezTo>
                    <a:pt x="11" y="19"/>
                    <a:pt x="10" y="20"/>
                    <a:pt x="9" y="20"/>
                  </a:cubicBezTo>
                  <a:cubicBezTo>
                    <a:pt x="9" y="20"/>
                    <a:pt x="8" y="21"/>
                    <a:pt x="8" y="21"/>
                  </a:cubicBezTo>
                  <a:moveTo>
                    <a:pt x="47" y="73"/>
                  </a:moveTo>
                  <a:cubicBezTo>
                    <a:pt x="34" y="73"/>
                    <a:pt x="20" y="63"/>
                    <a:pt x="15" y="50"/>
                  </a:cubicBezTo>
                  <a:cubicBezTo>
                    <a:pt x="13" y="46"/>
                    <a:pt x="12" y="40"/>
                    <a:pt x="12" y="35"/>
                  </a:cubicBezTo>
                  <a:cubicBezTo>
                    <a:pt x="12" y="28"/>
                    <a:pt x="13" y="21"/>
                    <a:pt x="17" y="16"/>
                  </a:cubicBezTo>
                  <a:cubicBezTo>
                    <a:pt x="20" y="10"/>
                    <a:pt x="25" y="6"/>
                    <a:pt x="32" y="5"/>
                  </a:cubicBezTo>
                  <a:cubicBezTo>
                    <a:pt x="35" y="4"/>
                    <a:pt x="37" y="4"/>
                    <a:pt x="40" y="4"/>
                  </a:cubicBezTo>
                  <a:cubicBezTo>
                    <a:pt x="48" y="4"/>
                    <a:pt x="55" y="7"/>
                    <a:pt x="61" y="11"/>
                  </a:cubicBezTo>
                  <a:cubicBezTo>
                    <a:pt x="67" y="16"/>
                    <a:pt x="72" y="23"/>
                    <a:pt x="75" y="30"/>
                  </a:cubicBezTo>
                  <a:cubicBezTo>
                    <a:pt x="76" y="34"/>
                    <a:pt x="77" y="38"/>
                    <a:pt x="77" y="42"/>
                  </a:cubicBezTo>
                  <a:cubicBezTo>
                    <a:pt x="77" y="48"/>
                    <a:pt x="75" y="55"/>
                    <a:pt x="71" y="61"/>
                  </a:cubicBezTo>
                  <a:cubicBezTo>
                    <a:pt x="67" y="66"/>
                    <a:pt x="62" y="70"/>
                    <a:pt x="55" y="72"/>
                  </a:cubicBezTo>
                  <a:cubicBezTo>
                    <a:pt x="53" y="73"/>
                    <a:pt x="50" y="73"/>
                    <a:pt x="48" y="73"/>
                  </a:cubicBezTo>
                  <a:cubicBezTo>
                    <a:pt x="48" y="73"/>
                    <a:pt x="48" y="73"/>
                    <a:pt x="47" y="73"/>
                  </a:cubicBezTo>
                  <a:moveTo>
                    <a:pt x="40" y="0"/>
                  </a:moveTo>
                  <a:cubicBezTo>
                    <a:pt x="40" y="0"/>
                    <a:pt x="40" y="0"/>
                    <a:pt x="40" y="0"/>
                  </a:cubicBezTo>
                  <a:cubicBezTo>
                    <a:pt x="37" y="0"/>
                    <a:pt x="34" y="1"/>
                    <a:pt x="31" y="1"/>
                  </a:cubicBezTo>
                  <a:cubicBezTo>
                    <a:pt x="28" y="2"/>
                    <a:pt x="24" y="4"/>
                    <a:pt x="22" y="6"/>
                  </a:cubicBezTo>
                  <a:cubicBezTo>
                    <a:pt x="21" y="6"/>
                    <a:pt x="21" y="6"/>
                    <a:pt x="21" y="6"/>
                  </a:cubicBezTo>
                  <a:cubicBezTo>
                    <a:pt x="17" y="8"/>
                    <a:pt x="13" y="10"/>
                    <a:pt x="9" y="14"/>
                  </a:cubicBezTo>
                  <a:cubicBezTo>
                    <a:pt x="9" y="14"/>
                    <a:pt x="8" y="14"/>
                    <a:pt x="8" y="14"/>
                  </a:cubicBezTo>
                  <a:cubicBezTo>
                    <a:pt x="8" y="15"/>
                    <a:pt x="8" y="15"/>
                    <a:pt x="8" y="15"/>
                  </a:cubicBezTo>
                  <a:cubicBezTo>
                    <a:pt x="7" y="16"/>
                    <a:pt x="7" y="16"/>
                    <a:pt x="7" y="16"/>
                  </a:cubicBezTo>
                  <a:cubicBezTo>
                    <a:pt x="3" y="22"/>
                    <a:pt x="0" y="30"/>
                    <a:pt x="0" y="39"/>
                  </a:cubicBezTo>
                  <a:cubicBezTo>
                    <a:pt x="0" y="44"/>
                    <a:pt x="1" y="50"/>
                    <a:pt x="3" y="55"/>
                  </a:cubicBezTo>
                  <a:cubicBezTo>
                    <a:pt x="9" y="68"/>
                    <a:pt x="20" y="78"/>
                    <a:pt x="34" y="80"/>
                  </a:cubicBezTo>
                  <a:cubicBezTo>
                    <a:pt x="34" y="80"/>
                    <a:pt x="34" y="80"/>
                    <a:pt x="34" y="80"/>
                  </a:cubicBezTo>
                  <a:cubicBezTo>
                    <a:pt x="35" y="80"/>
                    <a:pt x="35" y="80"/>
                    <a:pt x="35" y="80"/>
                  </a:cubicBezTo>
                  <a:cubicBezTo>
                    <a:pt x="37" y="80"/>
                    <a:pt x="39" y="80"/>
                    <a:pt x="41" y="80"/>
                  </a:cubicBezTo>
                  <a:cubicBezTo>
                    <a:pt x="41" y="80"/>
                    <a:pt x="41" y="80"/>
                    <a:pt x="41" y="80"/>
                  </a:cubicBezTo>
                  <a:cubicBezTo>
                    <a:pt x="42" y="80"/>
                    <a:pt x="44" y="80"/>
                    <a:pt x="45" y="80"/>
                  </a:cubicBezTo>
                  <a:cubicBezTo>
                    <a:pt x="46" y="80"/>
                    <a:pt x="46" y="80"/>
                    <a:pt x="46" y="80"/>
                  </a:cubicBezTo>
                  <a:cubicBezTo>
                    <a:pt x="46" y="80"/>
                    <a:pt x="46" y="80"/>
                    <a:pt x="46" y="80"/>
                  </a:cubicBezTo>
                  <a:cubicBezTo>
                    <a:pt x="47" y="80"/>
                    <a:pt x="47" y="80"/>
                    <a:pt x="47" y="80"/>
                  </a:cubicBezTo>
                  <a:cubicBezTo>
                    <a:pt x="47" y="80"/>
                    <a:pt x="47" y="80"/>
                    <a:pt x="47" y="80"/>
                  </a:cubicBezTo>
                  <a:cubicBezTo>
                    <a:pt x="48" y="80"/>
                    <a:pt x="48" y="80"/>
                    <a:pt x="48" y="80"/>
                  </a:cubicBezTo>
                  <a:cubicBezTo>
                    <a:pt x="52" y="78"/>
                    <a:pt x="58" y="75"/>
                    <a:pt x="62" y="73"/>
                  </a:cubicBezTo>
                  <a:cubicBezTo>
                    <a:pt x="63" y="72"/>
                    <a:pt x="63" y="72"/>
                    <a:pt x="63" y="72"/>
                  </a:cubicBezTo>
                  <a:cubicBezTo>
                    <a:pt x="67" y="70"/>
                    <a:pt x="71" y="66"/>
                    <a:pt x="74" y="62"/>
                  </a:cubicBezTo>
                  <a:cubicBezTo>
                    <a:pt x="78" y="56"/>
                    <a:pt x="80" y="49"/>
                    <a:pt x="80" y="42"/>
                  </a:cubicBezTo>
                  <a:cubicBezTo>
                    <a:pt x="80" y="37"/>
                    <a:pt x="79" y="33"/>
                    <a:pt x="78" y="29"/>
                  </a:cubicBezTo>
                  <a:cubicBezTo>
                    <a:pt x="75" y="21"/>
                    <a:pt x="70" y="14"/>
                    <a:pt x="63" y="9"/>
                  </a:cubicBezTo>
                  <a:cubicBezTo>
                    <a:pt x="57" y="4"/>
                    <a:pt x="49" y="0"/>
                    <a:pt x="4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3" name="Freeform 774"/>
            <p:cNvSpPr>
              <a:spLocks noEditPoints="1"/>
            </p:cNvSpPr>
            <p:nvPr/>
          </p:nvSpPr>
          <p:spPr bwMode="auto">
            <a:xfrm>
              <a:off x="3085" y="2917"/>
              <a:ext cx="139" cy="147"/>
            </a:xfrm>
            <a:custGeom>
              <a:avLst/>
              <a:gdLst>
                <a:gd name="T0" fmla="*/ 55 w 59"/>
                <a:gd name="T1" fmla="*/ 37 h 62"/>
                <a:gd name="T2" fmla="*/ 55 w 59"/>
                <a:gd name="T3" fmla="*/ 38 h 62"/>
                <a:gd name="T4" fmla="*/ 55 w 59"/>
                <a:gd name="T5" fmla="*/ 32 h 62"/>
                <a:gd name="T6" fmla="*/ 55 w 59"/>
                <a:gd name="T7" fmla="*/ 34 h 62"/>
                <a:gd name="T8" fmla="*/ 55 w 59"/>
                <a:gd name="T9" fmla="*/ 35 h 62"/>
                <a:gd name="T10" fmla="*/ 53 w 59"/>
                <a:gd name="T11" fmla="*/ 27 h 62"/>
                <a:gd name="T12" fmla="*/ 55 w 59"/>
                <a:gd name="T13" fmla="*/ 29 h 62"/>
                <a:gd name="T14" fmla="*/ 54 w 59"/>
                <a:gd name="T15" fmla="*/ 30 h 62"/>
                <a:gd name="T16" fmla="*/ 55 w 59"/>
                <a:gd name="T17" fmla="*/ 24 h 62"/>
                <a:gd name="T18" fmla="*/ 53 w 59"/>
                <a:gd name="T19" fmla="*/ 25 h 62"/>
                <a:gd name="T20" fmla="*/ 52 w 59"/>
                <a:gd name="T21" fmla="*/ 21 h 62"/>
                <a:gd name="T22" fmla="*/ 53 w 59"/>
                <a:gd name="T23" fmla="*/ 25 h 62"/>
                <a:gd name="T24" fmla="*/ 48 w 59"/>
                <a:gd name="T25" fmla="*/ 17 h 62"/>
                <a:gd name="T26" fmla="*/ 51 w 59"/>
                <a:gd name="T27" fmla="*/ 20 h 62"/>
                <a:gd name="T28" fmla="*/ 47 w 59"/>
                <a:gd name="T29" fmla="*/ 16 h 62"/>
                <a:gd name="T30" fmla="*/ 45 w 59"/>
                <a:gd name="T31" fmla="*/ 12 h 62"/>
                <a:gd name="T32" fmla="*/ 47 w 59"/>
                <a:gd name="T33" fmla="*/ 16 h 62"/>
                <a:gd name="T34" fmla="*/ 41 w 59"/>
                <a:gd name="T35" fmla="*/ 10 h 62"/>
                <a:gd name="T36" fmla="*/ 41 w 59"/>
                <a:gd name="T37" fmla="*/ 8 h 62"/>
                <a:gd name="T38" fmla="*/ 44 w 59"/>
                <a:gd name="T39" fmla="*/ 10 h 62"/>
                <a:gd name="T40" fmla="*/ 32 w 59"/>
                <a:gd name="T41" fmla="*/ 59 h 62"/>
                <a:gd name="T42" fmla="*/ 3 w 59"/>
                <a:gd name="T43" fmla="*/ 28 h 62"/>
                <a:gd name="T44" fmla="*/ 11 w 59"/>
                <a:gd name="T45" fmla="*/ 8 h 62"/>
                <a:gd name="T46" fmla="*/ 16 w 59"/>
                <a:gd name="T47" fmla="*/ 7 h 62"/>
                <a:gd name="T48" fmla="*/ 39 w 59"/>
                <a:gd name="T49" fmla="*/ 12 h 62"/>
                <a:gd name="T50" fmla="*/ 40 w 59"/>
                <a:gd name="T51" fmla="*/ 14 h 62"/>
                <a:gd name="T52" fmla="*/ 50 w 59"/>
                <a:gd name="T53" fmla="*/ 28 h 62"/>
                <a:gd name="T54" fmla="*/ 44 w 59"/>
                <a:gd name="T55" fmla="*/ 56 h 62"/>
                <a:gd name="T56" fmla="*/ 38 w 59"/>
                <a:gd name="T57" fmla="*/ 58 h 62"/>
                <a:gd name="T58" fmla="*/ 32 w 59"/>
                <a:gd name="T59" fmla="*/ 59 h 62"/>
                <a:gd name="T60" fmla="*/ 36 w 59"/>
                <a:gd name="T61" fmla="*/ 6 h 62"/>
                <a:gd name="T62" fmla="*/ 39 w 59"/>
                <a:gd name="T63" fmla="*/ 7 h 62"/>
                <a:gd name="T64" fmla="*/ 34 w 59"/>
                <a:gd name="T65" fmla="*/ 5 h 62"/>
                <a:gd name="T66" fmla="*/ 32 w 59"/>
                <a:gd name="T67" fmla="*/ 4 h 62"/>
                <a:gd name="T68" fmla="*/ 34 w 59"/>
                <a:gd name="T69" fmla="*/ 5 h 62"/>
                <a:gd name="T70" fmla="*/ 30 w 59"/>
                <a:gd name="T71" fmla="*/ 4 h 62"/>
                <a:gd name="T72" fmla="*/ 30 w 59"/>
                <a:gd name="T73" fmla="*/ 4 h 62"/>
                <a:gd name="T74" fmla="*/ 26 w 59"/>
                <a:gd name="T75" fmla="*/ 0 h 62"/>
                <a:gd name="T76" fmla="*/ 4 w 59"/>
                <a:gd name="T77" fmla="*/ 11 h 62"/>
                <a:gd name="T78" fmla="*/ 2 w 59"/>
                <a:gd name="T79" fmla="*/ 42 h 62"/>
                <a:gd name="T80" fmla="*/ 39 w 59"/>
                <a:gd name="T81" fmla="*/ 62 h 62"/>
                <a:gd name="T82" fmla="*/ 59 w 59"/>
                <a:gd name="T83" fmla="*/ 34 h 62"/>
                <a:gd name="T84" fmla="*/ 45 w 59"/>
                <a:gd name="T85"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 h="62">
                  <a:moveTo>
                    <a:pt x="55" y="38"/>
                  </a:moveTo>
                  <a:cubicBezTo>
                    <a:pt x="55" y="37"/>
                    <a:pt x="55" y="37"/>
                    <a:pt x="55" y="37"/>
                  </a:cubicBezTo>
                  <a:cubicBezTo>
                    <a:pt x="55" y="37"/>
                    <a:pt x="55" y="37"/>
                    <a:pt x="55" y="37"/>
                  </a:cubicBezTo>
                  <a:cubicBezTo>
                    <a:pt x="55" y="38"/>
                    <a:pt x="55" y="38"/>
                    <a:pt x="55" y="38"/>
                  </a:cubicBezTo>
                  <a:moveTo>
                    <a:pt x="55" y="35"/>
                  </a:moveTo>
                  <a:cubicBezTo>
                    <a:pt x="55" y="34"/>
                    <a:pt x="55" y="33"/>
                    <a:pt x="55" y="32"/>
                  </a:cubicBezTo>
                  <a:cubicBezTo>
                    <a:pt x="55" y="31"/>
                    <a:pt x="55" y="31"/>
                    <a:pt x="55" y="31"/>
                  </a:cubicBezTo>
                  <a:cubicBezTo>
                    <a:pt x="55" y="32"/>
                    <a:pt x="55" y="33"/>
                    <a:pt x="55" y="34"/>
                  </a:cubicBezTo>
                  <a:cubicBezTo>
                    <a:pt x="55" y="34"/>
                    <a:pt x="55" y="34"/>
                    <a:pt x="55" y="34"/>
                  </a:cubicBezTo>
                  <a:cubicBezTo>
                    <a:pt x="55" y="35"/>
                    <a:pt x="55" y="35"/>
                    <a:pt x="55" y="35"/>
                  </a:cubicBezTo>
                  <a:moveTo>
                    <a:pt x="54" y="30"/>
                  </a:moveTo>
                  <a:cubicBezTo>
                    <a:pt x="54" y="29"/>
                    <a:pt x="54" y="28"/>
                    <a:pt x="53" y="27"/>
                  </a:cubicBezTo>
                  <a:cubicBezTo>
                    <a:pt x="54" y="26"/>
                    <a:pt x="54" y="26"/>
                    <a:pt x="54" y="26"/>
                  </a:cubicBezTo>
                  <a:cubicBezTo>
                    <a:pt x="54" y="27"/>
                    <a:pt x="55" y="28"/>
                    <a:pt x="55" y="29"/>
                  </a:cubicBezTo>
                  <a:cubicBezTo>
                    <a:pt x="54" y="29"/>
                    <a:pt x="54" y="29"/>
                    <a:pt x="54" y="29"/>
                  </a:cubicBezTo>
                  <a:cubicBezTo>
                    <a:pt x="54" y="30"/>
                    <a:pt x="54" y="30"/>
                    <a:pt x="54" y="30"/>
                  </a:cubicBezTo>
                  <a:moveTo>
                    <a:pt x="55" y="25"/>
                  </a:moveTo>
                  <a:cubicBezTo>
                    <a:pt x="55" y="24"/>
                    <a:pt x="55" y="24"/>
                    <a:pt x="55" y="24"/>
                  </a:cubicBezTo>
                  <a:cubicBezTo>
                    <a:pt x="55" y="25"/>
                    <a:pt x="55" y="25"/>
                    <a:pt x="55" y="25"/>
                  </a:cubicBezTo>
                  <a:moveTo>
                    <a:pt x="53" y="25"/>
                  </a:moveTo>
                  <a:cubicBezTo>
                    <a:pt x="52" y="24"/>
                    <a:pt x="52" y="23"/>
                    <a:pt x="51" y="22"/>
                  </a:cubicBezTo>
                  <a:cubicBezTo>
                    <a:pt x="52" y="21"/>
                    <a:pt x="52" y="21"/>
                    <a:pt x="52" y="21"/>
                  </a:cubicBezTo>
                  <a:cubicBezTo>
                    <a:pt x="52" y="22"/>
                    <a:pt x="53" y="23"/>
                    <a:pt x="53" y="24"/>
                  </a:cubicBezTo>
                  <a:cubicBezTo>
                    <a:pt x="53" y="25"/>
                    <a:pt x="53" y="25"/>
                    <a:pt x="53" y="25"/>
                  </a:cubicBezTo>
                  <a:moveTo>
                    <a:pt x="50" y="20"/>
                  </a:moveTo>
                  <a:cubicBezTo>
                    <a:pt x="49" y="19"/>
                    <a:pt x="49" y="18"/>
                    <a:pt x="48" y="17"/>
                  </a:cubicBezTo>
                  <a:cubicBezTo>
                    <a:pt x="49" y="16"/>
                    <a:pt x="49" y="16"/>
                    <a:pt x="49" y="16"/>
                  </a:cubicBezTo>
                  <a:cubicBezTo>
                    <a:pt x="50" y="17"/>
                    <a:pt x="50" y="18"/>
                    <a:pt x="51" y="20"/>
                  </a:cubicBezTo>
                  <a:cubicBezTo>
                    <a:pt x="50" y="20"/>
                    <a:pt x="50" y="20"/>
                    <a:pt x="50" y="20"/>
                  </a:cubicBezTo>
                  <a:moveTo>
                    <a:pt x="47" y="16"/>
                  </a:moveTo>
                  <a:cubicBezTo>
                    <a:pt x="46" y="14"/>
                    <a:pt x="45" y="13"/>
                    <a:pt x="44" y="12"/>
                  </a:cubicBezTo>
                  <a:cubicBezTo>
                    <a:pt x="45" y="12"/>
                    <a:pt x="45" y="12"/>
                    <a:pt x="45" y="12"/>
                  </a:cubicBezTo>
                  <a:cubicBezTo>
                    <a:pt x="46" y="13"/>
                    <a:pt x="47" y="14"/>
                    <a:pt x="48" y="15"/>
                  </a:cubicBezTo>
                  <a:cubicBezTo>
                    <a:pt x="47" y="16"/>
                    <a:pt x="47" y="16"/>
                    <a:pt x="47" y="16"/>
                  </a:cubicBezTo>
                  <a:moveTo>
                    <a:pt x="43" y="11"/>
                  </a:moveTo>
                  <a:cubicBezTo>
                    <a:pt x="42" y="11"/>
                    <a:pt x="42" y="10"/>
                    <a:pt x="41" y="10"/>
                  </a:cubicBezTo>
                  <a:cubicBezTo>
                    <a:pt x="40" y="9"/>
                    <a:pt x="40" y="9"/>
                    <a:pt x="40" y="9"/>
                  </a:cubicBezTo>
                  <a:cubicBezTo>
                    <a:pt x="41" y="8"/>
                    <a:pt x="41" y="8"/>
                    <a:pt x="41" y="8"/>
                  </a:cubicBezTo>
                  <a:cubicBezTo>
                    <a:pt x="41" y="9"/>
                    <a:pt x="42" y="9"/>
                    <a:pt x="43" y="10"/>
                  </a:cubicBezTo>
                  <a:cubicBezTo>
                    <a:pt x="44" y="10"/>
                    <a:pt x="44" y="10"/>
                    <a:pt x="44" y="10"/>
                  </a:cubicBezTo>
                  <a:cubicBezTo>
                    <a:pt x="43" y="11"/>
                    <a:pt x="43" y="11"/>
                    <a:pt x="43" y="11"/>
                  </a:cubicBezTo>
                  <a:moveTo>
                    <a:pt x="32" y="59"/>
                  </a:moveTo>
                  <a:cubicBezTo>
                    <a:pt x="21" y="59"/>
                    <a:pt x="9" y="51"/>
                    <a:pt x="5" y="41"/>
                  </a:cubicBezTo>
                  <a:cubicBezTo>
                    <a:pt x="4" y="37"/>
                    <a:pt x="3" y="33"/>
                    <a:pt x="3" y="28"/>
                  </a:cubicBezTo>
                  <a:cubicBezTo>
                    <a:pt x="3" y="23"/>
                    <a:pt x="4" y="17"/>
                    <a:pt x="7" y="13"/>
                  </a:cubicBezTo>
                  <a:cubicBezTo>
                    <a:pt x="8" y="11"/>
                    <a:pt x="10" y="10"/>
                    <a:pt x="11" y="8"/>
                  </a:cubicBezTo>
                  <a:cubicBezTo>
                    <a:pt x="12" y="8"/>
                    <a:pt x="12" y="8"/>
                    <a:pt x="12" y="8"/>
                  </a:cubicBezTo>
                  <a:cubicBezTo>
                    <a:pt x="13" y="8"/>
                    <a:pt x="14" y="7"/>
                    <a:pt x="16" y="7"/>
                  </a:cubicBezTo>
                  <a:cubicBezTo>
                    <a:pt x="18" y="6"/>
                    <a:pt x="20" y="6"/>
                    <a:pt x="22" y="6"/>
                  </a:cubicBezTo>
                  <a:cubicBezTo>
                    <a:pt x="28" y="6"/>
                    <a:pt x="34" y="8"/>
                    <a:pt x="39" y="12"/>
                  </a:cubicBezTo>
                  <a:cubicBezTo>
                    <a:pt x="40" y="13"/>
                    <a:pt x="40" y="13"/>
                    <a:pt x="40" y="13"/>
                  </a:cubicBezTo>
                  <a:cubicBezTo>
                    <a:pt x="40" y="14"/>
                    <a:pt x="40" y="14"/>
                    <a:pt x="40" y="14"/>
                  </a:cubicBezTo>
                  <a:cubicBezTo>
                    <a:pt x="41" y="14"/>
                    <a:pt x="41" y="14"/>
                    <a:pt x="41" y="14"/>
                  </a:cubicBezTo>
                  <a:cubicBezTo>
                    <a:pt x="45" y="18"/>
                    <a:pt x="48" y="22"/>
                    <a:pt x="50" y="28"/>
                  </a:cubicBezTo>
                  <a:cubicBezTo>
                    <a:pt x="51" y="30"/>
                    <a:pt x="52" y="33"/>
                    <a:pt x="52" y="36"/>
                  </a:cubicBezTo>
                  <a:cubicBezTo>
                    <a:pt x="52" y="44"/>
                    <a:pt x="49" y="51"/>
                    <a:pt x="44" y="56"/>
                  </a:cubicBezTo>
                  <a:cubicBezTo>
                    <a:pt x="44" y="56"/>
                    <a:pt x="44" y="56"/>
                    <a:pt x="44" y="56"/>
                  </a:cubicBezTo>
                  <a:cubicBezTo>
                    <a:pt x="42" y="57"/>
                    <a:pt x="40" y="58"/>
                    <a:pt x="38" y="58"/>
                  </a:cubicBezTo>
                  <a:cubicBezTo>
                    <a:pt x="36" y="59"/>
                    <a:pt x="34" y="59"/>
                    <a:pt x="32" y="59"/>
                  </a:cubicBezTo>
                  <a:cubicBezTo>
                    <a:pt x="32" y="59"/>
                    <a:pt x="32" y="59"/>
                    <a:pt x="32" y="59"/>
                  </a:cubicBezTo>
                  <a:moveTo>
                    <a:pt x="39" y="8"/>
                  </a:moveTo>
                  <a:cubicBezTo>
                    <a:pt x="38" y="7"/>
                    <a:pt x="37" y="7"/>
                    <a:pt x="36" y="6"/>
                  </a:cubicBezTo>
                  <a:cubicBezTo>
                    <a:pt x="36" y="6"/>
                    <a:pt x="36" y="6"/>
                    <a:pt x="36" y="6"/>
                  </a:cubicBezTo>
                  <a:cubicBezTo>
                    <a:pt x="37" y="6"/>
                    <a:pt x="38" y="7"/>
                    <a:pt x="39" y="7"/>
                  </a:cubicBezTo>
                  <a:cubicBezTo>
                    <a:pt x="39" y="8"/>
                    <a:pt x="39" y="8"/>
                    <a:pt x="39" y="8"/>
                  </a:cubicBezTo>
                  <a:moveTo>
                    <a:pt x="34" y="5"/>
                  </a:moveTo>
                  <a:cubicBezTo>
                    <a:pt x="33" y="5"/>
                    <a:pt x="33" y="5"/>
                    <a:pt x="32" y="4"/>
                  </a:cubicBezTo>
                  <a:cubicBezTo>
                    <a:pt x="32" y="4"/>
                    <a:pt x="32" y="4"/>
                    <a:pt x="32" y="4"/>
                  </a:cubicBezTo>
                  <a:cubicBezTo>
                    <a:pt x="33" y="5"/>
                    <a:pt x="34" y="5"/>
                    <a:pt x="34" y="5"/>
                  </a:cubicBezTo>
                  <a:cubicBezTo>
                    <a:pt x="34" y="5"/>
                    <a:pt x="34" y="5"/>
                    <a:pt x="34" y="5"/>
                  </a:cubicBezTo>
                  <a:moveTo>
                    <a:pt x="30" y="4"/>
                  </a:moveTo>
                  <a:cubicBezTo>
                    <a:pt x="30" y="4"/>
                    <a:pt x="30" y="4"/>
                    <a:pt x="30" y="4"/>
                  </a:cubicBezTo>
                  <a:cubicBezTo>
                    <a:pt x="30" y="4"/>
                    <a:pt x="30" y="4"/>
                    <a:pt x="30" y="4"/>
                  </a:cubicBezTo>
                  <a:cubicBezTo>
                    <a:pt x="30" y="4"/>
                    <a:pt x="30" y="4"/>
                    <a:pt x="30" y="4"/>
                  </a:cubicBezTo>
                  <a:moveTo>
                    <a:pt x="26" y="0"/>
                  </a:moveTo>
                  <a:cubicBezTo>
                    <a:pt x="26" y="0"/>
                    <a:pt x="26" y="0"/>
                    <a:pt x="26" y="0"/>
                  </a:cubicBezTo>
                  <a:cubicBezTo>
                    <a:pt x="23" y="0"/>
                    <a:pt x="21" y="0"/>
                    <a:pt x="19" y="1"/>
                  </a:cubicBezTo>
                  <a:cubicBezTo>
                    <a:pt x="12" y="2"/>
                    <a:pt x="7" y="6"/>
                    <a:pt x="4" y="11"/>
                  </a:cubicBezTo>
                  <a:cubicBezTo>
                    <a:pt x="1" y="16"/>
                    <a:pt x="0" y="22"/>
                    <a:pt x="0" y="28"/>
                  </a:cubicBezTo>
                  <a:cubicBezTo>
                    <a:pt x="0" y="33"/>
                    <a:pt x="1" y="38"/>
                    <a:pt x="2" y="42"/>
                  </a:cubicBezTo>
                  <a:cubicBezTo>
                    <a:pt x="7" y="54"/>
                    <a:pt x="19" y="62"/>
                    <a:pt x="32" y="62"/>
                  </a:cubicBezTo>
                  <a:cubicBezTo>
                    <a:pt x="34" y="62"/>
                    <a:pt x="37" y="62"/>
                    <a:pt x="39" y="62"/>
                  </a:cubicBezTo>
                  <a:cubicBezTo>
                    <a:pt x="45" y="60"/>
                    <a:pt x="50" y="56"/>
                    <a:pt x="53" y="51"/>
                  </a:cubicBezTo>
                  <a:cubicBezTo>
                    <a:pt x="57" y="46"/>
                    <a:pt x="59" y="40"/>
                    <a:pt x="59" y="34"/>
                  </a:cubicBezTo>
                  <a:cubicBezTo>
                    <a:pt x="59" y="31"/>
                    <a:pt x="58" y="27"/>
                    <a:pt x="57" y="24"/>
                  </a:cubicBezTo>
                  <a:cubicBezTo>
                    <a:pt x="54" y="17"/>
                    <a:pt x="50" y="11"/>
                    <a:pt x="45" y="7"/>
                  </a:cubicBezTo>
                  <a:cubicBezTo>
                    <a:pt x="39" y="3"/>
                    <a:pt x="33" y="0"/>
                    <a:pt x="2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4" name="Freeform 775"/>
            <p:cNvSpPr>
              <a:spLocks noEditPoints="1"/>
            </p:cNvSpPr>
            <p:nvPr/>
          </p:nvSpPr>
          <p:spPr bwMode="auto">
            <a:xfrm>
              <a:off x="3111" y="2943"/>
              <a:ext cx="78" cy="102"/>
            </a:xfrm>
            <a:custGeom>
              <a:avLst/>
              <a:gdLst>
                <a:gd name="T0" fmla="*/ 4 w 33"/>
                <a:gd name="T1" fmla="*/ 19 h 43"/>
                <a:gd name="T2" fmla="*/ 4 w 33"/>
                <a:gd name="T3" fmla="*/ 12 h 43"/>
                <a:gd name="T4" fmla="*/ 7 w 33"/>
                <a:gd name="T5" fmla="*/ 8 h 43"/>
                <a:gd name="T6" fmla="*/ 6 w 33"/>
                <a:gd name="T7" fmla="*/ 4 h 43"/>
                <a:gd name="T8" fmla="*/ 7 w 33"/>
                <a:gd name="T9" fmla="*/ 3 h 43"/>
                <a:gd name="T10" fmla="*/ 8 w 33"/>
                <a:gd name="T11" fmla="*/ 4 h 43"/>
                <a:gd name="T12" fmla="*/ 11 w 33"/>
                <a:gd name="T13" fmla="*/ 8 h 43"/>
                <a:gd name="T14" fmla="*/ 15 w 33"/>
                <a:gd name="T15" fmla="*/ 7 h 43"/>
                <a:gd name="T16" fmla="*/ 18 w 33"/>
                <a:gd name="T17" fmla="*/ 10 h 43"/>
                <a:gd name="T18" fmla="*/ 15 w 33"/>
                <a:gd name="T19" fmla="*/ 9 h 43"/>
                <a:gd name="T20" fmla="*/ 8 w 33"/>
                <a:gd name="T21" fmla="*/ 13 h 43"/>
                <a:gd name="T22" fmla="*/ 9 w 33"/>
                <a:gd name="T23" fmla="*/ 20 h 43"/>
                <a:gd name="T24" fmla="*/ 13 w 33"/>
                <a:gd name="T25" fmla="*/ 20 h 43"/>
                <a:gd name="T26" fmla="*/ 27 w 33"/>
                <a:gd name="T27" fmla="*/ 21 h 43"/>
                <a:gd name="T28" fmla="*/ 30 w 33"/>
                <a:gd name="T29" fmla="*/ 27 h 43"/>
                <a:gd name="T30" fmla="*/ 27 w 33"/>
                <a:gd name="T31" fmla="*/ 33 h 43"/>
                <a:gd name="T32" fmla="*/ 27 w 33"/>
                <a:gd name="T33" fmla="*/ 36 h 43"/>
                <a:gd name="T34" fmla="*/ 29 w 33"/>
                <a:gd name="T35" fmla="*/ 39 h 43"/>
                <a:gd name="T36" fmla="*/ 26 w 33"/>
                <a:gd name="T37" fmla="*/ 36 h 43"/>
                <a:gd name="T38" fmla="*/ 22 w 33"/>
                <a:gd name="T39" fmla="*/ 36 h 43"/>
                <a:gd name="T40" fmla="*/ 14 w 33"/>
                <a:gd name="T41" fmla="*/ 34 h 43"/>
                <a:gd name="T42" fmla="*/ 24 w 33"/>
                <a:gd name="T43" fmla="*/ 32 h 43"/>
                <a:gd name="T44" fmla="*/ 21 w 33"/>
                <a:gd name="T45" fmla="*/ 22 h 43"/>
                <a:gd name="T46" fmla="*/ 12 w 33"/>
                <a:gd name="T47" fmla="*/ 23 h 43"/>
                <a:gd name="T48" fmla="*/ 12 w 33"/>
                <a:gd name="T49" fmla="*/ 23 h 43"/>
                <a:gd name="T50" fmla="*/ 3 w 33"/>
                <a:gd name="T51" fmla="*/ 2 h 43"/>
                <a:gd name="T52" fmla="*/ 2 w 33"/>
                <a:gd name="T53" fmla="*/ 3 h 43"/>
                <a:gd name="T54" fmla="*/ 3 w 33"/>
                <a:gd name="T55" fmla="*/ 8 h 43"/>
                <a:gd name="T56" fmla="*/ 0 w 33"/>
                <a:gd name="T57" fmla="*/ 15 h 43"/>
                <a:gd name="T58" fmla="*/ 12 w 33"/>
                <a:gd name="T59" fmla="*/ 26 h 43"/>
                <a:gd name="T60" fmla="*/ 20 w 33"/>
                <a:gd name="T61" fmla="*/ 25 h 43"/>
                <a:gd name="T62" fmla="*/ 23 w 33"/>
                <a:gd name="T63" fmla="*/ 26 h 43"/>
                <a:gd name="T64" fmla="*/ 20 w 33"/>
                <a:gd name="T65" fmla="*/ 30 h 43"/>
                <a:gd name="T66" fmla="*/ 17 w 33"/>
                <a:gd name="T67" fmla="*/ 29 h 43"/>
                <a:gd name="T68" fmla="*/ 11 w 33"/>
                <a:gd name="T69" fmla="*/ 32 h 43"/>
                <a:gd name="T70" fmla="*/ 23 w 33"/>
                <a:gd name="T71" fmla="*/ 39 h 43"/>
                <a:gd name="T72" fmla="*/ 26 w 33"/>
                <a:gd name="T73" fmla="*/ 42 h 43"/>
                <a:gd name="T74" fmla="*/ 28 w 33"/>
                <a:gd name="T75" fmla="*/ 43 h 43"/>
                <a:gd name="T76" fmla="*/ 29 w 33"/>
                <a:gd name="T77" fmla="*/ 43 h 43"/>
                <a:gd name="T78" fmla="*/ 33 w 33"/>
                <a:gd name="T79" fmla="*/ 40 h 43"/>
                <a:gd name="T80" fmla="*/ 31 w 33"/>
                <a:gd name="T81" fmla="*/ 35 h 43"/>
                <a:gd name="T82" fmla="*/ 33 w 33"/>
                <a:gd name="T83" fmla="*/ 27 h 43"/>
                <a:gd name="T84" fmla="*/ 21 w 33"/>
                <a:gd name="T85" fmla="*/ 17 h 43"/>
                <a:gd name="T86" fmla="*/ 12 w 33"/>
                <a:gd name="T87" fmla="*/ 17 h 43"/>
                <a:gd name="T88" fmla="*/ 10 w 33"/>
                <a:gd name="T89" fmla="*/ 16 h 43"/>
                <a:gd name="T90" fmla="*/ 15 w 33"/>
                <a:gd name="T91" fmla="*/ 12 h 43"/>
                <a:gd name="T92" fmla="*/ 16 w 33"/>
                <a:gd name="T93" fmla="*/ 13 h 43"/>
                <a:gd name="T94" fmla="*/ 18 w 33"/>
                <a:gd name="T95" fmla="*/ 13 h 43"/>
                <a:gd name="T96" fmla="*/ 24 w 33"/>
                <a:gd name="T97" fmla="*/ 9 h 43"/>
                <a:gd name="T98" fmla="*/ 11 w 33"/>
                <a:gd name="T99" fmla="*/ 4 h 43"/>
                <a:gd name="T100" fmla="*/ 8 w 33"/>
                <a:gd name="T101" fmla="*/ 0 h 43"/>
                <a:gd name="T102" fmla="*/ 8 w 33"/>
                <a:gd name="T10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 h="43">
                  <a:moveTo>
                    <a:pt x="12" y="23"/>
                  </a:moveTo>
                  <a:cubicBezTo>
                    <a:pt x="11" y="23"/>
                    <a:pt x="9" y="22"/>
                    <a:pt x="7" y="21"/>
                  </a:cubicBezTo>
                  <a:cubicBezTo>
                    <a:pt x="6" y="21"/>
                    <a:pt x="5" y="20"/>
                    <a:pt x="4" y="19"/>
                  </a:cubicBezTo>
                  <a:cubicBezTo>
                    <a:pt x="4" y="18"/>
                    <a:pt x="3" y="17"/>
                    <a:pt x="3" y="15"/>
                  </a:cubicBezTo>
                  <a:cubicBezTo>
                    <a:pt x="3" y="14"/>
                    <a:pt x="3" y="14"/>
                    <a:pt x="3" y="14"/>
                  </a:cubicBezTo>
                  <a:cubicBezTo>
                    <a:pt x="4" y="13"/>
                    <a:pt x="4" y="12"/>
                    <a:pt x="4" y="12"/>
                  </a:cubicBezTo>
                  <a:cubicBezTo>
                    <a:pt x="5" y="11"/>
                    <a:pt x="5" y="10"/>
                    <a:pt x="6" y="10"/>
                  </a:cubicBezTo>
                  <a:cubicBezTo>
                    <a:pt x="7" y="10"/>
                    <a:pt x="7" y="10"/>
                    <a:pt x="7" y="9"/>
                  </a:cubicBezTo>
                  <a:cubicBezTo>
                    <a:pt x="7" y="9"/>
                    <a:pt x="7" y="8"/>
                    <a:pt x="7" y="8"/>
                  </a:cubicBezTo>
                  <a:cubicBezTo>
                    <a:pt x="7" y="7"/>
                    <a:pt x="6" y="6"/>
                    <a:pt x="6" y="5"/>
                  </a:cubicBezTo>
                  <a:cubicBezTo>
                    <a:pt x="6" y="4"/>
                    <a:pt x="6" y="4"/>
                    <a:pt x="6" y="4"/>
                  </a:cubicBezTo>
                  <a:cubicBezTo>
                    <a:pt x="6" y="4"/>
                    <a:pt x="6" y="4"/>
                    <a:pt x="6" y="4"/>
                  </a:cubicBezTo>
                  <a:cubicBezTo>
                    <a:pt x="7" y="4"/>
                    <a:pt x="7" y="3"/>
                    <a:pt x="7" y="3"/>
                  </a:cubicBezTo>
                  <a:cubicBezTo>
                    <a:pt x="7" y="3"/>
                    <a:pt x="7" y="3"/>
                    <a:pt x="7" y="3"/>
                  </a:cubicBezTo>
                  <a:cubicBezTo>
                    <a:pt x="7" y="3"/>
                    <a:pt x="7" y="3"/>
                    <a:pt x="7" y="3"/>
                  </a:cubicBezTo>
                  <a:cubicBezTo>
                    <a:pt x="7" y="3"/>
                    <a:pt x="7" y="3"/>
                    <a:pt x="7" y="3"/>
                  </a:cubicBezTo>
                  <a:cubicBezTo>
                    <a:pt x="7" y="3"/>
                    <a:pt x="7" y="3"/>
                    <a:pt x="7" y="3"/>
                  </a:cubicBezTo>
                  <a:cubicBezTo>
                    <a:pt x="7" y="3"/>
                    <a:pt x="8" y="4"/>
                    <a:pt x="8" y="4"/>
                  </a:cubicBezTo>
                  <a:cubicBezTo>
                    <a:pt x="8" y="5"/>
                    <a:pt x="8" y="5"/>
                    <a:pt x="8" y="5"/>
                  </a:cubicBezTo>
                  <a:cubicBezTo>
                    <a:pt x="9" y="6"/>
                    <a:pt x="9" y="7"/>
                    <a:pt x="10" y="7"/>
                  </a:cubicBezTo>
                  <a:cubicBezTo>
                    <a:pt x="10" y="7"/>
                    <a:pt x="10" y="8"/>
                    <a:pt x="11" y="8"/>
                  </a:cubicBezTo>
                  <a:cubicBezTo>
                    <a:pt x="11" y="8"/>
                    <a:pt x="11" y="8"/>
                    <a:pt x="11" y="7"/>
                  </a:cubicBezTo>
                  <a:cubicBezTo>
                    <a:pt x="12" y="7"/>
                    <a:pt x="14" y="7"/>
                    <a:pt x="15" y="7"/>
                  </a:cubicBezTo>
                  <a:cubicBezTo>
                    <a:pt x="15" y="7"/>
                    <a:pt x="15" y="7"/>
                    <a:pt x="15" y="7"/>
                  </a:cubicBezTo>
                  <a:cubicBezTo>
                    <a:pt x="17" y="7"/>
                    <a:pt x="19" y="7"/>
                    <a:pt x="20" y="9"/>
                  </a:cubicBezTo>
                  <a:cubicBezTo>
                    <a:pt x="20" y="9"/>
                    <a:pt x="19" y="10"/>
                    <a:pt x="18" y="10"/>
                  </a:cubicBezTo>
                  <a:cubicBezTo>
                    <a:pt x="18" y="10"/>
                    <a:pt x="18" y="10"/>
                    <a:pt x="18" y="10"/>
                  </a:cubicBezTo>
                  <a:cubicBezTo>
                    <a:pt x="18" y="10"/>
                    <a:pt x="18" y="10"/>
                    <a:pt x="18" y="10"/>
                  </a:cubicBezTo>
                  <a:cubicBezTo>
                    <a:pt x="18" y="10"/>
                    <a:pt x="18" y="10"/>
                    <a:pt x="18" y="10"/>
                  </a:cubicBezTo>
                  <a:cubicBezTo>
                    <a:pt x="17" y="9"/>
                    <a:pt x="16" y="9"/>
                    <a:pt x="15" y="9"/>
                  </a:cubicBezTo>
                  <a:cubicBezTo>
                    <a:pt x="15" y="9"/>
                    <a:pt x="15" y="9"/>
                    <a:pt x="15" y="9"/>
                  </a:cubicBezTo>
                  <a:cubicBezTo>
                    <a:pt x="13" y="9"/>
                    <a:pt x="11" y="10"/>
                    <a:pt x="10" y="11"/>
                  </a:cubicBezTo>
                  <a:cubicBezTo>
                    <a:pt x="9" y="12"/>
                    <a:pt x="8" y="12"/>
                    <a:pt x="8" y="13"/>
                  </a:cubicBezTo>
                  <a:cubicBezTo>
                    <a:pt x="7" y="14"/>
                    <a:pt x="6" y="15"/>
                    <a:pt x="6" y="16"/>
                  </a:cubicBezTo>
                  <a:cubicBezTo>
                    <a:pt x="6" y="16"/>
                    <a:pt x="7" y="17"/>
                    <a:pt x="7" y="17"/>
                  </a:cubicBezTo>
                  <a:cubicBezTo>
                    <a:pt x="7" y="19"/>
                    <a:pt x="8" y="20"/>
                    <a:pt x="9" y="20"/>
                  </a:cubicBezTo>
                  <a:cubicBezTo>
                    <a:pt x="10" y="20"/>
                    <a:pt x="12" y="20"/>
                    <a:pt x="13" y="20"/>
                  </a:cubicBezTo>
                  <a:cubicBezTo>
                    <a:pt x="13" y="20"/>
                    <a:pt x="13" y="20"/>
                    <a:pt x="13" y="20"/>
                  </a:cubicBezTo>
                  <a:cubicBezTo>
                    <a:pt x="13" y="20"/>
                    <a:pt x="13" y="20"/>
                    <a:pt x="13" y="20"/>
                  </a:cubicBezTo>
                  <a:cubicBezTo>
                    <a:pt x="15" y="20"/>
                    <a:pt x="18" y="20"/>
                    <a:pt x="21" y="20"/>
                  </a:cubicBezTo>
                  <a:cubicBezTo>
                    <a:pt x="21" y="20"/>
                    <a:pt x="21" y="20"/>
                    <a:pt x="21" y="20"/>
                  </a:cubicBezTo>
                  <a:cubicBezTo>
                    <a:pt x="23" y="20"/>
                    <a:pt x="25" y="20"/>
                    <a:pt x="27" y="21"/>
                  </a:cubicBezTo>
                  <a:cubicBezTo>
                    <a:pt x="27" y="21"/>
                    <a:pt x="27" y="21"/>
                    <a:pt x="27" y="21"/>
                  </a:cubicBezTo>
                  <a:cubicBezTo>
                    <a:pt x="29" y="22"/>
                    <a:pt x="30" y="25"/>
                    <a:pt x="30" y="27"/>
                  </a:cubicBezTo>
                  <a:cubicBezTo>
                    <a:pt x="30" y="27"/>
                    <a:pt x="30" y="27"/>
                    <a:pt x="30" y="27"/>
                  </a:cubicBezTo>
                  <a:cubicBezTo>
                    <a:pt x="30" y="28"/>
                    <a:pt x="29" y="29"/>
                    <a:pt x="28" y="31"/>
                  </a:cubicBezTo>
                  <a:cubicBezTo>
                    <a:pt x="28" y="31"/>
                    <a:pt x="28" y="32"/>
                    <a:pt x="27" y="32"/>
                  </a:cubicBezTo>
                  <a:cubicBezTo>
                    <a:pt x="27" y="33"/>
                    <a:pt x="27" y="33"/>
                    <a:pt x="27" y="33"/>
                  </a:cubicBezTo>
                  <a:cubicBezTo>
                    <a:pt x="27" y="33"/>
                    <a:pt x="27" y="33"/>
                    <a:pt x="27" y="33"/>
                  </a:cubicBezTo>
                  <a:cubicBezTo>
                    <a:pt x="26" y="34"/>
                    <a:pt x="26" y="35"/>
                    <a:pt x="27" y="35"/>
                  </a:cubicBezTo>
                  <a:cubicBezTo>
                    <a:pt x="27" y="35"/>
                    <a:pt x="27" y="36"/>
                    <a:pt x="27" y="36"/>
                  </a:cubicBezTo>
                  <a:cubicBezTo>
                    <a:pt x="28" y="36"/>
                    <a:pt x="28" y="37"/>
                    <a:pt x="29" y="38"/>
                  </a:cubicBezTo>
                  <a:cubicBezTo>
                    <a:pt x="29" y="39"/>
                    <a:pt x="29" y="39"/>
                    <a:pt x="29" y="39"/>
                  </a:cubicBezTo>
                  <a:cubicBezTo>
                    <a:pt x="29" y="39"/>
                    <a:pt x="29" y="39"/>
                    <a:pt x="29" y="39"/>
                  </a:cubicBezTo>
                  <a:cubicBezTo>
                    <a:pt x="29" y="39"/>
                    <a:pt x="28" y="39"/>
                    <a:pt x="28" y="39"/>
                  </a:cubicBezTo>
                  <a:cubicBezTo>
                    <a:pt x="27" y="38"/>
                    <a:pt x="27" y="38"/>
                    <a:pt x="26" y="37"/>
                  </a:cubicBezTo>
                  <a:cubicBezTo>
                    <a:pt x="26" y="36"/>
                    <a:pt x="26" y="36"/>
                    <a:pt x="26" y="36"/>
                  </a:cubicBezTo>
                  <a:cubicBezTo>
                    <a:pt x="25" y="36"/>
                    <a:pt x="25" y="35"/>
                    <a:pt x="24" y="35"/>
                  </a:cubicBezTo>
                  <a:cubicBezTo>
                    <a:pt x="24" y="35"/>
                    <a:pt x="24" y="35"/>
                    <a:pt x="24" y="35"/>
                  </a:cubicBezTo>
                  <a:cubicBezTo>
                    <a:pt x="23" y="35"/>
                    <a:pt x="22" y="36"/>
                    <a:pt x="22" y="36"/>
                  </a:cubicBezTo>
                  <a:cubicBezTo>
                    <a:pt x="21" y="36"/>
                    <a:pt x="20" y="36"/>
                    <a:pt x="20" y="36"/>
                  </a:cubicBezTo>
                  <a:cubicBezTo>
                    <a:pt x="20" y="36"/>
                    <a:pt x="20" y="36"/>
                    <a:pt x="19" y="36"/>
                  </a:cubicBezTo>
                  <a:cubicBezTo>
                    <a:pt x="17" y="36"/>
                    <a:pt x="15" y="35"/>
                    <a:pt x="14" y="34"/>
                  </a:cubicBezTo>
                  <a:cubicBezTo>
                    <a:pt x="15" y="33"/>
                    <a:pt x="15" y="33"/>
                    <a:pt x="16" y="33"/>
                  </a:cubicBezTo>
                  <a:cubicBezTo>
                    <a:pt x="17" y="33"/>
                    <a:pt x="18" y="33"/>
                    <a:pt x="20" y="33"/>
                  </a:cubicBezTo>
                  <a:cubicBezTo>
                    <a:pt x="21" y="33"/>
                    <a:pt x="23" y="33"/>
                    <a:pt x="24" y="32"/>
                  </a:cubicBezTo>
                  <a:cubicBezTo>
                    <a:pt x="26" y="31"/>
                    <a:pt x="27" y="29"/>
                    <a:pt x="27" y="27"/>
                  </a:cubicBezTo>
                  <a:cubicBezTo>
                    <a:pt x="27" y="25"/>
                    <a:pt x="27" y="24"/>
                    <a:pt x="26" y="23"/>
                  </a:cubicBezTo>
                  <a:cubicBezTo>
                    <a:pt x="24" y="22"/>
                    <a:pt x="23" y="22"/>
                    <a:pt x="21" y="22"/>
                  </a:cubicBezTo>
                  <a:cubicBezTo>
                    <a:pt x="21" y="22"/>
                    <a:pt x="20" y="22"/>
                    <a:pt x="19" y="22"/>
                  </a:cubicBezTo>
                  <a:cubicBezTo>
                    <a:pt x="19" y="22"/>
                    <a:pt x="19" y="22"/>
                    <a:pt x="19" y="22"/>
                  </a:cubicBezTo>
                  <a:cubicBezTo>
                    <a:pt x="17" y="22"/>
                    <a:pt x="15" y="22"/>
                    <a:pt x="12" y="23"/>
                  </a:cubicBezTo>
                  <a:cubicBezTo>
                    <a:pt x="12" y="23"/>
                    <a:pt x="12" y="23"/>
                    <a:pt x="12" y="23"/>
                  </a:cubicBezTo>
                  <a:cubicBezTo>
                    <a:pt x="12" y="23"/>
                    <a:pt x="12" y="23"/>
                    <a:pt x="12" y="23"/>
                  </a:cubicBezTo>
                  <a:cubicBezTo>
                    <a:pt x="12" y="23"/>
                    <a:pt x="12" y="23"/>
                    <a:pt x="12" y="23"/>
                  </a:cubicBezTo>
                  <a:moveTo>
                    <a:pt x="7" y="0"/>
                  </a:moveTo>
                  <a:cubicBezTo>
                    <a:pt x="6" y="0"/>
                    <a:pt x="5" y="1"/>
                    <a:pt x="4" y="1"/>
                  </a:cubicBezTo>
                  <a:cubicBezTo>
                    <a:pt x="3" y="2"/>
                    <a:pt x="3" y="2"/>
                    <a:pt x="3" y="2"/>
                  </a:cubicBezTo>
                  <a:cubicBezTo>
                    <a:pt x="3" y="2"/>
                    <a:pt x="3" y="2"/>
                    <a:pt x="3" y="2"/>
                  </a:cubicBezTo>
                  <a:cubicBezTo>
                    <a:pt x="3" y="2"/>
                    <a:pt x="3" y="2"/>
                    <a:pt x="3" y="2"/>
                  </a:cubicBezTo>
                  <a:cubicBezTo>
                    <a:pt x="3" y="2"/>
                    <a:pt x="2" y="3"/>
                    <a:pt x="2" y="3"/>
                  </a:cubicBezTo>
                  <a:cubicBezTo>
                    <a:pt x="2" y="4"/>
                    <a:pt x="2" y="4"/>
                    <a:pt x="2" y="5"/>
                  </a:cubicBezTo>
                  <a:cubicBezTo>
                    <a:pt x="2" y="5"/>
                    <a:pt x="2" y="5"/>
                    <a:pt x="3" y="6"/>
                  </a:cubicBezTo>
                  <a:cubicBezTo>
                    <a:pt x="3" y="7"/>
                    <a:pt x="3" y="7"/>
                    <a:pt x="3" y="8"/>
                  </a:cubicBezTo>
                  <a:cubicBezTo>
                    <a:pt x="3" y="9"/>
                    <a:pt x="2" y="9"/>
                    <a:pt x="2" y="10"/>
                  </a:cubicBezTo>
                  <a:cubicBezTo>
                    <a:pt x="1" y="11"/>
                    <a:pt x="0" y="13"/>
                    <a:pt x="0" y="14"/>
                  </a:cubicBezTo>
                  <a:cubicBezTo>
                    <a:pt x="0" y="14"/>
                    <a:pt x="0" y="15"/>
                    <a:pt x="0" y="15"/>
                  </a:cubicBezTo>
                  <a:cubicBezTo>
                    <a:pt x="0" y="18"/>
                    <a:pt x="1" y="19"/>
                    <a:pt x="2" y="21"/>
                  </a:cubicBezTo>
                  <a:cubicBezTo>
                    <a:pt x="3" y="23"/>
                    <a:pt x="5" y="24"/>
                    <a:pt x="7" y="25"/>
                  </a:cubicBezTo>
                  <a:cubicBezTo>
                    <a:pt x="9" y="26"/>
                    <a:pt x="11" y="26"/>
                    <a:pt x="12" y="26"/>
                  </a:cubicBezTo>
                  <a:cubicBezTo>
                    <a:pt x="13" y="26"/>
                    <a:pt x="13" y="26"/>
                    <a:pt x="13" y="26"/>
                  </a:cubicBezTo>
                  <a:cubicBezTo>
                    <a:pt x="13" y="26"/>
                    <a:pt x="13" y="26"/>
                    <a:pt x="13" y="26"/>
                  </a:cubicBezTo>
                  <a:cubicBezTo>
                    <a:pt x="15" y="26"/>
                    <a:pt x="17" y="25"/>
                    <a:pt x="20" y="25"/>
                  </a:cubicBezTo>
                  <a:cubicBezTo>
                    <a:pt x="20" y="25"/>
                    <a:pt x="21" y="25"/>
                    <a:pt x="21" y="25"/>
                  </a:cubicBezTo>
                  <a:cubicBezTo>
                    <a:pt x="21" y="25"/>
                    <a:pt x="21" y="25"/>
                    <a:pt x="21" y="25"/>
                  </a:cubicBezTo>
                  <a:cubicBezTo>
                    <a:pt x="22" y="25"/>
                    <a:pt x="23" y="25"/>
                    <a:pt x="23" y="26"/>
                  </a:cubicBezTo>
                  <a:cubicBezTo>
                    <a:pt x="24" y="26"/>
                    <a:pt x="24" y="26"/>
                    <a:pt x="24" y="27"/>
                  </a:cubicBezTo>
                  <a:cubicBezTo>
                    <a:pt x="24" y="28"/>
                    <a:pt x="23" y="29"/>
                    <a:pt x="22" y="29"/>
                  </a:cubicBezTo>
                  <a:cubicBezTo>
                    <a:pt x="22" y="30"/>
                    <a:pt x="21" y="30"/>
                    <a:pt x="20" y="30"/>
                  </a:cubicBezTo>
                  <a:cubicBezTo>
                    <a:pt x="20" y="30"/>
                    <a:pt x="20" y="30"/>
                    <a:pt x="20" y="30"/>
                  </a:cubicBezTo>
                  <a:cubicBezTo>
                    <a:pt x="20" y="30"/>
                    <a:pt x="20" y="30"/>
                    <a:pt x="20" y="30"/>
                  </a:cubicBezTo>
                  <a:cubicBezTo>
                    <a:pt x="19" y="30"/>
                    <a:pt x="18" y="30"/>
                    <a:pt x="17" y="29"/>
                  </a:cubicBezTo>
                  <a:cubicBezTo>
                    <a:pt x="17" y="29"/>
                    <a:pt x="16" y="29"/>
                    <a:pt x="16" y="29"/>
                  </a:cubicBezTo>
                  <a:cubicBezTo>
                    <a:pt x="16" y="29"/>
                    <a:pt x="15" y="29"/>
                    <a:pt x="15" y="29"/>
                  </a:cubicBezTo>
                  <a:cubicBezTo>
                    <a:pt x="14" y="30"/>
                    <a:pt x="12" y="31"/>
                    <a:pt x="11" y="32"/>
                  </a:cubicBezTo>
                  <a:cubicBezTo>
                    <a:pt x="10" y="33"/>
                    <a:pt x="10" y="33"/>
                    <a:pt x="10" y="34"/>
                  </a:cubicBezTo>
                  <a:cubicBezTo>
                    <a:pt x="12" y="38"/>
                    <a:pt x="16" y="39"/>
                    <a:pt x="20" y="39"/>
                  </a:cubicBezTo>
                  <a:cubicBezTo>
                    <a:pt x="21" y="39"/>
                    <a:pt x="22" y="39"/>
                    <a:pt x="23" y="39"/>
                  </a:cubicBezTo>
                  <a:cubicBezTo>
                    <a:pt x="24" y="39"/>
                    <a:pt x="24" y="39"/>
                    <a:pt x="24" y="39"/>
                  </a:cubicBezTo>
                  <a:cubicBezTo>
                    <a:pt x="24" y="39"/>
                    <a:pt x="24" y="39"/>
                    <a:pt x="24" y="39"/>
                  </a:cubicBezTo>
                  <a:cubicBezTo>
                    <a:pt x="24" y="40"/>
                    <a:pt x="25" y="41"/>
                    <a:pt x="26" y="42"/>
                  </a:cubicBezTo>
                  <a:cubicBezTo>
                    <a:pt x="26" y="42"/>
                    <a:pt x="26" y="42"/>
                    <a:pt x="26" y="42"/>
                  </a:cubicBezTo>
                  <a:cubicBezTo>
                    <a:pt x="26" y="42"/>
                    <a:pt x="26" y="42"/>
                    <a:pt x="26" y="42"/>
                  </a:cubicBezTo>
                  <a:cubicBezTo>
                    <a:pt x="27" y="43"/>
                    <a:pt x="27" y="43"/>
                    <a:pt x="28" y="43"/>
                  </a:cubicBezTo>
                  <a:cubicBezTo>
                    <a:pt x="28" y="43"/>
                    <a:pt x="28" y="43"/>
                    <a:pt x="28" y="43"/>
                  </a:cubicBezTo>
                  <a:cubicBezTo>
                    <a:pt x="29" y="43"/>
                    <a:pt x="29" y="43"/>
                    <a:pt x="29" y="43"/>
                  </a:cubicBezTo>
                  <a:cubicBezTo>
                    <a:pt x="29" y="43"/>
                    <a:pt x="29" y="43"/>
                    <a:pt x="29" y="43"/>
                  </a:cubicBezTo>
                  <a:cubicBezTo>
                    <a:pt x="29" y="42"/>
                    <a:pt x="30" y="42"/>
                    <a:pt x="30" y="42"/>
                  </a:cubicBezTo>
                  <a:cubicBezTo>
                    <a:pt x="31" y="42"/>
                    <a:pt x="32" y="41"/>
                    <a:pt x="32" y="41"/>
                  </a:cubicBezTo>
                  <a:cubicBezTo>
                    <a:pt x="33" y="41"/>
                    <a:pt x="33" y="40"/>
                    <a:pt x="33" y="40"/>
                  </a:cubicBezTo>
                  <a:cubicBezTo>
                    <a:pt x="33" y="40"/>
                    <a:pt x="33" y="40"/>
                    <a:pt x="33" y="40"/>
                  </a:cubicBezTo>
                  <a:cubicBezTo>
                    <a:pt x="33" y="39"/>
                    <a:pt x="33" y="39"/>
                    <a:pt x="33" y="38"/>
                  </a:cubicBezTo>
                  <a:cubicBezTo>
                    <a:pt x="32" y="37"/>
                    <a:pt x="31" y="36"/>
                    <a:pt x="31" y="35"/>
                  </a:cubicBezTo>
                  <a:cubicBezTo>
                    <a:pt x="30" y="34"/>
                    <a:pt x="30" y="34"/>
                    <a:pt x="30" y="34"/>
                  </a:cubicBezTo>
                  <a:cubicBezTo>
                    <a:pt x="30" y="34"/>
                    <a:pt x="31" y="33"/>
                    <a:pt x="31" y="33"/>
                  </a:cubicBezTo>
                  <a:cubicBezTo>
                    <a:pt x="32" y="31"/>
                    <a:pt x="33" y="29"/>
                    <a:pt x="33" y="27"/>
                  </a:cubicBezTo>
                  <a:cubicBezTo>
                    <a:pt x="33" y="27"/>
                    <a:pt x="33" y="27"/>
                    <a:pt x="33" y="27"/>
                  </a:cubicBezTo>
                  <a:cubicBezTo>
                    <a:pt x="33" y="23"/>
                    <a:pt x="31" y="20"/>
                    <a:pt x="28" y="18"/>
                  </a:cubicBezTo>
                  <a:cubicBezTo>
                    <a:pt x="26" y="17"/>
                    <a:pt x="23" y="17"/>
                    <a:pt x="21" y="17"/>
                  </a:cubicBezTo>
                  <a:cubicBezTo>
                    <a:pt x="18" y="17"/>
                    <a:pt x="15" y="17"/>
                    <a:pt x="13" y="17"/>
                  </a:cubicBezTo>
                  <a:cubicBezTo>
                    <a:pt x="13" y="17"/>
                    <a:pt x="13" y="17"/>
                    <a:pt x="13" y="17"/>
                  </a:cubicBezTo>
                  <a:cubicBezTo>
                    <a:pt x="13" y="17"/>
                    <a:pt x="13" y="17"/>
                    <a:pt x="12" y="17"/>
                  </a:cubicBezTo>
                  <a:cubicBezTo>
                    <a:pt x="12" y="17"/>
                    <a:pt x="11" y="17"/>
                    <a:pt x="11" y="17"/>
                  </a:cubicBezTo>
                  <a:cubicBezTo>
                    <a:pt x="10" y="17"/>
                    <a:pt x="10" y="16"/>
                    <a:pt x="10" y="16"/>
                  </a:cubicBezTo>
                  <a:cubicBezTo>
                    <a:pt x="10" y="16"/>
                    <a:pt x="10" y="16"/>
                    <a:pt x="10" y="16"/>
                  </a:cubicBezTo>
                  <a:cubicBezTo>
                    <a:pt x="10" y="16"/>
                    <a:pt x="10" y="16"/>
                    <a:pt x="10" y="15"/>
                  </a:cubicBezTo>
                  <a:cubicBezTo>
                    <a:pt x="11" y="15"/>
                    <a:pt x="11" y="14"/>
                    <a:pt x="12" y="14"/>
                  </a:cubicBezTo>
                  <a:cubicBezTo>
                    <a:pt x="13" y="13"/>
                    <a:pt x="14" y="12"/>
                    <a:pt x="15" y="12"/>
                  </a:cubicBezTo>
                  <a:cubicBezTo>
                    <a:pt x="15" y="12"/>
                    <a:pt x="15" y="12"/>
                    <a:pt x="15" y="12"/>
                  </a:cubicBezTo>
                  <a:cubicBezTo>
                    <a:pt x="16" y="12"/>
                    <a:pt x="16" y="13"/>
                    <a:pt x="16" y="13"/>
                  </a:cubicBezTo>
                  <a:cubicBezTo>
                    <a:pt x="16" y="13"/>
                    <a:pt x="16" y="13"/>
                    <a:pt x="16" y="13"/>
                  </a:cubicBezTo>
                  <a:cubicBezTo>
                    <a:pt x="17" y="13"/>
                    <a:pt x="17" y="13"/>
                    <a:pt x="17" y="13"/>
                  </a:cubicBezTo>
                  <a:cubicBezTo>
                    <a:pt x="17" y="13"/>
                    <a:pt x="18" y="14"/>
                    <a:pt x="18" y="14"/>
                  </a:cubicBezTo>
                  <a:cubicBezTo>
                    <a:pt x="18" y="14"/>
                    <a:pt x="18" y="14"/>
                    <a:pt x="18" y="13"/>
                  </a:cubicBezTo>
                  <a:cubicBezTo>
                    <a:pt x="19" y="13"/>
                    <a:pt x="19" y="13"/>
                    <a:pt x="19" y="13"/>
                  </a:cubicBezTo>
                  <a:cubicBezTo>
                    <a:pt x="20" y="13"/>
                    <a:pt x="20" y="13"/>
                    <a:pt x="20" y="13"/>
                  </a:cubicBezTo>
                  <a:cubicBezTo>
                    <a:pt x="21" y="12"/>
                    <a:pt x="23" y="11"/>
                    <a:pt x="24" y="9"/>
                  </a:cubicBezTo>
                  <a:cubicBezTo>
                    <a:pt x="24" y="9"/>
                    <a:pt x="24" y="8"/>
                    <a:pt x="24" y="7"/>
                  </a:cubicBezTo>
                  <a:cubicBezTo>
                    <a:pt x="22" y="5"/>
                    <a:pt x="18" y="3"/>
                    <a:pt x="15" y="3"/>
                  </a:cubicBezTo>
                  <a:cubicBezTo>
                    <a:pt x="14" y="3"/>
                    <a:pt x="13" y="4"/>
                    <a:pt x="11" y="4"/>
                  </a:cubicBezTo>
                  <a:cubicBezTo>
                    <a:pt x="11" y="4"/>
                    <a:pt x="11" y="3"/>
                    <a:pt x="11" y="3"/>
                  </a:cubicBezTo>
                  <a:cubicBezTo>
                    <a:pt x="10" y="2"/>
                    <a:pt x="10" y="2"/>
                    <a:pt x="10" y="1"/>
                  </a:cubicBezTo>
                  <a:cubicBezTo>
                    <a:pt x="9" y="1"/>
                    <a:pt x="8" y="0"/>
                    <a:pt x="8" y="0"/>
                  </a:cubicBezTo>
                  <a:cubicBezTo>
                    <a:pt x="8" y="0"/>
                    <a:pt x="8" y="0"/>
                    <a:pt x="8" y="0"/>
                  </a:cubicBezTo>
                  <a:cubicBezTo>
                    <a:pt x="7" y="0"/>
                    <a:pt x="7" y="0"/>
                    <a:pt x="7" y="0"/>
                  </a:cubicBezTo>
                  <a:cubicBezTo>
                    <a:pt x="8" y="0"/>
                    <a:pt x="8" y="0"/>
                    <a:pt x="8" y="0"/>
                  </a:cubicBezTo>
                  <a:cubicBezTo>
                    <a:pt x="7"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5" name="Freeform 776"/>
            <p:cNvSpPr>
              <a:spLocks noEditPoints="1"/>
            </p:cNvSpPr>
            <p:nvPr/>
          </p:nvSpPr>
          <p:spPr bwMode="auto">
            <a:xfrm>
              <a:off x="2926" y="3175"/>
              <a:ext cx="187" cy="192"/>
            </a:xfrm>
            <a:custGeom>
              <a:avLst/>
              <a:gdLst>
                <a:gd name="T0" fmla="*/ 19 w 79"/>
                <a:gd name="T1" fmla="*/ 70 h 81"/>
                <a:gd name="T2" fmla="*/ 15 w 79"/>
                <a:gd name="T3" fmla="*/ 67 h 81"/>
                <a:gd name="T4" fmla="*/ 17 w 79"/>
                <a:gd name="T5" fmla="*/ 69 h 81"/>
                <a:gd name="T6" fmla="*/ 16 w 79"/>
                <a:gd name="T7" fmla="*/ 69 h 81"/>
                <a:gd name="T8" fmla="*/ 14 w 79"/>
                <a:gd name="T9" fmla="*/ 64 h 81"/>
                <a:gd name="T10" fmla="*/ 11 w 79"/>
                <a:gd name="T11" fmla="*/ 63 h 81"/>
                <a:gd name="T12" fmla="*/ 13 w 79"/>
                <a:gd name="T13" fmla="*/ 62 h 81"/>
                <a:gd name="T14" fmla="*/ 8 w 79"/>
                <a:gd name="T15" fmla="*/ 59 h 81"/>
                <a:gd name="T16" fmla="*/ 9 w 79"/>
                <a:gd name="T17" fmla="*/ 60 h 81"/>
                <a:gd name="T18" fmla="*/ 11 w 79"/>
                <a:gd name="T19" fmla="*/ 55 h 81"/>
                <a:gd name="T20" fmla="*/ 6 w 79"/>
                <a:gd name="T21" fmla="*/ 53 h 81"/>
                <a:gd name="T22" fmla="*/ 10 w 79"/>
                <a:gd name="T23" fmla="*/ 53 h 81"/>
                <a:gd name="T24" fmla="*/ 4 w 79"/>
                <a:gd name="T25" fmla="*/ 45 h 81"/>
                <a:gd name="T26" fmla="*/ 9 w 79"/>
                <a:gd name="T27" fmla="*/ 50 h 81"/>
                <a:gd name="T28" fmla="*/ 4 w 79"/>
                <a:gd name="T29" fmla="*/ 42 h 81"/>
                <a:gd name="T30" fmla="*/ 9 w 79"/>
                <a:gd name="T31" fmla="*/ 42 h 81"/>
                <a:gd name="T32" fmla="*/ 5 w 79"/>
                <a:gd name="T33" fmla="*/ 32 h 81"/>
                <a:gd name="T34" fmla="*/ 4 w 79"/>
                <a:gd name="T35" fmla="*/ 36 h 81"/>
                <a:gd name="T36" fmla="*/ 11 w 79"/>
                <a:gd name="T37" fmla="*/ 26 h 81"/>
                <a:gd name="T38" fmla="*/ 12 w 79"/>
                <a:gd name="T39" fmla="*/ 30 h 81"/>
                <a:gd name="T40" fmla="*/ 10 w 79"/>
                <a:gd name="T41" fmla="*/ 21 h 81"/>
                <a:gd name="T42" fmla="*/ 10 w 79"/>
                <a:gd name="T43" fmla="*/ 25 h 81"/>
                <a:gd name="T44" fmla="*/ 11 w 79"/>
                <a:gd name="T45" fmla="*/ 20 h 81"/>
                <a:gd name="T46" fmla="*/ 23 w 79"/>
                <a:gd name="T47" fmla="*/ 14 h 81"/>
                <a:gd name="T48" fmla="*/ 20 w 79"/>
                <a:gd name="T49" fmla="*/ 12 h 81"/>
                <a:gd name="T50" fmla="*/ 26 w 79"/>
                <a:gd name="T51" fmla="*/ 11 h 81"/>
                <a:gd name="T52" fmla="*/ 22 w 79"/>
                <a:gd name="T53" fmla="*/ 9 h 81"/>
                <a:gd name="T54" fmla="*/ 28 w 79"/>
                <a:gd name="T55" fmla="*/ 10 h 81"/>
                <a:gd name="T56" fmla="*/ 28 w 79"/>
                <a:gd name="T57" fmla="*/ 74 h 81"/>
                <a:gd name="T58" fmla="*/ 29 w 79"/>
                <a:gd name="T59" fmla="*/ 13 h 81"/>
                <a:gd name="T60" fmla="*/ 61 w 79"/>
                <a:gd name="T61" fmla="*/ 10 h 81"/>
                <a:gd name="T62" fmla="*/ 42 w 79"/>
                <a:gd name="T63" fmla="*/ 78 h 81"/>
                <a:gd name="T64" fmla="*/ 29 w 79"/>
                <a:gd name="T65" fmla="*/ 5 h 81"/>
                <a:gd name="T66" fmla="*/ 31 w 79"/>
                <a:gd name="T67" fmla="*/ 8 h 81"/>
                <a:gd name="T68" fmla="*/ 32 w 79"/>
                <a:gd name="T69" fmla="*/ 4 h 81"/>
                <a:gd name="T70" fmla="*/ 38 w 79"/>
                <a:gd name="T71" fmla="*/ 5 h 81"/>
                <a:gd name="T72" fmla="*/ 37 w 79"/>
                <a:gd name="T73" fmla="*/ 0 h 81"/>
                <a:gd name="T74" fmla="*/ 35 w 79"/>
                <a:gd name="T75" fmla="*/ 0 h 81"/>
                <a:gd name="T76" fmla="*/ 8 w 79"/>
                <a:gd name="T77" fmla="*/ 64 h 81"/>
                <a:gd name="T78" fmla="*/ 15 w 79"/>
                <a:gd name="T79" fmla="*/ 72 h 81"/>
                <a:gd name="T80" fmla="*/ 16 w 79"/>
                <a:gd name="T81" fmla="*/ 73 h 81"/>
                <a:gd name="T82" fmla="*/ 33 w 79"/>
                <a:gd name="T83" fmla="*/ 80 h 81"/>
                <a:gd name="T84" fmla="*/ 74 w 79"/>
                <a:gd name="T85" fmla="*/ 60 h 81"/>
                <a:gd name="T86" fmla="*/ 52 w 79"/>
                <a:gd name="T87" fmla="*/ 4 h 81"/>
                <a:gd name="T88" fmla="*/ 37 w 79"/>
                <a:gd name="T8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 h="81">
                  <a:moveTo>
                    <a:pt x="20" y="71"/>
                  </a:moveTo>
                  <a:cubicBezTo>
                    <a:pt x="19" y="71"/>
                    <a:pt x="19" y="71"/>
                    <a:pt x="18" y="70"/>
                  </a:cubicBezTo>
                  <a:cubicBezTo>
                    <a:pt x="19" y="70"/>
                    <a:pt x="19" y="70"/>
                    <a:pt x="19" y="70"/>
                  </a:cubicBezTo>
                  <a:cubicBezTo>
                    <a:pt x="20" y="71"/>
                    <a:pt x="20" y="71"/>
                    <a:pt x="20" y="71"/>
                  </a:cubicBezTo>
                  <a:moveTo>
                    <a:pt x="16" y="69"/>
                  </a:moveTo>
                  <a:cubicBezTo>
                    <a:pt x="16" y="68"/>
                    <a:pt x="15" y="68"/>
                    <a:pt x="15" y="67"/>
                  </a:cubicBezTo>
                  <a:cubicBezTo>
                    <a:pt x="15" y="67"/>
                    <a:pt x="16" y="67"/>
                    <a:pt x="16" y="67"/>
                  </a:cubicBezTo>
                  <a:cubicBezTo>
                    <a:pt x="17" y="68"/>
                    <a:pt x="17" y="68"/>
                    <a:pt x="18" y="69"/>
                  </a:cubicBezTo>
                  <a:cubicBezTo>
                    <a:pt x="17" y="69"/>
                    <a:pt x="17" y="69"/>
                    <a:pt x="17" y="69"/>
                  </a:cubicBezTo>
                  <a:cubicBezTo>
                    <a:pt x="17" y="69"/>
                    <a:pt x="17" y="69"/>
                    <a:pt x="17" y="69"/>
                  </a:cubicBezTo>
                  <a:cubicBezTo>
                    <a:pt x="17" y="69"/>
                    <a:pt x="17" y="69"/>
                    <a:pt x="17" y="69"/>
                  </a:cubicBezTo>
                  <a:cubicBezTo>
                    <a:pt x="16" y="69"/>
                    <a:pt x="16" y="69"/>
                    <a:pt x="16" y="69"/>
                  </a:cubicBezTo>
                  <a:moveTo>
                    <a:pt x="13" y="66"/>
                  </a:moveTo>
                  <a:cubicBezTo>
                    <a:pt x="13" y="65"/>
                    <a:pt x="12" y="65"/>
                    <a:pt x="12" y="64"/>
                  </a:cubicBezTo>
                  <a:cubicBezTo>
                    <a:pt x="13" y="64"/>
                    <a:pt x="14" y="64"/>
                    <a:pt x="14" y="64"/>
                  </a:cubicBezTo>
                  <a:cubicBezTo>
                    <a:pt x="15" y="65"/>
                    <a:pt x="15" y="65"/>
                    <a:pt x="15" y="66"/>
                  </a:cubicBezTo>
                  <a:cubicBezTo>
                    <a:pt x="15" y="66"/>
                    <a:pt x="14" y="66"/>
                    <a:pt x="13" y="66"/>
                  </a:cubicBezTo>
                  <a:moveTo>
                    <a:pt x="11" y="63"/>
                  </a:moveTo>
                  <a:cubicBezTo>
                    <a:pt x="10" y="62"/>
                    <a:pt x="10" y="62"/>
                    <a:pt x="10" y="61"/>
                  </a:cubicBezTo>
                  <a:cubicBezTo>
                    <a:pt x="11" y="61"/>
                    <a:pt x="12" y="61"/>
                    <a:pt x="13" y="61"/>
                  </a:cubicBezTo>
                  <a:cubicBezTo>
                    <a:pt x="13" y="61"/>
                    <a:pt x="13" y="62"/>
                    <a:pt x="13" y="62"/>
                  </a:cubicBezTo>
                  <a:cubicBezTo>
                    <a:pt x="13" y="62"/>
                    <a:pt x="12" y="63"/>
                    <a:pt x="11" y="63"/>
                  </a:cubicBezTo>
                  <a:moveTo>
                    <a:pt x="9" y="60"/>
                  </a:moveTo>
                  <a:cubicBezTo>
                    <a:pt x="8" y="59"/>
                    <a:pt x="8" y="59"/>
                    <a:pt x="8" y="59"/>
                  </a:cubicBezTo>
                  <a:cubicBezTo>
                    <a:pt x="9" y="59"/>
                    <a:pt x="10" y="58"/>
                    <a:pt x="12" y="58"/>
                  </a:cubicBezTo>
                  <a:cubicBezTo>
                    <a:pt x="12" y="59"/>
                    <a:pt x="12" y="59"/>
                    <a:pt x="12" y="59"/>
                  </a:cubicBezTo>
                  <a:cubicBezTo>
                    <a:pt x="11" y="60"/>
                    <a:pt x="10" y="60"/>
                    <a:pt x="9" y="60"/>
                  </a:cubicBezTo>
                  <a:moveTo>
                    <a:pt x="7" y="57"/>
                  </a:moveTo>
                  <a:cubicBezTo>
                    <a:pt x="7" y="57"/>
                    <a:pt x="7" y="56"/>
                    <a:pt x="6" y="55"/>
                  </a:cubicBezTo>
                  <a:cubicBezTo>
                    <a:pt x="8" y="55"/>
                    <a:pt x="9" y="55"/>
                    <a:pt x="11" y="55"/>
                  </a:cubicBezTo>
                  <a:cubicBezTo>
                    <a:pt x="11" y="55"/>
                    <a:pt x="11" y="56"/>
                    <a:pt x="11" y="56"/>
                  </a:cubicBezTo>
                  <a:cubicBezTo>
                    <a:pt x="10" y="57"/>
                    <a:pt x="9" y="57"/>
                    <a:pt x="7" y="57"/>
                  </a:cubicBezTo>
                  <a:moveTo>
                    <a:pt x="6" y="53"/>
                  </a:moveTo>
                  <a:cubicBezTo>
                    <a:pt x="6" y="53"/>
                    <a:pt x="5" y="53"/>
                    <a:pt x="5" y="52"/>
                  </a:cubicBezTo>
                  <a:cubicBezTo>
                    <a:pt x="7" y="52"/>
                    <a:pt x="8" y="52"/>
                    <a:pt x="10" y="52"/>
                  </a:cubicBezTo>
                  <a:cubicBezTo>
                    <a:pt x="10" y="52"/>
                    <a:pt x="10" y="53"/>
                    <a:pt x="10" y="53"/>
                  </a:cubicBezTo>
                  <a:cubicBezTo>
                    <a:pt x="9" y="53"/>
                    <a:pt x="7" y="53"/>
                    <a:pt x="6" y="53"/>
                  </a:cubicBezTo>
                  <a:moveTo>
                    <a:pt x="5" y="51"/>
                  </a:moveTo>
                  <a:cubicBezTo>
                    <a:pt x="4" y="49"/>
                    <a:pt x="4" y="47"/>
                    <a:pt x="4" y="45"/>
                  </a:cubicBezTo>
                  <a:cubicBezTo>
                    <a:pt x="6" y="44"/>
                    <a:pt x="7" y="44"/>
                    <a:pt x="9" y="44"/>
                  </a:cubicBezTo>
                  <a:cubicBezTo>
                    <a:pt x="9" y="44"/>
                    <a:pt x="9" y="44"/>
                    <a:pt x="9" y="44"/>
                  </a:cubicBezTo>
                  <a:cubicBezTo>
                    <a:pt x="9" y="46"/>
                    <a:pt x="9" y="48"/>
                    <a:pt x="9" y="50"/>
                  </a:cubicBezTo>
                  <a:cubicBezTo>
                    <a:pt x="8" y="50"/>
                    <a:pt x="6" y="50"/>
                    <a:pt x="5" y="51"/>
                  </a:cubicBezTo>
                  <a:moveTo>
                    <a:pt x="4" y="43"/>
                  </a:moveTo>
                  <a:cubicBezTo>
                    <a:pt x="4" y="42"/>
                    <a:pt x="4" y="42"/>
                    <a:pt x="4" y="42"/>
                  </a:cubicBezTo>
                  <a:cubicBezTo>
                    <a:pt x="4" y="40"/>
                    <a:pt x="4" y="39"/>
                    <a:pt x="4" y="38"/>
                  </a:cubicBezTo>
                  <a:cubicBezTo>
                    <a:pt x="6" y="37"/>
                    <a:pt x="8" y="37"/>
                    <a:pt x="10" y="36"/>
                  </a:cubicBezTo>
                  <a:cubicBezTo>
                    <a:pt x="9" y="38"/>
                    <a:pt x="9" y="40"/>
                    <a:pt x="9" y="42"/>
                  </a:cubicBezTo>
                  <a:cubicBezTo>
                    <a:pt x="7" y="42"/>
                    <a:pt x="6" y="43"/>
                    <a:pt x="4" y="43"/>
                  </a:cubicBezTo>
                  <a:moveTo>
                    <a:pt x="4" y="36"/>
                  </a:moveTo>
                  <a:cubicBezTo>
                    <a:pt x="4" y="35"/>
                    <a:pt x="5" y="33"/>
                    <a:pt x="5" y="32"/>
                  </a:cubicBezTo>
                  <a:cubicBezTo>
                    <a:pt x="7" y="32"/>
                    <a:pt x="9" y="32"/>
                    <a:pt x="11" y="32"/>
                  </a:cubicBezTo>
                  <a:cubicBezTo>
                    <a:pt x="11" y="33"/>
                    <a:pt x="10" y="34"/>
                    <a:pt x="10" y="35"/>
                  </a:cubicBezTo>
                  <a:cubicBezTo>
                    <a:pt x="8" y="35"/>
                    <a:pt x="6" y="35"/>
                    <a:pt x="4" y="36"/>
                  </a:cubicBezTo>
                  <a:moveTo>
                    <a:pt x="5" y="31"/>
                  </a:moveTo>
                  <a:cubicBezTo>
                    <a:pt x="6" y="29"/>
                    <a:pt x="6" y="28"/>
                    <a:pt x="7" y="27"/>
                  </a:cubicBezTo>
                  <a:cubicBezTo>
                    <a:pt x="8" y="27"/>
                    <a:pt x="9" y="26"/>
                    <a:pt x="11" y="26"/>
                  </a:cubicBezTo>
                  <a:cubicBezTo>
                    <a:pt x="11" y="26"/>
                    <a:pt x="12" y="26"/>
                    <a:pt x="13" y="26"/>
                  </a:cubicBezTo>
                  <a:cubicBezTo>
                    <a:pt x="13" y="27"/>
                    <a:pt x="13" y="28"/>
                    <a:pt x="12" y="28"/>
                  </a:cubicBezTo>
                  <a:cubicBezTo>
                    <a:pt x="12" y="29"/>
                    <a:pt x="12" y="29"/>
                    <a:pt x="12" y="30"/>
                  </a:cubicBezTo>
                  <a:cubicBezTo>
                    <a:pt x="9" y="30"/>
                    <a:pt x="7" y="30"/>
                    <a:pt x="5" y="31"/>
                  </a:cubicBezTo>
                  <a:moveTo>
                    <a:pt x="8" y="25"/>
                  </a:moveTo>
                  <a:cubicBezTo>
                    <a:pt x="9" y="24"/>
                    <a:pt x="9" y="22"/>
                    <a:pt x="10" y="21"/>
                  </a:cubicBezTo>
                  <a:cubicBezTo>
                    <a:pt x="12" y="21"/>
                    <a:pt x="14" y="21"/>
                    <a:pt x="16" y="22"/>
                  </a:cubicBezTo>
                  <a:cubicBezTo>
                    <a:pt x="16" y="23"/>
                    <a:pt x="15" y="24"/>
                    <a:pt x="14" y="25"/>
                  </a:cubicBezTo>
                  <a:cubicBezTo>
                    <a:pt x="13" y="25"/>
                    <a:pt x="11" y="25"/>
                    <a:pt x="10" y="25"/>
                  </a:cubicBezTo>
                  <a:cubicBezTo>
                    <a:pt x="9" y="25"/>
                    <a:pt x="9" y="25"/>
                    <a:pt x="8" y="25"/>
                  </a:cubicBezTo>
                  <a:moveTo>
                    <a:pt x="17" y="20"/>
                  </a:moveTo>
                  <a:cubicBezTo>
                    <a:pt x="15" y="20"/>
                    <a:pt x="13" y="20"/>
                    <a:pt x="11" y="20"/>
                  </a:cubicBezTo>
                  <a:cubicBezTo>
                    <a:pt x="13" y="18"/>
                    <a:pt x="14" y="15"/>
                    <a:pt x="16" y="14"/>
                  </a:cubicBezTo>
                  <a:cubicBezTo>
                    <a:pt x="17" y="14"/>
                    <a:pt x="19" y="14"/>
                    <a:pt x="20" y="14"/>
                  </a:cubicBezTo>
                  <a:cubicBezTo>
                    <a:pt x="21" y="14"/>
                    <a:pt x="22" y="14"/>
                    <a:pt x="23" y="14"/>
                  </a:cubicBezTo>
                  <a:cubicBezTo>
                    <a:pt x="21" y="16"/>
                    <a:pt x="19" y="18"/>
                    <a:pt x="17" y="20"/>
                  </a:cubicBezTo>
                  <a:moveTo>
                    <a:pt x="24" y="13"/>
                  </a:moveTo>
                  <a:cubicBezTo>
                    <a:pt x="23" y="12"/>
                    <a:pt x="22" y="12"/>
                    <a:pt x="20" y="12"/>
                  </a:cubicBezTo>
                  <a:cubicBezTo>
                    <a:pt x="19" y="12"/>
                    <a:pt x="19" y="12"/>
                    <a:pt x="18" y="12"/>
                  </a:cubicBezTo>
                  <a:cubicBezTo>
                    <a:pt x="19" y="12"/>
                    <a:pt x="19" y="11"/>
                    <a:pt x="20" y="10"/>
                  </a:cubicBezTo>
                  <a:cubicBezTo>
                    <a:pt x="22" y="11"/>
                    <a:pt x="24" y="11"/>
                    <a:pt x="26" y="11"/>
                  </a:cubicBezTo>
                  <a:cubicBezTo>
                    <a:pt x="25" y="12"/>
                    <a:pt x="25" y="12"/>
                    <a:pt x="24" y="13"/>
                  </a:cubicBezTo>
                  <a:moveTo>
                    <a:pt x="28" y="10"/>
                  </a:moveTo>
                  <a:cubicBezTo>
                    <a:pt x="26" y="9"/>
                    <a:pt x="24" y="9"/>
                    <a:pt x="22" y="9"/>
                  </a:cubicBezTo>
                  <a:cubicBezTo>
                    <a:pt x="23" y="9"/>
                    <a:pt x="23" y="8"/>
                    <a:pt x="24" y="8"/>
                  </a:cubicBezTo>
                  <a:cubicBezTo>
                    <a:pt x="25" y="8"/>
                    <a:pt x="27" y="9"/>
                    <a:pt x="29" y="9"/>
                  </a:cubicBezTo>
                  <a:cubicBezTo>
                    <a:pt x="28" y="10"/>
                    <a:pt x="28" y="10"/>
                    <a:pt x="28" y="10"/>
                  </a:cubicBezTo>
                  <a:moveTo>
                    <a:pt x="42" y="78"/>
                  </a:moveTo>
                  <a:cubicBezTo>
                    <a:pt x="42" y="78"/>
                    <a:pt x="42" y="78"/>
                    <a:pt x="42" y="78"/>
                  </a:cubicBezTo>
                  <a:cubicBezTo>
                    <a:pt x="37" y="78"/>
                    <a:pt x="32" y="76"/>
                    <a:pt x="28" y="74"/>
                  </a:cubicBezTo>
                  <a:cubicBezTo>
                    <a:pt x="18" y="67"/>
                    <a:pt x="12" y="56"/>
                    <a:pt x="12" y="44"/>
                  </a:cubicBezTo>
                  <a:cubicBezTo>
                    <a:pt x="12" y="39"/>
                    <a:pt x="13" y="34"/>
                    <a:pt x="15" y="30"/>
                  </a:cubicBezTo>
                  <a:cubicBezTo>
                    <a:pt x="18" y="23"/>
                    <a:pt x="23" y="18"/>
                    <a:pt x="29" y="13"/>
                  </a:cubicBezTo>
                  <a:cubicBezTo>
                    <a:pt x="34" y="9"/>
                    <a:pt x="41" y="6"/>
                    <a:pt x="47" y="6"/>
                  </a:cubicBezTo>
                  <a:cubicBezTo>
                    <a:pt x="47" y="6"/>
                    <a:pt x="47" y="6"/>
                    <a:pt x="47" y="6"/>
                  </a:cubicBezTo>
                  <a:cubicBezTo>
                    <a:pt x="52" y="6"/>
                    <a:pt x="56" y="7"/>
                    <a:pt x="61" y="10"/>
                  </a:cubicBezTo>
                  <a:cubicBezTo>
                    <a:pt x="71" y="17"/>
                    <a:pt x="76" y="28"/>
                    <a:pt x="76" y="39"/>
                  </a:cubicBezTo>
                  <a:cubicBezTo>
                    <a:pt x="76" y="46"/>
                    <a:pt x="74" y="53"/>
                    <a:pt x="71" y="59"/>
                  </a:cubicBezTo>
                  <a:cubicBezTo>
                    <a:pt x="66" y="70"/>
                    <a:pt x="54" y="78"/>
                    <a:pt x="42" y="78"/>
                  </a:cubicBezTo>
                  <a:moveTo>
                    <a:pt x="31" y="8"/>
                  </a:moveTo>
                  <a:cubicBezTo>
                    <a:pt x="29" y="7"/>
                    <a:pt x="28" y="7"/>
                    <a:pt x="26" y="7"/>
                  </a:cubicBezTo>
                  <a:cubicBezTo>
                    <a:pt x="27" y="6"/>
                    <a:pt x="28" y="6"/>
                    <a:pt x="29" y="5"/>
                  </a:cubicBezTo>
                  <a:cubicBezTo>
                    <a:pt x="30" y="6"/>
                    <a:pt x="32" y="6"/>
                    <a:pt x="33" y="6"/>
                  </a:cubicBezTo>
                  <a:cubicBezTo>
                    <a:pt x="34" y="6"/>
                    <a:pt x="34" y="6"/>
                    <a:pt x="34" y="6"/>
                  </a:cubicBezTo>
                  <a:cubicBezTo>
                    <a:pt x="33" y="7"/>
                    <a:pt x="32" y="7"/>
                    <a:pt x="31" y="8"/>
                  </a:cubicBezTo>
                  <a:moveTo>
                    <a:pt x="36" y="5"/>
                  </a:moveTo>
                  <a:cubicBezTo>
                    <a:pt x="35" y="5"/>
                    <a:pt x="34" y="5"/>
                    <a:pt x="34" y="5"/>
                  </a:cubicBezTo>
                  <a:cubicBezTo>
                    <a:pt x="33" y="4"/>
                    <a:pt x="33" y="4"/>
                    <a:pt x="32" y="4"/>
                  </a:cubicBezTo>
                  <a:cubicBezTo>
                    <a:pt x="33" y="4"/>
                    <a:pt x="34" y="4"/>
                    <a:pt x="34" y="4"/>
                  </a:cubicBezTo>
                  <a:cubicBezTo>
                    <a:pt x="35" y="4"/>
                    <a:pt x="37" y="4"/>
                    <a:pt x="38" y="5"/>
                  </a:cubicBezTo>
                  <a:cubicBezTo>
                    <a:pt x="38" y="5"/>
                    <a:pt x="38" y="5"/>
                    <a:pt x="38" y="5"/>
                  </a:cubicBezTo>
                  <a:cubicBezTo>
                    <a:pt x="37" y="5"/>
                    <a:pt x="37" y="5"/>
                    <a:pt x="36" y="5"/>
                  </a:cubicBezTo>
                  <a:moveTo>
                    <a:pt x="37" y="0"/>
                  </a:moveTo>
                  <a:cubicBezTo>
                    <a:pt x="37" y="0"/>
                    <a:pt x="37" y="0"/>
                    <a:pt x="37" y="0"/>
                  </a:cubicBezTo>
                  <a:cubicBezTo>
                    <a:pt x="36" y="0"/>
                    <a:pt x="36" y="0"/>
                    <a:pt x="36" y="0"/>
                  </a:cubicBezTo>
                  <a:cubicBezTo>
                    <a:pt x="36" y="0"/>
                    <a:pt x="36" y="0"/>
                    <a:pt x="36" y="0"/>
                  </a:cubicBezTo>
                  <a:cubicBezTo>
                    <a:pt x="35" y="0"/>
                    <a:pt x="35" y="0"/>
                    <a:pt x="35" y="0"/>
                  </a:cubicBezTo>
                  <a:cubicBezTo>
                    <a:pt x="22" y="2"/>
                    <a:pt x="10" y="12"/>
                    <a:pt x="4" y="25"/>
                  </a:cubicBezTo>
                  <a:cubicBezTo>
                    <a:pt x="2" y="30"/>
                    <a:pt x="0" y="36"/>
                    <a:pt x="0" y="42"/>
                  </a:cubicBezTo>
                  <a:cubicBezTo>
                    <a:pt x="0" y="49"/>
                    <a:pt x="3" y="57"/>
                    <a:pt x="8" y="64"/>
                  </a:cubicBezTo>
                  <a:cubicBezTo>
                    <a:pt x="8" y="64"/>
                    <a:pt x="8" y="64"/>
                    <a:pt x="8" y="64"/>
                  </a:cubicBezTo>
                  <a:cubicBezTo>
                    <a:pt x="8" y="65"/>
                    <a:pt x="8" y="65"/>
                    <a:pt x="8" y="65"/>
                  </a:cubicBezTo>
                  <a:cubicBezTo>
                    <a:pt x="10" y="67"/>
                    <a:pt x="13" y="70"/>
                    <a:pt x="15" y="72"/>
                  </a:cubicBezTo>
                  <a:cubicBezTo>
                    <a:pt x="16" y="73"/>
                    <a:pt x="16" y="73"/>
                    <a:pt x="16" y="73"/>
                  </a:cubicBezTo>
                  <a:cubicBezTo>
                    <a:pt x="16" y="73"/>
                    <a:pt x="16" y="73"/>
                    <a:pt x="16" y="73"/>
                  </a:cubicBezTo>
                  <a:cubicBezTo>
                    <a:pt x="16" y="73"/>
                    <a:pt x="16" y="73"/>
                    <a:pt x="16" y="73"/>
                  </a:cubicBezTo>
                  <a:cubicBezTo>
                    <a:pt x="17" y="74"/>
                    <a:pt x="17" y="74"/>
                    <a:pt x="17" y="74"/>
                  </a:cubicBezTo>
                  <a:cubicBezTo>
                    <a:pt x="22" y="76"/>
                    <a:pt x="27" y="78"/>
                    <a:pt x="32" y="80"/>
                  </a:cubicBezTo>
                  <a:cubicBezTo>
                    <a:pt x="32" y="80"/>
                    <a:pt x="33" y="80"/>
                    <a:pt x="33" y="80"/>
                  </a:cubicBezTo>
                  <a:cubicBezTo>
                    <a:pt x="33" y="80"/>
                    <a:pt x="33" y="80"/>
                    <a:pt x="33" y="80"/>
                  </a:cubicBezTo>
                  <a:cubicBezTo>
                    <a:pt x="36" y="80"/>
                    <a:pt x="39" y="81"/>
                    <a:pt x="42" y="81"/>
                  </a:cubicBezTo>
                  <a:cubicBezTo>
                    <a:pt x="55" y="81"/>
                    <a:pt x="69" y="73"/>
                    <a:pt x="74" y="60"/>
                  </a:cubicBezTo>
                  <a:cubicBezTo>
                    <a:pt x="78" y="54"/>
                    <a:pt x="79" y="47"/>
                    <a:pt x="79" y="39"/>
                  </a:cubicBezTo>
                  <a:cubicBezTo>
                    <a:pt x="79" y="27"/>
                    <a:pt x="74" y="15"/>
                    <a:pt x="62" y="8"/>
                  </a:cubicBezTo>
                  <a:cubicBezTo>
                    <a:pt x="59" y="5"/>
                    <a:pt x="56" y="4"/>
                    <a:pt x="52" y="4"/>
                  </a:cubicBezTo>
                  <a:cubicBezTo>
                    <a:pt x="52" y="3"/>
                    <a:pt x="52" y="3"/>
                    <a:pt x="52" y="3"/>
                  </a:cubicBezTo>
                  <a:cubicBezTo>
                    <a:pt x="48" y="2"/>
                    <a:pt x="43" y="1"/>
                    <a:pt x="38" y="0"/>
                  </a:cubicBezTo>
                  <a:cubicBezTo>
                    <a:pt x="38" y="0"/>
                    <a:pt x="37" y="0"/>
                    <a:pt x="3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6" name="Freeform 777"/>
            <p:cNvSpPr>
              <a:spLocks noEditPoints="1"/>
            </p:cNvSpPr>
            <p:nvPr/>
          </p:nvSpPr>
          <p:spPr bwMode="auto">
            <a:xfrm>
              <a:off x="2962" y="3199"/>
              <a:ext cx="137" cy="152"/>
            </a:xfrm>
            <a:custGeom>
              <a:avLst/>
              <a:gdLst>
                <a:gd name="T0" fmla="*/ 43 w 58"/>
                <a:gd name="T1" fmla="*/ 55 h 64"/>
                <a:gd name="T2" fmla="*/ 43 w 58"/>
                <a:gd name="T3" fmla="*/ 56 h 64"/>
                <a:gd name="T4" fmla="*/ 45 w 58"/>
                <a:gd name="T5" fmla="*/ 53 h 64"/>
                <a:gd name="T6" fmla="*/ 48 w 58"/>
                <a:gd name="T7" fmla="*/ 51 h 64"/>
                <a:gd name="T8" fmla="*/ 48 w 58"/>
                <a:gd name="T9" fmla="*/ 49 h 64"/>
                <a:gd name="T10" fmla="*/ 51 w 58"/>
                <a:gd name="T11" fmla="*/ 47 h 64"/>
                <a:gd name="T12" fmla="*/ 48 w 58"/>
                <a:gd name="T13" fmla="*/ 49 h 64"/>
                <a:gd name="T14" fmla="*/ 51 w 58"/>
                <a:gd name="T15" fmla="*/ 45 h 64"/>
                <a:gd name="T16" fmla="*/ 52 w 58"/>
                <a:gd name="T17" fmla="*/ 41 h 64"/>
                <a:gd name="T18" fmla="*/ 51 w 58"/>
                <a:gd name="T19" fmla="*/ 45 h 64"/>
                <a:gd name="T20" fmla="*/ 52 w 58"/>
                <a:gd name="T21" fmla="*/ 40 h 64"/>
                <a:gd name="T22" fmla="*/ 54 w 58"/>
                <a:gd name="T23" fmla="*/ 36 h 64"/>
                <a:gd name="T24" fmla="*/ 54 w 58"/>
                <a:gd name="T25" fmla="*/ 35 h 64"/>
                <a:gd name="T26" fmla="*/ 54 w 58"/>
                <a:gd name="T27" fmla="*/ 30 h 64"/>
                <a:gd name="T28" fmla="*/ 55 w 58"/>
                <a:gd name="T29" fmla="*/ 30 h 64"/>
                <a:gd name="T30" fmla="*/ 55 w 58"/>
                <a:gd name="T31" fmla="*/ 28 h 64"/>
                <a:gd name="T32" fmla="*/ 53 w 58"/>
                <a:gd name="T33" fmla="*/ 25 h 64"/>
                <a:gd name="T34" fmla="*/ 55 w 58"/>
                <a:gd name="T35" fmla="*/ 28 h 64"/>
                <a:gd name="T36" fmla="*/ 53 w 58"/>
                <a:gd name="T37" fmla="*/ 23 h 64"/>
                <a:gd name="T38" fmla="*/ 53 w 58"/>
                <a:gd name="T39" fmla="*/ 20 h 64"/>
                <a:gd name="T40" fmla="*/ 52 w 58"/>
                <a:gd name="T41" fmla="*/ 18 h 64"/>
                <a:gd name="T42" fmla="*/ 51 w 58"/>
                <a:gd name="T43" fmla="*/ 16 h 64"/>
                <a:gd name="T44" fmla="*/ 52 w 58"/>
                <a:gd name="T45" fmla="*/ 18 h 64"/>
                <a:gd name="T46" fmla="*/ 50 w 58"/>
                <a:gd name="T47" fmla="*/ 14 h 64"/>
                <a:gd name="T48" fmla="*/ 50 w 58"/>
                <a:gd name="T49" fmla="*/ 14 h 64"/>
                <a:gd name="T50" fmla="*/ 22 w 58"/>
                <a:gd name="T51" fmla="*/ 60 h 64"/>
                <a:gd name="T52" fmla="*/ 4 w 58"/>
                <a:gd name="T53" fmla="*/ 34 h 64"/>
                <a:gd name="T54" fmla="*/ 17 w 58"/>
                <a:gd name="T55" fmla="*/ 9 h 64"/>
                <a:gd name="T56" fmla="*/ 32 w 58"/>
                <a:gd name="T57" fmla="*/ 3 h 64"/>
                <a:gd name="T58" fmla="*/ 34 w 58"/>
                <a:gd name="T59" fmla="*/ 4 h 64"/>
                <a:gd name="T60" fmla="*/ 50 w 58"/>
                <a:gd name="T61" fmla="*/ 28 h 64"/>
                <a:gd name="T62" fmla="*/ 50 w 58"/>
                <a:gd name="T63" fmla="*/ 29 h 64"/>
                <a:gd name="T64" fmla="*/ 23 w 58"/>
                <a:gd name="T65" fmla="*/ 60 h 64"/>
                <a:gd name="T66" fmla="*/ 22 w 58"/>
                <a:gd name="T67" fmla="*/ 60 h 64"/>
                <a:gd name="T68" fmla="*/ 32 w 58"/>
                <a:gd name="T69" fmla="*/ 0 h 64"/>
                <a:gd name="T70" fmla="*/ 15 w 58"/>
                <a:gd name="T71" fmla="*/ 6 h 64"/>
                <a:gd name="T72" fmla="*/ 0 w 58"/>
                <a:gd name="T73" fmla="*/ 34 h 64"/>
                <a:gd name="T74" fmla="*/ 28 w 58"/>
                <a:gd name="T75" fmla="*/ 64 h 64"/>
                <a:gd name="T76" fmla="*/ 58 w 58"/>
                <a:gd name="T77" fmla="*/ 30 h 64"/>
                <a:gd name="T78" fmla="*/ 32 w 58"/>
                <a:gd name="T7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 h="64">
                  <a:moveTo>
                    <a:pt x="43" y="56"/>
                  </a:moveTo>
                  <a:cubicBezTo>
                    <a:pt x="43" y="55"/>
                    <a:pt x="43" y="55"/>
                    <a:pt x="43" y="55"/>
                  </a:cubicBezTo>
                  <a:cubicBezTo>
                    <a:pt x="43" y="55"/>
                    <a:pt x="43" y="55"/>
                    <a:pt x="43" y="55"/>
                  </a:cubicBezTo>
                  <a:cubicBezTo>
                    <a:pt x="43" y="56"/>
                    <a:pt x="43" y="56"/>
                    <a:pt x="43" y="56"/>
                  </a:cubicBezTo>
                  <a:moveTo>
                    <a:pt x="45" y="53"/>
                  </a:moveTo>
                  <a:cubicBezTo>
                    <a:pt x="45" y="53"/>
                    <a:pt x="45" y="53"/>
                    <a:pt x="45" y="53"/>
                  </a:cubicBezTo>
                  <a:cubicBezTo>
                    <a:pt x="46" y="53"/>
                    <a:pt x="46" y="52"/>
                    <a:pt x="47" y="51"/>
                  </a:cubicBezTo>
                  <a:cubicBezTo>
                    <a:pt x="48" y="51"/>
                    <a:pt x="48" y="51"/>
                    <a:pt x="48" y="51"/>
                  </a:cubicBezTo>
                  <a:cubicBezTo>
                    <a:pt x="47" y="52"/>
                    <a:pt x="46" y="53"/>
                    <a:pt x="45" y="53"/>
                  </a:cubicBezTo>
                  <a:moveTo>
                    <a:pt x="48" y="49"/>
                  </a:moveTo>
                  <a:cubicBezTo>
                    <a:pt x="49" y="48"/>
                    <a:pt x="49" y="48"/>
                    <a:pt x="50" y="47"/>
                  </a:cubicBezTo>
                  <a:cubicBezTo>
                    <a:pt x="51" y="47"/>
                    <a:pt x="51" y="47"/>
                    <a:pt x="51" y="47"/>
                  </a:cubicBezTo>
                  <a:cubicBezTo>
                    <a:pt x="50" y="48"/>
                    <a:pt x="50" y="49"/>
                    <a:pt x="49" y="50"/>
                  </a:cubicBezTo>
                  <a:cubicBezTo>
                    <a:pt x="48" y="49"/>
                    <a:pt x="48" y="49"/>
                    <a:pt x="48" y="49"/>
                  </a:cubicBezTo>
                  <a:cubicBezTo>
                    <a:pt x="48" y="49"/>
                    <a:pt x="48" y="49"/>
                    <a:pt x="48" y="49"/>
                  </a:cubicBezTo>
                  <a:moveTo>
                    <a:pt x="51" y="45"/>
                  </a:moveTo>
                  <a:cubicBezTo>
                    <a:pt x="51" y="45"/>
                    <a:pt x="51" y="45"/>
                    <a:pt x="50" y="45"/>
                  </a:cubicBezTo>
                  <a:cubicBezTo>
                    <a:pt x="51" y="44"/>
                    <a:pt x="51" y="43"/>
                    <a:pt x="52" y="41"/>
                  </a:cubicBezTo>
                  <a:cubicBezTo>
                    <a:pt x="52" y="42"/>
                    <a:pt x="52" y="42"/>
                    <a:pt x="53" y="42"/>
                  </a:cubicBezTo>
                  <a:cubicBezTo>
                    <a:pt x="52" y="43"/>
                    <a:pt x="52" y="44"/>
                    <a:pt x="51" y="45"/>
                  </a:cubicBezTo>
                  <a:moveTo>
                    <a:pt x="53" y="40"/>
                  </a:moveTo>
                  <a:cubicBezTo>
                    <a:pt x="53" y="40"/>
                    <a:pt x="52" y="40"/>
                    <a:pt x="52" y="40"/>
                  </a:cubicBezTo>
                  <a:cubicBezTo>
                    <a:pt x="52" y="39"/>
                    <a:pt x="53" y="37"/>
                    <a:pt x="53" y="36"/>
                  </a:cubicBezTo>
                  <a:cubicBezTo>
                    <a:pt x="53" y="36"/>
                    <a:pt x="54" y="36"/>
                    <a:pt x="54" y="36"/>
                  </a:cubicBezTo>
                  <a:cubicBezTo>
                    <a:pt x="54" y="38"/>
                    <a:pt x="54" y="39"/>
                    <a:pt x="53" y="40"/>
                  </a:cubicBezTo>
                  <a:moveTo>
                    <a:pt x="54" y="35"/>
                  </a:moveTo>
                  <a:cubicBezTo>
                    <a:pt x="54" y="34"/>
                    <a:pt x="54" y="34"/>
                    <a:pt x="53" y="34"/>
                  </a:cubicBezTo>
                  <a:cubicBezTo>
                    <a:pt x="53" y="33"/>
                    <a:pt x="54" y="31"/>
                    <a:pt x="54" y="30"/>
                  </a:cubicBezTo>
                  <a:cubicBezTo>
                    <a:pt x="54" y="30"/>
                    <a:pt x="54" y="30"/>
                    <a:pt x="55" y="30"/>
                  </a:cubicBezTo>
                  <a:cubicBezTo>
                    <a:pt x="55" y="30"/>
                    <a:pt x="55" y="30"/>
                    <a:pt x="55" y="30"/>
                  </a:cubicBezTo>
                  <a:cubicBezTo>
                    <a:pt x="55" y="32"/>
                    <a:pt x="55" y="33"/>
                    <a:pt x="54" y="35"/>
                  </a:cubicBezTo>
                  <a:moveTo>
                    <a:pt x="55" y="28"/>
                  </a:moveTo>
                  <a:cubicBezTo>
                    <a:pt x="54" y="28"/>
                    <a:pt x="54" y="28"/>
                    <a:pt x="54" y="28"/>
                  </a:cubicBezTo>
                  <a:cubicBezTo>
                    <a:pt x="54" y="27"/>
                    <a:pt x="53" y="26"/>
                    <a:pt x="53" y="25"/>
                  </a:cubicBezTo>
                  <a:cubicBezTo>
                    <a:pt x="54" y="25"/>
                    <a:pt x="54" y="25"/>
                    <a:pt x="54" y="25"/>
                  </a:cubicBezTo>
                  <a:cubicBezTo>
                    <a:pt x="54" y="26"/>
                    <a:pt x="55" y="27"/>
                    <a:pt x="55" y="28"/>
                  </a:cubicBezTo>
                  <a:moveTo>
                    <a:pt x="54" y="23"/>
                  </a:moveTo>
                  <a:cubicBezTo>
                    <a:pt x="53" y="23"/>
                    <a:pt x="53" y="23"/>
                    <a:pt x="53" y="23"/>
                  </a:cubicBezTo>
                  <a:cubicBezTo>
                    <a:pt x="53" y="22"/>
                    <a:pt x="53" y="21"/>
                    <a:pt x="52" y="20"/>
                  </a:cubicBezTo>
                  <a:cubicBezTo>
                    <a:pt x="53" y="20"/>
                    <a:pt x="53" y="20"/>
                    <a:pt x="53" y="20"/>
                  </a:cubicBezTo>
                  <a:cubicBezTo>
                    <a:pt x="53" y="21"/>
                    <a:pt x="54" y="22"/>
                    <a:pt x="54" y="23"/>
                  </a:cubicBezTo>
                  <a:moveTo>
                    <a:pt x="52" y="18"/>
                  </a:moveTo>
                  <a:cubicBezTo>
                    <a:pt x="52" y="18"/>
                    <a:pt x="52" y="18"/>
                    <a:pt x="52" y="18"/>
                  </a:cubicBezTo>
                  <a:cubicBezTo>
                    <a:pt x="51" y="17"/>
                    <a:pt x="51" y="17"/>
                    <a:pt x="51" y="16"/>
                  </a:cubicBezTo>
                  <a:cubicBezTo>
                    <a:pt x="51" y="16"/>
                    <a:pt x="51" y="16"/>
                    <a:pt x="51" y="16"/>
                  </a:cubicBezTo>
                  <a:cubicBezTo>
                    <a:pt x="52" y="17"/>
                    <a:pt x="52" y="17"/>
                    <a:pt x="52" y="18"/>
                  </a:cubicBezTo>
                  <a:moveTo>
                    <a:pt x="50" y="14"/>
                  </a:moveTo>
                  <a:cubicBezTo>
                    <a:pt x="50" y="14"/>
                    <a:pt x="50" y="14"/>
                    <a:pt x="50" y="14"/>
                  </a:cubicBezTo>
                  <a:cubicBezTo>
                    <a:pt x="50" y="14"/>
                    <a:pt x="50" y="14"/>
                    <a:pt x="50" y="14"/>
                  </a:cubicBezTo>
                  <a:cubicBezTo>
                    <a:pt x="50" y="14"/>
                    <a:pt x="50" y="14"/>
                    <a:pt x="50" y="14"/>
                  </a:cubicBezTo>
                  <a:cubicBezTo>
                    <a:pt x="50" y="14"/>
                    <a:pt x="50" y="14"/>
                    <a:pt x="50" y="14"/>
                  </a:cubicBezTo>
                  <a:moveTo>
                    <a:pt x="22" y="60"/>
                  </a:moveTo>
                  <a:cubicBezTo>
                    <a:pt x="20" y="59"/>
                    <a:pt x="18" y="59"/>
                    <a:pt x="16" y="57"/>
                  </a:cubicBezTo>
                  <a:cubicBezTo>
                    <a:pt x="8" y="53"/>
                    <a:pt x="4" y="43"/>
                    <a:pt x="4" y="34"/>
                  </a:cubicBezTo>
                  <a:cubicBezTo>
                    <a:pt x="4" y="30"/>
                    <a:pt x="4" y="26"/>
                    <a:pt x="6" y="22"/>
                  </a:cubicBezTo>
                  <a:cubicBezTo>
                    <a:pt x="8" y="17"/>
                    <a:pt x="12" y="12"/>
                    <a:pt x="17" y="9"/>
                  </a:cubicBezTo>
                  <a:cubicBezTo>
                    <a:pt x="21" y="6"/>
                    <a:pt x="27" y="3"/>
                    <a:pt x="32" y="3"/>
                  </a:cubicBezTo>
                  <a:cubicBezTo>
                    <a:pt x="32" y="3"/>
                    <a:pt x="32" y="3"/>
                    <a:pt x="32" y="3"/>
                  </a:cubicBezTo>
                  <a:cubicBezTo>
                    <a:pt x="32" y="3"/>
                    <a:pt x="33" y="3"/>
                    <a:pt x="34" y="3"/>
                  </a:cubicBezTo>
                  <a:cubicBezTo>
                    <a:pt x="34" y="4"/>
                    <a:pt x="34" y="4"/>
                    <a:pt x="34" y="4"/>
                  </a:cubicBezTo>
                  <a:cubicBezTo>
                    <a:pt x="36" y="4"/>
                    <a:pt x="37" y="5"/>
                    <a:pt x="38" y="6"/>
                  </a:cubicBezTo>
                  <a:cubicBezTo>
                    <a:pt x="46" y="11"/>
                    <a:pt x="50" y="19"/>
                    <a:pt x="50" y="28"/>
                  </a:cubicBezTo>
                  <a:cubicBezTo>
                    <a:pt x="50" y="29"/>
                    <a:pt x="50" y="29"/>
                    <a:pt x="50" y="29"/>
                  </a:cubicBezTo>
                  <a:cubicBezTo>
                    <a:pt x="50" y="29"/>
                    <a:pt x="50" y="29"/>
                    <a:pt x="50" y="29"/>
                  </a:cubicBezTo>
                  <a:cubicBezTo>
                    <a:pt x="50" y="35"/>
                    <a:pt x="49" y="40"/>
                    <a:pt x="47" y="45"/>
                  </a:cubicBezTo>
                  <a:cubicBezTo>
                    <a:pt x="43" y="54"/>
                    <a:pt x="33" y="60"/>
                    <a:pt x="23" y="60"/>
                  </a:cubicBezTo>
                  <a:cubicBezTo>
                    <a:pt x="23" y="60"/>
                    <a:pt x="23" y="60"/>
                    <a:pt x="23" y="60"/>
                  </a:cubicBezTo>
                  <a:cubicBezTo>
                    <a:pt x="23" y="60"/>
                    <a:pt x="22" y="60"/>
                    <a:pt x="22" y="60"/>
                  </a:cubicBezTo>
                  <a:cubicBezTo>
                    <a:pt x="22" y="60"/>
                    <a:pt x="22" y="60"/>
                    <a:pt x="22" y="60"/>
                  </a:cubicBezTo>
                  <a:moveTo>
                    <a:pt x="32" y="0"/>
                  </a:moveTo>
                  <a:cubicBezTo>
                    <a:pt x="32" y="0"/>
                    <a:pt x="32" y="0"/>
                    <a:pt x="32" y="0"/>
                  </a:cubicBezTo>
                  <a:cubicBezTo>
                    <a:pt x="26" y="0"/>
                    <a:pt x="20" y="3"/>
                    <a:pt x="15" y="6"/>
                  </a:cubicBezTo>
                  <a:cubicBezTo>
                    <a:pt x="10" y="10"/>
                    <a:pt x="6" y="15"/>
                    <a:pt x="3" y="21"/>
                  </a:cubicBezTo>
                  <a:cubicBezTo>
                    <a:pt x="1" y="25"/>
                    <a:pt x="0" y="29"/>
                    <a:pt x="0" y="34"/>
                  </a:cubicBezTo>
                  <a:cubicBezTo>
                    <a:pt x="0" y="44"/>
                    <a:pt x="5" y="55"/>
                    <a:pt x="14" y="60"/>
                  </a:cubicBezTo>
                  <a:cubicBezTo>
                    <a:pt x="19" y="63"/>
                    <a:pt x="23" y="64"/>
                    <a:pt x="28" y="64"/>
                  </a:cubicBezTo>
                  <a:cubicBezTo>
                    <a:pt x="39" y="64"/>
                    <a:pt x="49" y="57"/>
                    <a:pt x="54" y="47"/>
                  </a:cubicBezTo>
                  <a:cubicBezTo>
                    <a:pt x="57" y="42"/>
                    <a:pt x="58" y="36"/>
                    <a:pt x="58" y="30"/>
                  </a:cubicBezTo>
                  <a:cubicBezTo>
                    <a:pt x="58" y="20"/>
                    <a:pt x="54" y="10"/>
                    <a:pt x="44" y="4"/>
                  </a:cubicBezTo>
                  <a:cubicBezTo>
                    <a:pt x="40" y="1"/>
                    <a:pt x="36" y="0"/>
                    <a:pt x="3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7" name="Freeform 778"/>
            <p:cNvSpPr>
              <a:spLocks noEditPoints="1"/>
            </p:cNvSpPr>
            <p:nvPr/>
          </p:nvSpPr>
          <p:spPr bwMode="auto">
            <a:xfrm>
              <a:off x="2995" y="3220"/>
              <a:ext cx="69" cy="114"/>
            </a:xfrm>
            <a:custGeom>
              <a:avLst/>
              <a:gdLst>
                <a:gd name="T0" fmla="*/ 17 w 29"/>
                <a:gd name="T1" fmla="*/ 7 h 48"/>
                <a:gd name="T2" fmla="*/ 19 w 29"/>
                <a:gd name="T3" fmla="*/ 4 h 48"/>
                <a:gd name="T4" fmla="*/ 20 w 29"/>
                <a:gd name="T5" fmla="*/ 6 h 48"/>
                <a:gd name="T6" fmla="*/ 20 w 29"/>
                <a:gd name="T7" fmla="*/ 10 h 48"/>
                <a:gd name="T8" fmla="*/ 23 w 29"/>
                <a:gd name="T9" fmla="*/ 16 h 48"/>
                <a:gd name="T10" fmla="*/ 20 w 29"/>
                <a:gd name="T11" fmla="*/ 13 h 48"/>
                <a:gd name="T12" fmla="*/ 12 w 29"/>
                <a:gd name="T13" fmla="*/ 11 h 48"/>
                <a:gd name="T14" fmla="*/ 12 w 29"/>
                <a:gd name="T15" fmla="*/ 19 h 48"/>
                <a:gd name="T16" fmla="*/ 21 w 29"/>
                <a:gd name="T17" fmla="*/ 32 h 48"/>
                <a:gd name="T18" fmla="*/ 13 w 29"/>
                <a:gd name="T19" fmla="*/ 38 h 48"/>
                <a:gd name="T20" fmla="*/ 11 w 29"/>
                <a:gd name="T21" fmla="*/ 40 h 48"/>
                <a:gd name="T22" fmla="*/ 10 w 29"/>
                <a:gd name="T23" fmla="*/ 44 h 48"/>
                <a:gd name="T24" fmla="*/ 9 w 29"/>
                <a:gd name="T25" fmla="*/ 40 h 48"/>
                <a:gd name="T26" fmla="*/ 3 w 29"/>
                <a:gd name="T27" fmla="*/ 30 h 48"/>
                <a:gd name="T28" fmla="*/ 11 w 29"/>
                <a:gd name="T29" fmla="*/ 36 h 48"/>
                <a:gd name="T30" fmla="*/ 19 w 29"/>
                <a:gd name="T31" fmla="*/ 31 h 48"/>
                <a:gd name="T32" fmla="*/ 15 w 29"/>
                <a:gd name="T33" fmla="*/ 25 h 48"/>
                <a:gd name="T34" fmla="*/ 7 w 29"/>
                <a:gd name="T35" fmla="*/ 14 h 48"/>
                <a:gd name="T36" fmla="*/ 13 w 29"/>
                <a:gd name="T37" fmla="*/ 7 h 48"/>
                <a:gd name="T38" fmla="*/ 17 w 29"/>
                <a:gd name="T39" fmla="*/ 0 h 48"/>
                <a:gd name="T40" fmla="*/ 15 w 29"/>
                <a:gd name="T41" fmla="*/ 3 h 48"/>
                <a:gd name="T42" fmla="*/ 8 w 29"/>
                <a:gd name="T43" fmla="*/ 6 h 48"/>
                <a:gd name="T44" fmla="*/ 8 w 29"/>
                <a:gd name="T45" fmla="*/ 23 h 48"/>
                <a:gd name="T46" fmla="*/ 15 w 29"/>
                <a:gd name="T47" fmla="*/ 31 h 48"/>
                <a:gd name="T48" fmla="*/ 13 w 29"/>
                <a:gd name="T49" fmla="*/ 33 h 48"/>
                <a:gd name="T50" fmla="*/ 8 w 29"/>
                <a:gd name="T51" fmla="*/ 29 h 48"/>
                <a:gd name="T52" fmla="*/ 2 w 29"/>
                <a:gd name="T53" fmla="*/ 26 h 48"/>
                <a:gd name="T54" fmla="*/ 6 w 29"/>
                <a:gd name="T55" fmla="*/ 40 h 48"/>
                <a:gd name="T56" fmla="*/ 5 w 29"/>
                <a:gd name="T57" fmla="*/ 44 h 48"/>
                <a:gd name="T58" fmla="*/ 6 w 29"/>
                <a:gd name="T59" fmla="*/ 46 h 48"/>
                <a:gd name="T60" fmla="*/ 10 w 29"/>
                <a:gd name="T61" fmla="*/ 48 h 48"/>
                <a:gd name="T62" fmla="*/ 13 w 29"/>
                <a:gd name="T63" fmla="*/ 47 h 48"/>
                <a:gd name="T64" fmla="*/ 16 w 29"/>
                <a:gd name="T65" fmla="*/ 41 h 48"/>
                <a:gd name="T66" fmla="*/ 24 w 29"/>
                <a:gd name="T67" fmla="*/ 29 h 48"/>
                <a:gd name="T68" fmla="*/ 13 w 29"/>
                <a:gd name="T69" fmla="*/ 15 h 48"/>
                <a:gd name="T70" fmla="*/ 14 w 29"/>
                <a:gd name="T71" fmla="*/ 14 h 48"/>
                <a:gd name="T72" fmla="*/ 20 w 29"/>
                <a:gd name="T73" fmla="*/ 17 h 48"/>
                <a:gd name="T74" fmla="*/ 21 w 29"/>
                <a:gd name="T75" fmla="*/ 19 h 48"/>
                <a:gd name="T76" fmla="*/ 26 w 29"/>
                <a:gd name="T77" fmla="*/ 20 h 48"/>
                <a:gd name="T78" fmla="*/ 29 w 29"/>
                <a:gd name="T79" fmla="*/ 17 h 48"/>
                <a:gd name="T80" fmla="*/ 24 w 29"/>
                <a:gd name="T81" fmla="*/ 4 h 48"/>
                <a:gd name="T82" fmla="*/ 20 w 29"/>
                <a:gd name="T83" fmla="*/ 0 h 48"/>
                <a:gd name="T84" fmla="*/ 18 w 29"/>
                <a:gd name="T8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 h="48">
                  <a:moveTo>
                    <a:pt x="15" y="8"/>
                  </a:moveTo>
                  <a:cubicBezTo>
                    <a:pt x="15" y="8"/>
                    <a:pt x="16" y="8"/>
                    <a:pt x="16" y="8"/>
                  </a:cubicBezTo>
                  <a:cubicBezTo>
                    <a:pt x="16" y="8"/>
                    <a:pt x="17" y="7"/>
                    <a:pt x="17" y="7"/>
                  </a:cubicBezTo>
                  <a:cubicBezTo>
                    <a:pt x="17" y="6"/>
                    <a:pt x="18" y="5"/>
                    <a:pt x="18" y="4"/>
                  </a:cubicBezTo>
                  <a:cubicBezTo>
                    <a:pt x="18" y="3"/>
                    <a:pt x="18" y="3"/>
                    <a:pt x="18" y="3"/>
                  </a:cubicBezTo>
                  <a:cubicBezTo>
                    <a:pt x="19" y="4"/>
                    <a:pt x="19" y="4"/>
                    <a:pt x="19" y="4"/>
                  </a:cubicBezTo>
                  <a:cubicBezTo>
                    <a:pt x="20" y="4"/>
                    <a:pt x="20" y="4"/>
                    <a:pt x="20" y="4"/>
                  </a:cubicBezTo>
                  <a:cubicBezTo>
                    <a:pt x="20" y="4"/>
                    <a:pt x="20" y="4"/>
                    <a:pt x="20" y="5"/>
                  </a:cubicBezTo>
                  <a:cubicBezTo>
                    <a:pt x="20" y="5"/>
                    <a:pt x="20" y="6"/>
                    <a:pt x="20" y="6"/>
                  </a:cubicBezTo>
                  <a:cubicBezTo>
                    <a:pt x="19" y="6"/>
                    <a:pt x="19" y="7"/>
                    <a:pt x="19" y="8"/>
                  </a:cubicBezTo>
                  <a:cubicBezTo>
                    <a:pt x="19" y="8"/>
                    <a:pt x="19" y="8"/>
                    <a:pt x="19" y="8"/>
                  </a:cubicBezTo>
                  <a:cubicBezTo>
                    <a:pt x="19" y="9"/>
                    <a:pt x="20" y="9"/>
                    <a:pt x="20" y="10"/>
                  </a:cubicBezTo>
                  <a:cubicBezTo>
                    <a:pt x="23" y="11"/>
                    <a:pt x="25" y="14"/>
                    <a:pt x="25" y="17"/>
                  </a:cubicBezTo>
                  <a:cubicBezTo>
                    <a:pt x="25" y="17"/>
                    <a:pt x="24" y="17"/>
                    <a:pt x="23" y="16"/>
                  </a:cubicBezTo>
                  <a:cubicBezTo>
                    <a:pt x="23" y="16"/>
                    <a:pt x="23" y="16"/>
                    <a:pt x="23" y="16"/>
                  </a:cubicBezTo>
                  <a:cubicBezTo>
                    <a:pt x="23" y="16"/>
                    <a:pt x="23" y="16"/>
                    <a:pt x="23" y="16"/>
                  </a:cubicBezTo>
                  <a:cubicBezTo>
                    <a:pt x="23" y="16"/>
                    <a:pt x="23" y="16"/>
                    <a:pt x="23" y="16"/>
                  </a:cubicBezTo>
                  <a:cubicBezTo>
                    <a:pt x="23" y="15"/>
                    <a:pt x="21" y="13"/>
                    <a:pt x="20" y="13"/>
                  </a:cubicBezTo>
                  <a:cubicBezTo>
                    <a:pt x="19" y="12"/>
                    <a:pt x="18" y="11"/>
                    <a:pt x="17" y="11"/>
                  </a:cubicBezTo>
                  <a:cubicBezTo>
                    <a:pt x="16" y="11"/>
                    <a:pt x="15" y="11"/>
                    <a:pt x="14" y="11"/>
                  </a:cubicBezTo>
                  <a:cubicBezTo>
                    <a:pt x="13" y="11"/>
                    <a:pt x="13" y="11"/>
                    <a:pt x="12" y="11"/>
                  </a:cubicBezTo>
                  <a:cubicBezTo>
                    <a:pt x="11" y="12"/>
                    <a:pt x="10" y="12"/>
                    <a:pt x="10" y="13"/>
                  </a:cubicBezTo>
                  <a:cubicBezTo>
                    <a:pt x="9" y="14"/>
                    <a:pt x="9" y="14"/>
                    <a:pt x="9" y="15"/>
                  </a:cubicBezTo>
                  <a:cubicBezTo>
                    <a:pt x="9" y="17"/>
                    <a:pt x="11" y="18"/>
                    <a:pt x="12" y="19"/>
                  </a:cubicBezTo>
                  <a:cubicBezTo>
                    <a:pt x="14" y="21"/>
                    <a:pt x="16" y="23"/>
                    <a:pt x="17" y="25"/>
                  </a:cubicBezTo>
                  <a:cubicBezTo>
                    <a:pt x="19" y="26"/>
                    <a:pt x="20" y="28"/>
                    <a:pt x="21" y="30"/>
                  </a:cubicBezTo>
                  <a:cubicBezTo>
                    <a:pt x="21" y="31"/>
                    <a:pt x="21" y="31"/>
                    <a:pt x="21" y="32"/>
                  </a:cubicBezTo>
                  <a:cubicBezTo>
                    <a:pt x="21" y="34"/>
                    <a:pt x="20" y="35"/>
                    <a:pt x="19" y="37"/>
                  </a:cubicBezTo>
                  <a:cubicBezTo>
                    <a:pt x="19" y="37"/>
                    <a:pt x="17" y="38"/>
                    <a:pt x="15" y="38"/>
                  </a:cubicBezTo>
                  <a:cubicBezTo>
                    <a:pt x="14" y="38"/>
                    <a:pt x="14" y="38"/>
                    <a:pt x="13" y="38"/>
                  </a:cubicBezTo>
                  <a:cubicBezTo>
                    <a:pt x="12" y="38"/>
                    <a:pt x="12" y="38"/>
                    <a:pt x="12" y="38"/>
                  </a:cubicBezTo>
                  <a:cubicBezTo>
                    <a:pt x="12" y="38"/>
                    <a:pt x="12" y="38"/>
                    <a:pt x="12" y="38"/>
                  </a:cubicBezTo>
                  <a:cubicBezTo>
                    <a:pt x="11" y="38"/>
                    <a:pt x="11" y="39"/>
                    <a:pt x="11" y="40"/>
                  </a:cubicBezTo>
                  <a:cubicBezTo>
                    <a:pt x="11" y="40"/>
                    <a:pt x="11" y="40"/>
                    <a:pt x="11" y="41"/>
                  </a:cubicBezTo>
                  <a:cubicBezTo>
                    <a:pt x="10" y="42"/>
                    <a:pt x="10" y="43"/>
                    <a:pt x="10" y="44"/>
                  </a:cubicBezTo>
                  <a:cubicBezTo>
                    <a:pt x="10" y="44"/>
                    <a:pt x="10" y="44"/>
                    <a:pt x="10" y="44"/>
                  </a:cubicBezTo>
                  <a:cubicBezTo>
                    <a:pt x="10" y="44"/>
                    <a:pt x="9" y="44"/>
                    <a:pt x="9" y="44"/>
                  </a:cubicBezTo>
                  <a:cubicBezTo>
                    <a:pt x="9" y="43"/>
                    <a:pt x="9" y="42"/>
                    <a:pt x="9" y="41"/>
                  </a:cubicBezTo>
                  <a:cubicBezTo>
                    <a:pt x="9" y="40"/>
                    <a:pt x="9" y="40"/>
                    <a:pt x="9" y="40"/>
                  </a:cubicBezTo>
                  <a:cubicBezTo>
                    <a:pt x="9" y="39"/>
                    <a:pt x="9" y="39"/>
                    <a:pt x="9" y="38"/>
                  </a:cubicBezTo>
                  <a:cubicBezTo>
                    <a:pt x="8" y="37"/>
                    <a:pt x="8" y="37"/>
                    <a:pt x="7" y="37"/>
                  </a:cubicBezTo>
                  <a:cubicBezTo>
                    <a:pt x="5" y="36"/>
                    <a:pt x="3" y="33"/>
                    <a:pt x="3" y="30"/>
                  </a:cubicBezTo>
                  <a:cubicBezTo>
                    <a:pt x="3" y="30"/>
                    <a:pt x="3" y="30"/>
                    <a:pt x="3" y="30"/>
                  </a:cubicBezTo>
                  <a:cubicBezTo>
                    <a:pt x="4" y="30"/>
                    <a:pt x="5" y="30"/>
                    <a:pt x="5" y="30"/>
                  </a:cubicBezTo>
                  <a:cubicBezTo>
                    <a:pt x="6" y="33"/>
                    <a:pt x="9" y="35"/>
                    <a:pt x="11" y="36"/>
                  </a:cubicBezTo>
                  <a:cubicBezTo>
                    <a:pt x="12" y="36"/>
                    <a:pt x="12" y="36"/>
                    <a:pt x="13" y="36"/>
                  </a:cubicBezTo>
                  <a:cubicBezTo>
                    <a:pt x="14" y="36"/>
                    <a:pt x="15" y="36"/>
                    <a:pt x="17" y="35"/>
                  </a:cubicBezTo>
                  <a:cubicBezTo>
                    <a:pt x="18" y="34"/>
                    <a:pt x="19" y="33"/>
                    <a:pt x="19" y="31"/>
                  </a:cubicBezTo>
                  <a:cubicBezTo>
                    <a:pt x="19" y="31"/>
                    <a:pt x="19" y="31"/>
                    <a:pt x="19" y="31"/>
                  </a:cubicBezTo>
                  <a:cubicBezTo>
                    <a:pt x="19" y="29"/>
                    <a:pt x="18" y="28"/>
                    <a:pt x="17" y="27"/>
                  </a:cubicBezTo>
                  <a:cubicBezTo>
                    <a:pt x="17" y="27"/>
                    <a:pt x="16" y="26"/>
                    <a:pt x="15" y="25"/>
                  </a:cubicBezTo>
                  <a:cubicBezTo>
                    <a:pt x="13" y="24"/>
                    <a:pt x="12" y="22"/>
                    <a:pt x="10" y="21"/>
                  </a:cubicBezTo>
                  <a:cubicBezTo>
                    <a:pt x="10" y="21"/>
                    <a:pt x="9" y="20"/>
                    <a:pt x="8" y="18"/>
                  </a:cubicBezTo>
                  <a:cubicBezTo>
                    <a:pt x="7" y="17"/>
                    <a:pt x="7" y="16"/>
                    <a:pt x="7" y="14"/>
                  </a:cubicBezTo>
                  <a:cubicBezTo>
                    <a:pt x="7" y="12"/>
                    <a:pt x="7" y="11"/>
                    <a:pt x="10" y="9"/>
                  </a:cubicBezTo>
                  <a:cubicBezTo>
                    <a:pt x="11" y="8"/>
                    <a:pt x="12" y="7"/>
                    <a:pt x="13" y="7"/>
                  </a:cubicBezTo>
                  <a:cubicBezTo>
                    <a:pt x="13" y="7"/>
                    <a:pt x="13" y="7"/>
                    <a:pt x="13" y="7"/>
                  </a:cubicBezTo>
                  <a:cubicBezTo>
                    <a:pt x="14" y="7"/>
                    <a:pt x="14" y="7"/>
                    <a:pt x="14" y="8"/>
                  </a:cubicBezTo>
                  <a:cubicBezTo>
                    <a:pt x="15" y="8"/>
                    <a:pt x="15" y="8"/>
                    <a:pt x="15" y="8"/>
                  </a:cubicBezTo>
                  <a:moveTo>
                    <a:pt x="17" y="0"/>
                  </a:moveTo>
                  <a:cubicBezTo>
                    <a:pt x="17" y="0"/>
                    <a:pt x="17" y="0"/>
                    <a:pt x="17" y="0"/>
                  </a:cubicBezTo>
                  <a:cubicBezTo>
                    <a:pt x="16" y="0"/>
                    <a:pt x="16" y="1"/>
                    <a:pt x="16" y="1"/>
                  </a:cubicBezTo>
                  <a:cubicBezTo>
                    <a:pt x="16" y="1"/>
                    <a:pt x="15" y="2"/>
                    <a:pt x="15" y="3"/>
                  </a:cubicBezTo>
                  <a:cubicBezTo>
                    <a:pt x="15" y="3"/>
                    <a:pt x="14" y="4"/>
                    <a:pt x="14" y="4"/>
                  </a:cubicBezTo>
                  <a:cubicBezTo>
                    <a:pt x="14" y="4"/>
                    <a:pt x="13" y="4"/>
                    <a:pt x="13" y="4"/>
                  </a:cubicBezTo>
                  <a:cubicBezTo>
                    <a:pt x="11" y="4"/>
                    <a:pt x="9" y="5"/>
                    <a:pt x="8" y="6"/>
                  </a:cubicBezTo>
                  <a:cubicBezTo>
                    <a:pt x="5" y="8"/>
                    <a:pt x="3" y="11"/>
                    <a:pt x="3" y="14"/>
                  </a:cubicBezTo>
                  <a:cubicBezTo>
                    <a:pt x="3" y="16"/>
                    <a:pt x="4" y="18"/>
                    <a:pt x="5" y="20"/>
                  </a:cubicBezTo>
                  <a:cubicBezTo>
                    <a:pt x="6" y="22"/>
                    <a:pt x="7" y="23"/>
                    <a:pt x="8" y="23"/>
                  </a:cubicBezTo>
                  <a:cubicBezTo>
                    <a:pt x="10" y="25"/>
                    <a:pt x="11" y="26"/>
                    <a:pt x="13" y="28"/>
                  </a:cubicBezTo>
                  <a:cubicBezTo>
                    <a:pt x="14" y="28"/>
                    <a:pt x="14" y="29"/>
                    <a:pt x="15" y="29"/>
                  </a:cubicBezTo>
                  <a:cubicBezTo>
                    <a:pt x="15" y="30"/>
                    <a:pt x="15" y="30"/>
                    <a:pt x="15" y="31"/>
                  </a:cubicBezTo>
                  <a:cubicBezTo>
                    <a:pt x="15" y="31"/>
                    <a:pt x="15" y="31"/>
                    <a:pt x="15" y="31"/>
                  </a:cubicBezTo>
                  <a:cubicBezTo>
                    <a:pt x="15" y="31"/>
                    <a:pt x="15" y="32"/>
                    <a:pt x="15" y="32"/>
                  </a:cubicBezTo>
                  <a:cubicBezTo>
                    <a:pt x="14" y="32"/>
                    <a:pt x="13" y="33"/>
                    <a:pt x="13" y="33"/>
                  </a:cubicBezTo>
                  <a:cubicBezTo>
                    <a:pt x="13" y="33"/>
                    <a:pt x="13" y="33"/>
                    <a:pt x="13" y="33"/>
                  </a:cubicBezTo>
                  <a:cubicBezTo>
                    <a:pt x="12" y="33"/>
                    <a:pt x="12" y="33"/>
                    <a:pt x="12" y="33"/>
                  </a:cubicBezTo>
                  <a:cubicBezTo>
                    <a:pt x="10" y="32"/>
                    <a:pt x="9" y="31"/>
                    <a:pt x="8" y="29"/>
                  </a:cubicBezTo>
                  <a:cubicBezTo>
                    <a:pt x="8" y="28"/>
                    <a:pt x="8" y="28"/>
                    <a:pt x="7" y="27"/>
                  </a:cubicBezTo>
                  <a:cubicBezTo>
                    <a:pt x="5" y="27"/>
                    <a:pt x="4" y="26"/>
                    <a:pt x="2" y="26"/>
                  </a:cubicBezTo>
                  <a:cubicBezTo>
                    <a:pt x="2" y="26"/>
                    <a:pt x="2" y="26"/>
                    <a:pt x="2" y="26"/>
                  </a:cubicBezTo>
                  <a:cubicBezTo>
                    <a:pt x="1" y="26"/>
                    <a:pt x="0" y="27"/>
                    <a:pt x="0" y="27"/>
                  </a:cubicBezTo>
                  <a:cubicBezTo>
                    <a:pt x="0" y="28"/>
                    <a:pt x="0" y="29"/>
                    <a:pt x="0" y="30"/>
                  </a:cubicBezTo>
                  <a:cubicBezTo>
                    <a:pt x="0" y="34"/>
                    <a:pt x="2" y="38"/>
                    <a:pt x="6" y="40"/>
                  </a:cubicBezTo>
                  <a:cubicBezTo>
                    <a:pt x="6" y="40"/>
                    <a:pt x="6" y="40"/>
                    <a:pt x="6" y="40"/>
                  </a:cubicBezTo>
                  <a:cubicBezTo>
                    <a:pt x="6" y="40"/>
                    <a:pt x="6" y="40"/>
                    <a:pt x="6" y="40"/>
                  </a:cubicBezTo>
                  <a:cubicBezTo>
                    <a:pt x="6" y="41"/>
                    <a:pt x="6" y="43"/>
                    <a:pt x="5" y="44"/>
                  </a:cubicBezTo>
                  <a:cubicBezTo>
                    <a:pt x="5" y="44"/>
                    <a:pt x="5" y="44"/>
                    <a:pt x="5" y="44"/>
                  </a:cubicBezTo>
                  <a:cubicBezTo>
                    <a:pt x="5" y="45"/>
                    <a:pt x="5" y="45"/>
                    <a:pt x="5" y="45"/>
                  </a:cubicBezTo>
                  <a:cubicBezTo>
                    <a:pt x="5" y="45"/>
                    <a:pt x="6" y="46"/>
                    <a:pt x="6" y="46"/>
                  </a:cubicBezTo>
                  <a:cubicBezTo>
                    <a:pt x="7" y="46"/>
                    <a:pt x="7" y="46"/>
                    <a:pt x="7" y="46"/>
                  </a:cubicBezTo>
                  <a:cubicBezTo>
                    <a:pt x="7" y="47"/>
                    <a:pt x="7" y="47"/>
                    <a:pt x="7" y="47"/>
                  </a:cubicBezTo>
                  <a:cubicBezTo>
                    <a:pt x="8" y="47"/>
                    <a:pt x="9" y="48"/>
                    <a:pt x="10" y="48"/>
                  </a:cubicBezTo>
                  <a:cubicBezTo>
                    <a:pt x="11" y="48"/>
                    <a:pt x="11" y="48"/>
                    <a:pt x="11" y="48"/>
                  </a:cubicBezTo>
                  <a:cubicBezTo>
                    <a:pt x="11" y="48"/>
                    <a:pt x="12" y="48"/>
                    <a:pt x="12" y="48"/>
                  </a:cubicBezTo>
                  <a:cubicBezTo>
                    <a:pt x="12" y="47"/>
                    <a:pt x="13" y="47"/>
                    <a:pt x="13" y="47"/>
                  </a:cubicBezTo>
                  <a:cubicBezTo>
                    <a:pt x="13" y="45"/>
                    <a:pt x="13" y="44"/>
                    <a:pt x="14" y="43"/>
                  </a:cubicBezTo>
                  <a:cubicBezTo>
                    <a:pt x="14" y="42"/>
                    <a:pt x="14" y="42"/>
                    <a:pt x="14" y="42"/>
                  </a:cubicBezTo>
                  <a:cubicBezTo>
                    <a:pt x="14" y="42"/>
                    <a:pt x="15" y="41"/>
                    <a:pt x="16" y="41"/>
                  </a:cubicBezTo>
                  <a:cubicBezTo>
                    <a:pt x="18" y="41"/>
                    <a:pt x="20" y="40"/>
                    <a:pt x="21" y="39"/>
                  </a:cubicBezTo>
                  <a:cubicBezTo>
                    <a:pt x="23" y="37"/>
                    <a:pt x="24" y="34"/>
                    <a:pt x="24" y="32"/>
                  </a:cubicBezTo>
                  <a:cubicBezTo>
                    <a:pt x="24" y="31"/>
                    <a:pt x="24" y="30"/>
                    <a:pt x="24" y="29"/>
                  </a:cubicBezTo>
                  <a:cubicBezTo>
                    <a:pt x="23" y="26"/>
                    <a:pt x="21" y="24"/>
                    <a:pt x="20" y="22"/>
                  </a:cubicBezTo>
                  <a:cubicBezTo>
                    <a:pt x="18" y="20"/>
                    <a:pt x="16" y="19"/>
                    <a:pt x="14" y="17"/>
                  </a:cubicBezTo>
                  <a:cubicBezTo>
                    <a:pt x="13" y="16"/>
                    <a:pt x="13" y="15"/>
                    <a:pt x="13" y="15"/>
                  </a:cubicBezTo>
                  <a:cubicBezTo>
                    <a:pt x="13" y="15"/>
                    <a:pt x="13" y="15"/>
                    <a:pt x="13" y="15"/>
                  </a:cubicBezTo>
                  <a:cubicBezTo>
                    <a:pt x="13" y="14"/>
                    <a:pt x="13" y="14"/>
                    <a:pt x="13" y="14"/>
                  </a:cubicBezTo>
                  <a:cubicBezTo>
                    <a:pt x="13" y="14"/>
                    <a:pt x="14" y="14"/>
                    <a:pt x="14" y="14"/>
                  </a:cubicBezTo>
                  <a:cubicBezTo>
                    <a:pt x="15" y="14"/>
                    <a:pt x="15" y="14"/>
                    <a:pt x="16" y="14"/>
                  </a:cubicBezTo>
                  <a:cubicBezTo>
                    <a:pt x="17" y="14"/>
                    <a:pt x="18" y="15"/>
                    <a:pt x="19" y="15"/>
                  </a:cubicBezTo>
                  <a:cubicBezTo>
                    <a:pt x="19" y="16"/>
                    <a:pt x="20" y="16"/>
                    <a:pt x="20" y="17"/>
                  </a:cubicBezTo>
                  <a:cubicBezTo>
                    <a:pt x="20" y="17"/>
                    <a:pt x="20" y="17"/>
                    <a:pt x="20" y="17"/>
                  </a:cubicBezTo>
                  <a:cubicBezTo>
                    <a:pt x="20" y="18"/>
                    <a:pt x="20" y="18"/>
                    <a:pt x="20" y="18"/>
                  </a:cubicBezTo>
                  <a:cubicBezTo>
                    <a:pt x="20" y="18"/>
                    <a:pt x="20" y="19"/>
                    <a:pt x="21" y="19"/>
                  </a:cubicBezTo>
                  <a:cubicBezTo>
                    <a:pt x="21" y="19"/>
                    <a:pt x="21" y="19"/>
                    <a:pt x="21" y="19"/>
                  </a:cubicBezTo>
                  <a:cubicBezTo>
                    <a:pt x="22" y="20"/>
                    <a:pt x="22" y="20"/>
                    <a:pt x="22" y="20"/>
                  </a:cubicBezTo>
                  <a:cubicBezTo>
                    <a:pt x="23" y="20"/>
                    <a:pt x="24" y="20"/>
                    <a:pt x="26" y="20"/>
                  </a:cubicBezTo>
                  <a:cubicBezTo>
                    <a:pt x="26" y="20"/>
                    <a:pt x="27" y="20"/>
                    <a:pt x="27" y="20"/>
                  </a:cubicBezTo>
                  <a:cubicBezTo>
                    <a:pt x="28" y="20"/>
                    <a:pt x="29" y="19"/>
                    <a:pt x="29" y="19"/>
                  </a:cubicBezTo>
                  <a:cubicBezTo>
                    <a:pt x="29" y="18"/>
                    <a:pt x="29" y="18"/>
                    <a:pt x="29" y="17"/>
                  </a:cubicBezTo>
                  <a:cubicBezTo>
                    <a:pt x="29" y="13"/>
                    <a:pt x="26" y="9"/>
                    <a:pt x="23" y="7"/>
                  </a:cubicBezTo>
                  <a:cubicBezTo>
                    <a:pt x="23" y="7"/>
                    <a:pt x="23" y="6"/>
                    <a:pt x="23" y="6"/>
                  </a:cubicBezTo>
                  <a:cubicBezTo>
                    <a:pt x="23" y="5"/>
                    <a:pt x="23" y="5"/>
                    <a:pt x="24" y="4"/>
                  </a:cubicBezTo>
                  <a:cubicBezTo>
                    <a:pt x="24" y="3"/>
                    <a:pt x="23" y="2"/>
                    <a:pt x="23" y="2"/>
                  </a:cubicBezTo>
                  <a:cubicBezTo>
                    <a:pt x="23" y="2"/>
                    <a:pt x="23" y="2"/>
                    <a:pt x="23" y="2"/>
                  </a:cubicBezTo>
                  <a:cubicBezTo>
                    <a:pt x="22" y="1"/>
                    <a:pt x="20" y="0"/>
                    <a:pt x="20" y="0"/>
                  </a:cubicBezTo>
                  <a:cubicBezTo>
                    <a:pt x="19" y="0"/>
                    <a:pt x="19" y="0"/>
                    <a:pt x="18" y="0"/>
                  </a:cubicBezTo>
                  <a:cubicBezTo>
                    <a:pt x="18" y="0"/>
                    <a:pt x="18" y="0"/>
                    <a:pt x="18" y="0"/>
                  </a:cubicBezTo>
                  <a:cubicBezTo>
                    <a:pt x="18" y="0"/>
                    <a:pt x="18" y="0"/>
                    <a:pt x="18" y="0"/>
                  </a:cubicBezTo>
                  <a:cubicBezTo>
                    <a:pt x="18" y="0"/>
                    <a:pt x="18" y="0"/>
                    <a:pt x="1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8" name="Rectangle 779"/>
            <p:cNvSpPr>
              <a:spLocks noChangeArrowheads="1"/>
            </p:cNvSpPr>
            <p:nvPr/>
          </p:nvSpPr>
          <p:spPr bwMode="auto">
            <a:xfrm>
              <a:off x="3016" y="3310"/>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49" name="Freeform 780"/>
            <p:cNvSpPr/>
            <p:nvPr/>
          </p:nvSpPr>
          <p:spPr bwMode="auto">
            <a:xfrm>
              <a:off x="3016" y="331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0" name="Freeform 781"/>
            <p:cNvSpPr/>
            <p:nvPr/>
          </p:nvSpPr>
          <p:spPr bwMode="auto">
            <a:xfrm>
              <a:off x="3019" y="32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1" name="Freeform 782"/>
            <p:cNvSpPr/>
            <p:nvPr/>
          </p:nvSpPr>
          <p:spPr bwMode="auto">
            <a:xfrm>
              <a:off x="3019" y="325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2" name="Freeform 783"/>
            <p:cNvSpPr>
              <a:spLocks noEditPoints="1"/>
            </p:cNvSpPr>
            <p:nvPr/>
          </p:nvSpPr>
          <p:spPr bwMode="auto">
            <a:xfrm>
              <a:off x="3035" y="2513"/>
              <a:ext cx="171" cy="68"/>
            </a:xfrm>
            <a:custGeom>
              <a:avLst/>
              <a:gdLst>
                <a:gd name="T0" fmla="*/ 35 w 72"/>
                <a:gd name="T1" fmla="*/ 25 h 29"/>
                <a:gd name="T2" fmla="*/ 51 w 72"/>
                <a:gd name="T3" fmla="*/ 16 h 29"/>
                <a:gd name="T4" fmla="*/ 56 w 72"/>
                <a:gd name="T5" fmla="*/ 13 h 29"/>
                <a:gd name="T6" fmla="*/ 63 w 72"/>
                <a:gd name="T7" fmla="*/ 16 h 29"/>
                <a:gd name="T8" fmla="*/ 47 w 72"/>
                <a:gd name="T9" fmla="*/ 24 h 29"/>
                <a:gd name="T10" fmla="*/ 48 w 72"/>
                <a:gd name="T11" fmla="*/ 21 h 29"/>
                <a:gd name="T12" fmla="*/ 45 w 72"/>
                <a:gd name="T13" fmla="*/ 17 h 29"/>
                <a:gd name="T14" fmla="*/ 39 w 72"/>
                <a:gd name="T15" fmla="*/ 13 h 29"/>
                <a:gd name="T16" fmla="*/ 41 w 72"/>
                <a:gd name="T17" fmla="*/ 13 h 29"/>
                <a:gd name="T18" fmla="*/ 49 w 72"/>
                <a:gd name="T19" fmla="*/ 16 h 29"/>
                <a:gd name="T20" fmla="*/ 9 w 72"/>
                <a:gd name="T21" fmla="*/ 16 h 29"/>
                <a:gd name="T22" fmla="*/ 26 w 72"/>
                <a:gd name="T23" fmla="*/ 12 h 29"/>
                <a:gd name="T24" fmla="*/ 27 w 72"/>
                <a:gd name="T25" fmla="*/ 14 h 29"/>
                <a:gd name="T26" fmla="*/ 25 w 72"/>
                <a:gd name="T27" fmla="*/ 15 h 29"/>
                <a:gd name="T28" fmla="*/ 17 w 72"/>
                <a:gd name="T29" fmla="*/ 17 h 29"/>
                <a:gd name="T30" fmla="*/ 16 w 72"/>
                <a:gd name="T31" fmla="*/ 19 h 29"/>
                <a:gd name="T32" fmla="*/ 21 w 72"/>
                <a:gd name="T33" fmla="*/ 22 h 29"/>
                <a:gd name="T34" fmla="*/ 23 w 72"/>
                <a:gd name="T35" fmla="*/ 25 h 29"/>
                <a:gd name="T36" fmla="*/ 6 w 72"/>
                <a:gd name="T37" fmla="*/ 19 h 29"/>
                <a:gd name="T38" fmla="*/ 9 w 72"/>
                <a:gd name="T39" fmla="*/ 16 h 29"/>
                <a:gd name="T40" fmla="*/ 41 w 72"/>
                <a:gd name="T41" fmla="*/ 9 h 29"/>
                <a:gd name="T42" fmla="*/ 45 w 72"/>
                <a:gd name="T43" fmla="*/ 8 h 29"/>
                <a:gd name="T44" fmla="*/ 51 w 72"/>
                <a:gd name="T45" fmla="*/ 12 h 29"/>
                <a:gd name="T46" fmla="*/ 50 w 72"/>
                <a:gd name="T47" fmla="*/ 13 h 29"/>
                <a:gd name="T48" fmla="*/ 45 w 72"/>
                <a:gd name="T49" fmla="*/ 12 h 29"/>
                <a:gd name="T50" fmla="*/ 37 w 72"/>
                <a:gd name="T51" fmla="*/ 11 h 29"/>
                <a:gd name="T52" fmla="*/ 36 w 72"/>
                <a:gd name="T53" fmla="*/ 12 h 29"/>
                <a:gd name="T54" fmla="*/ 38 w 72"/>
                <a:gd name="T55" fmla="*/ 16 h 29"/>
                <a:gd name="T56" fmla="*/ 45 w 72"/>
                <a:gd name="T57" fmla="*/ 21 h 29"/>
                <a:gd name="T58" fmla="*/ 38 w 72"/>
                <a:gd name="T59" fmla="*/ 23 h 29"/>
                <a:gd name="T60" fmla="*/ 34 w 72"/>
                <a:gd name="T61" fmla="*/ 23 h 29"/>
                <a:gd name="T62" fmla="*/ 30 w 72"/>
                <a:gd name="T63" fmla="*/ 25 h 29"/>
                <a:gd name="T64" fmla="*/ 29 w 72"/>
                <a:gd name="T65" fmla="*/ 25 h 29"/>
                <a:gd name="T66" fmla="*/ 27 w 72"/>
                <a:gd name="T67" fmla="*/ 23 h 29"/>
                <a:gd name="T68" fmla="*/ 27 w 72"/>
                <a:gd name="T69" fmla="*/ 21 h 29"/>
                <a:gd name="T70" fmla="*/ 24 w 72"/>
                <a:gd name="T71" fmla="*/ 18 h 29"/>
                <a:gd name="T72" fmla="*/ 36 w 72"/>
                <a:gd name="T73" fmla="*/ 20 h 29"/>
                <a:gd name="T74" fmla="*/ 37 w 72"/>
                <a:gd name="T75" fmla="*/ 17 h 29"/>
                <a:gd name="T76" fmla="*/ 30 w 72"/>
                <a:gd name="T77" fmla="*/ 14 h 29"/>
                <a:gd name="T78" fmla="*/ 29 w 72"/>
                <a:gd name="T79" fmla="*/ 13 h 29"/>
                <a:gd name="T80" fmla="*/ 31 w 72"/>
                <a:gd name="T81" fmla="*/ 10 h 29"/>
                <a:gd name="T82" fmla="*/ 37 w 72"/>
                <a:gd name="T83" fmla="*/ 9 h 29"/>
                <a:gd name="T84" fmla="*/ 40 w 72"/>
                <a:gd name="T85" fmla="*/ 9 h 29"/>
                <a:gd name="T86" fmla="*/ 4 w 72"/>
                <a:gd name="T87" fmla="*/ 15 h 29"/>
                <a:gd name="T88" fmla="*/ 61 w 72"/>
                <a:gd name="T89" fmla="*/ 7 h 29"/>
                <a:gd name="T90" fmla="*/ 68 w 72"/>
                <a:gd name="T91" fmla="*/ 15 h 29"/>
                <a:gd name="T92" fmla="*/ 58 w 72"/>
                <a:gd name="T93" fmla="*/ 10 h 29"/>
                <a:gd name="T94" fmla="*/ 49 w 72"/>
                <a:gd name="T95" fmla="*/ 8 h 29"/>
                <a:gd name="T96" fmla="*/ 42 w 72"/>
                <a:gd name="T97" fmla="*/ 5 h 29"/>
                <a:gd name="T98" fmla="*/ 40 w 72"/>
                <a:gd name="T99" fmla="*/ 7 h 29"/>
                <a:gd name="T100" fmla="*/ 31 w 72"/>
                <a:gd name="T101" fmla="*/ 7 h 29"/>
                <a:gd name="T102" fmla="*/ 8 w 72"/>
                <a:gd name="T103" fmla="*/ 12 h 29"/>
                <a:gd name="T104" fmla="*/ 8 w 72"/>
                <a:gd name="T105" fmla="*/ 13 h 29"/>
                <a:gd name="T106" fmla="*/ 4 w 72"/>
                <a:gd name="T107" fmla="*/ 16 h 29"/>
                <a:gd name="T108" fmla="*/ 0 w 72"/>
                <a:gd name="T109" fmla="*/ 14 h 29"/>
                <a:gd name="T110" fmla="*/ 32 w 72"/>
                <a:gd name="T111" fmla="*/ 29 h 29"/>
                <a:gd name="T112" fmla="*/ 71 w 72"/>
                <a:gd name="T113" fmla="*/ 16 h 29"/>
                <a:gd name="T114" fmla="*/ 62 w 72"/>
                <a:gd name="T115"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 h="29">
                  <a:moveTo>
                    <a:pt x="35" y="25"/>
                  </a:moveTo>
                  <a:cubicBezTo>
                    <a:pt x="35" y="25"/>
                    <a:pt x="35" y="25"/>
                    <a:pt x="35" y="25"/>
                  </a:cubicBezTo>
                  <a:cubicBezTo>
                    <a:pt x="35" y="25"/>
                    <a:pt x="35" y="25"/>
                    <a:pt x="35" y="25"/>
                  </a:cubicBezTo>
                  <a:cubicBezTo>
                    <a:pt x="35" y="25"/>
                    <a:pt x="35" y="25"/>
                    <a:pt x="35" y="25"/>
                  </a:cubicBezTo>
                  <a:moveTo>
                    <a:pt x="50" y="16"/>
                  </a:moveTo>
                  <a:cubicBezTo>
                    <a:pt x="50" y="16"/>
                    <a:pt x="51" y="16"/>
                    <a:pt x="51" y="16"/>
                  </a:cubicBezTo>
                  <a:cubicBezTo>
                    <a:pt x="52" y="15"/>
                    <a:pt x="54" y="15"/>
                    <a:pt x="54" y="14"/>
                  </a:cubicBezTo>
                  <a:cubicBezTo>
                    <a:pt x="55" y="14"/>
                    <a:pt x="55" y="14"/>
                    <a:pt x="56" y="14"/>
                  </a:cubicBezTo>
                  <a:cubicBezTo>
                    <a:pt x="56" y="13"/>
                    <a:pt x="56" y="13"/>
                    <a:pt x="56" y="13"/>
                  </a:cubicBezTo>
                  <a:cubicBezTo>
                    <a:pt x="56" y="13"/>
                    <a:pt x="56" y="13"/>
                    <a:pt x="56" y="13"/>
                  </a:cubicBezTo>
                  <a:cubicBezTo>
                    <a:pt x="57" y="13"/>
                    <a:pt x="57" y="13"/>
                    <a:pt x="57" y="13"/>
                  </a:cubicBezTo>
                  <a:cubicBezTo>
                    <a:pt x="59" y="14"/>
                    <a:pt x="61" y="15"/>
                    <a:pt x="63" y="16"/>
                  </a:cubicBezTo>
                  <a:cubicBezTo>
                    <a:pt x="64" y="17"/>
                    <a:pt x="64" y="18"/>
                    <a:pt x="64" y="19"/>
                  </a:cubicBezTo>
                  <a:cubicBezTo>
                    <a:pt x="64" y="19"/>
                    <a:pt x="64" y="19"/>
                    <a:pt x="63" y="19"/>
                  </a:cubicBezTo>
                  <a:cubicBezTo>
                    <a:pt x="59" y="22"/>
                    <a:pt x="53" y="23"/>
                    <a:pt x="47" y="24"/>
                  </a:cubicBezTo>
                  <a:cubicBezTo>
                    <a:pt x="47" y="24"/>
                    <a:pt x="46" y="24"/>
                    <a:pt x="45" y="24"/>
                  </a:cubicBezTo>
                  <a:cubicBezTo>
                    <a:pt x="46" y="24"/>
                    <a:pt x="46" y="24"/>
                    <a:pt x="47" y="24"/>
                  </a:cubicBezTo>
                  <a:cubicBezTo>
                    <a:pt x="47" y="23"/>
                    <a:pt x="48" y="22"/>
                    <a:pt x="48" y="21"/>
                  </a:cubicBezTo>
                  <a:cubicBezTo>
                    <a:pt x="48" y="20"/>
                    <a:pt x="47" y="19"/>
                    <a:pt x="47" y="18"/>
                  </a:cubicBezTo>
                  <a:cubicBezTo>
                    <a:pt x="46" y="18"/>
                    <a:pt x="46" y="18"/>
                    <a:pt x="46" y="17"/>
                  </a:cubicBezTo>
                  <a:cubicBezTo>
                    <a:pt x="45" y="17"/>
                    <a:pt x="45" y="17"/>
                    <a:pt x="45" y="17"/>
                  </a:cubicBezTo>
                  <a:cubicBezTo>
                    <a:pt x="45" y="17"/>
                    <a:pt x="45" y="17"/>
                    <a:pt x="45" y="17"/>
                  </a:cubicBezTo>
                  <a:cubicBezTo>
                    <a:pt x="43" y="16"/>
                    <a:pt x="41" y="15"/>
                    <a:pt x="40" y="14"/>
                  </a:cubicBezTo>
                  <a:cubicBezTo>
                    <a:pt x="40" y="14"/>
                    <a:pt x="39" y="14"/>
                    <a:pt x="39" y="13"/>
                  </a:cubicBezTo>
                  <a:cubicBezTo>
                    <a:pt x="40" y="13"/>
                    <a:pt x="40" y="13"/>
                    <a:pt x="40" y="13"/>
                  </a:cubicBezTo>
                  <a:cubicBezTo>
                    <a:pt x="40" y="13"/>
                    <a:pt x="40" y="13"/>
                    <a:pt x="41" y="13"/>
                  </a:cubicBezTo>
                  <a:cubicBezTo>
                    <a:pt x="41" y="13"/>
                    <a:pt x="41" y="13"/>
                    <a:pt x="41" y="13"/>
                  </a:cubicBezTo>
                  <a:cubicBezTo>
                    <a:pt x="42" y="13"/>
                    <a:pt x="44" y="14"/>
                    <a:pt x="45" y="15"/>
                  </a:cubicBezTo>
                  <a:cubicBezTo>
                    <a:pt x="46" y="15"/>
                    <a:pt x="47" y="15"/>
                    <a:pt x="48" y="16"/>
                  </a:cubicBezTo>
                  <a:cubicBezTo>
                    <a:pt x="48" y="16"/>
                    <a:pt x="49" y="16"/>
                    <a:pt x="49" y="16"/>
                  </a:cubicBezTo>
                  <a:cubicBezTo>
                    <a:pt x="49" y="16"/>
                    <a:pt x="49" y="16"/>
                    <a:pt x="49" y="16"/>
                  </a:cubicBezTo>
                  <a:cubicBezTo>
                    <a:pt x="50" y="16"/>
                    <a:pt x="50" y="16"/>
                    <a:pt x="50" y="16"/>
                  </a:cubicBezTo>
                  <a:moveTo>
                    <a:pt x="9" y="16"/>
                  </a:moveTo>
                  <a:cubicBezTo>
                    <a:pt x="10" y="15"/>
                    <a:pt x="10" y="15"/>
                    <a:pt x="10" y="15"/>
                  </a:cubicBezTo>
                  <a:cubicBezTo>
                    <a:pt x="15" y="13"/>
                    <a:pt x="20" y="11"/>
                    <a:pt x="26" y="11"/>
                  </a:cubicBezTo>
                  <a:cubicBezTo>
                    <a:pt x="26" y="11"/>
                    <a:pt x="26" y="12"/>
                    <a:pt x="26" y="12"/>
                  </a:cubicBezTo>
                  <a:cubicBezTo>
                    <a:pt x="26" y="13"/>
                    <a:pt x="26" y="13"/>
                    <a:pt x="26" y="13"/>
                  </a:cubicBezTo>
                  <a:cubicBezTo>
                    <a:pt x="26" y="13"/>
                    <a:pt x="26" y="13"/>
                    <a:pt x="26" y="13"/>
                  </a:cubicBezTo>
                  <a:cubicBezTo>
                    <a:pt x="26" y="14"/>
                    <a:pt x="26" y="14"/>
                    <a:pt x="27" y="14"/>
                  </a:cubicBezTo>
                  <a:cubicBezTo>
                    <a:pt x="27" y="15"/>
                    <a:pt x="28" y="16"/>
                    <a:pt x="29" y="16"/>
                  </a:cubicBezTo>
                  <a:cubicBezTo>
                    <a:pt x="28" y="16"/>
                    <a:pt x="26" y="16"/>
                    <a:pt x="25" y="15"/>
                  </a:cubicBezTo>
                  <a:cubicBezTo>
                    <a:pt x="25" y="15"/>
                    <a:pt x="25" y="15"/>
                    <a:pt x="25" y="15"/>
                  </a:cubicBezTo>
                  <a:cubicBezTo>
                    <a:pt x="24" y="15"/>
                    <a:pt x="24" y="15"/>
                    <a:pt x="24" y="15"/>
                  </a:cubicBezTo>
                  <a:cubicBezTo>
                    <a:pt x="23" y="15"/>
                    <a:pt x="21" y="15"/>
                    <a:pt x="20" y="16"/>
                  </a:cubicBezTo>
                  <a:cubicBezTo>
                    <a:pt x="19" y="16"/>
                    <a:pt x="18" y="16"/>
                    <a:pt x="17" y="17"/>
                  </a:cubicBezTo>
                  <a:cubicBezTo>
                    <a:pt x="16" y="17"/>
                    <a:pt x="16" y="17"/>
                    <a:pt x="16" y="17"/>
                  </a:cubicBezTo>
                  <a:cubicBezTo>
                    <a:pt x="16" y="18"/>
                    <a:pt x="16" y="18"/>
                    <a:pt x="16" y="18"/>
                  </a:cubicBezTo>
                  <a:cubicBezTo>
                    <a:pt x="16" y="18"/>
                    <a:pt x="16" y="18"/>
                    <a:pt x="16" y="19"/>
                  </a:cubicBezTo>
                  <a:cubicBezTo>
                    <a:pt x="16" y="19"/>
                    <a:pt x="16" y="19"/>
                    <a:pt x="16" y="19"/>
                  </a:cubicBezTo>
                  <a:cubicBezTo>
                    <a:pt x="16" y="19"/>
                    <a:pt x="16" y="19"/>
                    <a:pt x="16" y="19"/>
                  </a:cubicBezTo>
                  <a:cubicBezTo>
                    <a:pt x="17" y="21"/>
                    <a:pt x="19" y="21"/>
                    <a:pt x="21" y="22"/>
                  </a:cubicBezTo>
                  <a:cubicBezTo>
                    <a:pt x="22" y="22"/>
                    <a:pt x="23" y="23"/>
                    <a:pt x="24" y="23"/>
                  </a:cubicBezTo>
                  <a:cubicBezTo>
                    <a:pt x="23" y="24"/>
                    <a:pt x="23" y="24"/>
                    <a:pt x="23" y="24"/>
                  </a:cubicBezTo>
                  <a:cubicBezTo>
                    <a:pt x="23" y="25"/>
                    <a:pt x="23" y="25"/>
                    <a:pt x="23" y="25"/>
                  </a:cubicBezTo>
                  <a:cubicBezTo>
                    <a:pt x="22" y="25"/>
                    <a:pt x="22" y="25"/>
                    <a:pt x="22" y="25"/>
                  </a:cubicBezTo>
                  <a:cubicBezTo>
                    <a:pt x="15" y="24"/>
                    <a:pt x="9" y="22"/>
                    <a:pt x="7" y="19"/>
                  </a:cubicBezTo>
                  <a:cubicBezTo>
                    <a:pt x="6" y="19"/>
                    <a:pt x="6" y="19"/>
                    <a:pt x="6" y="19"/>
                  </a:cubicBezTo>
                  <a:cubicBezTo>
                    <a:pt x="6" y="18"/>
                    <a:pt x="6" y="18"/>
                    <a:pt x="6" y="18"/>
                  </a:cubicBezTo>
                  <a:cubicBezTo>
                    <a:pt x="7" y="18"/>
                    <a:pt x="7" y="18"/>
                    <a:pt x="7" y="17"/>
                  </a:cubicBezTo>
                  <a:cubicBezTo>
                    <a:pt x="8" y="17"/>
                    <a:pt x="9" y="16"/>
                    <a:pt x="9" y="16"/>
                  </a:cubicBezTo>
                  <a:cubicBezTo>
                    <a:pt x="9" y="16"/>
                    <a:pt x="9" y="16"/>
                    <a:pt x="9" y="16"/>
                  </a:cubicBezTo>
                  <a:moveTo>
                    <a:pt x="40" y="9"/>
                  </a:moveTo>
                  <a:cubicBezTo>
                    <a:pt x="40" y="9"/>
                    <a:pt x="41" y="9"/>
                    <a:pt x="41" y="9"/>
                  </a:cubicBezTo>
                  <a:cubicBezTo>
                    <a:pt x="42" y="7"/>
                    <a:pt x="42" y="7"/>
                    <a:pt x="42" y="7"/>
                  </a:cubicBezTo>
                  <a:cubicBezTo>
                    <a:pt x="43" y="7"/>
                    <a:pt x="44" y="8"/>
                    <a:pt x="45" y="8"/>
                  </a:cubicBezTo>
                  <a:cubicBezTo>
                    <a:pt x="45" y="8"/>
                    <a:pt x="45" y="8"/>
                    <a:pt x="45" y="8"/>
                  </a:cubicBezTo>
                  <a:cubicBezTo>
                    <a:pt x="44" y="8"/>
                    <a:pt x="44" y="9"/>
                    <a:pt x="44" y="9"/>
                  </a:cubicBezTo>
                  <a:cubicBezTo>
                    <a:pt x="45" y="10"/>
                    <a:pt x="45" y="10"/>
                    <a:pt x="45" y="10"/>
                  </a:cubicBezTo>
                  <a:cubicBezTo>
                    <a:pt x="47" y="10"/>
                    <a:pt x="49" y="11"/>
                    <a:pt x="51" y="12"/>
                  </a:cubicBezTo>
                  <a:cubicBezTo>
                    <a:pt x="51" y="12"/>
                    <a:pt x="52" y="12"/>
                    <a:pt x="53" y="13"/>
                  </a:cubicBezTo>
                  <a:cubicBezTo>
                    <a:pt x="52" y="13"/>
                    <a:pt x="52" y="13"/>
                    <a:pt x="51" y="13"/>
                  </a:cubicBezTo>
                  <a:cubicBezTo>
                    <a:pt x="51" y="13"/>
                    <a:pt x="50" y="13"/>
                    <a:pt x="50" y="13"/>
                  </a:cubicBezTo>
                  <a:cubicBezTo>
                    <a:pt x="50" y="13"/>
                    <a:pt x="50" y="13"/>
                    <a:pt x="50" y="13"/>
                  </a:cubicBezTo>
                  <a:cubicBezTo>
                    <a:pt x="50" y="13"/>
                    <a:pt x="49" y="13"/>
                    <a:pt x="48" y="13"/>
                  </a:cubicBezTo>
                  <a:cubicBezTo>
                    <a:pt x="47" y="13"/>
                    <a:pt x="46" y="12"/>
                    <a:pt x="45" y="12"/>
                  </a:cubicBezTo>
                  <a:cubicBezTo>
                    <a:pt x="43" y="11"/>
                    <a:pt x="42" y="11"/>
                    <a:pt x="41" y="11"/>
                  </a:cubicBezTo>
                  <a:cubicBezTo>
                    <a:pt x="40" y="11"/>
                    <a:pt x="40" y="11"/>
                    <a:pt x="40" y="11"/>
                  </a:cubicBezTo>
                  <a:cubicBezTo>
                    <a:pt x="39" y="11"/>
                    <a:pt x="38" y="11"/>
                    <a:pt x="37" y="11"/>
                  </a:cubicBezTo>
                  <a:cubicBezTo>
                    <a:pt x="36" y="12"/>
                    <a:pt x="36" y="12"/>
                    <a:pt x="36" y="12"/>
                  </a:cubicBezTo>
                  <a:cubicBezTo>
                    <a:pt x="36" y="12"/>
                    <a:pt x="36" y="12"/>
                    <a:pt x="36" y="12"/>
                  </a:cubicBezTo>
                  <a:cubicBezTo>
                    <a:pt x="36" y="12"/>
                    <a:pt x="36" y="12"/>
                    <a:pt x="36" y="12"/>
                  </a:cubicBezTo>
                  <a:cubicBezTo>
                    <a:pt x="36" y="13"/>
                    <a:pt x="36" y="13"/>
                    <a:pt x="36" y="13"/>
                  </a:cubicBezTo>
                  <a:cubicBezTo>
                    <a:pt x="36" y="14"/>
                    <a:pt x="36" y="14"/>
                    <a:pt x="36" y="15"/>
                  </a:cubicBezTo>
                  <a:cubicBezTo>
                    <a:pt x="37" y="15"/>
                    <a:pt x="37" y="15"/>
                    <a:pt x="38" y="16"/>
                  </a:cubicBezTo>
                  <a:cubicBezTo>
                    <a:pt x="39" y="17"/>
                    <a:pt x="42" y="18"/>
                    <a:pt x="44" y="19"/>
                  </a:cubicBezTo>
                  <a:cubicBezTo>
                    <a:pt x="44" y="19"/>
                    <a:pt x="44" y="19"/>
                    <a:pt x="45" y="20"/>
                  </a:cubicBezTo>
                  <a:cubicBezTo>
                    <a:pt x="45" y="20"/>
                    <a:pt x="45" y="21"/>
                    <a:pt x="45" y="21"/>
                  </a:cubicBezTo>
                  <a:cubicBezTo>
                    <a:pt x="45" y="22"/>
                    <a:pt x="45" y="22"/>
                    <a:pt x="45" y="22"/>
                  </a:cubicBezTo>
                  <a:cubicBezTo>
                    <a:pt x="45" y="22"/>
                    <a:pt x="43" y="22"/>
                    <a:pt x="42" y="23"/>
                  </a:cubicBezTo>
                  <a:cubicBezTo>
                    <a:pt x="41" y="23"/>
                    <a:pt x="40" y="23"/>
                    <a:pt x="38" y="23"/>
                  </a:cubicBezTo>
                  <a:cubicBezTo>
                    <a:pt x="37" y="23"/>
                    <a:pt x="35" y="23"/>
                    <a:pt x="35" y="23"/>
                  </a:cubicBezTo>
                  <a:cubicBezTo>
                    <a:pt x="35" y="23"/>
                    <a:pt x="35" y="23"/>
                    <a:pt x="35" y="23"/>
                  </a:cubicBezTo>
                  <a:cubicBezTo>
                    <a:pt x="34" y="23"/>
                    <a:pt x="34" y="23"/>
                    <a:pt x="34" y="23"/>
                  </a:cubicBezTo>
                  <a:cubicBezTo>
                    <a:pt x="34" y="23"/>
                    <a:pt x="34" y="23"/>
                    <a:pt x="34" y="23"/>
                  </a:cubicBezTo>
                  <a:cubicBezTo>
                    <a:pt x="33" y="23"/>
                    <a:pt x="32" y="24"/>
                    <a:pt x="32" y="24"/>
                  </a:cubicBezTo>
                  <a:cubicBezTo>
                    <a:pt x="31" y="25"/>
                    <a:pt x="31" y="25"/>
                    <a:pt x="30" y="25"/>
                  </a:cubicBezTo>
                  <a:cubicBezTo>
                    <a:pt x="30" y="25"/>
                    <a:pt x="30" y="25"/>
                    <a:pt x="30" y="25"/>
                  </a:cubicBezTo>
                  <a:cubicBezTo>
                    <a:pt x="30" y="25"/>
                    <a:pt x="29" y="25"/>
                    <a:pt x="29" y="25"/>
                  </a:cubicBezTo>
                  <a:cubicBezTo>
                    <a:pt x="29" y="25"/>
                    <a:pt x="29" y="25"/>
                    <a:pt x="29" y="25"/>
                  </a:cubicBezTo>
                  <a:cubicBezTo>
                    <a:pt x="28" y="25"/>
                    <a:pt x="27" y="25"/>
                    <a:pt x="26" y="25"/>
                  </a:cubicBezTo>
                  <a:cubicBezTo>
                    <a:pt x="27" y="24"/>
                    <a:pt x="27" y="24"/>
                    <a:pt x="27" y="24"/>
                  </a:cubicBezTo>
                  <a:cubicBezTo>
                    <a:pt x="27" y="23"/>
                    <a:pt x="27" y="23"/>
                    <a:pt x="27" y="23"/>
                  </a:cubicBezTo>
                  <a:cubicBezTo>
                    <a:pt x="27" y="23"/>
                    <a:pt x="28" y="23"/>
                    <a:pt x="28" y="23"/>
                  </a:cubicBezTo>
                  <a:cubicBezTo>
                    <a:pt x="28" y="22"/>
                    <a:pt x="28" y="22"/>
                    <a:pt x="28" y="22"/>
                  </a:cubicBezTo>
                  <a:cubicBezTo>
                    <a:pt x="28" y="21"/>
                    <a:pt x="27" y="21"/>
                    <a:pt x="27" y="21"/>
                  </a:cubicBezTo>
                  <a:cubicBezTo>
                    <a:pt x="25" y="21"/>
                    <a:pt x="23" y="20"/>
                    <a:pt x="22" y="20"/>
                  </a:cubicBezTo>
                  <a:cubicBezTo>
                    <a:pt x="21" y="19"/>
                    <a:pt x="20" y="19"/>
                    <a:pt x="19" y="19"/>
                  </a:cubicBezTo>
                  <a:cubicBezTo>
                    <a:pt x="21" y="18"/>
                    <a:pt x="23" y="18"/>
                    <a:pt x="24" y="18"/>
                  </a:cubicBezTo>
                  <a:cubicBezTo>
                    <a:pt x="24" y="18"/>
                    <a:pt x="24" y="18"/>
                    <a:pt x="24" y="18"/>
                  </a:cubicBezTo>
                  <a:cubicBezTo>
                    <a:pt x="30" y="19"/>
                    <a:pt x="33" y="20"/>
                    <a:pt x="35" y="20"/>
                  </a:cubicBezTo>
                  <a:cubicBezTo>
                    <a:pt x="36" y="20"/>
                    <a:pt x="36" y="20"/>
                    <a:pt x="36" y="20"/>
                  </a:cubicBezTo>
                  <a:cubicBezTo>
                    <a:pt x="37" y="19"/>
                    <a:pt x="37" y="19"/>
                    <a:pt x="37" y="19"/>
                  </a:cubicBezTo>
                  <a:cubicBezTo>
                    <a:pt x="37" y="19"/>
                    <a:pt x="38" y="19"/>
                    <a:pt x="38" y="18"/>
                  </a:cubicBezTo>
                  <a:cubicBezTo>
                    <a:pt x="38" y="18"/>
                    <a:pt x="37" y="18"/>
                    <a:pt x="37" y="17"/>
                  </a:cubicBezTo>
                  <a:cubicBezTo>
                    <a:pt x="36" y="17"/>
                    <a:pt x="36" y="17"/>
                    <a:pt x="36" y="17"/>
                  </a:cubicBezTo>
                  <a:cubicBezTo>
                    <a:pt x="35" y="16"/>
                    <a:pt x="33" y="15"/>
                    <a:pt x="31" y="15"/>
                  </a:cubicBezTo>
                  <a:cubicBezTo>
                    <a:pt x="31" y="15"/>
                    <a:pt x="30" y="14"/>
                    <a:pt x="30" y="14"/>
                  </a:cubicBezTo>
                  <a:cubicBezTo>
                    <a:pt x="29" y="13"/>
                    <a:pt x="29" y="13"/>
                    <a:pt x="29" y="13"/>
                  </a:cubicBezTo>
                  <a:cubicBezTo>
                    <a:pt x="29" y="13"/>
                    <a:pt x="29" y="13"/>
                    <a:pt x="29" y="13"/>
                  </a:cubicBezTo>
                  <a:cubicBezTo>
                    <a:pt x="29" y="13"/>
                    <a:pt x="29" y="13"/>
                    <a:pt x="29" y="13"/>
                  </a:cubicBezTo>
                  <a:cubicBezTo>
                    <a:pt x="29" y="12"/>
                    <a:pt x="29" y="12"/>
                    <a:pt x="29" y="12"/>
                  </a:cubicBezTo>
                  <a:cubicBezTo>
                    <a:pt x="28" y="12"/>
                    <a:pt x="29" y="11"/>
                    <a:pt x="30" y="10"/>
                  </a:cubicBezTo>
                  <a:cubicBezTo>
                    <a:pt x="31" y="10"/>
                    <a:pt x="31" y="10"/>
                    <a:pt x="31" y="10"/>
                  </a:cubicBezTo>
                  <a:cubicBezTo>
                    <a:pt x="31" y="10"/>
                    <a:pt x="31" y="10"/>
                    <a:pt x="32" y="9"/>
                  </a:cubicBezTo>
                  <a:cubicBezTo>
                    <a:pt x="32" y="9"/>
                    <a:pt x="32" y="9"/>
                    <a:pt x="33" y="9"/>
                  </a:cubicBezTo>
                  <a:cubicBezTo>
                    <a:pt x="34" y="9"/>
                    <a:pt x="35" y="9"/>
                    <a:pt x="37" y="9"/>
                  </a:cubicBezTo>
                  <a:cubicBezTo>
                    <a:pt x="37" y="9"/>
                    <a:pt x="37" y="9"/>
                    <a:pt x="37" y="9"/>
                  </a:cubicBezTo>
                  <a:cubicBezTo>
                    <a:pt x="38" y="9"/>
                    <a:pt x="39" y="9"/>
                    <a:pt x="40" y="9"/>
                  </a:cubicBezTo>
                  <a:cubicBezTo>
                    <a:pt x="40" y="9"/>
                    <a:pt x="40" y="9"/>
                    <a:pt x="40" y="9"/>
                  </a:cubicBezTo>
                  <a:moveTo>
                    <a:pt x="4" y="16"/>
                  </a:moveTo>
                  <a:cubicBezTo>
                    <a:pt x="4" y="15"/>
                    <a:pt x="4" y="15"/>
                    <a:pt x="4" y="15"/>
                  </a:cubicBezTo>
                  <a:cubicBezTo>
                    <a:pt x="4" y="15"/>
                    <a:pt x="4" y="15"/>
                    <a:pt x="4" y="15"/>
                  </a:cubicBezTo>
                  <a:cubicBezTo>
                    <a:pt x="4" y="13"/>
                    <a:pt x="5" y="11"/>
                    <a:pt x="7" y="11"/>
                  </a:cubicBezTo>
                  <a:cubicBezTo>
                    <a:pt x="16" y="5"/>
                    <a:pt x="27" y="3"/>
                    <a:pt x="37" y="3"/>
                  </a:cubicBezTo>
                  <a:cubicBezTo>
                    <a:pt x="45" y="3"/>
                    <a:pt x="53" y="4"/>
                    <a:pt x="61" y="7"/>
                  </a:cubicBezTo>
                  <a:cubicBezTo>
                    <a:pt x="63" y="8"/>
                    <a:pt x="65" y="9"/>
                    <a:pt x="66" y="10"/>
                  </a:cubicBezTo>
                  <a:cubicBezTo>
                    <a:pt x="68" y="11"/>
                    <a:pt x="68" y="13"/>
                    <a:pt x="68" y="14"/>
                  </a:cubicBezTo>
                  <a:cubicBezTo>
                    <a:pt x="68" y="15"/>
                    <a:pt x="68" y="15"/>
                    <a:pt x="68" y="15"/>
                  </a:cubicBezTo>
                  <a:cubicBezTo>
                    <a:pt x="68" y="15"/>
                    <a:pt x="68" y="16"/>
                    <a:pt x="67" y="16"/>
                  </a:cubicBezTo>
                  <a:cubicBezTo>
                    <a:pt x="67" y="15"/>
                    <a:pt x="66" y="14"/>
                    <a:pt x="65" y="14"/>
                  </a:cubicBezTo>
                  <a:cubicBezTo>
                    <a:pt x="63" y="12"/>
                    <a:pt x="61" y="11"/>
                    <a:pt x="58" y="10"/>
                  </a:cubicBezTo>
                  <a:cubicBezTo>
                    <a:pt x="58" y="10"/>
                    <a:pt x="56" y="10"/>
                    <a:pt x="54" y="9"/>
                  </a:cubicBezTo>
                  <a:cubicBezTo>
                    <a:pt x="52" y="9"/>
                    <a:pt x="50" y="8"/>
                    <a:pt x="50" y="8"/>
                  </a:cubicBezTo>
                  <a:cubicBezTo>
                    <a:pt x="49" y="8"/>
                    <a:pt x="49" y="8"/>
                    <a:pt x="49" y="8"/>
                  </a:cubicBezTo>
                  <a:cubicBezTo>
                    <a:pt x="50" y="7"/>
                    <a:pt x="50" y="7"/>
                    <a:pt x="50" y="7"/>
                  </a:cubicBezTo>
                  <a:cubicBezTo>
                    <a:pt x="50" y="7"/>
                    <a:pt x="49" y="6"/>
                    <a:pt x="49" y="6"/>
                  </a:cubicBezTo>
                  <a:cubicBezTo>
                    <a:pt x="47" y="5"/>
                    <a:pt x="44" y="5"/>
                    <a:pt x="42" y="5"/>
                  </a:cubicBezTo>
                  <a:cubicBezTo>
                    <a:pt x="42" y="5"/>
                    <a:pt x="42" y="5"/>
                    <a:pt x="42" y="5"/>
                  </a:cubicBezTo>
                  <a:cubicBezTo>
                    <a:pt x="41" y="5"/>
                    <a:pt x="41" y="5"/>
                    <a:pt x="41" y="5"/>
                  </a:cubicBezTo>
                  <a:cubicBezTo>
                    <a:pt x="40" y="7"/>
                    <a:pt x="40" y="7"/>
                    <a:pt x="40" y="7"/>
                  </a:cubicBezTo>
                  <a:cubicBezTo>
                    <a:pt x="39" y="6"/>
                    <a:pt x="38" y="6"/>
                    <a:pt x="37" y="6"/>
                  </a:cubicBezTo>
                  <a:cubicBezTo>
                    <a:pt x="35" y="6"/>
                    <a:pt x="34" y="6"/>
                    <a:pt x="32" y="7"/>
                  </a:cubicBezTo>
                  <a:cubicBezTo>
                    <a:pt x="32" y="7"/>
                    <a:pt x="32" y="7"/>
                    <a:pt x="31" y="7"/>
                  </a:cubicBezTo>
                  <a:cubicBezTo>
                    <a:pt x="31" y="7"/>
                    <a:pt x="31" y="7"/>
                    <a:pt x="30" y="7"/>
                  </a:cubicBezTo>
                  <a:cubicBezTo>
                    <a:pt x="30" y="7"/>
                    <a:pt x="30" y="7"/>
                    <a:pt x="30" y="7"/>
                  </a:cubicBezTo>
                  <a:cubicBezTo>
                    <a:pt x="22" y="7"/>
                    <a:pt x="15" y="9"/>
                    <a:pt x="8" y="12"/>
                  </a:cubicBezTo>
                  <a:cubicBezTo>
                    <a:pt x="8" y="12"/>
                    <a:pt x="8" y="12"/>
                    <a:pt x="8" y="12"/>
                  </a:cubicBezTo>
                  <a:cubicBezTo>
                    <a:pt x="8" y="12"/>
                    <a:pt x="8" y="12"/>
                    <a:pt x="8" y="12"/>
                  </a:cubicBezTo>
                  <a:cubicBezTo>
                    <a:pt x="8" y="13"/>
                    <a:pt x="8" y="13"/>
                    <a:pt x="8" y="13"/>
                  </a:cubicBezTo>
                  <a:cubicBezTo>
                    <a:pt x="8" y="13"/>
                    <a:pt x="8" y="13"/>
                    <a:pt x="8" y="13"/>
                  </a:cubicBezTo>
                  <a:cubicBezTo>
                    <a:pt x="7" y="13"/>
                    <a:pt x="6" y="14"/>
                    <a:pt x="5" y="14"/>
                  </a:cubicBezTo>
                  <a:cubicBezTo>
                    <a:pt x="5" y="15"/>
                    <a:pt x="4" y="15"/>
                    <a:pt x="4" y="16"/>
                  </a:cubicBezTo>
                  <a:moveTo>
                    <a:pt x="37" y="0"/>
                  </a:moveTo>
                  <a:cubicBezTo>
                    <a:pt x="26" y="0"/>
                    <a:pt x="15" y="2"/>
                    <a:pt x="5" y="8"/>
                  </a:cubicBezTo>
                  <a:cubicBezTo>
                    <a:pt x="3" y="9"/>
                    <a:pt x="1" y="12"/>
                    <a:pt x="0" y="14"/>
                  </a:cubicBezTo>
                  <a:cubicBezTo>
                    <a:pt x="0" y="14"/>
                    <a:pt x="0" y="15"/>
                    <a:pt x="0" y="15"/>
                  </a:cubicBezTo>
                  <a:cubicBezTo>
                    <a:pt x="0" y="18"/>
                    <a:pt x="2" y="20"/>
                    <a:pt x="4" y="21"/>
                  </a:cubicBezTo>
                  <a:cubicBezTo>
                    <a:pt x="8" y="25"/>
                    <a:pt x="17" y="29"/>
                    <a:pt x="32" y="29"/>
                  </a:cubicBezTo>
                  <a:cubicBezTo>
                    <a:pt x="37" y="29"/>
                    <a:pt x="46" y="28"/>
                    <a:pt x="54" y="26"/>
                  </a:cubicBezTo>
                  <a:cubicBezTo>
                    <a:pt x="58" y="25"/>
                    <a:pt x="62" y="24"/>
                    <a:pt x="65" y="22"/>
                  </a:cubicBezTo>
                  <a:cubicBezTo>
                    <a:pt x="68" y="21"/>
                    <a:pt x="70" y="19"/>
                    <a:pt x="71" y="16"/>
                  </a:cubicBezTo>
                  <a:cubicBezTo>
                    <a:pt x="72" y="15"/>
                    <a:pt x="72" y="15"/>
                    <a:pt x="72" y="14"/>
                  </a:cubicBezTo>
                  <a:cubicBezTo>
                    <a:pt x="72" y="11"/>
                    <a:pt x="70" y="9"/>
                    <a:pt x="69" y="8"/>
                  </a:cubicBezTo>
                  <a:cubicBezTo>
                    <a:pt x="67" y="6"/>
                    <a:pt x="64" y="5"/>
                    <a:pt x="62" y="4"/>
                  </a:cubicBezTo>
                  <a:cubicBezTo>
                    <a:pt x="54" y="1"/>
                    <a:pt x="46" y="0"/>
                    <a:pt x="3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3" name="Freeform 784"/>
            <p:cNvSpPr>
              <a:spLocks noEditPoints="1"/>
            </p:cNvSpPr>
            <p:nvPr/>
          </p:nvSpPr>
          <p:spPr bwMode="auto">
            <a:xfrm>
              <a:off x="3009" y="2501"/>
              <a:ext cx="220" cy="128"/>
            </a:xfrm>
            <a:custGeom>
              <a:avLst/>
              <a:gdLst>
                <a:gd name="T0" fmla="*/ 43 w 93"/>
                <a:gd name="T1" fmla="*/ 41 h 54"/>
                <a:gd name="T2" fmla="*/ 42 w 93"/>
                <a:gd name="T3" fmla="*/ 51 h 54"/>
                <a:gd name="T4" fmla="*/ 35 w 93"/>
                <a:gd name="T5" fmla="*/ 50 h 54"/>
                <a:gd name="T6" fmla="*/ 41 w 93"/>
                <a:gd name="T7" fmla="*/ 47 h 54"/>
                <a:gd name="T8" fmla="*/ 48 w 93"/>
                <a:gd name="T9" fmla="*/ 41 h 54"/>
                <a:gd name="T10" fmla="*/ 52 w 93"/>
                <a:gd name="T11" fmla="*/ 47 h 54"/>
                <a:gd name="T12" fmla="*/ 54 w 93"/>
                <a:gd name="T13" fmla="*/ 50 h 54"/>
                <a:gd name="T14" fmla="*/ 54 w 93"/>
                <a:gd name="T15" fmla="*/ 47 h 54"/>
                <a:gd name="T16" fmla="*/ 55 w 93"/>
                <a:gd name="T17" fmla="*/ 50 h 54"/>
                <a:gd name="T18" fmla="*/ 28 w 93"/>
                <a:gd name="T19" fmla="*/ 50 h 54"/>
                <a:gd name="T20" fmla="*/ 33 w 93"/>
                <a:gd name="T21" fmla="*/ 41 h 54"/>
                <a:gd name="T22" fmla="*/ 57 w 93"/>
                <a:gd name="T23" fmla="*/ 49 h 54"/>
                <a:gd name="T24" fmla="*/ 58 w 93"/>
                <a:gd name="T25" fmla="*/ 49 h 54"/>
                <a:gd name="T26" fmla="*/ 60 w 93"/>
                <a:gd name="T27" fmla="*/ 39 h 54"/>
                <a:gd name="T28" fmla="*/ 63 w 93"/>
                <a:gd name="T29" fmla="*/ 48 h 54"/>
                <a:gd name="T30" fmla="*/ 26 w 93"/>
                <a:gd name="T31" fmla="*/ 49 h 54"/>
                <a:gd name="T32" fmla="*/ 21 w 93"/>
                <a:gd name="T33" fmla="*/ 38 h 54"/>
                <a:gd name="T34" fmla="*/ 26 w 93"/>
                <a:gd name="T35" fmla="*/ 49 h 54"/>
                <a:gd name="T36" fmla="*/ 64 w 93"/>
                <a:gd name="T37" fmla="*/ 47 h 54"/>
                <a:gd name="T38" fmla="*/ 67 w 93"/>
                <a:gd name="T39" fmla="*/ 43 h 54"/>
                <a:gd name="T40" fmla="*/ 69 w 93"/>
                <a:gd name="T41" fmla="*/ 47 h 54"/>
                <a:gd name="T42" fmla="*/ 70 w 93"/>
                <a:gd name="T43" fmla="*/ 37 h 54"/>
                <a:gd name="T44" fmla="*/ 73 w 93"/>
                <a:gd name="T45" fmla="*/ 46 h 54"/>
                <a:gd name="T46" fmla="*/ 13 w 93"/>
                <a:gd name="T47" fmla="*/ 44 h 54"/>
                <a:gd name="T48" fmla="*/ 19 w 93"/>
                <a:gd name="T49" fmla="*/ 44 h 54"/>
                <a:gd name="T50" fmla="*/ 75 w 93"/>
                <a:gd name="T51" fmla="*/ 45 h 54"/>
                <a:gd name="T52" fmla="*/ 78 w 93"/>
                <a:gd name="T53" fmla="*/ 44 h 54"/>
                <a:gd name="T54" fmla="*/ 9 w 93"/>
                <a:gd name="T55" fmla="*/ 42 h 54"/>
                <a:gd name="T56" fmla="*/ 11 w 93"/>
                <a:gd name="T57" fmla="*/ 35 h 54"/>
                <a:gd name="T58" fmla="*/ 79 w 93"/>
                <a:gd name="T59" fmla="*/ 34 h 54"/>
                <a:gd name="T60" fmla="*/ 84 w 93"/>
                <a:gd name="T61" fmla="*/ 40 h 54"/>
                <a:gd name="T62" fmla="*/ 7 w 93"/>
                <a:gd name="T63" fmla="*/ 40 h 54"/>
                <a:gd name="T64" fmla="*/ 6 w 93"/>
                <a:gd name="T65" fmla="*/ 31 h 54"/>
                <a:gd name="T66" fmla="*/ 4 w 93"/>
                <a:gd name="T67" fmla="*/ 32 h 54"/>
                <a:gd name="T68" fmla="*/ 4 w 93"/>
                <a:gd name="T69" fmla="*/ 29 h 54"/>
                <a:gd name="T70" fmla="*/ 86 w 93"/>
                <a:gd name="T71" fmla="*/ 30 h 54"/>
                <a:gd name="T72" fmla="*/ 89 w 93"/>
                <a:gd name="T73" fmla="*/ 35 h 54"/>
                <a:gd name="T74" fmla="*/ 8 w 93"/>
                <a:gd name="T75" fmla="*/ 28 h 54"/>
                <a:gd name="T76" fmla="*/ 7 w 93"/>
                <a:gd name="T77" fmla="*/ 17 h 54"/>
                <a:gd name="T78" fmla="*/ 79 w 93"/>
                <a:gd name="T79" fmla="*/ 9 h 54"/>
                <a:gd name="T80" fmla="*/ 89 w 93"/>
                <a:gd name="T81" fmla="*/ 21 h 54"/>
                <a:gd name="T82" fmla="*/ 41 w 93"/>
                <a:gd name="T83" fmla="*/ 38 h 54"/>
                <a:gd name="T84" fmla="*/ 10 w 93"/>
                <a:gd name="T85" fmla="*/ 9 h 54"/>
                <a:gd name="T86" fmla="*/ 2 w 93"/>
                <a:gd name="T87" fmla="*/ 21 h 54"/>
                <a:gd name="T88" fmla="*/ 1 w 93"/>
                <a:gd name="T89" fmla="*/ 36 h 54"/>
                <a:gd name="T90" fmla="*/ 41 w 93"/>
                <a:gd name="T91" fmla="*/ 54 h 54"/>
                <a:gd name="T92" fmla="*/ 79 w 93"/>
                <a:gd name="T93" fmla="*/ 47 h 54"/>
                <a:gd name="T94" fmla="*/ 84 w 93"/>
                <a:gd name="T95" fmla="*/ 45 h 54"/>
                <a:gd name="T96" fmla="*/ 86 w 93"/>
                <a:gd name="T97" fmla="*/ 43 h 54"/>
                <a:gd name="T98" fmla="*/ 92 w 93"/>
                <a:gd name="T99" fmla="*/ 32 h 54"/>
                <a:gd name="T100" fmla="*/ 89 w 93"/>
                <a:gd name="T101"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 h="54">
                  <a:moveTo>
                    <a:pt x="42" y="51"/>
                  </a:moveTo>
                  <a:cubicBezTo>
                    <a:pt x="42" y="50"/>
                    <a:pt x="42" y="48"/>
                    <a:pt x="42" y="47"/>
                  </a:cubicBezTo>
                  <a:cubicBezTo>
                    <a:pt x="42" y="45"/>
                    <a:pt x="42" y="43"/>
                    <a:pt x="43" y="41"/>
                  </a:cubicBezTo>
                  <a:cubicBezTo>
                    <a:pt x="44" y="41"/>
                    <a:pt x="45" y="41"/>
                    <a:pt x="47" y="41"/>
                  </a:cubicBezTo>
                  <a:cubicBezTo>
                    <a:pt x="47" y="44"/>
                    <a:pt x="47" y="47"/>
                    <a:pt x="48" y="50"/>
                  </a:cubicBezTo>
                  <a:cubicBezTo>
                    <a:pt x="46" y="51"/>
                    <a:pt x="44" y="51"/>
                    <a:pt x="42" y="51"/>
                  </a:cubicBezTo>
                  <a:moveTo>
                    <a:pt x="41" y="51"/>
                  </a:moveTo>
                  <a:cubicBezTo>
                    <a:pt x="39" y="51"/>
                    <a:pt x="37" y="51"/>
                    <a:pt x="35" y="50"/>
                  </a:cubicBezTo>
                  <a:cubicBezTo>
                    <a:pt x="35" y="50"/>
                    <a:pt x="35" y="50"/>
                    <a:pt x="35" y="50"/>
                  </a:cubicBezTo>
                  <a:cubicBezTo>
                    <a:pt x="35" y="47"/>
                    <a:pt x="35" y="44"/>
                    <a:pt x="35" y="41"/>
                  </a:cubicBezTo>
                  <a:cubicBezTo>
                    <a:pt x="37" y="41"/>
                    <a:pt x="39" y="41"/>
                    <a:pt x="41" y="41"/>
                  </a:cubicBezTo>
                  <a:cubicBezTo>
                    <a:pt x="41" y="43"/>
                    <a:pt x="41" y="45"/>
                    <a:pt x="41" y="47"/>
                  </a:cubicBezTo>
                  <a:cubicBezTo>
                    <a:pt x="41" y="48"/>
                    <a:pt x="41" y="50"/>
                    <a:pt x="41" y="51"/>
                  </a:cubicBezTo>
                  <a:moveTo>
                    <a:pt x="49" y="50"/>
                  </a:moveTo>
                  <a:cubicBezTo>
                    <a:pt x="49" y="47"/>
                    <a:pt x="49" y="44"/>
                    <a:pt x="48" y="41"/>
                  </a:cubicBezTo>
                  <a:cubicBezTo>
                    <a:pt x="49" y="41"/>
                    <a:pt x="49" y="41"/>
                    <a:pt x="49" y="41"/>
                  </a:cubicBezTo>
                  <a:cubicBezTo>
                    <a:pt x="50" y="41"/>
                    <a:pt x="51" y="41"/>
                    <a:pt x="52" y="40"/>
                  </a:cubicBezTo>
                  <a:cubicBezTo>
                    <a:pt x="52" y="42"/>
                    <a:pt x="52" y="45"/>
                    <a:pt x="52" y="47"/>
                  </a:cubicBezTo>
                  <a:cubicBezTo>
                    <a:pt x="52" y="48"/>
                    <a:pt x="52" y="49"/>
                    <a:pt x="52" y="50"/>
                  </a:cubicBezTo>
                  <a:cubicBezTo>
                    <a:pt x="51" y="50"/>
                    <a:pt x="50" y="50"/>
                    <a:pt x="49" y="50"/>
                  </a:cubicBezTo>
                  <a:moveTo>
                    <a:pt x="54" y="50"/>
                  </a:moveTo>
                  <a:cubicBezTo>
                    <a:pt x="54" y="49"/>
                    <a:pt x="54" y="49"/>
                    <a:pt x="54" y="49"/>
                  </a:cubicBezTo>
                  <a:cubicBezTo>
                    <a:pt x="54" y="48"/>
                    <a:pt x="54" y="48"/>
                    <a:pt x="54" y="48"/>
                  </a:cubicBezTo>
                  <a:cubicBezTo>
                    <a:pt x="54" y="47"/>
                    <a:pt x="54" y="47"/>
                    <a:pt x="54" y="47"/>
                  </a:cubicBezTo>
                  <a:cubicBezTo>
                    <a:pt x="54" y="44"/>
                    <a:pt x="54" y="42"/>
                    <a:pt x="54" y="40"/>
                  </a:cubicBezTo>
                  <a:cubicBezTo>
                    <a:pt x="54" y="40"/>
                    <a:pt x="55" y="40"/>
                    <a:pt x="55" y="40"/>
                  </a:cubicBezTo>
                  <a:cubicBezTo>
                    <a:pt x="55" y="43"/>
                    <a:pt x="55" y="46"/>
                    <a:pt x="55" y="50"/>
                  </a:cubicBezTo>
                  <a:cubicBezTo>
                    <a:pt x="54" y="50"/>
                    <a:pt x="54" y="50"/>
                    <a:pt x="54" y="50"/>
                  </a:cubicBezTo>
                  <a:moveTo>
                    <a:pt x="34" y="50"/>
                  </a:moveTo>
                  <a:cubicBezTo>
                    <a:pt x="32" y="50"/>
                    <a:pt x="30" y="50"/>
                    <a:pt x="28" y="50"/>
                  </a:cubicBezTo>
                  <a:cubicBezTo>
                    <a:pt x="28" y="48"/>
                    <a:pt x="28" y="47"/>
                    <a:pt x="28" y="46"/>
                  </a:cubicBezTo>
                  <a:cubicBezTo>
                    <a:pt x="28" y="44"/>
                    <a:pt x="28" y="42"/>
                    <a:pt x="28" y="40"/>
                  </a:cubicBezTo>
                  <a:cubicBezTo>
                    <a:pt x="30" y="40"/>
                    <a:pt x="32" y="41"/>
                    <a:pt x="33" y="41"/>
                  </a:cubicBezTo>
                  <a:cubicBezTo>
                    <a:pt x="34" y="44"/>
                    <a:pt x="34" y="47"/>
                    <a:pt x="34" y="50"/>
                  </a:cubicBezTo>
                  <a:cubicBezTo>
                    <a:pt x="34" y="50"/>
                    <a:pt x="34" y="50"/>
                    <a:pt x="34" y="50"/>
                  </a:cubicBezTo>
                  <a:moveTo>
                    <a:pt x="57" y="49"/>
                  </a:moveTo>
                  <a:cubicBezTo>
                    <a:pt x="57" y="46"/>
                    <a:pt x="57" y="43"/>
                    <a:pt x="57" y="40"/>
                  </a:cubicBezTo>
                  <a:cubicBezTo>
                    <a:pt x="58" y="40"/>
                    <a:pt x="58" y="40"/>
                    <a:pt x="58" y="40"/>
                  </a:cubicBezTo>
                  <a:cubicBezTo>
                    <a:pt x="58" y="43"/>
                    <a:pt x="58" y="46"/>
                    <a:pt x="58" y="49"/>
                  </a:cubicBezTo>
                  <a:cubicBezTo>
                    <a:pt x="58" y="49"/>
                    <a:pt x="57" y="49"/>
                    <a:pt x="57" y="49"/>
                  </a:cubicBezTo>
                  <a:moveTo>
                    <a:pt x="60" y="49"/>
                  </a:moveTo>
                  <a:cubicBezTo>
                    <a:pt x="60" y="46"/>
                    <a:pt x="60" y="43"/>
                    <a:pt x="60" y="39"/>
                  </a:cubicBezTo>
                  <a:cubicBezTo>
                    <a:pt x="61" y="39"/>
                    <a:pt x="62" y="39"/>
                    <a:pt x="63" y="39"/>
                  </a:cubicBezTo>
                  <a:cubicBezTo>
                    <a:pt x="63" y="42"/>
                    <a:pt x="63" y="45"/>
                    <a:pt x="63" y="48"/>
                  </a:cubicBezTo>
                  <a:cubicBezTo>
                    <a:pt x="63" y="48"/>
                    <a:pt x="63" y="48"/>
                    <a:pt x="63" y="48"/>
                  </a:cubicBezTo>
                  <a:cubicBezTo>
                    <a:pt x="63" y="48"/>
                    <a:pt x="63" y="48"/>
                    <a:pt x="63" y="48"/>
                  </a:cubicBezTo>
                  <a:cubicBezTo>
                    <a:pt x="62" y="49"/>
                    <a:pt x="61" y="49"/>
                    <a:pt x="60" y="49"/>
                  </a:cubicBezTo>
                  <a:moveTo>
                    <a:pt x="26" y="49"/>
                  </a:moveTo>
                  <a:cubicBezTo>
                    <a:pt x="24" y="49"/>
                    <a:pt x="22" y="48"/>
                    <a:pt x="20" y="48"/>
                  </a:cubicBezTo>
                  <a:cubicBezTo>
                    <a:pt x="20" y="46"/>
                    <a:pt x="20" y="45"/>
                    <a:pt x="20" y="44"/>
                  </a:cubicBezTo>
                  <a:cubicBezTo>
                    <a:pt x="20" y="42"/>
                    <a:pt x="20" y="40"/>
                    <a:pt x="21" y="38"/>
                  </a:cubicBezTo>
                  <a:cubicBezTo>
                    <a:pt x="22" y="39"/>
                    <a:pt x="24" y="39"/>
                    <a:pt x="26" y="40"/>
                  </a:cubicBezTo>
                  <a:cubicBezTo>
                    <a:pt x="26" y="42"/>
                    <a:pt x="26" y="44"/>
                    <a:pt x="26" y="46"/>
                  </a:cubicBezTo>
                  <a:cubicBezTo>
                    <a:pt x="26" y="47"/>
                    <a:pt x="26" y="48"/>
                    <a:pt x="26" y="49"/>
                  </a:cubicBezTo>
                  <a:moveTo>
                    <a:pt x="65" y="48"/>
                  </a:moveTo>
                  <a:cubicBezTo>
                    <a:pt x="65" y="47"/>
                    <a:pt x="65" y="47"/>
                    <a:pt x="65" y="47"/>
                  </a:cubicBezTo>
                  <a:cubicBezTo>
                    <a:pt x="64" y="47"/>
                    <a:pt x="64" y="47"/>
                    <a:pt x="64" y="47"/>
                  </a:cubicBezTo>
                  <a:cubicBezTo>
                    <a:pt x="64" y="44"/>
                    <a:pt x="64" y="42"/>
                    <a:pt x="64" y="39"/>
                  </a:cubicBezTo>
                  <a:cubicBezTo>
                    <a:pt x="65" y="38"/>
                    <a:pt x="66" y="38"/>
                    <a:pt x="67" y="38"/>
                  </a:cubicBezTo>
                  <a:cubicBezTo>
                    <a:pt x="67" y="40"/>
                    <a:pt x="67" y="41"/>
                    <a:pt x="67" y="43"/>
                  </a:cubicBezTo>
                  <a:cubicBezTo>
                    <a:pt x="67" y="44"/>
                    <a:pt x="67" y="46"/>
                    <a:pt x="67" y="47"/>
                  </a:cubicBezTo>
                  <a:cubicBezTo>
                    <a:pt x="66" y="48"/>
                    <a:pt x="66" y="48"/>
                    <a:pt x="65" y="48"/>
                  </a:cubicBezTo>
                  <a:moveTo>
                    <a:pt x="69" y="47"/>
                  </a:moveTo>
                  <a:cubicBezTo>
                    <a:pt x="69" y="46"/>
                    <a:pt x="69" y="44"/>
                    <a:pt x="69" y="43"/>
                  </a:cubicBezTo>
                  <a:cubicBezTo>
                    <a:pt x="69" y="41"/>
                    <a:pt x="69" y="39"/>
                    <a:pt x="69" y="38"/>
                  </a:cubicBezTo>
                  <a:cubicBezTo>
                    <a:pt x="70" y="37"/>
                    <a:pt x="70" y="37"/>
                    <a:pt x="70" y="37"/>
                  </a:cubicBezTo>
                  <a:cubicBezTo>
                    <a:pt x="71" y="37"/>
                    <a:pt x="72" y="37"/>
                    <a:pt x="73" y="36"/>
                  </a:cubicBezTo>
                  <a:cubicBezTo>
                    <a:pt x="73" y="39"/>
                    <a:pt x="73" y="42"/>
                    <a:pt x="73" y="45"/>
                  </a:cubicBezTo>
                  <a:cubicBezTo>
                    <a:pt x="73" y="46"/>
                    <a:pt x="73" y="46"/>
                    <a:pt x="73" y="46"/>
                  </a:cubicBezTo>
                  <a:cubicBezTo>
                    <a:pt x="72" y="46"/>
                    <a:pt x="70" y="47"/>
                    <a:pt x="69" y="47"/>
                  </a:cubicBezTo>
                  <a:moveTo>
                    <a:pt x="19" y="47"/>
                  </a:moveTo>
                  <a:cubicBezTo>
                    <a:pt x="17" y="46"/>
                    <a:pt x="15" y="45"/>
                    <a:pt x="13" y="44"/>
                  </a:cubicBezTo>
                  <a:cubicBezTo>
                    <a:pt x="13" y="41"/>
                    <a:pt x="13" y="38"/>
                    <a:pt x="13" y="35"/>
                  </a:cubicBezTo>
                  <a:cubicBezTo>
                    <a:pt x="15" y="36"/>
                    <a:pt x="17" y="37"/>
                    <a:pt x="19" y="38"/>
                  </a:cubicBezTo>
                  <a:cubicBezTo>
                    <a:pt x="19" y="40"/>
                    <a:pt x="19" y="42"/>
                    <a:pt x="19" y="44"/>
                  </a:cubicBezTo>
                  <a:cubicBezTo>
                    <a:pt x="19" y="45"/>
                    <a:pt x="19" y="46"/>
                    <a:pt x="19" y="47"/>
                  </a:cubicBezTo>
                  <a:moveTo>
                    <a:pt x="75" y="45"/>
                  </a:moveTo>
                  <a:cubicBezTo>
                    <a:pt x="75" y="45"/>
                    <a:pt x="75" y="45"/>
                    <a:pt x="75" y="45"/>
                  </a:cubicBezTo>
                  <a:cubicBezTo>
                    <a:pt x="75" y="42"/>
                    <a:pt x="75" y="39"/>
                    <a:pt x="74" y="36"/>
                  </a:cubicBezTo>
                  <a:cubicBezTo>
                    <a:pt x="75" y="36"/>
                    <a:pt x="76" y="35"/>
                    <a:pt x="77" y="35"/>
                  </a:cubicBezTo>
                  <a:cubicBezTo>
                    <a:pt x="78" y="38"/>
                    <a:pt x="78" y="41"/>
                    <a:pt x="78" y="44"/>
                  </a:cubicBezTo>
                  <a:cubicBezTo>
                    <a:pt x="77" y="44"/>
                    <a:pt x="76" y="45"/>
                    <a:pt x="75" y="45"/>
                  </a:cubicBezTo>
                  <a:moveTo>
                    <a:pt x="11" y="43"/>
                  </a:moveTo>
                  <a:cubicBezTo>
                    <a:pt x="10" y="43"/>
                    <a:pt x="10" y="42"/>
                    <a:pt x="9" y="42"/>
                  </a:cubicBezTo>
                  <a:cubicBezTo>
                    <a:pt x="9" y="39"/>
                    <a:pt x="9" y="36"/>
                    <a:pt x="9" y="33"/>
                  </a:cubicBezTo>
                  <a:cubicBezTo>
                    <a:pt x="10" y="33"/>
                    <a:pt x="10" y="34"/>
                    <a:pt x="11" y="34"/>
                  </a:cubicBezTo>
                  <a:cubicBezTo>
                    <a:pt x="11" y="35"/>
                    <a:pt x="11" y="35"/>
                    <a:pt x="11" y="35"/>
                  </a:cubicBezTo>
                  <a:cubicBezTo>
                    <a:pt x="11" y="38"/>
                    <a:pt x="11" y="40"/>
                    <a:pt x="11" y="43"/>
                  </a:cubicBezTo>
                  <a:moveTo>
                    <a:pt x="79" y="43"/>
                  </a:moveTo>
                  <a:cubicBezTo>
                    <a:pt x="79" y="40"/>
                    <a:pt x="79" y="37"/>
                    <a:pt x="79" y="34"/>
                  </a:cubicBezTo>
                  <a:cubicBezTo>
                    <a:pt x="81" y="33"/>
                    <a:pt x="82" y="33"/>
                    <a:pt x="84" y="32"/>
                  </a:cubicBezTo>
                  <a:cubicBezTo>
                    <a:pt x="84" y="32"/>
                    <a:pt x="84" y="32"/>
                    <a:pt x="84" y="32"/>
                  </a:cubicBezTo>
                  <a:cubicBezTo>
                    <a:pt x="84" y="34"/>
                    <a:pt x="84" y="37"/>
                    <a:pt x="84" y="40"/>
                  </a:cubicBezTo>
                  <a:cubicBezTo>
                    <a:pt x="84" y="41"/>
                    <a:pt x="83" y="41"/>
                    <a:pt x="82" y="42"/>
                  </a:cubicBezTo>
                  <a:cubicBezTo>
                    <a:pt x="81" y="42"/>
                    <a:pt x="80" y="43"/>
                    <a:pt x="79" y="43"/>
                  </a:cubicBezTo>
                  <a:moveTo>
                    <a:pt x="7" y="40"/>
                  </a:moveTo>
                  <a:cubicBezTo>
                    <a:pt x="7" y="40"/>
                    <a:pt x="6" y="39"/>
                    <a:pt x="6" y="38"/>
                  </a:cubicBezTo>
                  <a:cubicBezTo>
                    <a:pt x="6" y="38"/>
                    <a:pt x="6" y="38"/>
                    <a:pt x="6" y="38"/>
                  </a:cubicBezTo>
                  <a:cubicBezTo>
                    <a:pt x="6" y="36"/>
                    <a:pt x="6" y="33"/>
                    <a:pt x="6" y="31"/>
                  </a:cubicBezTo>
                  <a:cubicBezTo>
                    <a:pt x="7" y="31"/>
                    <a:pt x="7" y="31"/>
                    <a:pt x="7" y="31"/>
                  </a:cubicBezTo>
                  <a:cubicBezTo>
                    <a:pt x="7" y="34"/>
                    <a:pt x="7" y="37"/>
                    <a:pt x="7" y="40"/>
                  </a:cubicBezTo>
                  <a:moveTo>
                    <a:pt x="4" y="32"/>
                  </a:moveTo>
                  <a:cubicBezTo>
                    <a:pt x="4" y="32"/>
                    <a:pt x="4" y="32"/>
                    <a:pt x="4" y="32"/>
                  </a:cubicBezTo>
                  <a:cubicBezTo>
                    <a:pt x="4" y="31"/>
                    <a:pt x="4" y="30"/>
                    <a:pt x="4" y="28"/>
                  </a:cubicBezTo>
                  <a:cubicBezTo>
                    <a:pt x="4" y="29"/>
                    <a:pt x="4" y="29"/>
                    <a:pt x="4" y="29"/>
                  </a:cubicBezTo>
                  <a:cubicBezTo>
                    <a:pt x="4" y="30"/>
                    <a:pt x="4" y="31"/>
                    <a:pt x="4" y="32"/>
                  </a:cubicBezTo>
                  <a:moveTo>
                    <a:pt x="86" y="39"/>
                  </a:moveTo>
                  <a:cubicBezTo>
                    <a:pt x="86" y="36"/>
                    <a:pt x="86" y="33"/>
                    <a:pt x="86" y="30"/>
                  </a:cubicBezTo>
                  <a:cubicBezTo>
                    <a:pt x="87" y="30"/>
                    <a:pt x="88" y="29"/>
                    <a:pt x="89" y="28"/>
                  </a:cubicBezTo>
                  <a:cubicBezTo>
                    <a:pt x="89" y="30"/>
                    <a:pt x="89" y="32"/>
                    <a:pt x="89" y="35"/>
                  </a:cubicBezTo>
                  <a:cubicBezTo>
                    <a:pt x="89" y="35"/>
                    <a:pt x="89" y="35"/>
                    <a:pt x="89" y="35"/>
                  </a:cubicBezTo>
                  <a:cubicBezTo>
                    <a:pt x="88" y="36"/>
                    <a:pt x="87" y="38"/>
                    <a:pt x="86" y="39"/>
                  </a:cubicBezTo>
                  <a:moveTo>
                    <a:pt x="41" y="38"/>
                  </a:moveTo>
                  <a:cubicBezTo>
                    <a:pt x="23" y="38"/>
                    <a:pt x="12" y="32"/>
                    <a:pt x="8" y="28"/>
                  </a:cubicBezTo>
                  <a:cubicBezTo>
                    <a:pt x="6" y="26"/>
                    <a:pt x="5" y="24"/>
                    <a:pt x="5" y="22"/>
                  </a:cubicBezTo>
                  <a:cubicBezTo>
                    <a:pt x="5" y="21"/>
                    <a:pt x="5" y="21"/>
                    <a:pt x="5" y="21"/>
                  </a:cubicBezTo>
                  <a:cubicBezTo>
                    <a:pt x="5" y="20"/>
                    <a:pt x="6" y="18"/>
                    <a:pt x="7" y="17"/>
                  </a:cubicBezTo>
                  <a:cubicBezTo>
                    <a:pt x="8" y="15"/>
                    <a:pt x="10" y="13"/>
                    <a:pt x="12" y="12"/>
                  </a:cubicBezTo>
                  <a:cubicBezTo>
                    <a:pt x="23" y="6"/>
                    <a:pt x="35" y="3"/>
                    <a:pt x="48" y="3"/>
                  </a:cubicBezTo>
                  <a:cubicBezTo>
                    <a:pt x="58" y="3"/>
                    <a:pt x="69" y="5"/>
                    <a:pt x="79" y="9"/>
                  </a:cubicBezTo>
                  <a:cubicBezTo>
                    <a:pt x="82" y="10"/>
                    <a:pt x="85" y="12"/>
                    <a:pt x="86" y="14"/>
                  </a:cubicBezTo>
                  <a:cubicBezTo>
                    <a:pt x="88" y="16"/>
                    <a:pt x="89" y="18"/>
                    <a:pt x="89" y="20"/>
                  </a:cubicBezTo>
                  <a:cubicBezTo>
                    <a:pt x="89" y="20"/>
                    <a:pt x="89" y="21"/>
                    <a:pt x="89" y="21"/>
                  </a:cubicBezTo>
                  <a:cubicBezTo>
                    <a:pt x="88" y="24"/>
                    <a:pt x="86" y="27"/>
                    <a:pt x="82" y="29"/>
                  </a:cubicBezTo>
                  <a:cubicBezTo>
                    <a:pt x="71" y="35"/>
                    <a:pt x="52" y="38"/>
                    <a:pt x="42" y="38"/>
                  </a:cubicBezTo>
                  <a:cubicBezTo>
                    <a:pt x="42" y="38"/>
                    <a:pt x="41" y="38"/>
                    <a:pt x="41" y="38"/>
                  </a:cubicBezTo>
                  <a:cubicBezTo>
                    <a:pt x="41" y="38"/>
                    <a:pt x="41" y="38"/>
                    <a:pt x="41" y="38"/>
                  </a:cubicBezTo>
                  <a:moveTo>
                    <a:pt x="48" y="0"/>
                  </a:moveTo>
                  <a:cubicBezTo>
                    <a:pt x="35" y="0"/>
                    <a:pt x="22" y="3"/>
                    <a:pt x="10" y="9"/>
                  </a:cubicBezTo>
                  <a:cubicBezTo>
                    <a:pt x="8" y="11"/>
                    <a:pt x="6" y="13"/>
                    <a:pt x="4" y="15"/>
                  </a:cubicBezTo>
                  <a:cubicBezTo>
                    <a:pt x="3" y="17"/>
                    <a:pt x="2" y="19"/>
                    <a:pt x="2" y="20"/>
                  </a:cubicBezTo>
                  <a:cubicBezTo>
                    <a:pt x="2" y="21"/>
                    <a:pt x="2" y="21"/>
                    <a:pt x="2" y="21"/>
                  </a:cubicBezTo>
                  <a:cubicBezTo>
                    <a:pt x="1" y="21"/>
                    <a:pt x="1" y="22"/>
                    <a:pt x="1" y="22"/>
                  </a:cubicBezTo>
                  <a:cubicBezTo>
                    <a:pt x="1" y="24"/>
                    <a:pt x="0" y="26"/>
                    <a:pt x="0" y="28"/>
                  </a:cubicBezTo>
                  <a:cubicBezTo>
                    <a:pt x="0" y="30"/>
                    <a:pt x="1" y="33"/>
                    <a:pt x="1" y="36"/>
                  </a:cubicBezTo>
                  <a:cubicBezTo>
                    <a:pt x="1" y="37"/>
                    <a:pt x="1" y="37"/>
                    <a:pt x="2" y="37"/>
                  </a:cubicBezTo>
                  <a:cubicBezTo>
                    <a:pt x="2" y="39"/>
                    <a:pt x="4" y="42"/>
                    <a:pt x="5" y="43"/>
                  </a:cubicBezTo>
                  <a:cubicBezTo>
                    <a:pt x="11" y="49"/>
                    <a:pt x="23" y="54"/>
                    <a:pt x="41" y="54"/>
                  </a:cubicBezTo>
                  <a:cubicBezTo>
                    <a:pt x="49" y="54"/>
                    <a:pt x="60" y="53"/>
                    <a:pt x="70" y="50"/>
                  </a:cubicBezTo>
                  <a:cubicBezTo>
                    <a:pt x="73" y="49"/>
                    <a:pt x="76" y="48"/>
                    <a:pt x="79" y="47"/>
                  </a:cubicBezTo>
                  <a:cubicBezTo>
                    <a:pt x="79" y="47"/>
                    <a:pt x="79" y="47"/>
                    <a:pt x="79" y="47"/>
                  </a:cubicBezTo>
                  <a:cubicBezTo>
                    <a:pt x="80" y="47"/>
                    <a:pt x="80" y="47"/>
                    <a:pt x="80" y="47"/>
                  </a:cubicBezTo>
                  <a:cubicBezTo>
                    <a:pt x="80" y="47"/>
                    <a:pt x="80" y="47"/>
                    <a:pt x="80" y="47"/>
                  </a:cubicBezTo>
                  <a:cubicBezTo>
                    <a:pt x="81" y="46"/>
                    <a:pt x="83" y="45"/>
                    <a:pt x="84" y="45"/>
                  </a:cubicBezTo>
                  <a:cubicBezTo>
                    <a:pt x="84" y="44"/>
                    <a:pt x="85" y="44"/>
                    <a:pt x="86" y="43"/>
                  </a:cubicBezTo>
                  <a:cubicBezTo>
                    <a:pt x="86" y="43"/>
                    <a:pt x="86" y="43"/>
                    <a:pt x="86" y="43"/>
                  </a:cubicBezTo>
                  <a:cubicBezTo>
                    <a:pt x="86" y="43"/>
                    <a:pt x="86" y="43"/>
                    <a:pt x="86" y="43"/>
                  </a:cubicBezTo>
                  <a:cubicBezTo>
                    <a:pt x="89" y="41"/>
                    <a:pt x="91" y="39"/>
                    <a:pt x="92" y="35"/>
                  </a:cubicBezTo>
                  <a:cubicBezTo>
                    <a:pt x="92" y="35"/>
                    <a:pt x="93" y="34"/>
                    <a:pt x="93" y="34"/>
                  </a:cubicBezTo>
                  <a:cubicBezTo>
                    <a:pt x="93" y="33"/>
                    <a:pt x="92" y="33"/>
                    <a:pt x="92" y="32"/>
                  </a:cubicBezTo>
                  <a:cubicBezTo>
                    <a:pt x="92" y="28"/>
                    <a:pt x="93" y="24"/>
                    <a:pt x="93" y="19"/>
                  </a:cubicBezTo>
                  <a:cubicBezTo>
                    <a:pt x="93" y="19"/>
                    <a:pt x="93" y="18"/>
                    <a:pt x="92" y="18"/>
                  </a:cubicBezTo>
                  <a:cubicBezTo>
                    <a:pt x="92" y="16"/>
                    <a:pt x="91" y="13"/>
                    <a:pt x="89" y="12"/>
                  </a:cubicBezTo>
                  <a:cubicBezTo>
                    <a:pt x="86" y="9"/>
                    <a:pt x="83" y="7"/>
                    <a:pt x="80" y="6"/>
                  </a:cubicBezTo>
                  <a:cubicBezTo>
                    <a:pt x="70" y="2"/>
                    <a:pt x="59" y="0"/>
                    <a:pt x="4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4" name="Freeform 785"/>
            <p:cNvSpPr>
              <a:spLocks noEditPoints="1"/>
            </p:cNvSpPr>
            <p:nvPr/>
          </p:nvSpPr>
          <p:spPr bwMode="auto">
            <a:xfrm>
              <a:off x="3009" y="2596"/>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2 h 37"/>
                <a:gd name="T32" fmla="*/ 63 w 93"/>
                <a:gd name="T33" fmla="*/ 31 h 37"/>
                <a:gd name="T34" fmla="*/ 20 w 93"/>
                <a:gd name="T35" fmla="*/ 31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6 w 93"/>
                <a:gd name="T81" fmla="*/ 10 h 37"/>
                <a:gd name="T82" fmla="*/ 4 w 93"/>
                <a:gd name="T83" fmla="*/ 4 h 37"/>
                <a:gd name="T84" fmla="*/ 1 w 93"/>
                <a:gd name="T85" fmla="*/ 4 h 37"/>
                <a:gd name="T86" fmla="*/ 0 w 93"/>
                <a:gd name="T87" fmla="*/ 10 h 37"/>
                <a:gd name="T88" fmla="*/ 5 w 93"/>
                <a:gd name="T89" fmla="*/ 26 h 37"/>
                <a:gd name="T90" fmla="*/ 79 w 93"/>
                <a:gd name="T91" fmla="*/ 30 h 37"/>
                <a:gd name="T92" fmla="*/ 80 w 93"/>
                <a:gd name="T93" fmla="*/ 30 h 37"/>
                <a:gd name="T94" fmla="*/ 86 w 93"/>
                <a:gd name="T95" fmla="*/ 26 h 37"/>
                <a:gd name="T96" fmla="*/ 93 w 93"/>
                <a:gd name="T97" fmla="*/ 17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1"/>
                    <a:pt x="52" y="32"/>
                    <a:pt x="52" y="33"/>
                  </a:cubicBezTo>
                  <a:cubicBezTo>
                    <a:pt x="51" y="33"/>
                    <a:pt x="50" y="33"/>
                    <a:pt x="49" y="33"/>
                  </a:cubicBezTo>
                  <a:moveTo>
                    <a:pt x="54" y="33"/>
                  </a:moveTo>
                  <a:cubicBezTo>
                    <a:pt x="54" y="32"/>
                    <a:pt x="54" y="32"/>
                    <a:pt x="54" y="32"/>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9"/>
                    <a:pt x="60" y="25"/>
                    <a:pt x="59" y="22"/>
                  </a:cubicBezTo>
                  <a:cubicBezTo>
                    <a:pt x="61" y="22"/>
                    <a:pt x="62" y="22"/>
                    <a:pt x="63" y="22"/>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1"/>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8"/>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5"/>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10"/>
                  </a:cubicBezTo>
                  <a:cubicBezTo>
                    <a:pt x="5" y="9"/>
                    <a:pt x="4" y="8"/>
                    <a:pt x="4" y="8"/>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8"/>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5" name="Freeform 786"/>
            <p:cNvSpPr>
              <a:spLocks noEditPoints="1"/>
            </p:cNvSpPr>
            <p:nvPr/>
          </p:nvSpPr>
          <p:spPr bwMode="auto">
            <a:xfrm>
              <a:off x="3009" y="2648"/>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6" name="Freeform 787"/>
            <p:cNvSpPr>
              <a:spLocks noEditPoints="1"/>
            </p:cNvSpPr>
            <p:nvPr/>
          </p:nvSpPr>
          <p:spPr bwMode="auto">
            <a:xfrm>
              <a:off x="3009" y="2700"/>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29"/>
                    <a:pt x="80" y="29"/>
                    <a:pt x="80" y="29"/>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7" name="Freeform 788"/>
            <p:cNvSpPr>
              <a:spLocks noEditPoints="1"/>
            </p:cNvSpPr>
            <p:nvPr/>
          </p:nvSpPr>
          <p:spPr bwMode="auto">
            <a:xfrm>
              <a:off x="3009" y="2752"/>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89 w 93"/>
                <a:gd name="T79" fmla="*/ 6 h 37"/>
                <a:gd name="T80" fmla="*/ 32 w 93"/>
                <a:gd name="T81" fmla="*/ 19 h 37"/>
                <a:gd name="T82" fmla="*/ 4 w 93"/>
                <a:gd name="T83" fmla="*/ 5 h 37"/>
                <a:gd name="T84" fmla="*/ 2 w 93"/>
                <a:gd name="T85" fmla="*/ 3 h 37"/>
                <a:gd name="T86" fmla="*/ 1 w 93"/>
                <a:gd name="T87" fmla="*/ 8 h 37"/>
                <a:gd name="T88" fmla="*/ 2 w 93"/>
                <a:gd name="T89" fmla="*/ 20 h 37"/>
                <a:gd name="T90" fmla="*/ 70 w 93"/>
                <a:gd name="T91" fmla="*/ 33 h 37"/>
                <a:gd name="T92" fmla="*/ 80 w 93"/>
                <a:gd name="T93" fmla="*/ 29 h 37"/>
                <a:gd name="T94" fmla="*/ 86 w 93"/>
                <a:gd name="T95" fmla="*/ 26 h 37"/>
                <a:gd name="T96" fmla="*/ 92 w 93"/>
                <a:gd name="T97" fmla="*/ 18 h 37"/>
                <a:gd name="T98" fmla="*/ 93 w 93"/>
                <a:gd name="T99"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5"/>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2"/>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2"/>
                    <a:pt x="54" y="32"/>
                    <a:pt x="54" y="32"/>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2"/>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1"/>
                    <a:pt x="60" y="32"/>
                  </a:cubicBezTo>
                  <a:moveTo>
                    <a:pt x="26" y="32"/>
                  </a:moveTo>
                  <a:cubicBezTo>
                    <a:pt x="24" y="31"/>
                    <a:pt x="22" y="31"/>
                    <a:pt x="20" y="30"/>
                  </a:cubicBezTo>
                  <a:cubicBezTo>
                    <a:pt x="20" y="29"/>
                    <a:pt x="20" y="28"/>
                    <a:pt x="20" y="26"/>
                  </a:cubicBezTo>
                  <a:cubicBezTo>
                    <a:pt x="20" y="24"/>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19"/>
                    <a:pt x="71" y="19"/>
                    <a:pt x="73" y="19"/>
                  </a:cubicBezTo>
                  <a:cubicBezTo>
                    <a:pt x="73" y="22"/>
                    <a:pt x="73" y="25"/>
                    <a:pt x="73" y="27"/>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7"/>
                    <a:pt x="19" y="29"/>
                    <a:pt x="19" y="30"/>
                  </a:cubicBezTo>
                  <a:moveTo>
                    <a:pt x="75" y="28"/>
                  </a:moveTo>
                  <a:cubicBezTo>
                    <a:pt x="75" y="27"/>
                    <a:pt x="75" y="27"/>
                    <a:pt x="75" y="27"/>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8"/>
                    <a:pt x="86" y="15"/>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2"/>
                    <a:pt x="89" y="2"/>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9"/>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29"/>
                    <a:pt x="80" y="29"/>
                    <a:pt x="80" y="29"/>
                  </a:cubicBezTo>
                  <a:cubicBezTo>
                    <a:pt x="80" y="29"/>
                    <a:pt x="80" y="29"/>
                    <a:pt x="80" y="29"/>
                  </a:cubicBezTo>
                  <a:cubicBezTo>
                    <a:pt x="81" y="29"/>
                    <a:pt x="83" y="28"/>
                    <a:pt x="84" y="27"/>
                  </a:cubicBezTo>
                  <a:cubicBezTo>
                    <a:pt x="84" y="27"/>
                    <a:pt x="85" y="26"/>
                    <a:pt x="86" y="26"/>
                  </a:cubicBezTo>
                  <a:cubicBezTo>
                    <a:pt x="86" y="26"/>
                    <a:pt x="86" y="26"/>
                    <a:pt x="86" y="26"/>
                  </a:cubicBezTo>
                  <a:cubicBezTo>
                    <a:pt x="86" y="26"/>
                    <a:pt x="86" y="26"/>
                    <a:pt x="86" y="26"/>
                  </a:cubicBezTo>
                  <a:cubicBezTo>
                    <a:pt x="89" y="24"/>
                    <a:pt x="91" y="21"/>
                    <a:pt x="92" y="18"/>
                  </a:cubicBezTo>
                  <a:cubicBezTo>
                    <a:pt x="92" y="18"/>
                    <a:pt x="93" y="17"/>
                    <a:pt x="93" y="16"/>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8" name="Freeform 789"/>
            <p:cNvSpPr>
              <a:spLocks noEditPoints="1"/>
            </p:cNvSpPr>
            <p:nvPr/>
          </p:nvSpPr>
          <p:spPr bwMode="auto">
            <a:xfrm>
              <a:off x="3343" y="896"/>
              <a:ext cx="258" cy="223"/>
            </a:xfrm>
            <a:custGeom>
              <a:avLst/>
              <a:gdLst>
                <a:gd name="T0" fmla="*/ 77 w 109"/>
                <a:gd name="T1" fmla="*/ 90 h 94"/>
                <a:gd name="T2" fmla="*/ 60 w 109"/>
                <a:gd name="T3" fmla="*/ 73 h 94"/>
                <a:gd name="T4" fmla="*/ 63 w 109"/>
                <a:gd name="T5" fmla="*/ 70 h 94"/>
                <a:gd name="T6" fmla="*/ 72 w 109"/>
                <a:gd name="T7" fmla="*/ 64 h 94"/>
                <a:gd name="T8" fmla="*/ 77 w 109"/>
                <a:gd name="T9" fmla="*/ 90 h 94"/>
                <a:gd name="T10" fmla="*/ 79 w 109"/>
                <a:gd name="T11" fmla="*/ 84 h 94"/>
                <a:gd name="T12" fmla="*/ 75 w 109"/>
                <a:gd name="T13" fmla="*/ 63 h 94"/>
                <a:gd name="T14" fmla="*/ 75 w 109"/>
                <a:gd name="T15" fmla="*/ 62 h 94"/>
                <a:gd name="T16" fmla="*/ 75 w 109"/>
                <a:gd name="T17" fmla="*/ 61 h 94"/>
                <a:gd name="T18" fmla="*/ 19 w 109"/>
                <a:gd name="T19" fmla="*/ 13 h 94"/>
                <a:gd name="T20" fmla="*/ 55 w 109"/>
                <a:gd name="T21" fmla="*/ 37 h 94"/>
                <a:gd name="T22" fmla="*/ 83 w 109"/>
                <a:gd name="T23" fmla="*/ 56 h 94"/>
                <a:gd name="T24" fmla="*/ 79 w 109"/>
                <a:gd name="T25" fmla="*/ 84 h 94"/>
                <a:gd name="T26" fmla="*/ 43 w 109"/>
                <a:gd name="T27" fmla="*/ 81 h 94"/>
                <a:gd name="T28" fmla="*/ 33 w 109"/>
                <a:gd name="T29" fmla="*/ 64 h 94"/>
                <a:gd name="T30" fmla="*/ 13 w 109"/>
                <a:gd name="T31" fmla="*/ 24 h 94"/>
                <a:gd name="T32" fmla="*/ 5 w 109"/>
                <a:gd name="T33" fmla="*/ 9 h 94"/>
                <a:gd name="T34" fmla="*/ 4 w 109"/>
                <a:gd name="T35" fmla="*/ 5 h 94"/>
                <a:gd name="T36" fmla="*/ 71 w 109"/>
                <a:gd name="T37" fmla="*/ 61 h 94"/>
                <a:gd name="T38" fmla="*/ 57 w 109"/>
                <a:gd name="T39" fmla="*/ 72 h 94"/>
                <a:gd name="T40" fmla="*/ 50 w 109"/>
                <a:gd name="T41" fmla="*/ 78 h 94"/>
                <a:gd name="T42" fmla="*/ 43 w 109"/>
                <a:gd name="T43" fmla="*/ 81 h 94"/>
                <a:gd name="T44" fmla="*/ 85 w 109"/>
                <a:gd name="T45" fmla="*/ 54 h 94"/>
                <a:gd name="T46" fmla="*/ 56 w 109"/>
                <a:gd name="T47" fmla="*/ 35 h 94"/>
                <a:gd name="T48" fmla="*/ 10 w 109"/>
                <a:gd name="T49" fmla="*/ 4 h 94"/>
                <a:gd name="T50" fmla="*/ 35 w 109"/>
                <a:gd name="T51" fmla="*/ 13 h 94"/>
                <a:gd name="T52" fmla="*/ 105 w 109"/>
                <a:gd name="T53" fmla="*/ 42 h 94"/>
                <a:gd name="T54" fmla="*/ 85 w 109"/>
                <a:gd name="T55" fmla="*/ 54 h 94"/>
                <a:gd name="T56" fmla="*/ 2 w 109"/>
                <a:gd name="T57" fmla="*/ 0 h 94"/>
                <a:gd name="T58" fmla="*/ 1 w 109"/>
                <a:gd name="T59" fmla="*/ 1 h 94"/>
                <a:gd name="T60" fmla="*/ 1 w 109"/>
                <a:gd name="T61" fmla="*/ 1 h 94"/>
                <a:gd name="T62" fmla="*/ 0 w 109"/>
                <a:gd name="T63" fmla="*/ 1 h 94"/>
                <a:gd name="T64" fmla="*/ 0 w 109"/>
                <a:gd name="T65" fmla="*/ 1 h 94"/>
                <a:gd name="T66" fmla="*/ 0 w 109"/>
                <a:gd name="T67" fmla="*/ 1 h 94"/>
                <a:gd name="T68" fmla="*/ 0 w 109"/>
                <a:gd name="T69" fmla="*/ 1 h 94"/>
                <a:gd name="T70" fmla="*/ 0 w 109"/>
                <a:gd name="T71" fmla="*/ 1 h 94"/>
                <a:gd name="T72" fmla="*/ 0 w 109"/>
                <a:gd name="T73" fmla="*/ 2 h 94"/>
                <a:gd name="T74" fmla="*/ 0 w 109"/>
                <a:gd name="T75" fmla="*/ 2 h 94"/>
                <a:gd name="T76" fmla="*/ 0 w 109"/>
                <a:gd name="T77" fmla="*/ 3 h 94"/>
                <a:gd name="T78" fmla="*/ 0 w 109"/>
                <a:gd name="T79" fmla="*/ 4 h 94"/>
                <a:gd name="T80" fmla="*/ 19 w 109"/>
                <a:gd name="T81" fmla="*/ 43 h 94"/>
                <a:gd name="T82" fmla="*/ 42 w 109"/>
                <a:gd name="T83" fmla="*/ 83 h 94"/>
                <a:gd name="T84" fmla="*/ 43 w 109"/>
                <a:gd name="T85" fmla="*/ 84 h 94"/>
                <a:gd name="T86" fmla="*/ 43 w 109"/>
                <a:gd name="T87" fmla="*/ 84 h 94"/>
                <a:gd name="T88" fmla="*/ 52 w 109"/>
                <a:gd name="T89" fmla="*/ 80 h 94"/>
                <a:gd name="T90" fmla="*/ 58 w 109"/>
                <a:gd name="T91" fmla="*/ 75 h 94"/>
                <a:gd name="T92" fmla="*/ 77 w 109"/>
                <a:gd name="T93" fmla="*/ 94 h 94"/>
                <a:gd name="T94" fmla="*/ 78 w 109"/>
                <a:gd name="T95" fmla="*/ 94 h 94"/>
                <a:gd name="T96" fmla="*/ 78 w 109"/>
                <a:gd name="T97" fmla="*/ 94 h 94"/>
                <a:gd name="T98" fmla="*/ 79 w 109"/>
                <a:gd name="T99" fmla="*/ 94 h 94"/>
                <a:gd name="T100" fmla="*/ 79 w 109"/>
                <a:gd name="T101" fmla="*/ 94 h 94"/>
                <a:gd name="T102" fmla="*/ 80 w 109"/>
                <a:gd name="T103" fmla="*/ 93 h 94"/>
                <a:gd name="T104" fmla="*/ 86 w 109"/>
                <a:gd name="T105" fmla="*/ 56 h 94"/>
                <a:gd name="T106" fmla="*/ 109 w 109"/>
                <a:gd name="T107" fmla="*/ 43 h 94"/>
                <a:gd name="T108" fmla="*/ 109 w 109"/>
                <a:gd name="T109" fmla="*/ 42 h 94"/>
                <a:gd name="T110" fmla="*/ 109 w 109"/>
                <a:gd name="T111" fmla="*/ 41 h 94"/>
                <a:gd name="T112" fmla="*/ 36 w 109"/>
                <a:gd name="T113" fmla="*/ 11 h 94"/>
                <a:gd name="T114" fmla="*/ 3 w 109"/>
                <a:gd name="T115" fmla="*/ 0 h 94"/>
                <a:gd name="T116" fmla="*/ 2 w 109"/>
                <a:gd name="T1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 h="94">
                  <a:moveTo>
                    <a:pt x="77" y="90"/>
                  </a:moveTo>
                  <a:cubicBezTo>
                    <a:pt x="71" y="84"/>
                    <a:pt x="66" y="79"/>
                    <a:pt x="60" y="73"/>
                  </a:cubicBezTo>
                  <a:cubicBezTo>
                    <a:pt x="61" y="72"/>
                    <a:pt x="62" y="71"/>
                    <a:pt x="63" y="70"/>
                  </a:cubicBezTo>
                  <a:cubicBezTo>
                    <a:pt x="66" y="67"/>
                    <a:pt x="69" y="65"/>
                    <a:pt x="72" y="64"/>
                  </a:cubicBezTo>
                  <a:cubicBezTo>
                    <a:pt x="74" y="70"/>
                    <a:pt x="75" y="78"/>
                    <a:pt x="77" y="90"/>
                  </a:cubicBezTo>
                  <a:moveTo>
                    <a:pt x="79" y="84"/>
                  </a:moveTo>
                  <a:cubicBezTo>
                    <a:pt x="77" y="75"/>
                    <a:pt x="76" y="68"/>
                    <a:pt x="75" y="63"/>
                  </a:cubicBezTo>
                  <a:cubicBezTo>
                    <a:pt x="75" y="62"/>
                    <a:pt x="75" y="62"/>
                    <a:pt x="75" y="62"/>
                  </a:cubicBezTo>
                  <a:cubicBezTo>
                    <a:pt x="75" y="62"/>
                    <a:pt x="75" y="61"/>
                    <a:pt x="75" y="61"/>
                  </a:cubicBezTo>
                  <a:cubicBezTo>
                    <a:pt x="53" y="42"/>
                    <a:pt x="39" y="29"/>
                    <a:pt x="19" y="13"/>
                  </a:cubicBezTo>
                  <a:cubicBezTo>
                    <a:pt x="30" y="21"/>
                    <a:pt x="39" y="28"/>
                    <a:pt x="55" y="37"/>
                  </a:cubicBezTo>
                  <a:cubicBezTo>
                    <a:pt x="64" y="43"/>
                    <a:pt x="75" y="49"/>
                    <a:pt x="83" y="56"/>
                  </a:cubicBezTo>
                  <a:cubicBezTo>
                    <a:pt x="82" y="65"/>
                    <a:pt x="80" y="75"/>
                    <a:pt x="79" y="84"/>
                  </a:cubicBezTo>
                  <a:moveTo>
                    <a:pt x="43" y="81"/>
                  </a:moveTo>
                  <a:cubicBezTo>
                    <a:pt x="41" y="78"/>
                    <a:pt x="37" y="71"/>
                    <a:pt x="33" y="64"/>
                  </a:cubicBezTo>
                  <a:cubicBezTo>
                    <a:pt x="27" y="52"/>
                    <a:pt x="19" y="37"/>
                    <a:pt x="13" y="24"/>
                  </a:cubicBezTo>
                  <a:cubicBezTo>
                    <a:pt x="10" y="18"/>
                    <a:pt x="7" y="13"/>
                    <a:pt x="5" y="9"/>
                  </a:cubicBezTo>
                  <a:cubicBezTo>
                    <a:pt x="5" y="7"/>
                    <a:pt x="4" y="6"/>
                    <a:pt x="4" y="5"/>
                  </a:cubicBezTo>
                  <a:cubicBezTo>
                    <a:pt x="30" y="24"/>
                    <a:pt x="46" y="39"/>
                    <a:pt x="71" y="61"/>
                  </a:cubicBezTo>
                  <a:cubicBezTo>
                    <a:pt x="66" y="63"/>
                    <a:pt x="61" y="67"/>
                    <a:pt x="57" y="72"/>
                  </a:cubicBezTo>
                  <a:cubicBezTo>
                    <a:pt x="55" y="74"/>
                    <a:pt x="53" y="76"/>
                    <a:pt x="50" y="78"/>
                  </a:cubicBezTo>
                  <a:cubicBezTo>
                    <a:pt x="48" y="80"/>
                    <a:pt x="46" y="81"/>
                    <a:pt x="43" y="81"/>
                  </a:cubicBezTo>
                  <a:moveTo>
                    <a:pt x="85" y="54"/>
                  </a:moveTo>
                  <a:cubicBezTo>
                    <a:pt x="76" y="47"/>
                    <a:pt x="66" y="40"/>
                    <a:pt x="56" y="35"/>
                  </a:cubicBezTo>
                  <a:cubicBezTo>
                    <a:pt x="36" y="23"/>
                    <a:pt x="27" y="14"/>
                    <a:pt x="10" y="4"/>
                  </a:cubicBezTo>
                  <a:cubicBezTo>
                    <a:pt x="20" y="7"/>
                    <a:pt x="23" y="8"/>
                    <a:pt x="35" y="13"/>
                  </a:cubicBezTo>
                  <a:cubicBezTo>
                    <a:pt x="59" y="23"/>
                    <a:pt x="84" y="33"/>
                    <a:pt x="105" y="42"/>
                  </a:cubicBezTo>
                  <a:cubicBezTo>
                    <a:pt x="98" y="46"/>
                    <a:pt x="92" y="49"/>
                    <a:pt x="85" y="54"/>
                  </a:cubicBezTo>
                  <a:moveTo>
                    <a:pt x="2" y="0"/>
                  </a:moveTo>
                  <a:cubicBezTo>
                    <a:pt x="2" y="0"/>
                    <a:pt x="1" y="0"/>
                    <a:pt x="1" y="1"/>
                  </a:cubicBezTo>
                  <a:cubicBezTo>
                    <a:pt x="1" y="1"/>
                    <a:pt x="1" y="1"/>
                    <a:pt x="1"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2"/>
                    <a:pt x="0" y="2"/>
                    <a:pt x="0" y="2"/>
                  </a:cubicBezTo>
                  <a:cubicBezTo>
                    <a:pt x="0" y="2"/>
                    <a:pt x="0" y="2"/>
                    <a:pt x="0" y="2"/>
                  </a:cubicBezTo>
                  <a:cubicBezTo>
                    <a:pt x="0" y="3"/>
                    <a:pt x="0" y="3"/>
                    <a:pt x="0" y="3"/>
                  </a:cubicBezTo>
                  <a:cubicBezTo>
                    <a:pt x="0" y="3"/>
                    <a:pt x="0" y="4"/>
                    <a:pt x="0" y="4"/>
                  </a:cubicBezTo>
                  <a:cubicBezTo>
                    <a:pt x="3" y="9"/>
                    <a:pt x="11" y="26"/>
                    <a:pt x="19" y="43"/>
                  </a:cubicBezTo>
                  <a:cubicBezTo>
                    <a:pt x="28" y="60"/>
                    <a:pt x="37" y="77"/>
                    <a:pt x="42" y="83"/>
                  </a:cubicBezTo>
                  <a:cubicBezTo>
                    <a:pt x="42" y="84"/>
                    <a:pt x="42" y="84"/>
                    <a:pt x="43" y="84"/>
                  </a:cubicBezTo>
                  <a:cubicBezTo>
                    <a:pt x="43" y="84"/>
                    <a:pt x="43" y="84"/>
                    <a:pt x="43" y="84"/>
                  </a:cubicBezTo>
                  <a:cubicBezTo>
                    <a:pt x="46" y="84"/>
                    <a:pt x="49" y="82"/>
                    <a:pt x="52" y="80"/>
                  </a:cubicBezTo>
                  <a:cubicBezTo>
                    <a:pt x="54" y="79"/>
                    <a:pt x="56" y="77"/>
                    <a:pt x="58" y="75"/>
                  </a:cubicBezTo>
                  <a:cubicBezTo>
                    <a:pt x="64" y="81"/>
                    <a:pt x="69" y="86"/>
                    <a:pt x="77" y="94"/>
                  </a:cubicBezTo>
                  <a:cubicBezTo>
                    <a:pt x="77" y="94"/>
                    <a:pt x="78" y="94"/>
                    <a:pt x="78" y="94"/>
                  </a:cubicBezTo>
                  <a:cubicBezTo>
                    <a:pt x="78" y="94"/>
                    <a:pt x="78" y="94"/>
                    <a:pt x="78" y="94"/>
                  </a:cubicBezTo>
                  <a:cubicBezTo>
                    <a:pt x="79" y="94"/>
                    <a:pt x="79" y="94"/>
                    <a:pt x="79" y="94"/>
                  </a:cubicBezTo>
                  <a:cubicBezTo>
                    <a:pt x="79" y="94"/>
                    <a:pt x="79" y="94"/>
                    <a:pt x="79" y="94"/>
                  </a:cubicBezTo>
                  <a:cubicBezTo>
                    <a:pt x="80" y="94"/>
                    <a:pt x="80" y="94"/>
                    <a:pt x="80" y="93"/>
                  </a:cubicBezTo>
                  <a:cubicBezTo>
                    <a:pt x="82" y="81"/>
                    <a:pt x="84" y="69"/>
                    <a:pt x="86" y="56"/>
                  </a:cubicBezTo>
                  <a:cubicBezTo>
                    <a:pt x="94" y="50"/>
                    <a:pt x="100" y="48"/>
                    <a:pt x="109" y="43"/>
                  </a:cubicBezTo>
                  <a:cubicBezTo>
                    <a:pt x="109" y="43"/>
                    <a:pt x="109" y="43"/>
                    <a:pt x="109" y="42"/>
                  </a:cubicBezTo>
                  <a:cubicBezTo>
                    <a:pt x="109" y="42"/>
                    <a:pt x="109" y="41"/>
                    <a:pt x="109" y="41"/>
                  </a:cubicBezTo>
                  <a:cubicBezTo>
                    <a:pt x="87" y="32"/>
                    <a:pt x="61" y="21"/>
                    <a:pt x="36" y="11"/>
                  </a:cubicBezTo>
                  <a:cubicBezTo>
                    <a:pt x="21" y="5"/>
                    <a:pt x="20" y="4"/>
                    <a:pt x="3" y="0"/>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9" name="Freeform 790"/>
            <p:cNvSpPr>
              <a:spLocks noEditPoints="1"/>
            </p:cNvSpPr>
            <p:nvPr/>
          </p:nvSpPr>
          <p:spPr bwMode="auto">
            <a:xfrm>
              <a:off x="3080" y="733"/>
              <a:ext cx="263" cy="225"/>
            </a:xfrm>
            <a:custGeom>
              <a:avLst/>
              <a:gdLst>
                <a:gd name="T0" fmla="*/ 78 w 111"/>
                <a:gd name="T1" fmla="*/ 89 h 95"/>
                <a:gd name="T2" fmla="*/ 62 w 111"/>
                <a:gd name="T3" fmla="*/ 74 h 95"/>
                <a:gd name="T4" fmla="*/ 64 w 111"/>
                <a:gd name="T5" fmla="*/ 71 h 95"/>
                <a:gd name="T6" fmla="*/ 73 w 111"/>
                <a:gd name="T7" fmla="*/ 65 h 95"/>
                <a:gd name="T8" fmla="*/ 78 w 111"/>
                <a:gd name="T9" fmla="*/ 89 h 95"/>
                <a:gd name="T10" fmla="*/ 80 w 111"/>
                <a:gd name="T11" fmla="*/ 82 h 95"/>
                <a:gd name="T12" fmla="*/ 76 w 111"/>
                <a:gd name="T13" fmla="*/ 64 h 95"/>
                <a:gd name="T14" fmla="*/ 77 w 111"/>
                <a:gd name="T15" fmla="*/ 63 h 95"/>
                <a:gd name="T16" fmla="*/ 76 w 111"/>
                <a:gd name="T17" fmla="*/ 61 h 95"/>
                <a:gd name="T18" fmla="*/ 31 w 111"/>
                <a:gd name="T19" fmla="*/ 22 h 95"/>
                <a:gd name="T20" fmla="*/ 56 w 111"/>
                <a:gd name="T21" fmla="*/ 38 h 95"/>
                <a:gd name="T22" fmla="*/ 84 w 111"/>
                <a:gd name="T23" fmla="*/ 57 h 95"/>
                <a:gd name="T24" fmla="*/ 80 w 111"/>
                <a:gd name="T25" fmla="*/ 82 h 95"/>
                <a:gd name="T26" fmla="*/ 45 w 111"/>
                <a:gd name="T27" fmla="*/ 81 h 95"/>
                <a:gd name="T28" fmla="*/ 35 w 111"/>
                <a:gd name="T29" fmla="*/ 64 h 95"/>
                <a:gd name="T30" fmla="*/ 14 w 111"/>
                <a:gd name="T31" fmla="*/ 25 h 95"/>
                <a:gd name="T32" fmla="*/ 7 w 111"/>
                <a:gd name="T33" fmla="*/ 9 h 95"/>
                <a:gd name="T34" fmla="*/ 6 w 111"/>
                <a:gd name="T35" fmla="*/ 7 h 95"/>
                <a:gd name="T36" fmla="*/ 71 w 111"/>
                <a:gd name="T37" fmla="*/ 62 h 95"/>
                <a:gd name="T38" fmla="*/ 66 w 111"/>
                <a:gd name="T39" fmla="*/ 65 h 95"/>
                <a:gd name="T40" fmla="*/ 55 w 111"/>
                <a:gd name="T41" fmla="*/ 75 h 95"/>
                <a:gd name="T42" fmla="*/ 45 w 111"/>
                <a:gd name="T43" fmla="*/ 81 h 95"/>
                <a:gd name="T44" fmla="*/ 86 w 111"/>
                <a:gd name="T45" fmla="*/ 54 h 95"/>
                <a:gd name="T46" fmla="*/ 58 w 111"/>
                <a:gd name="T47" fmla="*/ 35 h 95"/>
                <a:gd name="T48" fmla="*/ 31 w 111"/>
                <a:gd name="T49" fmla="*/ 17 h 95"/>
                <a:gd name="T50" fmla="*/ 14 w 111"/>
                <a:gd name="T51" fmla="*/ 6 h 95"/>
                <a:gd name="T52" fmla="*/ 20 w 111"/>
                <a:gd name="T53" fmla="*/ 8 h 95"/>
                <a:gd name="T54" fmla="*/ 36 w 111"/>
                <a:gd name="T55" fmla="*/ 14 h 95"/>
                <a:gd name="T56" fmla="*/ 105 w 111"/>
                <a:gd name="T57" fmla="*/ 43 h 95"/>
                <a:gd name="T58" fmla="*/ 86 w 111"/>
                <a:gd name="T59" fmla="*/ 54 h 95"/>
                <a:gd name="T60" fmla="*/ 4 w 111"/>
                <a:gd name="T61" fmla="*/ 0 h 95"/>
                <a:gd name="T62" fmla="*/ 2 w 111"/>
                <a:gd name="T63" fmla="*/ 1 h 95"/>
                <a:gd name="T64" fmla="*/ 1 w 111"/>
                <a:gd name="T65" fmla="*/ 1 h 95"/>
                <a:gd name="T66" fmla="*/ 1 w 111"/>
                <a:gd name="T67" fmla="*/ 1 h 95"/>
                <a:gd name="T68" fmla="*/ 1 w 111"/>
                <a:gd name="T69" fmla="*/ 1 h 95"/>
                <a:gd name="T70" fmla="*/ 1 w 111"/>
                <a:gd name="T71" fmla="*/ 1 h 95"/>
                <a:gd name="T72" fmla="*/ 1 w 111"/>
                <a:gd name="T73" fmla="*/ 1 h 95"/>
                <a:gd name="T74" fmla="*/ 0 w 111"/>
                <a:gd name="T75" fmla="*/ 2 h 95"/>
                <a:gd name="T76" fmla="*/ 0 w 111"/>
                <a:gd name="T77" fmla="*/ 3 h 95"/>
                <a:gd name="T78" fmla="*/ 0 w 111"/>
                <a:gd name="T79" fmla="*/ 3 h 95"/>
                <a:gd name="T80" fmla="*/ 1 w 111"/>
                <a:gd name="T81" fmla="*/ 5 h 95"/>
                <a:gd name="T82" fmla="*/ 20 w 111"/>
                <a:gd name="T83" fmla="*/ 44 h 95"/>
                <a:gd name="T84" fmla="*/ 33 w 111"/>
                <a:gd name="T85" fmla="*/ 68 h 95"/>
                <a:gd name="T86" fmla="*/ 42 w 111"/>
                <a:gd name="T87" fmla="*/ 84 h 95"/>
                <a:gd name="T88" fmla="*/ 44 w 111"/>
                <a:gd name="T89" fmla="*/ 85 h 95"/>
                <a:gd name="T90" fmla="*/ 44 w 111"/>
                <a:gd name="T91" fmla="*/ 85 h 95"/>
                <a:gd name="T92" fmla="*/ 53 w 111"/>
                <a:gd name="T93" fmla="*/ 81 h 95"/>
                <a:gd name="T94" fmla="*/ 59 w 111"/>
                <a:gd name="T95" fmla="*/ 76 h 95"/>
                <a:gd name="T96" fmla="*/ 78 w 111"/>
                <a:gd name="T97" fmla="*/ 94 h 95"/>
                <a:gd name="T98" fmla="*/ 79 w 111"/>
                <a:gd name="T99" fmla="*/ 95 h 95"/>
                <a:gd name="T100" fmla="*/ 80 w 111"/>
                <a:gd name="T101" fmla="*/ 95 h 95"/>
                <a:gd name="T102" fmla="*/ 80 w 111"/>
                <a:gd name="T103" fmla="*/ 95 h 95"/>
                <a:gd name="T104" fmla="*/ 82 w 111"/>
                <a:gd name="T105" fmla="*/ 94 h 95"/>
                <a:gd name="T106" fmla="*/ 88 w 111"/>
                <a:gd name="T107" fmla="*/ 57 h 95"/>
                <a:gd name="T108" fmla="*/ 110 w 111"/>
                <a:gd name="T109" fmla="*/ 44 h 95"/>
                <a:gd name="T110" fmla="*/ 111 w 111"/>
                <a:gd name="T111" fmla="*/ 43 h 95"/>
                <a:gd name="T112" fmla="*/ 110 w 111"/>
                <a:gd name="T113" fmla="*/ 41 h 95"/>
                <a:gd name="T114" fmla="*/ 37 w 111"/>
                <a:gd name="T115" fmla="*/ 11 h 95"/>
                <a:gd name="T116" fmla="*/ 22 w 111"/>
                <a:gd name="T117" fmla="*/ 5 h 95"/>
                <a:gd name="T118" fmla="*/ 4 w 111"/>
                <a:gd name="T119" fmla="*/ 0 h 95"/>
                <a:gd name="T120" fmla="*/ 4 w 111"/>
                <a:gd name="T12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 h="95">
                  <a:moveTo>
                    <a:pt x="78" y="89"/>
                  </a:moveTo>
                  <a:cubicBezTo>
                    <a:pt x="72" y="84"/>
                    <a:pt x="67" y="79"/>
                    <a:pt x="62" y="74"/>
                  </a:cubicBezTo>
                  <a:cubicBezTo>
                    <a:pt x="62" y="73"/>
                    <a:pt x="63" y="72"/>
                    <a:pt x="64" y="71"/>
                  </a:cubicBezTo>
                  <a:cubicBezTo>
                    <a:pt x="67" y="68"/>
                    <a:pt x="70" y="66"/>
                    <a:pt x="73" y="65"/>
                  </a:cubicBezTo>
                  <a:cubicBezTo>
                    <a:pt x="74" y="71"/>
                    <a:pt x="76" y="78"/>
                    <a:pt x="78" y="89"/>
                  </a:cubicBezTo>
                  <a:moveTo>
                    <a:pt x="80" y="82"/>
                  </a:moveTo>
                  <a:cubicBezTo>
                    <a:pt x="79" y="74"/>
                    <a:pt x="78" y="69"/>
                    <a:pt x="76" y="64"/>
                  </a:cubicBezTo>
                  <a:cubicBezTo>
                    <a:pt x="77" y="63"/>
                    <a:pt x="77" y="63"/>
                    <a:pt x="77" y="63"/>
                  </a:cubicBezTo>
                  <a:cubicBezTo>
                    <a:pt x="77" y="62"/>
                    <a:pt x="77" y="61"/>
                    <a:pt x="76" y="61"/>
                  </a:cubicBezTo>
                  <a:cubicBezTo>
                    <a:pt x="59" y="46"/>
                    <a:pt x="46" y="34"/>
                    <a:pt x="31" y="22"/>
                  </a:cubicBezTo>
                  <a:cubicBezTo>
                    <a:pt x="38" y="27"/>
                    <a:pt x="46" y="32"/>
                    <a:pt x="56" y="38"/>
                  </a:cubicBezTo>
                  <a:cubicBezTo>
                    <a:pt x="65" y="44"/>
                    <a:pt x="76" y="50"/>
                    <a:pt x="84" y="57"/>
                  </a:cubicBezTo>
                  <a:cubicBezTo>
                    <a:pt x="83" y="65"/>
                    <a:pt x="81" y="74"/>
                    <a:pt x="80" y="82"/>
                  </a:cubicBezTo>
                  <a:moveTo>
                    <a:pt x="45" y="81"/>
                  </a:moveTo>
                  <a:cubicBezTo>
                    <a:pt x="42" y="78"/>
                    <a:pt x="39" y="72"/>
                    <a:pt x="35" y="64"/>
                  </a:cubicBezTo>
                  <a:cubicBezTo>
                    <a:pt x="28" y="52"/>
                    <a:pt x="21" y="37"/>
                    <a:pt x="14" y="25"/>
                  </a:cubicBezTo>
                  <a:cubicBezTo>
                    <a:pt x="11" y="18"/>
                    <a:pt x="9" y="13"/>
                    <a:pt x="7" y="9"/>
                  </a:cubicBezTo>
                  <a:cubicBezTo>
                    <a:pt x="6" y="8"/>
                    <a:pt x="6" y="7"/>
                    <a:pt x="6" y="7"/>
                  </a:cubicBezTo>
                  <a:cubicBezTo>
                    <a:pt x="31" y="25"/>
                    <a:pt x="47" y="40"/>
                    <a:pt x="71" y="62"/>
                  </a:cubicBezTo>
                  <a:cubicBezTo>
                    <a:pt x="69" y="62"/>
                    <a:pt x="67" y="63"/>
                    <a:pt x="66" y="65"/>
                  </a:cubicBezTo>
                  <a:cubicBezTo>
                    <a:pt x="62" y="68"/>
                    <a:pt x="58" y="72"/>
                    <a:pt x="55" y="75"/>
                  </a:cubicBezTo>
                  <a:cubicBezTo>
                    <a:pt x="51" y="79"/>
                    <a:pt x="48" y="81"/>
                    <a:pt x="45" y="81"/>
                  </a:cubicBezTo>
                  <a:moveTo>
                    <a:pt x="86" y="54"/>
                  </a:moveTo>
                  <a:cubicBezTo>
                    <a:pt x="77" y="47"/>
                    <a:pt x="67" y="40"/>
                    <a:pt x="58" y="35"/>
                  </a:cubicBezTo>
                  <a:cubicBezTo>
                    <a:pt x="46" y="28"/>
                    <a:pt x="38" y="22"/>
                    <a:pt x="31" y="17"/>
                  </a:cubicBezTo>
                  <a:cubicBezTo>
                    <a:pt x="25" y="13"/>
                    <a:pt x="20" y="10"/>
                    <a:pt x="14" y="6"/>
                  </a:cubicBezTo>
                  <a:cubicBezTo>
                    <a:pt x="17" y="7"/>
                    <a:pt x="19" y="7"/>
                    <a:pt x="20" y="8"/>
                  </a:cubicBezTo>
                  <a:cubicBezTo>
                    <a:pt x="24" y="10"/>
                    <a:pt x="29" y="11"/>
                    <a:pt x="36" y="14"/>
                  </a:cubicBezTo>
                  <a:cubicBezTo>
                    <a:pt x="59" y="23"/>
                    <a:pt x="84" y="34"/>
                    <a:pt x="105" y="43"/>
                  </a:cubicBezTo>
                  <a:cubicBezTo>
                    <a:pt x="98" y="46"/>
                    <a:pt x="93" y="49"/>
                    <a:pt x="86" y="54"/>
                  </a:cubicBezTo>
                  <a:moveTo>
                    <a:pt x="4" y="0"/>
                  </a:moveTo>
                  <a:cubicBezTo>
                    <a:pt x="3" y="0"/>
                    <a:pt x="2" y="0"/>
                    <a:pt x="2"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2"/>
                    <a:pt x="1" y="2"/>
                    <a:pt x="0" y="2"/>
                  </a:cubicBezTo>
                  <a:cubicBezTo>
                    <a:pt x="0" y="3"/>
                    <a:pt x="0" y="3"/>
                    <a:pt x="0" y="3"/>
                  </a:cubicBezTo>
                  <a:cubicBezTo>
                    <a:pt x="0" y="3"/>
                    <a:pt x="0" y="3"/>
                    <a:pt x="0" y="3"/>
                  </a:cubicBezTo>
                  <a:cubicBezTo>
                    <a:pt x="1" y="4"/>
                    <a:pt x="1" y="4"/>
                    <a:pt x="1" y="5"/>
                  </a:cubicBezTo>
                  <a:cubicBezTo>
                    <a:pt x="3" y="10"/>
                    <a:pt x="11" y="27"/>
                    <a:pt x="20" y="44"/>
                  </a:cubicBezTo>
                  <a:cubicBezTo>
                    <a:pt x="24" y="52"/>
                    <a:pt x="29" y="61"/>
                    <a:pt x="33" y="68"/>
                  </a:cubicBezTo>
                  <a:cubicBezTo>
                    <a:pt x="37" y="75"/>
                    <a:pt x="40" y="81"/>
                    <a:pt x="42" y="84"/>
                  </a:cubicBezTo>
                  <a:cubicBezTo>
                    <a:pt x="43" y="85"/>
                    <a:pt x="43" y="85"/>
                    <a:pt x="44" y="85"/>
                  </a:cubicBezTo>
                  <a:cubicBezTo>
                    <a:pt x="44" y="85"/>
                    <a:pt x="44" y="85"/>
                    <a:pt x="44" y="85"/>
                  </a:cubicBezTo>
                  <a:cubicBezTo>
                    <a:pt x="47" y="85"/>
                    <a:pt x="51" y="83"/>
                    <a:pt x="53" y="81"/>
                  </a:cubicBezTo>
                  <a:cubicBezTo>
                    <a:pt x="55" y="80"/>
                    <a:pt x="57" y="78"/>
                    <a:pt x="59" y="76"/>
                  </a:cubicBezTo>
                  <a:cubicBezTo>
                    <a:pt x="65" y="82"/>
                    <a:pt x="70" y="87"/>
                    <a:pt x="78" y="94"/>
                  </a:cubicBezTo>
                  <a:cubicBezTo>
                    <a:pt x="78" y="95"/>
                    <a:pt x="79" y="95"/>
                    <a:pt x="79" y="95"/>
                  </a:cubicBezTo>
                  <a:cubicBezTo>
                    <a:pt x="80" y="95"/>
                    <a:pt x="80" y="95"/>
                    <a:pt x="80" y="95"/>
                  </a:cubicBezTo>
                  <a:cubicBezTo>
                    <a:pt x="80" y="95"/>
                    <a:pt x="80" y="95"/>
                    <a:pt x="80" y="95"/>
                  </a:cubicBezTo>
                  <a:cubicBezTo>
                    <a:pt x="81" y="95"/>
                    <a:pt x="82" y="95"/>
                    <a:pt x="82" y="94"/>
                  </a:cubicBezTo>
                  <a:cubicBezTo>
                    <a:pt x="84" y="82"/>
                    <a:pt x="86" y="69"/>
                    <a:pt x="88" y="57"/>
                  </a:cubicBezTo>
                  <a:cubicBezTo>
                    <a:pt x="95" y="51"/>
                    <a:pt x="101" y="49"/>
                    <a:pt x="110" y="44"/>
                  </a:cubicBezTo>
                  <a:cubicBezTo>
                    <a:pt x="111" y="44"/>
                    <a:pt x="111" y="44"/>
                    <a:pt x="111" y="43"/>
                  </a:cubicBezTo>
                  <a:cubicBezTo>
                    <a:pt x="111" y="42"/>
                    <a:pt x="111" y="41"/>
                    <a:pt x="110" y="41"/>
                  </a:cubicBezTo>
                  <a:cubicBezTo>
                    <a:pt x="89" y="32"/>
                    <a:pt x="62" y="21"/>
                    <a:pt x="37" y="11"/>
                  </a:cubicBezTo>
                  <a:cubicBezTo>
                    <a:pt x="30" y="8"/>
                    <a:pt x="26" y="6"/>
                    <a:pt x="22" y="5"/>
                  </a:cubicBezTo>
                  <a:cubicBezTo>
                    <a:pt x="17" y="3"/>
                    <a:pt x="13" y="2"/>
                    <a:pt x="4" y="0"/>
                  </a:cubicBezTo>
                  <a:cubicBezTo>
                    <a:pt x="4" y="0"/>
                    <a:pt x="4"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0" name="Freeform 791"/>
            <p:cNvSpPr>
              <a:spLocks noEditPoints="1"/>
            </p:cNvSpPr>
            <p:nvPr/>
          </p:nvSpPr>
          <p:spPr bwMode="auto">
            <a:xfrm>
              <a:off x="3454" y="3395"/>
              <a:ext cx="362" cy="344"/>
            </a:xfrm>
            <a:custGeom>
              <a:avLst/>
              <a:gdLst>
                <a:gd name="T0" fmla="*/ 43 w 153"/>
                <a:gd name="T1" fmla="*/ 141 h 145"/>
                <a:gd name="T2" fmla="*/ 13 w 153"/>
                <a:gd name="T3" fmla="*/ 127 h 145"/>
                <a:gd name="T4" fmla="*/ 85 w 153"/>
                <a:gd name="T5" fmla="*/ 135 h 145"/>
                <a:gd name="T6" fmla="*/ 93 w 153"/>
                <a:gd name="T7" fmla="*/ 134 h 145"/>
                <a:gd name="T8" fmla="*/ 101 w 153"/>
                <a:gd name="T9" fmla="*/ 114 h 145"/>
                <a:gd name="T10" fmla="*/ 106 w 153"/>
                <a:gd name="T11" fmla="*/ 74 h 145"/>
                <a:gd name="T12" fmla="*/ 108 w 153"/>
                <a:gd name="T13" fmla="*/ 53 h 145"/>
                <a:gd name="T14" fmla="*/ 126 w 153"/>
                <a:gd name="T15" fmla="*/ 42 h 145"/>
                <a:gd name="T16" fmla="*/ 137 w 153"/>
                <a:gd name="T17" fmla="*/ 49 h 145"/>
                <a:gd name="T18" fmla="*/ 118 w 153"/>
                <a:gd name="T19" fmla="*/ 78 h 145"/>
                <a:gd name="T20" fmla="*/ 107 w 153"/>
                <a:gd name="T21" fmla="*/ 41 h 145"/>
                <a:gd name="T22" fmla="*/ 124 w 153"/>
                <a:gd name="T23" fmla="*/ 29 h 145"/>
                <a:gd name="T24" fmla="*/ 137 w 153"/>
                <a:gd name="T25" fmla="*/ 32 h 145"/>
                <a:gd name="T26" fmla="*/ 140 w 153"/>
                <a:gd name="T27" fmla="*/ 83 h 145"/>
                <a:gd name="T28" fmla="*/ 106 w 153"/>
                <a:gd name="T29" fmla="*/ 89 h 145"/>
                <a:gd name="T30" fmla="*/ 118 w 153"/>
                <a:gd name="T31" fmla="*/ 82 h 145"/>
                <a:gd name="T32" fmla="*/ 140 w 153"/>
                <a:gd name="T33" fmla="*/ 47 h 145"/>
                <a:gd name="T34" fmla="*/ 126 w 153"/>
                <a:gd name="T35" fmla="*/ 39 h 145"/>
                <a:gd name="T36" fmla="*/ 126 w 153"/>
                <a:gd name="T37" fmla="*/ 39 h 145"/>
                <a:gd name="T38" fmla="*/ 125 w 153"/>
                <a:gd name="T39" fmla="*/ 39 h 145"/>
                <a:gd name="T40" fmla="*/ 107 w 153"/>
                <a:gd name="T41" fmla="*/ 48 h 145"/>
                <a:gd name="T42" fmla="*/ 86 w 153"/>
                <a:gd name="T43" fmla="*/ 45 h 145"/>
                <a:gd name="T44" fmla="*/ 104 w 153"/>
                <a:gd name="T45" fmla="*/ 28 h 145"/>
                <a:gd name="T46" fmla="*/ 86 w 153"/>
                <a:gd name="T47" fmla="*/ 56 h 145"/>
                <a:gd name="T48" fmla="*/ 90 w 153"/>
                <a:gd name="T49" fmla="*/ 52 h 145"/>
                <a:gd name="T50" fmla="*/ 102 w 153"/>
                <a:gd name="T51" fmla="*/ 60 h 145"/>
                <a:gd name="T52" fmla="*/ 89 w 153"/>
                <a:gd name="T53" fmla="*/ 80 h 145"/>
                <a:gd name="T54" fmla="*/ 102 w 153"/>
                <a:gd name="T55" fmla="*/ 74 h 145"/>
                <a:gd name="T56" fmla="*/ 87 w 153"/>
                <a:gd name="T57" fmla="*/ 92 h 145"/>
                <a:gd name="T58" fmla="*/ 88 w 153"/>
                <a:gd name="T59" fmla="*/ 93 h 145"/>
                <a:gd name="T60" fmla="*/ 99 w 153"/>
                <a:gd name="T61" fmla="*/ 113 h 145"/>
                <a:gd name="T62" fmla="*/ 84 w 153"/>
                <a:gd name="T63" fmla="*/ 131 h 145"/>
                <a:gd name="T64" fmla="*/ 51 w 153"/>
                <a:gd name="T65" fmla="*/ 136 h 145"/>
                <a:gd name="T66" fmla="*/ 6 w 153"/>
                <a:gd name="T67" fmla="*/ 29 h 145"/>
                <a:gd name="T68" fmla="*/ 81 w 153"/>
                <a:gd name="T69" fmla="*/ 36 h 145"/>
                <a:gd name="T70" fmla="*/ 85 w 153"/>
                <a:gd name="T71" fmla="*/ 43 h 145"/>
                <a:gd name="T72" fmla="*/ 15 w 153"/>
                <a:gd name="T73" fmla="*/ 29 h 145"/>
                <a:gd name="T74" fmla="*/ 5 w 153"/>
                <a:gd name="T75" fmla="*/ 22 h 145"/>
                <a:gd name="T76" fmla="*/ 33 w 153"/>
                <a:gd name="T77" fmla="*/ 6 h 145"/>
                <a:gd name="T78" fmla="*/ 91 w 153"/>
                <a:gd name="T79" fmla="*/ 7 h 145"/>
                <a:gd name="T80" fmla="*/ 104 w 153"/>
                <a:gd name="T81" fmla="*/ 20 h 145"/>
                <a:gd name="T82" fmla="*/ 58 w 153"/>
                <a:gd name="T83" fmla="*/ 17 h 145"/>
                <a:gd name="T84" fmla="*/ 57 w 153"/>
                <a:gd name="T85" fmla="*/ 0 h 145"/>
                <a:gd name="T86" fmla="*/ 5 w 153"/>
                <a:gd name="T87" fmla="*/ 15 h 145"/>
                <a:gd name="T88" fmla="*/ 0 w 153"/>
                <a:gd name="T89" fmla="*/ 23 h 145"/>
                <a:gd name="T90" fmla="*/ 10 w 153"/>
                <a:gd name="T91" fmla="*/ 124 h 145"/>
                <a:gd name="T92" fmla="*/ 10 w 153"/>
                <a:gd name="T93" fmla="*/ 131 h 145"/>
                <a:gd name="T94" fmla="*/ 11 w 153"/>
                <a:gd name="T95" fmla="*/ 133 h 145"/>
                <a:gd name="T96" fmla="*/ 43 w 153"/>
                <a:gd name="T97" fmla="*/ 144 h 145"/>
                <a:gd name="T98" fmla="*/ 95 w 153"/>
                <a:gd name="T99" fmla="*/ 137 h 145"/>
                <a:gd name="T100" fmla="*/ 98 w 153"/>
                <a:gd name="T101" fmla="*/ 132 h 145"/>
                <a:gd name="T102" fmla="*/ 104 w 153"/>
                <a:gd name="T103" fmla="*/ 123 h 145"/>
                <a:gd name="T104" fmla="*/ 104 w 153"/>
                <a:gd name="T105" fmla="*/ 122 h 145"/>
                <a:gd name="T106" fmla="*/ 119 w 153"/>
                <a:gd name="T107" fmla="*/ 96 h 145"/>
                <a:gd name="T108" fmla="*/ 138 w 153"/>
                <a:gd name="T109" fmla="*/ 28 h 145"/>
                <a:gd name="T110" fmla="*/ 113 w 153"/>
                <a:gd name="T111" fmla="*/ 28 h 145"/>
                <a:gd name="T112" fmla="*/ 107 w 153"/>
                <a:gd name="T113" fmla="*/ 32 h 145"/>
                <a:gd name="T114" fmla="*/ 108 w 153"/>
                <a:gd name="T115" fmla="*/ 19 h 145"/>
                <a:gd name="T116" fmla="*/ 79 w 153"/>
                <a:gd name="T117" fmla="*/ 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 h="145">
                  <a:moveTo>
                    <a:pt x="57" y="141"/>
                  </a:moveTo>
                  <a:cubicBezTo>
                    <a:pt x="57" y="141"/>
                    <a:pt x="57" y="141"/>
                    <a:pt x="57" y="141"/>
                  </a:cubicBezTo>
                  <a:cubicBezTo>
                    <a:pt x="53" y="141"/>
                    <a:pt x="48" y="141"/>
                    <a:pt x="43" y="141"/>
                  </a:cubicBezTo>
                  <a:cubicBezTo>
                    <a:pt x="38" y="140"/>
                    <a:pt x="31" y="139"/>
                    <a:pt x="25" y="137"/>
                  </a:cubicBezTo>
                  <a:cubicBezTo>
                    <a:pt x="20" y="135"/>
                    <a:pt x="16" y="132"/>
                    <a:pt x="14" y="130"/>
                  </a:cubicBezTo>
                  <a:cubicBezTo>
                    <a:pt x="13" y="129"/>
                    <a:pt x="13" y="128"/>
                    <a:pt x="13" y="127"/>
                  </a:cubicBezTo>
                  <a:cubicBezTo>
                    <a:pt x="20" y="133"/>
                    <a:pt x="32" y="138"/>
                    <a:pt x="51" y="139"/>
                  </a:cubicBezTo>
                  <a:cubicBezTo>
                    <a:pt x="53" y="140"/>
                    <a:pt x="55" y="140"/>
                    <a:pt x="56" y="140"/>
                  </a:cubicBezTo>
                  <a:cubicBezTo>
                    <a:pt x="67" y="140"/>
                    <a:pt x="77" y="138"/>
                    <a:pt x="85" y="135"/>
                  </a:cubicBezTo>
                  <a:cubicBezTo>
                    <a:pt x="89" y="133"/>
                    <a:pt x="92" y="132"/>
                    <a:pt x="95" y="130"/>
                  </a:cubicBezTo>
                  <a:cubicBezTo>
                    <a:pt x="95" y="131"/>
                    <a:pt x="95" y="131"/>
                    <a:pt x="95" y="132"/>
                  </a:cubicBezTo>
                  <a:cubicBezTo>
                    <a:pt x="94" y="132"/>
                    <a:pt x="94" y="133"/>
                    <a:pt x="93" y="134"/>
                  </a:cubicBezTo>
                  <a:cubicBezTo>
                    <a:pt x="88" y="137"/>
                    <a:pt x="76" y="141"/>
                    <a:pt x="57" y="141"/>
                  </a:cubicBezTo>
                  <a:moveTo>
                    <a:pt x="87" y="130"/>
                  </a:moveTo>
                  <a:cubicBezTo>
                    <a:pt x="91" y="125"/>
                    <a:pt x="96" y="119"/>
                    <a:pt x="101" y="114"/>
                  </a:cubicBezTo>
                  <a:cubicBezTo>
                    <a:pt x="101" y="117"/>
                    <a:pt x="100" y="119"/>
                    <a:pt x="100" y="121"/>
                  </a:cubicBezTo>
                  <a:cubicBezTo>
                    <a:pt x="97" y="125"/>
                    <a:pt x="93" y="128"/>
                    <a:pt x="87" y="130"/>
                  </a:cubicBezTo>
                  <a:moveTo>
                    <a:pt x="106" y="74"/>
                  </a:moveTo>
                  <a:cubicBezTo>
                    <a:pt x="106" y="68"/>
                    <a:pt x="106" y="62"/>
                    <a:pt x="106" y="56"/>
                  </a:cubicBezTo>
                  <a:cubicBezTo>
                    <a:pt x="107" y="56"/>
                    <a:pt x="107" y="56"/>
                    <a:pt x="107" y="56"/>
                  </a:cubicBezTo>
                  <a:cubicBezTo>
                    <a:pt x="107" y="55"/>
                    <a:pt x="108" y="54"/>
                    <a:pt x="108" y="53"/>
                  </a:cubicBezTo>
                  <a:cubicBezTo>
                    <a:pt x="109" y="50"/>
                    <a:pt x="111" y="48"/>
                    <a:pt x="114" y="46"/>
                  </a:cubicBezTo>
                  <a:cubicBezTo>
                    <a:pt x="117" y="44"/>
                    <a:pt x="121" y="42"/>
                    <a:pt x="125" y="42"/>
                  </a:cubicBezTo>
                  <a:cubicBezTo>
                    <a:pt x="126" y="42"/>
                    <a:pt x="126" y="42"/>
                    <a:pt x="126" y="42"/>
                  </a:cubicBezTo>
                  <a:cubicBezTo>
                    <a:pt x="126" y="42"/>
                    <a:pt x="126" y="42"/>
                    <a:pt x="126" y="42"/>
                  </a:cubicBezTo>
                  <a:cubicBezTo>
                    <a:pt x="128" y="43"/>
                    <a:pt x="131" y="43"/>
                    <a:pt x="132" y="44"/>
                  </a:cubicBezTo>
                  <a:cubicBezTo>
                    <a:pt x="134" y="45"/>
                    <a:pt x="136" y="47"/>
                    <a:pt x="137" y="49"/>
                  </a:cubicBezTo>
                  <a:cubicBezTo>
                    <a:pt x="138" y="52"/>
                    <a:pt x="139" y="54"/>
                    <a:pt x="139" y="57"/>
                  </a:cubicBezTo>
                  <a:cubicBezTo>
                    <a:pt x="139" y="63"/>
                    <a:pt x="136" y="68"/>
                    <a:pt x="133" y="72"/>
                  </a:cubicBezTo>
                  <a:cubicBezTo>
                    <a:pt x="129" y="76"/>
                    <a:pt x="124" y="78"/>
                    <a:pt x="118" y="78"/>
                  </a:cubicBezTo>
                  <a:cubicBezTo>
                    <a:pt x="114" y="78"/>
                    <a:pt x="110" y="77"/>
                    <a:pt x="106" y="74"/>
                  </a:cubicBezTo>
                  <a:cubicBezTo>
                    <a:pt x="106" y="74"/>
                    <a:pt x="106" y="74"/>
                    <a:pt x="106" y="74"/>
                  </a:cubicBezTo>
                  <a:moveTo>
                    <a:pt x="107" y="41"/>
                  </a:moveTo>
                  <a:cubicBezTo>
                    <a:pt x="109" y="36"/>
                    <a:pt x="111" y="33"/>
                    <a:pt x="115" y="31"/>
                  </a:cubicBezTo>
                  <a:cubicBezTo>
                    <a:pt x="118" y="29"/>
                    <a:pt x="121" y="29"/>
                    <a:pt x="124" y="29"/>
                  </a:cubicBezTo>
                  <a:cubicBezTo>
                    <a:pt x="124" y="29"/>
                    <a:pt x="124" y="29"/>
                    <a:pt x="124" y="29"/>
                  </a:cubicBezTo>
                  <a:cubicBezTo>
                    <a:pt x="125" y="29"/>
                    <a:pt x="126" y="29"/>
                    <a:pt x="126" y="29"/>
                  </a:cubicBezTo>
                  <a:cubicBezTo>
                    <a:pt x="126" y="29"/>
                    <a:pt x="126" y="29"/>
                    <a:pt x="126" y="29"/>
                  </a:cubicBezTo>
                  <a:cubicBezTo>
                    <a:pt x="130" y="29"/>
                    <a:pt x="133" y="30"/>
                    <a:pt x="137" y="32"/>
                  </a:cubicBezTo>
                  <a:cubicBezTo>
                    <a:pt x="140" y="33"/>
                    <a:pt x="143" y="36"/>
                    <a:pt x="145" y="40"/>
                  </a:cubicBezTo>
                  <a:cubicBezTo>
                    <a:pt x="148" y="47"/>
                    <a:pt x="150" y="53"/>
                    <a:pt x="150" y="58"/>
                  </a:cubicBezTo>
                  <a:cubicBezTo>
                    <a:pt x="150" y="68"/>
                    <a:pt x="146" y="77"/>
                    <a:pt x="140" y="83"/>
                  </a:cubicBezTo>
                  <a:cubicBezTo>
                    <a:pt x="135" y="89"/>
                    <a:pt x="127" y="92"/>
                    <a:pt x="119" y="92"/>
                  </a:cubicBezTo>
                  <a:cubicBezTo>
                    <a:pt x="119" y="92"/>
                    <a:pt x="119" y="92"/>
                    <a:pt x="119" y="92"/>
                  </a:cubicBezTo>
                  <a:cubicBezTo>
                    <a:pt x="115" y="92"/>
                    <a:pt x="110" y="91"/>
                    <a:pt x="106" y="89"/>
                  </a:cubicBezTo>
                  <a:cubicBezTo>
                    <a:pt x="105" y="90"/>
                    <a:pt x="105" y="90"/>
                    <a:pt x="105" y="90"/>
                  </a:cubicBezTo>
                  <a:cubicBezTo>
                    <a:pt x="105" y="86"/>
                    <a:pt x="105" y="82"/>
                    <a:pt x="105" y="78"/>
                  </a:cubicBezTo>
                  <a:cubicBezTo>
                    <a:pt x="110" y="81"/>
                    <a:pt x="114" y="82"/>
                    <a:pt x="118" y="82"/>
                  </a:cubicBezTo>
                  <a:cubicBezTo>
                    <a:pt x="118" y="82"/>
                    <a:pt x="118" y="82"/>
                    <a:pt x="118" y="82"/>
                  </a:cubicBezTo>
                  <a:cubicBezTo>
                    <a:pt x="131" y="82"/>
                    <a:pt x="142" y="71"/>
                    <a:pt x="142" y="57"/>
                  </a:cubicBezTo>
                  <a:cubicBezTo>
                    <a:pt x="142" y="54"/>
                    <a:pt x="142" y="50"/>
                    <a:pt x="140" y="47"/>
                  </a:cubicBezTo>
                  <a:cubicBezTo>
                    <a:pt x="139" y="44"/>
                    <a:pt x="137" y="42"/>
                    <a:pt x="134" y="41"/>
                  </a:cubicBezTo>
                  <a:cubicBezTo>
                    <a:pt x="132" y="40"/>
                    <a:pt x="129"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5" y="39"/>
                    <a:pt x="125" y="39"/>
                  </a:cubicBezTo>
                  <a:cubicBezTo>
                    <a:pt x="125" y="39"/>
                    <a:pt x="125" y="39"/>
                    <a:pt x="125" y="39"/>
                  </a:cubicBezTo>
                  <a:cubicBezTo>
                    <a:pt x="118" y="39"/>
                    <a:pt x="113" y="42"/>
                    <a:pt x="109" y="45"/>
                  </a:cubicBezTo>
                  <a:cubicBezTo>
                    <a:pt x="108" y="46"/>
                    <a:pt x="107" y="47"/>
                    <a:pt x="107" y="48"/>
                  </a:cubicBezTo>
                  <a:cubicBezTo>
                    <a:pt x="107" y="46"/>
                    <a:pt x="107" y="43"/>
                    <a:pt x="107" y="40"/>
                  </a:cubicBezTo>
                  <a:cubicBezTo>
                    <a:pt x="107" y="41"/>
                    <a:pt x="107" y="41"/>
                    <a:pt x="107" y="41"/>
                  </a:cubicBezTo>
                  <a:moveTo>
                    <a:pt x="86" y="45"/>
                  </a:moveTo>
                  <a:cubicBezTo>
                    <a:pt x="86" y="45"/>
                    <a:pt x="86" y="45"/>
                    <a:pt x="86" y="45"/>
                  </a:cubicBezTo>
                  <a:cubicBezTo>
                    <a:pt x="92" y="40"/>
                    <a:pt x="98" y="34"/>
                    <a:pt x="104" y="28"/>
                  </a:cubicBezTo>
                  <a:cubicBezTo>
                    <a:pt x="104" y="28"/>
                    <a:pt x="104" y="28"/>
                    <a:pt x="104" y="28"/>
                  </a:cubicBezTo>
                  <a:cubicBezTo>
                    <a:pt x="104" y="30"/>
                    <a:pt x="104" y="33"/>
                    <a:pt x="104" y="35"/>
                  </a:cubicBezTo>
                  <a:cubicBezTo>
                    <a:pt x="98" y="41"/>
                    <a:pt x="92" y="48"/>
                    <a:pt x="86" y="54"/>
                  </a:cubicBezTo>
                  <a:cubicBezTo>
                    <a:pt x="86" y="56"/>
                    <a:pt x="86" y="56"/>
                    <a:pt x="86" y="56"/>
                  </a:cubicBezTo>
                  <a:cubicBezTo>
                    <a:pt x="87" y="56"/>
                    <a:pt x="87" y="56"/>
                    <a:pt x="87" y="56"/>
                  </a:cubicBezTo>
                  <a:cubicBezTo>
                    <a:pt x="88" y="55"/>
                    <a:pt x="89" y="54"/>
                    <a:pt x="90" y="53"/>
                  </a:cubicBezTo>
                  <a:cubicBezTo>
                    <a:pt x="90" y="52"/>
                    <a:pt x="90" y="52"/>
                    <a:pt x="90" y="52"/>
                  </a:cubicBezTo>
                  <a:cubicBezTo>
                    <a:pt x="95" y="47"/>
                    <a:pt x="99" y="43"/>
                    <a:pt x="104" y="38"/>
                  </a:cubicBezTo>
                  <a:cubicBezTo>
                    <a:pt x="103" y="45"/>
                    <a:pt x="103" y="52"/>
                    <a:pt x="103" y="59"/>
                  </a:cubicBezTo>
                  <a:cubicBezTo>
                    <a:pt x="102" y="60"/>
                    <a:pt x="102" y="60"/>
                    <a:pt x="102" y="60"/>
                  </a:cubicBezTo>
                  <a:cubicBezTo>
                    <a:pt x="97" y="66"/>
                    <a:pt x="93" y="72"/>
                    <a:pt x="88" y="79"/>
                  </a:cubicBezTo>
                  <a:cubicBezTo>
                    <a:pt x="88" y="79"/>
                    <a:pt x="88" y="80"/>
                    <a:pt x="88" y="80"/>
                  </a:cubicBezTo>
                  <a:cubicBezTo>
                    <a:pt x="88" y="80"/>
                    <a:pt x="88" y="80"/>
                    <a:pt x="89" y="80"/>
                  </a:cubicBezTo>
                  <a:cubicBezTo>
                    <a:pt x="89" y="80"/>
                    <a:pt x="89" y="80"/>
                    <a:pt x="89" y="80"/>
                  </a:cubicBezTo>
                  <a:cubicBezTo>
                    <a:pt x="94" y="74"/>
                    <a:pt x="98" y="68"/>
                    <a:pt x="102" y="62"/>
                  </a:cubicBezTo>
                  <a:cubicBezTo>
                    <a:pt x="102" y="66"/>
                    <a:pt x="102" y="70"/>
                    <a:pt x="102" y="74"/>
                  </a:cubicBezTo>
                  <a:cubicBezTo>
                    <a:pt x="102" y="74"/>
                    <a:pt x="102" y="74"/>
                    <a:pt x="101" y="74"/>
                  </a:cubicBezTo>
                  <a:cubicBezTo>
                    <a:pt x="101" y="74"/>
                    <a:pt x="101" y="74"/>
                    <a:pt x="101" y="74"/>
                  </a:cubicBezTo>
                  <a:cubicBezTo>
                    <a:pt x="96" y="80"/>
                    <a:pt x="91" y="86"/>
                    <a:pt x="87" y="92"/>
                  </a:cubicBezTo>
                  <a:cubicBezTo>
                    <a:pt x="86" y="93"/>
                    <a:pt x="87" y="93"/>
                    <a:pt x="87" y="93"/>
                  </a:cubicBezTo>
                  <a:cubicBezTo>
                    <a:pt x="87" y="94"/>
                    <a:pt x="87" y="94"/>
                    <a:pt x="87" y="94"/>
                  </a:cubicBezTo>
                  <a:cubicBezTo>
                    <a:pt x="88" y="94"/>
                    <a:pt x="88" y="93"/>
                    <a:pt x="88" y="93"/>
                  </a:cubicBezTo>
                  <a:cubicBezTo>
                    <a:pt x="93" y="87"/>
                    <a:pt x="97" y="81"/>
                    <a:pt x="102" y="75"/>
                  </a:cubicBezTo>
                  <a:cubicBezTo>
                    <a:pt x="101" y="88"/>
                    <a:pt x="101" y="101"/>
                    <a:pt x="101" y="113"/>
                  </a:cubicBezTo>
                  <a:cubicBezTo>
                    <a:pt x="99" y="113"/>
                    <a:pt x="99" y="113"/>
                    <a:pt x="99" y="113"/>
                  </a:cubicBezTo>
                  <a:cubicBezTo>
                    <a:pt x="94" y="118"/>
                    <a:pt x="89" y="124"/>
                    <a:pt x="84" y="131"/>
                  </a:cubicBezTo>
                  <a:cubicBezTo>
                    <a:pt x="84" y="131"/>
                    <a:pt x="84" y="131"/>
                    <a:pt x="84" y="131"/>
                  </a:cubicBezTo>
                  <a:cubicBezTo>
                    <a:pt x="84" y="131"/>
                    <a:pt x="84" y="131"/>
                    <a:pt x="84" y="131"/>
                  </a:cubicBezTo>
                  <a:cubicBezTo>
                    <a:pt x="76" y="134"/>
                    <a:pt x="67" y="136"/>
                    <a:pt x="56" y="136"/>
                  </a:cubicBezTo>
                  <a:cubicBezTo>
                    <a:pt x="56" y="136"/>
                    <a:pt x="56" y="136"/>
                    <a:pt x="56" y="136"/>
                  </a:cubicBezTo>
                  <a:cubicBezTo>
                    <a:pt x="55" y="136"/>
                    <a:pt x="53" y="136"/>
                    <a:pt x="51" y="136"/>
                  </a:cubicBezTo>
                  <a:cubicBezTo>
                    <a:pt x="22" y="134"/>
                    <a:pt x="12" y="122"/>
                    <a:pt x="8" y="115"/>
                  </a:cubicBezTo>
                  <a:cubicBezTo>
                    <a:pt x="7" y="90"/>
                    <a:pt x="7" y="55"/>
                    <a:pt x="4" y="28"/>
                  </a:cubicBezTo>
                  <a:cubicBezTo>
                    <a:pt x="5" y="29"/>
                    <a:pt x="5" y="29"/>
                    <a:pt x="6" y="29"/>
                  </a:cubicBezTo>
                  <a:cubicBezTo>
                    <a:pt x="8" y="31"/>
                    <a:pt x="12" y="32"/>
                    <a:pt x="18" y="34"/>
                  </a:cubicBezTo>
                  <a:cubicBezTo>
                    <a:pt x="29" y="36"/>
                    <a:pt x="41" y="38"/>
                    <a:pt x="56" y="38"/>
                  </a:cubicBezTo>
                  <a:cubicBezTo>
                    <a:pt x="64" y="38"/>
                    <a:pt x="72" y="37"/>
                    <a:pt x="81" y="36"/>
                  </a:cubicBezTo>
                  <a:cubicBezTo>
                    <a:pt x="83" y="36"/>
                    <a:pt x="87" y="35"/>
                    <a:pt x="90" y="34"/>
                  </a:cubicBezTo>
                  <a:cubicBezTo>
                    <a:pt x="93" y="34"/>
                    <a:pt x="95" y="33"/>
                    <a:pt x="97" y="32"/>
                  </a:cubicBezTo>
                  <a:cubicBezTo>
                    <a:pt x="93" y="36"/>
                    <a:pt x="89" y="40"/>
                    <a:pt x="85" y="43"/>
                  </a:cubicBezTo>
                  <a:cubicBezTo>
                    <a:pt x="85" y="44"/>
                    <a:pt x="85" y="44"/>
                    <a:pt x="85" y="45"/>
                  </a:cubicBezTo>
                  <a:cubicBezTo>
                    <a:pt x="85" y="45"/>
                    <a:pt x="85" y="45"/>
                    <a:pt x="86" y="45"/>
                  </a:cubicBezTo>
                  <a:moveTo>
                    <a:pt x="15" y="29"/>
                  </a:moveTo>
                  <a:cubicBezTo>
                    <a:pt x="12" y="28"/>
                    <a:pt x="9" y="27"/>
                    <a:pt x="8" y="26"/>
                  </a:cubicBezTo>
                  <a:cubicBezTo>
                    <a:pt x="6" y="25"/>
                    <a:pt x="5" y="24"/>
                    <a:pt x="5" y="23"/>
                  </a:cubicBezTo>
                  <a:cubicBezTo>
                    <a:pt x="5" y="23"/>
                    <a:pt x="5" y="22"/>
                    <a:pt x="5" y="22"/>
                  </a:cubicBezTo>
                  <a:cubicBezTo>
                    <a:pt x="4" y="21"/>
                    <a:pt x="5" y="19"/>
                    <a:pt x="7" y="17"/>
                  </a:cubicBezTo>
                  <a:cubicBezTo>
                    <a:pt x="10" y="15"/>
                    <a:pt x="15" y="12"/>
                    <a:pt x="20" y="10"/>
                  </a:cubicBezTo>
                  <a:cubicBezTo>
                    <a:pt x="24" y="8"/>
                    <a:pt x="29" y="6"/>
                    <a:pt x="33" y="6"/>
                  </a:cubicBezTo>
                  <a:cubicBezTo>
                    <a:pt x="40" y="4"/>
                    <a:pt x="49" y="4"/>
                    <a:pt x="57" y="4"/>
                  </a:cubicBezTo>
                  <a:cubicBezTo>
                    <a:pt x="65" y="4"/>
                    <a:pt x="72" y="4"/>
                    <a:pt x="79" y="5"/>
                  </a:cubicBezTo>
                  <a:cubicBezTo>
                    <a:pt x="85" y="6"/>
                    <a:pt x="90" y="6"/>
                    <a:pt x="91" y="7"/>
                  </a:cubicBezTo>
                  <a:cubicBezTo>
                    <a:pt x="97" y="9"/>
                    <a:pt x="100" y="11"/>
                    <a:pt x="102" y="13"/>
                  </a:cubicBezTo>
                  <a:cubicBezTo>
                    <a:pt x="104" y="15"/>
                    <a:pt x="104" y="17"/>
                    <a:pt x="104" y="19"/>
                  </a:cubicBezTo>
                  <a:cubicBezTo>
                    <a:pt x="104" y="19"/>
                    <a:pt x="104" y="20"/>
                    <a:pt x="104" y="20"/>
                  </a:cubicBezTo>
                  <a:cubicBezTo>
                    <a:pt x="104" y="22"/>
                    <a:pt x="103" y="23"/>
                    <a:pt x="102" y="25"/>
                  </a:cubicBezTo>
                  <a:cubicBezTo>
                    <a:pt x="101" y="26"/>
                    <a:pt x="100" y="27"/>
                    <a:pt x="98" y="28"/>
                  </a:cubicBezTo>
                  <a:cubicBezTo>
                    <a:pt x="93" y="20"/>
                    <a:pt x="78" y="17"/>
                    <a:pt x="58" y="17"/>
                  </a:cubicBezTo>
                  <a:cubicBezTo>
                    <a:pt x="55" y="17"/>
                    <a:pt x="51" y="17"/>
                    <a:pt x="47" y="17"/>
                  </a:cubicBezTo>
                  <a:cubicBezTo>
                    <a:pt x="29" y="18"/>
                    <a:pt x="14" y="25"/>
                    <a:pt x="15" y="29"/>
                  </a:cubicBezTo>
                  <a:moveTo>
                    <a:pt x="57" y="0"/>
                  </a:moveTo>
                  <a:cubicBezTo>
                    <a:pt x="48" y="0"/>
                    <a:pt x="40" y="1"/>
                    <a:pt x="32" y="2"/>
                  </a:cubicBezTo>
                  <a:cubicBezTo>
                    <a:pt x="27" y="3"/>
                    <a:pt x="20" y="6"/>
                    <a:pt x="13" y="9"/>
                  </a:cubicBezTo>
                  <a:cubicBezTo>
                    <a:pt x="10" y="11"/>
                    <a:pt x="7" y="13"/>
                    <a:pt x="5" y="15"/>
                  </a:cubicBezTo>
                  <a:cubicBezTo>
                    <a:pt x="3" y="17"/>
                    <a:pt x="1" y="19"/>
                    <a:pt x="1" y="22"/>
                  </a:cubicBezTo>
                  <a:cubicBezTo>
                    <a:pt x="1" y="23"/>
                    <a:pt x="1" y="23"/>
                    <a:pt x="1" y="23"/>
                  </a:cubicBezTo>
                  <a:cubicBezTo>
                    <a:pt x="0" y="23"/>
                    <a:pt x="0" y="23"/>
                    <a:pt x="0" y="23"/>
                  </a:cubicBezTo>
                  <a:cubicBezTo>
                    <a:pt x="4" y="50"/>
                    <a:pt x="3" y="90"/>
                    <a:pt x="5" y="117"/>
                  </a:cubicBezTo>
                  <a:cubicBezTo>
                    <a:pt x="5" y="117"/>
                    <a:pt x="5" y="117"/>
                    <a:pt x="5" y="117"/>
                  </a:cubicBezTo>
                  <a:cubicBezTo>
                    <a:pt x="6" y="119"/>
                    <a:pt x="8" y="122"/>
                    <a:pt x="10" y="124"/>
                  </a:cubicBezTo>
                  <a:cubicBezTo>
                    <a:pt x="10" y="124"/>
                    <a:pt x="10" y="124"/>
                    <a:pt x="10" y="124"/>
                  </a:cubicBezTo>
                  <a:cubicBezTo>
                    <a:pt x="9" y="125"/>
                    <a:pt x="9" y="125"/>
                    <a:pt x="9" y="126"/>
                  </a:cubicBezTo>
                  <a:cubicBezTo>
                    <a:pt x="9" y="128"/>
                    <a:pt x="10" y="130"/>
                    <a:pt x="10" y="131"/>
                  </a:cubicBezTo>
                  <a:cubicBezTo>
                    <a:pt x="10" y="131"/>
                    <a:pt x="10" y="131"/>
                    <a:pt x="10" y="131"/>
                  </a:cubicBezTo>
                  <a:cubicBezTo>
                    <a:pt x="10" y="132"/>
                    <a:pt x="10" y="132"/>
                    <a:pt x="10" y="132"/>
                  </a:cubicBezTo>
                  <a:cubicBezTo>
                    <a:pt x="11" y="133"/>
                    <a:pt x="11" y="133"/>
                    <a:pt x="11" y="133"/>
                  </a:cubicBezTo>
                  <a:cubicBezTo>
                    <a:pt x="11" y="133"/>
                    <a:pt x="11" y="133"/>
                    <a:pt x="11" y="133"/>
                  </a:cubicBezTo>
                  <a:cubicBezTo>
                    <a:pt x="14" y="136"/>
                    <a:pt x="19" y="138"/>
                    <a:pt x="24" y="140"/>
                  </a:cubicBezTo>
                  <a:cubicBezTo>
                    <a:pt x="30" y="142"/>
                    <a:pt x="37" y="144"/>
                    <a:pt x="43" y="144"/>
                  </a:cubicBezTo>
                  <a:cubicBezTo>
                    <a:pt x="48" y="145"/>
                    <a:pt x="53" y="145"/>
                    <a:pt x="57" y="145"/>
                  </a:cubicBezTo>
                  <a:cubicBezTo>
                    <a:pt x="70" y="145"/>
                    <a:pt x="80" y="143"/>
                    <a:pt x="87" y="140"/>
                  </a:cubicBezTo>
                  <a:cubicBezTo>
                    <a:pt x="90" y="139"/>
                    <a:pt x="93" y="138"/>
                    <a:pt x="95" y="137"/>
                  </a:cubicBezTo>
                  <a:cubicBezTo>
                    <a:pt x="97" y="135"/>
                    <a:pt x="98" y="134"/>
                    <a:pt x="99" y="132"/>
                  </a:cubicBezTo>
                  <a:cubicBezTo>
                    <a:pt x="98" y="132"/>
                    <a:pt x="98" y="132"/>
                    <a:pt x="98" y="132"/>
                  </a:cubicBezTo>
                  <a:cubicBezTo>
                    <a:pt x="98" y="132"/>
                    <a:pt x="98" y="132"/>
                    <a:pt x="98" y="132"/>
                  </a:cubicBezTo>
                  <a:cubicBezTo>
                    <a:pt x="98" y="131"/>
                    <a:pt x="98" y="129"/>
                    <a:pt x="98" y="128"/>
                  </a:cubicBezTo>
                  <a:cubicBezTo>
                    <a:pt x="101" y="126"/>
                    <a:pt x="102" y="125"/>
                    <a:pt x="104" y="123"/>
                  </a:cubicBezTo>
                  <a:cubicBezTo>
                    <a:pt x="104" y="123"/>
                    <a:pt x="104" y="123"/>
                    <a:pt x="104" y="123"/>
                  </a:cubicBezTo>
                  <a:cubicBezTo>
                    <a:pt x="104" y="123"/>
                    <a:pt x="104" y="123"/>
                    <a:pt x="104" y="123"/>
                  </a:cubicBezTo>
                  <a:cubicBezTo>
                    <a:pt x="104" y="123"/>
                    <a:pt x="104" y="123"/>
                    <a:pt x="104" y="123"/>
                  </a:cubicBezTo>
                  <a:cubicBezTo>
                    <a:pt x="104" y="122"/>
                    <a:pt x="104" y="122"/>
                    <a:pt x="104" y="122"/>
                  </a:cubicBezTo>
                  <a:cubicBezTo>
                    <a:pt x="104" y="113"/>
                    <a:pt x="105" y="103"/>
                    <a:pt x="105" y="92"/>
                  </a:cubicBezTo>
                  <a:cubicBezTo>
                    <a:pt x="109" y="95"/>
                    <a:pt x="114" y="96"/>
                    <a:pt x="119" y="96"/>
                  </a:cubicBezTo>
                  <a:cubicBezTo>
                    <a:pt x="119" y="96"/>
                    <a:pt x="119" y="96"/>
                    <a:pt x="119" y="96"/>
                  </a:cubicBezTo>
                  <a:cubicBezTo>
                    <a:pt x="137" y="96"/>
                    <a:pt x="153" y="80"/>
                    <a:pt x="153" y="58"/>
                  </a:cubicBezTo>
                  <a:cubicBezTo>
                    <a:pt x="153" y="52"/>
                    <a:pt x="152" y="46"/>
                    <a:pt x="149" y="39"/>
                  </a:cubicBezTo>
                  <a:cubicBezTo>
                    <a:pt x="146" y="34"/>
                    <a:pt x="142" y="30"/>
                    <a:pt x="138" y="28"/>
                  </a:cubicBezTo>
                  <a:cubicBezTo>
                    <a:pt x="134" y="26"/>
                    <a:pt x="130" y="25"/>
                    <a:pt x="127" y="25"/>
                  </a:cubicBezTo>
                  <a:cubicBezTo>
                    <a:pt x="126" y="25"/>
                    <a:pt x="125" y="25"/>
                    <a:pt x="124" y="25"/>
                  </a:cubicBezTo>
                  <a:cubicBezTo>
                    <a:pt x="121" y="25"/>
                    <a:pt x="116" y="26"/>
                    <a:pt x="113" y="28"/>
                  </a:cubicBezTo>
                  <a:cubicBezTo>
                    <a:pt x="111" y="29"/>
                    <a:pt x="109" y="31"/>
                    <a:pt x="108" y="32"/>
                  </a:cubicBezTo>
                  <a:cubicBezTo>
                    <a:pt x="108" y="32"/>
                    <a:pt x="108" y="32"/>
                    <a:pt x="108" y="32"/>
                  </a:cubicBezTo>
                  <a:cubicBezTo>
                    <a:pt x="107" y="32"/>
                    <a:pt x="107" y="32"/>
                    <a:pt x="107" y="32"/>
                  </a:cubicBezTo>
                  <a:cubicBezTo>
                    <a:pt x="108" y="27"/>
                    <a:pt x="108" y="23"/>
                    <a:pt x="108" y="19"/>
                  </a:cubicBezTo>
                  <a:cubicBezTo>
                    <a:pt x="108" y="19"/>
                    <a:pt x="108" y="19"/>
                    <a:pt x="108" y="19"/>
                  </a:cubicBezTo>
                  <a:cubicBezTo>
                    <a:pt x="108" y="19"/>
                    <a:pt x="108" y="19"/>
                    <a:pt x="108" y="19"/>
                  </a:cubicBezTo>
                  <a:cubicBezTo>
                    <a:pt x="108" y="16"/>
                    <a:pt x="107" y="13"/>
                    <a:pt x="104" y="10"/>
                  </a:cubicBezTo>
                  <a:cubicBezTo>
                    <a:pt x="102" y="7"/>
                    <a:pt x="98" y="5"/>
                    <a:pt x="92" y="3"/>
                  </a:cubicBezTo>
                  <a:cubicBezTo>
                    <a:pt x="90" y="3"/>
                    <a:pt x="85" y="2"/>
                    <a:pt x="79" y="1"/>
                  </a:cubicBezTo>
                  <a:cubicBezTo>
                    <a:pt x="73" y="1"/>
                    <a:pt x="65" y="0"/>
                    <a:pt x="5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1" name="Freeform 792"/>
            <p:cNvSpPr/>
            <p:nvPr/>
          </p:nvSpPr>
          <p:spPr bwMode="auto">
            <a:xfrm>
              <a:off x="3755" y="345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2" name="Freeform 793"/>
            <p:cNvSpPr/>
            <p:nvPr/>
          </p:nvSpPr>
          <p:spPr bwMode="auto">
            <a:xfrm>
              <a:off x="3755" y="345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3" name="Rectangle 794"/>
            <p:cNvSpPr>
              <a:spLocks noChangeArrowheads="1"/>
            </p:cNvSpPr>
            <p:nvPr/>
          </p:nvSpPr>
          <p:spPr bwMode="auto">
            <a:xfrm>
              <a:off x="3752" y="348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64" name="Rectangle 795"/>
            <p:cNvSpPr>
              <a:spLocks noChangeArrowheads="1"/>
            </p:cNvSpPr>
            <p:nvPr/>
          </p:nvSpPr>
          <p:spPr bwMode="auto">
            <a:xfrm>
              <a:off x="3752" y="34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65" name="Rectangle 796"/>
            <p:cNvSpPr>
              <a:spLocks noChangeArrowheads="1"/>
            </p:cNvSpPr>
            <p:nvPr/>
          </p:nvSpPr>
          <p:spPr bwMode="auto">
            <a:xfrm>
              <a:off x="3752" y="348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66" name="Freeform 797"/>
            <p:cNvSpPr/>
            <p:nvPr/>
          </p:nvSpPr>
          <p:spPr bwMode="auto">
            <a:xfrm>
              <a:off x="3752" y="348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7" name="Freeform 798"/>
            <p:cNvSpPr/>
            <p:nvPr/>
          </p:nvSpPr>
          <p:spPr bwMode="auto">
            <a:xfrm>
              <a:off x="3662" y="3507"/>
              <a:ext cx="36" cy="45"/>
            </a:xfrm>
            <a:custGeom>
              <a:avLst/>
              <a:gdLst>
                <a:gd name="T0" fmla="*/ 14 w 15"/>
                <a:gd name="T1" fmla="*/ 0 h 19"/>
                <a:gd name="T2" fmla="*/ 13 w 15"/>
                <a:gd name="T3" fmla="*/ 0 h 19"/>
                <a:gd name="T4" fmla="*/ 1 w 15"/>
                <a:gd name="T5" fmla="*/ 17 h 19"/>
                <a:gd name="T6" fmla="*/ 1 w 15"/>
                <a:gd name="T7" fmla="*/ 19 h 19"/>
                <a:gd name="T8" fmla="*/ 1 w 15"/>
                <a:gd name="T9" fmla="*/ 19 h 19"/>
                <a:gd name="T10" fmla="*/ 2 w 15"/>
                <a:gd name="T11" fmla="*/ 18 h 19"/>
                <a:gd name="T12" fmla="*/ 15 w 15"/>
                <a:gd name="T13" fmla="*/ 1 h 19"/>
                <a:gd name="T14" fmla="*/ 14 w 15"/>
                <a:gd name="T15" fmla="*/ 0 h 19"/>
                <a:gd name="T16" fmla="*/ 14 w 1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14" y="0"/>
                  </a:moveTo>
                  <a:cubicBezTo>
                    <a:pt x="14" y="0"/>
                    <a:pt x="13" y="0"/>
                    <a:pt x="13" y="0"/>
                  </a:cubicBezTo>
                  <a:cubicBezTo>
                    <a:pt x="9" y="6"/>
                    <a:pt x="5" y="12"/>
                    <a:pt x="1" y="17"/>
                  </a:cubicBezTo>
                  <a:cubicBezTo>
                    <a:pt x="0" y="18"/>
                    <a:pt x="0" y="18"/>
                    <a:pt x="1" y="19"/>
                  </a:cubicBezTo>
                  <a:cubicBezTo>
                    <a:pt x="1" y="19"/>
                    <a:pt x="1" y="19"/>
                    <a:pt x="1" y="19"/>
                  </a:cubicBezTo>
                  <a:cubicBezTo>
                    <a:pt x="2" y="19"/>
                    <a:pt x="2" y="19"/>
                    <a:pt x="2" y="18"/>
                  </a:cubicBezTo>
                  <a:cubicBezTo>
                    <a:pt x="6" y="13"/>
                    <a:pt x="10" y="7"/>
                    <a:pt x="15" y="1"/>
                  </a:cubicBezTo>
                  <a:cubicBezTo>
                    <a:pt x="15" y="1"/>
                    <a:pt x="15" y="0"/>
                    <a:pt x="14" y="0"/>
                  </a:cubicBezTo>
                  <a:cubicBezTo>
                    <a:pt x="14" y="0"/>
                    <a:pt x="14" y="0"/>
                    <a:pt x="1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8" name="Freeform 799"/>
            <p:cNvSpPr/>
            <p:nvPr/>
          </p:nvSpPr>
          <p:spPr bwMode="auto">
            <a:xfrm>
              <a:off x="3660" y="3608"/>
              <a:ext cx="31" cy="38"/>
            </a:xfrm>
            <a:custGeom>
              <a:avLst/>
              <a:gdLst>
                <a:gd name="T0" fmla="*/ 12 w 13"/>
                <a:gd name="T1" fmla="*/ 0 h 16"/>
                <a:gd name="T2" fmla="*/ 11 w 13"/>
                <a:gd name="T3" fmla="*/ 0 h 16"/>
                <a:gd name="T4" fmla="*/ 1 w 13"/>
                <a:gd name="T5" fmla="*/ 15 h 16"/>
                <a:gd name="T6" fmla="*/ 1 w 13"/>
                <a:gd name="T7" fmla="*/ 16 h 16"/>
                <a:gd name="T8" fmla="*/ 1 w 13"/>
                <a:gd name="T9" fmla="*/ 16 h 16"/>
                <a:gd name="T10" fmla="*/ 2 w 13"/>
                <a:gd name="T11" fmla="*/ 16 h 16"/>
                <a:gd name="T12" fmla="*/ 13 w 13"/>
                <a:gd name="T13" fmla="*/ 1 h 16"/>
                <a:gd name="T14" fmla="*/ 13 w 13"/>
                <a:gd name="T15" fmla="*/ 0 h 16"/>
                <a:gd name="T16" fmla="*/ 12 w 1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6">
                  <a:moveTo>
                    <a:pt x="12" y="0"/>
                  </a:moveTo>
                  <a:cubicBezTo>
                    <a:pt x="12" y="0"/>
                    <a:pt x="11" y="0"/>
                    <a:pt x="11" y="0"/>
                  </a:cubicBezTo>
                  <a:cubicBezTo>
                    <a:pt x="8" y="5"/>
                    <a:pt x="4" y="10"/>
                    <a:pt x="1" y="15"/>
                  </a:cubicBezTo>
                  <a:cubicBezTo>
                    <a:pt x="0" y="15"/>
                    <a:pt x="1" y="16"/>
                    <a:pt x="1" y="16"/>
                  </a:cubicBezTo>
                  <a:cubicBezTo>
                    <a:pt x="1" y="16"/>
                    <a:pt x="1" y="16"/>
                    <a:pt x="1" y="16"/>
                  </a:cubicBezTo>
                  <a:cubicBezTo>
                    <a:pt x="2" y="16"/>
                    <a:pt x="2" y="16"/>
                    <a:pt x="2" y="16"/>
                  </a:cubicBezTo>
                  <a:cubicBezTo>
                    <a:pt x="6" y="11"/>
                    <a:pt x="9" y="6"/>
                    <a:pt x="13" y="1"/>
                  </a:cubicBezTo>
                  <a:cubicBezTo>
                    <a:pt x="13" y="1"/>
                    <a:pt x="13" y="0"/>
                    <a:pt x="13" y="0"/>
                  </a:cubicBezTo>
                  <a:cubicBezTo>
                    <a:pt x="12" y="0"/>
                    <a:pt x="12" y="0"/>
                    <a:pt x="1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9" name="Freeform 800"/>
            <p:cNvSpPr/>
            <p:nvPr/>
          </p:nvSpPr>
          <p:spPr bwMode="auto">
            <a:xfrm>
              <a:off x="3658" y="3639"/>
              <a:ext cx="33" cy="40"/>
            </a:xfrm>
            <a:custGeom>
              <a:avLst/>
              <a:gdLst>
                <a:gd name="T0" fmla="*/ 13 w 14"/>
                <a:gd name="T1" fmla="*/ 0 h 17"/>
                <a:gd name="T2" fmla="*/ 13 w 14"/>
                <a:gd name="T3" fmla="*/ 0 h 17"/>
                <a:gd name="T4" fmla="*/ 0 w 14"/>
                <a:gd name="T5" fmla="*/ 15 h 17"/>
                <a:gd name="T6" fmla="*/ 0 w 14"/>
                <a:gd name="T7" fmla="*/ 16 h 17"/>
                <a:gd name="T8" fmla="*/ 1 w 14"/>
                <a:gd name="T9" fmla="*/ 17 h 17"/>
                <a:gd name="T10" fmla="*/ 1 w 14"/>
                <a:gd name="T11" fmla="*/ 16 h 17"/>
                <a:gd name="T12" fmla="*/ 14 w 14"/>
                <a:gd name="T13" fmla="*/ 1 h 17"/>
                <a:gd name="T14" fmla="*/ 14 w 14"/>
                <a:gd name="T15" fmla="*/ 0 h 17"/>
                <a:gd name="T16" fmla="*/ 13 w 14"/>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3" y="0"/>
                  </a:moveTo>
                  <a:cubicBezTo>
                    <a:pt x="13" y="0"/>
                    <a:pt x="13" y="0"/>
                    <a:pt x="13" y="0"/>
                  </a:cubicBezTo>
                  <a:cubicBezTo>
                    <a:pt x="8" y="5"/>
                    <a:pt x="4" y="10"/>
                    <a:pt x="0" y="15"/>
                  </a:cubicBezTo>
                  <a:cubicBezTo>
                    <a:pt x="0" y="16"/>
                    <a:pt x="0" y="16"/>
                    <a:pt x="0" y="16"/>
                  </a:cubicBezTo>
                  <a:cubicBezTo>
                    <a:pt x="0" y="17"/>
                    <a:pt x="0" y="17"/>
                    <a:pt x="1" y="17"/>
                  </a:cubicBezTo>
                  <a:cubicBezTo>
                    <a:pt x="1" y="17"/>
                    <a:pt x="1" y="16"/>
                    <a:pt x="1" y="16"/>
                  </a:cubicBezTo>
                  <a:cubicBezTo>
                    <a:pt x="5" y="11"/>
                    <a:pt x="10" y="6"/>
                    <a:pt x="14" y="1"/>
                  </a:cubicBezTo>
                  <a:cubicBezTo>
                    <a:pt x="14" y="1"/>
                    <a:pt x="14" y="0"/>
                    <a:pt x="14" y="0"/>
                  </a:cubicBezTo>
                  <a:cubicBezTo>
                    <a:pt x="14"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0" name="Freeform 801"/>
            <p:cNvSpPr/>
            <p:nvPr/>
          </p:nvSpPr>
          <p:spPr bwMode="auto">
            <a:xfrm>
              <a:off x="3035" y="3485"/>
              <a:ext cx="391" cy="310"/>
            </a:xfrm>
            <a:custGeom>
              <a:avLst/>
              <a:gdLst>
                <a:gd name="T0" fmla="*/ 15 w 165"/>
                <a:gd name="T1" fmla="*/ 0 h 131"/>
                <a:gd name="T2" fmla="*/ 13 w 165"/>
                <a:gd name="T3" fmla="*/ 2 h 131"/>
                <a:gd name="T4" fmla="*/ 13 w 165"/>
                <a:gd name="T5" fmla="*/ 14 h 131"/>
                <a:gd name="T6" fmla="*/ 9 w 165"/>
                <a:gd name="T7" fmla="*/ 14 h 131"/>
                <a:gd name="T8" fmla="*/ 7 w 165"/>
                <a:gd name="T9" fmla="*/ 16 h 131"/>
                <a:gd name="T10" fmla="*/ 9 w 165"/>
                <a:gd name="T11" fmla="*/ 18 h 131"/>
                <a:gd name="T12" fmla="*/ 13 w 165"/>
                <a:gd name="T13" fmla="*/ 18 h 131"/>
                <a:gd name="T14" fmla="*/ 13 w 165"/>
                <a:gd name="T15" fmla="*/ 29 h 131"/>
                <a:gd name="T16" fmla="*/ 9 w 165"/>
                <a:gd name="T17" fmla="*/ 29 h 131"/>
                <a:gd name="T18" fmla="*/ 7 w 165"/>
                <a:gd name="T19" fmla="*/ 31 h 131"/>
                <a:gd name="T20" fmla="*/ 9 w 165"/>
                <a:gd name="T21" fmla="*/ 32 h 131"/>
                <a:gd name="T22" fmla="*/ 13 w 165"/>
                <a:gd name="T23" fmla="*/ 32 h 131"/>
                <a:gd name="T24" fmla="*/ 13 w 165"/>
                <a:gd name="T25" fmla="*/ 45 h 131"/>
                <a:gd name="T26" fmla="*/ 9 w 165"/>
                <a:gd name="T27" fmla="*/ 45 h 131"/>
                <a:gd name="T28" fmla="*/ 7 w 165"/>
                <a:gd name="T29" fmla="*/ 46 h 131"/>
                <a:gd name="T30" fmla="*/ 9 w 165"/>
                <a:gd name="T31" fmla="*/ 48 h 131"/>
                <a:gd name="T32" fmla="*/ 13 w 165"/>
                <a:gd name="T33" fmla="*/ 48 h 131"/>
                <a:gd name="T34" fmla="*/ 13 w 165"/>
                <a:gd name="T35" fmla="*/ 62 h 131"/>
                <a:gd name="T36" fmla="*/ 9 w 165"/>
                <a:gd name="T37" fmla="*/ 62 h 131"/>
                <a:gd name="T38" fmla="*/ 7 w 165"/>
                <a:gd name="T39" fmla="*/ 64 h 131"/>
                <a:gd name="T40" fmla="*/ 9 w 165"/>
                <a:gd name="T41" fmla="*/ 66 h 131"/>
                <a:gd name="T42" fmla="*/ 13 w 165"/>
                <a:gd name="T43" fmla="*/ 66 h 131"/>
                <a:gd name="T44" fmla="*/ 13 w 165"/>
                <a:gd name="T45" fmla="*/ 79 h 131"/>
                <a:gd name="T46" fmla="*/ 9 w 165"/>
                <a:gd name="T47" fmla="*/ 79 h 131"/>
                <a:gd name="T48" fmla="*/ 7 w 165"/>
                <a:gd name="T49" fmla="*/ 80 h 131"/>
                <a:gd name="T50" fmla="*/ 9 w 165"/>
                <a:gd name="T51" fmla="*/ 82 h 131"/>
                <a:gd name="T52" fmla="*/ 13 w 165"/>
                <a:gd name="T53" fmla="*/ 82 h 131"/>
                <a:gd name="T54" fmla="*/ 13 w 165"/>
                <a:gd name="T55" fmla="*/ 96 h 131"/>
                <a:gd name="T56" fmla="*/ 9 w 165"/>
                <a:gd name="T57" fmla="*/ 96 h 131"/>
                <a:gd name="T58" fmla="*/ 7 w 165"/>
                <a:gd name="T59" fmla="*/ 98 h 131"/>
                <a:gd name="T60" fmla="*/ 9 w 165"/>
                <a:gd name="T61" fmla="*/ 100 h 131"/>
                <a:gd name="T62" fmla="*/ 13 w 165"/>
                <a:gd name="T63" fmla="*/ 100 h 131"/>
                <a:gd name="T64" fmla="*/ 13 w 165"/>
                <a:gd name="T65" fmla="*/ 113 h 131"/>
                <a:gd name="T66" fmla="*/ 2 w 165"/>
                <a:gd name="T67" fmla="*/ 113 h 131"/>
                <a:gd name="T68" fmla="*/ 0 w 165"/>
                <a:gd name="T69" fmla="*/ 115 h 131"/>
                <a:gd name="T70" fmla="*/ 2 w 165"/>
                <a:gd name="T71" fmla="*/ 116 h 131"/>
                <a:gd name="T72" fmla="*/ 13 w 165"/>
                <a:gd name="T73" fmla="*/ 116 h 131"/>
                <a:gd name="T74" fmla="*/ 13 w 165"/>
                <a:gd name="T75" fmla="*/ 129 h 131"/>
                <a:gd name="T76" fmla="*/ 15 w 165"/>
                <a:gd name="T77" fmla="*/ 131 h 131"/>
                <a:gd name="T78" fmla="*/ 16 w 165"/>
                <a:gd name="T79" fmla="*/ 129 h 131"/>
                <a:gd name="T80" fmla="*/ 16 w 165"/>
                <a:gd name="T81" fmla="*/ 116 h 131"/>
                <a:gd name="T82" fmla="*/ 163 w 165"/>
                <a:gd name="T83" fmla="*/ 116 h 131"/>
                <a:gd name="T84" fmla="*/ 165 w 165"/>
                <a:gd name="T85" fmla="*/ 115 h 131"/>
                <a:gd name="T86" fmla="*/ 163 w 165"/>
                <a:gd name="T87" fmla="*/ 113 h 131"/>
                <a:gd name="T88" fmla="*/ 16 w 165"/>
                <a:gd name="T89" fmla="*/ 113 h 131"/>
                <a:gd name="T90" fmla="*/ 16 w 165"/>
                <a:gd name="T91" fmla="*/ 2 h 131"/>
                <a:gd name="T92" fmla="*/ 15 w 165"/>
                <a:gd name="T9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5" h="131">
                  <a:moveTo>
                    <a:pt x="15" y="0"/>
                  </a:moveTo>
                  <a:cubicBezTo>
                    <a:pt x="14" y="0"/>
                    <a:pt x="13" y="1"/>
                    <a:pt x="13" y="2"/>
                  </a:cubicBezTo>
                  <a:cubicBezTo>
                    <a:pt x="13" y="14"/>
                    <a:pt x="13" y="14"/>
                    <a:pt x="13" y="14"/>
                  </a:cubicBezTo>
                  <a:cubicBezTo>
                    <a:pt x="11" y="14"/>
                    <a:pt x="10" y="14"/>
                    <a:pt x="9" y="14"/>
                  </a:cubicBezTo>
                  <a:cubicBezTo>
                    <a:pt x="8" y="14"/>
                    <a:pt x="7" y="15"/>
                    <a:pt x="7" y="16"/>
                  </a:cubicBezTo>
                  <a:cubicBezTo>
                    <a:pt x="7" y="17"/>
                    <a:pt x="8" y="18"/>
                    <a:pt x="9" y="18"/>
                  </a:cubicBezTo>
                  <a:cubicBezTo>
                    <a:pt x="10" y="18"/>
                    <a:pt x="11" y="18"/>
                    <a:pt x="13" y="18"/>
                  </a:cubicBezTo>
                  <a:cubicBezTo>
                    <a:pt x="13" y="29"/>
                    <a:pt x="13" y="29"/>
                    <a:pt x="13" y="29"/>
                  </a:cubicBezTo>
                  <a:cubicBezTo>
                    <a:pt x="11" y="29"/>
                    <a:pt x="10" y="29"/>
                    <a:pt x="9" y="29"/>
                  </a:cubicBezTo>
                  <a:cubicBezTo>
                    <a:pt x="8" y="29"/>
                    <a:pt x="7" y="30"/>
                    <a:pt x="7" y="31"/>
                  </a:cubicBezTo>
                  <a:cubicBezTo>
                    <a:pt x="7" y="32"/>
                    <a:pt x="8" y="32"/>
                    <a:pt x="9" y="32"/>
                  </a:cubicBezTo>
                  <a:cubicBezTo>
                    <a:pt x="10" y="32"/>
                    <a:pt x="11" y="32"/>
                    <a:pt x="13" y="32"/>
                  </a:cubicBezTo>
                  <a:cubicBezTo>
                    <a:pt x="13" y="45"/>
                    <a:pt x="13" y="45"/>
                    <a:pt x="13" y="45"/>
                  </a:cubicBezTo>
                  <a:cubicBezTo>
                    <a:pt x="11" y="45"/>
                    <a:pt x="10" y="45"/>
                    <a:pt x="9" y="45"/>
                  </a:cubicBezTo>
                  <a:cubicBezTo>
                    <a:pt x="8" y="45"/>
                    <a:pt x="7" y="45"/>
                    <a:pt x="7" y="46"/>
                  </a:cubicBezTo>
                  <a:cubicBezTo>
                    <a:pt x="7" y="47"/>
                    <a:pt x="8" y="48"/>
                    <a:pt x="9" y="48"/>
                  </a:cubicBezTo>
                  <a:cubicBezTo>
                    <a:pt x="10" y="48"/>
                    <a:pt x="11" y="48"/>
                    <a:pt x="13" y="48"/>
                  </a:cubicBezTo>
                  <a:cubicBezTo>
                    <a:pt x="13" y="62"/>
                    <a:pt x="13" y="62"/>
                    <a:pt x="13" y="62"/>
                  </a:cubicBezTo>
                  <a:cubicBezTo>
                    <a:pt x="11" y="62"/>
                    <a:pt x="10" y="62"/>
                    <a:pt x="9" y="62"/>
                  </a:cubicBezTo>
                  <a:cubicBezTo>
                    <a:pt x="8" y="62"/>
                    <a:pt x="7" y="63"/>
                    <a:pt x="7" y="64"/>
                  </a:cubicBezTo>
                  <a:cubicBezTo>
                    <a:pt x="7" y="65"/>
                    <a:pt x="8" y="66"/>
                    <a:pt x="9" y="66"/>
                  </a:cubicBezTo>
                  <a:cubicBezTo>
                    <a:pt x="10" y="66"/>
                    <a:pt x="11" y="66"/>
                    <a:pt x="13" y="66"/>
                  </a:cubicBezTo>
                  <a:cubicBezTo>
                    <a:pt x="13" y="79"/>
                    <a:pt x="13" y="79"/>
                    <a:pt x="13" y="79"/>
                  </a:cubicBezTo>
                  <a:cubicBezTo>
                    <a:pt x="11" y="79"/>
                    <a:pt x="10" y="79"/>
                    <a:pt x="9" y="79"/>
                  </a:cubicBezTo>
                  <a:cubicBezTo>
                    <a:pt x="8" y="79"/>
                    <a:pt x="7" y="79"/>
                    <a:pt x="7" y="80"/>
                  </a:cubicBezTo>
                  <a:cubicBezTo>
                    <a:pt x="7" y="81"/>
                    <a:pt x="8" y="82"/>
                    <a:pt x="9" y="82"/>
                  </a:cubicBezTo>
                  <a:cubicBezTo>
                    <a:pt x="10" y="82"/>
                    <a:pt x="11" y="82"/>
                    <a:pt x="13" y="82"/>
                  </a:cubicBezTo>
                  <a:cubicBezTo>
                    <a:pt x="13" y="96"/>
                    <a:pt x="13" y="96"/>
                    <a:pt x="13" y="96"/>
                  </a:cubicBezTo>
                  <a:cubicBezTo>
                    <a:pt x="11" y="96"/>
                    <a:pt x="10" y="96"/>
                    <a:pt x="9" y="96"/>
                  </a:cubicBezTo>
                  <a:cubicBezTo>
                    <a:pt x="8" y="96"/>
                    <a:pt x="7" y="97"/>
                    <a:pt x="7" y="98"/>
                  </a:cubicBezTo>
                  <a:cubicBezTo>
                    <a:pt x="7" y="99"/>
                    <a:pt x="8" y="100"/>
                    <a:pt x="9" y="100"/>
                  </a:cubicBezTo>
                  <a:cubicBezTo>
                    <a:pt x="10" y="100"/>
                    <a:pt x="11" y="100"/>
                    <a:pt x="13" y="100"/>
                  </a:cubicBezTo>
                  <a:cubicBezTo>
                    <a:pt x="13" y="113"/>
                    <a:pt x="13" y="113"/>
                    <a:pt x="13" y="113"/>
                  </a:cubicBezTo>
                  <a:cubicBezTo>
                    <a:pt x="2" y="113"/>
                    <a:pt x="2" y="113"/>
                    <a:pt x="2" y="113"/>
                  </a:cubicBezTo>
                  <a:cubicBezTo>
                    <a:pt x="1" y="113"/>
                    <a:pt x="0" y="114"/>
                    <a:pt x="0" y="115"/>
                  </a:cubicBezTo>
                  <a:cubicBezTo>
                    <a:pt x="0" y="116"/>
                    <a:pt x="1" y="116"/>
                    <a:pt x="2" y="116"/>
                  </a:cubicBezTo>
                  <a:cubicBezTo>
                    <a:pt x="13" y="116"/>
                    <a:pt x="13" y="116"/>
                    <a:pt x="13" y="116"/>
                  </a:cubicBezTo>
                  <a:cubicBezTo>
                    <a:pt x="13" y="129"/>
                    <a:pt x="13" y="129"/>
                    <a:pt x="13" y="129"/>
                  </a:cubicBezTo>
                  <a:cubicBezTo>
                    <a:pt x="13" y="130"/>
                    <a:pt x="14" y="131"/>
                    <a:pt x="15" y="131"/>
                  </a:cubicBezTo>
                  <a:cubicBezTo>
                    <a:pt x="16" y="131"/>
                    <a:pt x="16" y="130"/>
                    <a:pt x="16" y="129"/>
                  </a:cubicBezTo>
                  <a:cubicBezTo>
                    <a:pt x="16" y="116"/>
                    <a:pt x="16" y="116"/>
                    <a:pt x="16" y="116"/>
                  </a:cubicBezTo>
                  <a:cubicBezTo>
                    <a:pt x="163" y="116"/>
                    <a:pt x="163" y="116"/>
                    <a:pt x="163" y="116"/>
                  </a:cubicBezTo>
                  <a:cubicBezTo>
                    <a:pt x="164" y="116"/>
                    <a:pt x="165" y="116"/>
                    <a:pt x="165" y="115"/>
                  </a:cubicBezTo>
                  <a:cubicBezTo>
                    <a:pt x="165" y="114"/>
                    <a:pt x="164" y="113"/>
                    <a:pt x="163" y="113"/>
                  </a:cubicBezTo>
                  <a:cubicBezTo>
                    <a:pt x="16" y="113"/>
                    <a:pt x="16" y="113"/>
                    <a:pt x="16" y="113"/>
                  </a:cubicBezTo>
                  <a:cubicBezTo>
                    <a:pt x="16" y="2"/>
                    <a:pt x="16" y="2"/>
                    <a:pt x="16" y="2"/>
                  </a:cubicBezTo>
                  <a:cubicBezTo>
                    <a:pt x="16" y="1"/>
                    <a:pt x="16" y="0"/>
                    <a:pt x="1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1" name="Freeform 802"/>
            <p:cNvSpPr>
              <a:spLocks noEditPoints="1"/>
            </p:cNvSpPr>
            <p:nvPr/>
          </p:nvSpPr>
          <p:spPr bwMode="auto">
            <a:xfrm>
              <a:off x="3177" y="3511"/>
              <a:ext cx="74" cy="225"/>
            </a:xfrm>
            <a:custGeom>
              <a:avLst/>
              <a:gdLst>
                <a:gd name="T0" fmla="*/ 28 w 31"/>
                <a:gd name="T1" fmla="*/ 85 h 95"/>
                <a:gd name="T2" fmla="*/ 27 w 31"/>
                <a:gd name="T3" fmla="*/ 87 h 95"/>
                <a:gd name="T4" fmla="*/ 21 w 31"/>
                <a:gd name="T5" fmla="*/ 88 h 95"/>
                <a:gd name="T6" fmla="*/ 28 w 31"/>
                <a:gd name="T7" fmla="*/ 82 h 95"/>
                <a:gd name="T8" fmla="*/ 27 w 31"/>
                <a:gd name="T9" fmla="*/ 83 h 95"/>
                <a:gd name="T10" fmla="*/ 21 w 31"/>
                <a:gd name="T11" fmla="*/ 91 h 95"/>
                <a:gd name="T12" fmla="*/ 21 w 31"/>
                <a:gd name="T13" fmla="*/ 80 h 95"/>
                <a:gd name="T14" fmla="*/ 28 w 31"/>
                <a:gd name="T15" fmla="*/ 70 h 95"/>
                <a:gd name="T16" fmla="*/ 21 w 31"/>
                <a:gd name="T17" fmla="*/ 84 h 95"/>
                <a:gd name="T18" fmla="*/ 21 w 31"/>
                <a:gd name="T19" fmla="*/ 72 h 95"/>
                <a:gd name="T20" fmla="*/ 27 w 31"/>
                <a:gd name="T21" fmla="*/ 68 h 95"/>
                <a:gd name="T22" fmla="*/ 21 w 31"/>
                <a:gd name="T23" fmla="*/ 77 h 95"/>
                <a:gd name="T24" fmla="*/ 21 w 31"/>
                <a:gd name="T25" fmla="*/ 64 h 95"/>
                <a:gd name="T26" fmla="*/ 27 w 31"/>
                <a:gd name="T27" fmla="*/ 53 h 95"/>
                <a:gd name="T28" fmla="*/ 27 w 31"/>
                <a:gd name="T29" fmla="*/ 59 h 95"/>
                <a:gd name="T30" fmla="*/ 21 w 31"/>
                <a:gd name="T31" fmla="*/ 61 h 95"/>
                <a:gd name="T32" fmla="*/ 27 w 31"/>
                <a:gd name="T33" fmla="*/ 42 h 95"/>
                <a:gd name="T34" fmla="*/ 21 w 31"/>
                <a:gd name="T35" fmla="*/ 61 h 95"/>
                <a:gd name="T36" fmla="*/ 20 w 31"/>
                <a:gd name="T37" fmla="*/ 43 h 95"/>
                <a:gd name="T38" fmla="*/ 27 w 31"/>
                <a:gd name="T39" fmla="*/ 39 h 95"/>
                <a:gd name="T40" fmla="*/ 21 w 31"/>
                <a:gd name="T41" fmla="*/ 49 h 95"/>
                <a:gd name="T42" fmla="*/ 20 w 31"/>
                <a:gd name="T43" fmla="*/ 38 h 95"/>
                <a:gd name="T44" fmla="*/ 21 w 31"/>
                <a:gd name="T45" fmla="*/ 36 h 95"/>
                <a:gd name="T46" fmla="*/ 27 w 31"/>
                <a:gd name="T47" fmla="*/ 26 h 95"/>
                <a:gd name="T48" fmla="*/ 26 w 31"/>
                <a:gd name="T49" fmla="*/ 32 h 95"/>
                <a:gd name="T50" fmla="*/ 17 w 31"/>
                <a:gd name="T51" fmla="*/ 92 h 95"/>
                <a:gd name="T52" fmla="*/ 4 w 31"/>
                <a:gd name="T53" fmla="*/ 57 h 95"/>
                <a:gd name="T54" fmla="*/ 12 w 31"/>
                <a:gd name="T55" fmla="*/ 13 h 95"/>
                <a:gd name="T56" fmla="*/ 17 w 31"/>
                <a:gd name="T57" fmla="*/ 36 h 95"/>
                <a:gd name="T58" fmla="*/ 17 w 31"/>
                <a:gd name="T59" fmla="*/ 92 h 95"/>
                <a:gd name="T60" fmla="*/ 20 w 31"/>
                <a:gd name="T61" fmla="*/ 25 h 95"/>
                <a:gd name="T62" fmla="*/ 27 w 31"/>
                <a:gd name="T63" fmla="*/ 23 h 95"/>
                <a:gd name="T64" fmla="*/ 20 w 31"/>
                <a:gd name="T65" fmla="*/ 21 h 95"/>
                <a:gd name="T66" fmla="*/ 20 w 31"/>
                <a:gd name="T67" fmla="*/ 13 h 95"/>
                <a:gd name="T68" fmla="*/ 27 w 31"/>
                <a:gd name="T69" fmla="*/ 7 h 95"/>
                <a:gd name="T70" fmla="*/ 27 w 31"/>
                <a:gd name="T71" fmla="*/ 10 h 95"/>
                <a:gd name="T72" fmla="*/ 18 w 31"/>
                <a:gd name="T73" fmla="*/ 10 h 95"/>
                <a:gd name="T74" fmla="*/ 14 w 31"/>
                <a:gd name="T75" fmla="*/ 4 h 95"/>
                <a:gd name="T76" fmla="*/ 25 w 31"/>
                <a:gd name="T77" fmla="*/ 4 h 95"/>
                <a:gd name="T78" fmla="*/ 23 w 31"/>
                <a:gd name="T79" fmla="*/ 0 h 95"/>
                <a:gd name="T80" fmla="*/ 12 w 31"/>
                <a:gd name="T81" fmla="*/ 1 h 95"/>
                <a:gd name="T82" fmla="*/ 1 w 31"/>
                <a:gd name="T83" fmla="*/ 10 h 95"/>
                <a:gd name="T84" fmla="*/ 1 w 31"/>
                <a:gd name="T85" fmla="*/ 10 h 95"/>
                <a:gd name="T86" fmla="*/ 0 w 31"/>
                <a:gd name="T87" fmla="*/ 11 h 95"/>
                <a:gd name="T88" fmla="*/ 0 w 31"/>
                <a:gd name="T89" fmla="*/ 11 h 95"/>
                <a:gd name="T90" fmla="*/ 0 w 31"/>
                <a:gd name="T91" fmla="*/ 57 h 95"/>
                <a:gd name="T92" fmla="*/ 1 w 31"/>
                <a:gd name="T93" fmla="*/ 93 h 95"/>
                <a:gd name="T94" fmla="*/ 18 w 31"/>
                <a:gd name="T95" fmla="*/ 95 h 95"/>
                <a:gd name="T96" fmla="*/ 20 w 31"/>
                <a:gd name="T97" fmla="*/ 95 h 95"/>
                <a:gd name="T98" fmla="*/ 30 w 31"/>
                <a:gd name="T99" fmla="*/ 89 h 95"/>
                <a:gd name="T100" fmla="*/ 31 w 31"/>
                <a:gd name="T101" fmla="*/ 88 h 95"/>
                <a:gd name="T102" fmla="*/ 31 w 31"/>
                <a:gd name="T103" fmla="*/ 87 h 95"/>
                <a:gd name="T104" fmla="*/ 31 w 31"/>
                <a:gd name="T105" fmla="*/ 3 h 95"/>
                <a:gd name="T106" fmla="*/ 31 w 31"/>
                <a:gd name="T107" fmla="*/ 2 h 95"/>
                <a:gd name="T108" fmla="*/ 31 w 31"/>
                <a:gd name="T109" fmla="*/ 2 h 95"/>
                <a:gd name="T110" fmla="*/ 31 w 31"/>
                <a:gd name="T111" fmla="*/ 1 h 95"/>
                <a:gd name="T112" fmla="*/ 30 w 31"/>
                <a:gd name="T113" fmla="*/ 1 h 95"/>
                <a:gd name="T114" fmla="*/ 23 w 31"/>
                <a:gd name="T11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 h="95">
                  <a:moveTo>
                    <a:pt x="27" y="87"/>
                  </a:moveTo>
                  <a:cubicBezTo>
                    <a:pt x="27" y="86"/>
                    <a:pt x="27" y="86"/>
                    <a:pt x="28" y="85"/>
                  </a:cubicBezTo>
                  <a:cubicBezTo>
                    <a:pt x="28" y="86"/>
                    <a:pt x="28" y="86"/>
                    <a:pt x="28" y="86"/>
                  </a:cubicBezTo>
                  <a:cubicBezTo>
                    <a:pt x="27" y="87"/>
                    <a:pt x="27" y="87"/>
                    <a:pt x="27" y="87"/>
                  </a:cubicBezTo>
                  <a:moveTo>
                    <a:pt x="21" y="91"/>
                  </a:moveTo>
                  <a:cubicBezTo>
                    <a:pt x="21" y="90"/>
                    <a:pt x="21" y="89"/>
                    <a:pt x="21" y="88"/>
                  </a:cubicBezTo>
                  <a:cubicBezTo>
                    <a:pt x="22" y="84"/>
                    <a:pt x="25" y="81"/>
                    <a:pt x="28" y="78"/>
                  </a:cubicBezTo>
                  <a:cubicBezTo>
                    <a:pt x="28" y="79"/>
                    <a:pt x="28" y="81"/>
                    <a:pt x="28" y="82"/>
                  </a:cubicBezTo>
                  <a:cubicBezTo>
                    <a:pt x="27" y="82"/>
                    <a:pt x="27" y="82"/>
                    <a:pt x="27" y="82"/>
                  </a:cubicBezTo>
                  <a:cubicBezTo>
                    <a:pt x="27" y="82"/>
                    <a:pt x="27" y="83"/>
                    <a:pt x="27" y="83"/>
                  </a:cubicBezTo>
                  <a:cubicBezTo>
                    <a:pt x="26" y="85"/>
                    <a:pt x="24" y="87"/>
                    <a:pt x="23" y="89"/>
                  </a:cubicBezTo>
                  <a:cubicBezTo>
                    <a:pt x="22" y="90"/>
                    <a:pt x="21" y="90"/>
                    <a:pt x="21" y="91"/>
                  </a:cubicBezTo>
                  <a:moveTo>
                    <a:pt x="21" y="84"/>
                  </a:moveTo>
                  <a:cubicBezTo>
                    <a:pt x="21" y="83"/>
                    <a:pt x="21" y="82"/>
                    <a:pt x="21" y="80"/>
                  </a:cubicBezTo>
                  <a:cubicBezTo>
                    <a:pt x="21" y="80"/>
                    <a:pt x="21" y="80"/>
                    <a:pt x="21" y="80"/>
                  </a:cubicBezTo>
                  <a:cubicBezTo>
                    <a:pt x="23" y="76"/>
                    <a:pt x="25" y="73"/>
                    <a:pt x="28" y="70"/>
                  </a:cubicBezTo>
                  <a:cubicBezTo>
                    <a:pt x="28" y="72"/>
                    <a:pt x="28" y="74"/>
                    <a:pt x="28" y="75"/>
                  </a:cubicBezTo>
                  <a:cubicBezTo>
                    <a:pt x="25" y="78"/>
                    <a:pt x="23" y="81"/>
                    <a:pt x="21" y="84"/>
                  </a:cubicBezTo>
                  <a:moveTo>
                    <a:pt x="21" y="77"/>
                  </a:moveTo>
                  <a:cubicBezTo>
                    <a:pt x="21" y="75"/>
                    <a:pt x="21" y="73"/>
                    <a:pt x="21" y="72"/>
                  </a:cubicBezTo>
                  <a:cubicBezTo>
                    <a:pt x="23" y="68"/>
                    <a:pt x="25" y="65"/>
                    <a:pt x="27" y="61"/>
                  </a:cubicBezTo>
                  <a:cubicBezTo>
                    <a:pt x="27" y="63"/>
                    <a:pt x="27" y="66"/>
                    <a:pt x="27" y="68"/>
                  </a:cubicBezTo>
                  <a:cubicBezTo>
                    <a:pt x="27" y="68"/>
                    <a:pt x="27" y="68"/>
                    <a:pt x="27" y="68"/>
                  </a:cubicBezTo>
                  <a:cubicBezTo>
                    <a:pt x="25" y="71"/>
                    <a:pt x="23" y="74"/>
                    <a:pt x="21" y="77"/>
                  </a:cubicBezTo>
                  <a:moveTo>
                    <a:pt x="21" y="68"/>
                  </a:moveTo>
                  <a:cubicBezTo>
                    <a:pt x="21" y="67"/>
                    <a:pt x="21" y="65"/>
                    <a:pt x="21" y="64"/>
                  </a:cubicBezTo>
                  <a:cubicBezTo>
                    <a:pt x="21" y="64"/>
                    <a:pt x="21" y="64"/>
                    <a:pt x="21" y="64"/>
                  </a:cubicBezTo>
                  <a:cubicBezTo>
                    <a:pt x="23" y="60"/>
                    <a:pt x="25" y="57"/>
                    <a:pt x="27" y="53"/>
                  </a:cubicBezTo>
                  <a:cubicBezTo>
                    <a:pt x="27" y="55"/>
                    <a:pt x="27" y="57"/>
                    <a:pt x="27" y="59"/>
                  </a:cubicBezTo>
                  <a:cubicBezTo>
                    <a:pt x="27" y="59"/>
                    <a:pt x="27" y="59"/>
                    <a:pt x="27" y="59"/>
                  </a:cubicBezTo>
                  <a:cubicBezTo>
                    <a:pt x="25" y="62"/>
                    <a:pt x="23" y="65"/>
                    <a:pt x="21" y="68"/>
                  </a:cubicBezTo>
                  <a:moveTo>
                    <a:pt x="21" y="61"/>
                  </a:moveTo>
                  <a:cubicBezTo>
                    <a:pt x="21" y="58"/>
                    <a:pt x="21" y="55"/>
                    <a:pt x="21" y="52"/>
                  </a:cubicBezTo>
                  <a:cubicBezTo>
                    <a:pt x="23" y="48"/>
                    <a:pt x="25" y="45"/>
                    <a:pt x="27" y="42"/>
                  </a:cubicBezTo>
                  <a:cubicBezTo>
                    <a:pt x="27" y="45"/>
                    <a:pt x="27" y="47"/>
                    <a:pt x="27" y="50"/>
                  </a:cubicBezTo>
                  <a:cubicBezTo>
                    <a:pt x="25" y="53"/>
                    <a:pt x="23" y="57"/>
                    <a:pt x="21" y="61"/>
                  </a:cubicBezTo>
                  <a:moveTo>
                    <a:pt x="21" y="49"/>
                  </a:moveTo>
                  <a:cubicBezTo>
                    <a:pt x="20" y="47"/>
                    <a:pt x="20" y="45"/>
                    <a:pt x="20" y="43"/>
                  </a:cubicBezTo>
                  <a:cubicBezTo>
                    <a:pt x="23" y="40"/>
                    <a:pt x="25" y="37"/>
                    <a:pt x="27" y="34"/>
                  </a:cubicBezTo>
                  <a:cubicBezTo>
                    <a:pt x="27" y="36"/>
                    <a:pt x="27" y="37"/>
                    <a:pt x="27" y="39"/>
                  </a:cubicBezTo>
                  <a:cubicBezTo>
                    <a:pt x="27" y="39"/>
                    <a:pt x="27" y="39"/>
                    <a:pt x="27" y="39"/>
                  </a:cubicBezTo>
                  <a:cubicBezTo>
                    <a:pt x="25" y="42"/>
                    <a:pt x="22" y="45"/>
                    <a:pt x="21" y="49"/>
                  </a:cubicBezTo>
                  <a:moveTo>
                    <a:pt x="20" y="40"/>
                  </a:moveTo>
                  <a:cubicBezTo>
                    <a:pt x="20" y="39"/>
                    <a:pt x="20" y="38"/>
                    <a:pt x="20" y="38"/>
                  </a:cubicBezTo>
                  <a:cubicBezTo>
                    <a:pt x="21" y="38"/>
                    <a:pt x="21" y="38"/>
                    <a:pt x="21" y="38"/>
                  </a:cubicBezTo>
                  <a:cubicBezTo>
                    <a:pt x="21" y="37"/>
                    <a:pt x="21" y="37"/>
                    <a:pt x="21" y="36"/>
                  </a:cubicBezTo>
                  <a:cubicBezTo>
                    <a:pt x="21" y="36"/>
                    <a:pt x="21" y="36"/>
                    <a:pt x="21" y="36"/>
                  </a:cubicBezTo>
                  <a:cubicBezTo>
                    <a:pt x="23" y="33"/>
                    <a:pt x="25" y="29"/>
                    <a:pt x="27" y="26"/>
                  </a:cubicBezTo>
                  <a:cubicBezTo>
                    <a:pt x="27" y="28"/>
                    <a:pt x="27" y="30"/>
                    <a:pt x="27" y="32"/>
                  </a:cubicBezTo>
                  <a:cubicBezTo>
                    <a:pt x="26" y="32"/>
                    <a:pt x="26" y="32"/>
                    <a:pt x="26" y="32"/>
                  </a:cubicBezTo>
                  <a:cubicBezTo>
                    <a:pt x="24" y="35"/>
                    <a:pt x="22" y="37"/>
                    <a:pt x="20" y="40"/>
                  </a:cubicBezTo>
                  <a:moveTo>
                    <a:pt x="17" y="92"/>
                  </a:moveTo>
                  <a:cubicBezTo>
                    <a:pt x="12" y="91"/>
                    <a:pt x="9" y="91"/>
                    <a:pt x="4" y="91"/>
                  </a:cubicBezTo>
                  <a:cubicBezTo>
                    <a:pt x="4" y="82"/>
                    <a:pt x="4" y="70"/>
                    <a:pt x="4" y="57"/>
                  </a:cubicBezTo>
                  <a:cubicBezTo>
                    <a:pt x="4" y="40"/>
                    <a:pt x="4" y="22"/>
                    <a:pt x="4" y="13"/>
                  </a:cubicBezTo>
                  <a:cubicBezTo>
                    <a:pt x="7" y="13"/>
                    <a:pt x="10" y="13"/>
                    <a:pt x="12" y="13"/>
                  </a:cubicBezTo>
                  <a:cubicBezTo>
                    <a:pt x="14" y="13"/>
                    <a:pt x="16" y="13"/>
                    <a:pt x="17" y="13"/>
                  </a:cubicBezTo>
                  <a:cubicBezTo>
                    <a:pt x="17" y="17"/>
                    <a:pt x="17" y="26"/>
                    <a:pt x="17" y="36"/>
                  </a:cubicBezTo>
                  <a:cubicBezTo>
                    <a:pt x="17" y="50"/>
                    <a:pt x="17" y="67"/>
                    <a:pt x="17" y="79"/>
                  </a:cubicBezTo>
                  <a:cubicBezTo>
                    <a:pt x="17" y="84"/>
                    <a:pt x="17" y="88"/>
                    <a:pt x="17" y="92"/>
                  </a:cubicBezTo>
                  <a:moveTo>
                    <a:pt x="20" y="33"/>
                  </a:moveTo>
                  <a:cubicBezTo>
                    <a:pt x="20" y="30"/>
                    <a:pt x="20" y="27"/>
                    <a:pt x="20" y="25"/>
                  </a:cubicBezTo>
                  <a:cubicBezTo>
                    <a:pt x="23" y="21"/>
                    <a:pt x="25" y="17"/>
                    <a:pt x="27" y="13"/>
                  </a:cubicBezTo>
                  <a:cubicBezTo>
                    <a:pt x="27" y="16"/>
                    <a:pt x="27" y="19"/>
                    <a:pt x="27" y="23"/>
                  </a:cubicBezTo>
                  <a:cubicBezTo>
                    <a:pt x="25" y="26"/>
                    <a:pt x="23" y="30"/>
                    <a:pt x="20" y="33"/>
                  </a:cubicBezTo>
                  <a:moveTo>
                    <a:pt x="20" y="21"/>
                  </a:moveTo>
                  <a:cubicBezTo>
                    <a:pt x="20" y="18"/>
                    <a:pt x="20" y="15"/>
                    <a:pt x="20" y="13"/>
                  </a:cubicBezTo>
                  <a:cubicBezTo>
                    <a:pt x="20" y="13"/>
                    <a:pt x="20" y="13"/>
                    <a:pt x="20" y="13"/>
                  </a:cubicBezTo>
                  <a:cubicBezTo>
                    <a:pt x="23" y="10"/>
                    <a:pt x="25" y="8"/>
                    <a:pt x="27" y="6"/>
                  </a:cubicBezTo>
                  <a:cubicBezTo>
                    <a:pt x="27" y="6"/>
                    <a:pt x="27" y="7"/>
                    <a:pt x="27" y="7"/>
                  </a:cubicBezTo>
                  <a:cubicBezTo>
                    <a:pt x="27" y="8"/>
                    <a:pt x="27" y="9"/>
                    <a:pt x="27" y="10"/>
                  </a:cubicBezTo>
                  <a:cubicBezTo>
                    <a:pt x="27" y="10"/>
                    <a:pt x="27" y="10"/>
                    <a:pt x="27" y="10"/>
                  </a:cubicBezTo>
                  <a:cubicBezTo>
                    <a:pt x="25" y="14"/>
                    <a:pt x="22" y="18"/>
                    <a:pt x="20" y="21"/>
                  </a:cubicBezTo>
                  <a:moveTo>
                    <a:pt x="18" y="10"/>
                  </a:moveTo>
                  <a:cubicBezTo>
                    <a:pt x="17" y="10"/>
                    <a:pt x="12" y="10"/>
                    <a:pt x="7" y="10"/>
                  </a:cubicBezTo>
                  <a:cubicBezTo>
                    <a:pt x="10"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0" y="11"/>
                    <a:pt x="0" y="11"/>
                    <a:pt x="0" y="11"/>
                  </a:cubicBezTo>
                  <a:cubicBezTo>
                    <a:pt x="0" y="11"/>
                    <a:pt x="0" y="11"/>
                    <a:pt x="0" y="11"/>
                  </a:cubicBezTo>
                  <a:cubicBezTo>
                    <a:pt x="0" y="11"/>
                    <a:pt x="0" y="11"/>
                    <a:pt x="0" y="11"/>
                  </a:cubicBezTo>
                  <a:cubicBezTo>
                    <a:pt x="0" y="11"/>
                    <a:pt x="0" y="11"/>
                    <a:pt x="0" y="11"/>
                  </a:cubicBezTo>
                  <a:cubicBezTo>
                    <a:pt x="0" y="20"/>
                    <a:pt x="0" y="39"/>
                    <a:pt x="0" y="57"/>
                  </a:cubicBezTo>
                  <a:cubicBezTo>
                    <a:pt x="0" y="71"/>
                    <a:pt x="0" y="84"/>
                    <a:pt x="0" y="93"/>
                  </a:cubicBezTo>
                  <a:cubicBezTo>
                    <a:pt x="1" y="93"/>
                    <a:pt x="1" y="93"/>
                    <a:pt x="1" y="93"/>
                  </a:cubicBezTo>
                  <a:cubicBezTo>
                    <a:pt x="1" y="94"/>
                    <a:pt x="2" y="94"/>
                    <a:pt x="2" y="95"/>
                  </a:cubicBezTo>
                  <a:cubicBezTo>
                    <a:pt x="9" y="95"/>
                    <a:pt x="12" y="95"/>
                    <a:pt x="18" y="95"/>
                  </a:cubicBezTo>
                  <a:cubicBezTo>
                    <a:pt x="18" y="95"/>
                    <a:pt x="19" y="95"/>
                    <a:pt x="19" y="95"/>
                  </a:cubicBezTo>
                  <a:cubicBezTo>
                    <a:pt x="19" y="95"/>
                    <a:pt x="19" y="95"/>
                    <a:pt x="20" y="95"/>
                  </a:cubicBezTo>
                  <a:cubicBezTo>
                    <a:pt x="20" y="95"/>
                    <a:pt x="20" y="95"/>
                    <a:pt x="20" y="95"/>
                  </a:cubicBezTo>
                  <a:cubicBezTo>
                    <a:pt x="23" y="93"/>
                    <a:pt x="27" y="91"/>
                    <a:pt x="30" y="89"/>
                  </a:cubicBezTo>
                  <a:cubicBezTo>
                    <a:pt x="31" y="88"/>
                    <a:pt x="31" y="88"/>
                    <a:pt x="31" y="88"/>
                  </a:cubicBezTo>
                  <a:cubicBezTo>
                    <a:pt x="31" y="88"/>
                    <a:pt x="31" y="88"/>
                    <a:pt x="31" y="88"/>
                  </a:cubicBezTo>
                  <a:cubicBezTo>
                    <a:pt x="31" y="88"/>
                    <a:pt x="31" y="88"/>
                    <a:pt x="31" y="88"/>
                  </a:cubicBezTo>
                  <a:cubicBezTo>
                    <a:pt x="31" y="88"/>
                    <a:pt x="31" y="88"/>
                    <a:pt x="31" y="87"/>
                  </a:cubicBezTo>
                  <a:cubicBezTo>
                    <a:pt x="31" y="72"/>
                    <a:pt x="31" y="23"/>
                    <a:pt x="31" y="7"/>
                  </a:cubicBezTo>
                  <a:cubicBezTo>
                    <a:pt x="31" y="5"/>
                    <a:pt x="31" y="4"/>
                    <a:pt x="31" y="3"/>
                  </a:cubicBezTo>
                  <a:cubicBezTo>
                    <a:pt x="31" y="3"/>
                    <a:pt x="31" y="3"/>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1" y="1"/>
                    <a:pt x="31" y="1"/>
                    <a:pt x="31" y="1"/>
                  </a:cubicBezTo>
                  <a:cubicBezTo>
                    <a:pt x="30" y="1"/>
                    <a:pt x="30" y="1"/>
                    <a:pt x="30" y="1"/>
                  </a:cubicBezTo>
                  <a:cubicBezTo>
                    <a:pt x="30" y="0"/>
                    <a:pt x="30" y="0"/>
                    <a:pt x="29" y="0"/>
                  </a:cubicBezTo>
                  <a:cubicBezTo>
                    <a:pt x="27" y="0"/>
                    <a:pt x="25"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2" name="Freeform 803"/>
            <p:cNvSpPr>
              <a:spLocks noEditPoints="1"/>
            </p:cNvSpPr>
            <p:nvPr/>
          </p:nvSpPr>
          <p:spPr bwMode="auto">
            <a:xfrm>
              <a:off x="3258" y="3448"/>
              <a:ext cx="73" cy="288"/>
            </a:xfrm>
            <a:custGeom>
              <a:avLst/>
              <a:gdLst>
                <a:gd name="T0" fmla="*/ 28 w 31"/>
                <a:gd name="T1" fmla="*/ 109 h 122"/>
                <a:gd name="T2" fmla="*/ 22 w 31"/>
                <a:gd name="T3" fmla="*/ 117 h 122"/>
                <a:gd name="T4" fmla="*/ 21 w 31"/>
                <a:gd name="T5" fmla="*/ 110 h 122"/>
                <a:gd name="T6" fmla="*/ 28 w 31"/>
                <a:gd name="T7" fmla="*/ 101 h 122"/>
                <a:gd name="T8" fmla="*/ 21 w 31"/>
                <a:gd name="T9" fmla="*/ 115 h 122"/>
                <a:gd name="T10" fmla="*/ 21 w 31"/>
                <a:gd name="T11" fmla="*/ 104 h 122"/>
                <a:gd name="T12" fmla="*/ 28 w 31"/>
                <a:gd name="T13" fmla="*/ 94 h 122"/>
                <a:gd name="T14" fmla="*/ 21 w 31"/>
                <a:gd name="T15" fmla="*/ 107 h 122"/>
                <a:gd name="T16" fmla="*/ 21 w 31"/>
                <a:gd name="T17" fmla="*/ 96 h 122"/>
                <a:gd name="T18" fmla="*/ 28 w 31"/>
                <a:gd name="T19" fmla="*/ 91 h 122"/>
                <a:gd name="T20" fmla="*/ 21 w 31"/>
                <a:gd name="T21" fmla="*/ 93 h 122"/>
                <a:gd name="T22" fmla="*/ 28 w 31"/>
                <a:gd name="T23" fmla="*/ 78 h 122"/>
                <a:gd name="T24" fmla="*/ 27 w 31"/>
                <a:gd name="T25" fmla="*/ 84 h 122"/>
                <a:gd name="T26" fmla="*/ 21 w 31"/>
                <a:gd name="T27" fmla="*/ 84 h 122"/>
                <a:gd name="T28" fmla="*/ 28 w 31"/>
                <a:gd name="T29" fmla="*/ 70 h 122"/>
                <a:gd name="T30" fmla="*/ 27 w 31"/>
                <a:gd name="T31" fmla="*/ 75 h 122"/>
                <a:gd name="T32" fmla="*/ 21 w 31"/>
                <a:gd name="T33" fmla="*/ 77 h 122"/>
                <a:gd name="T34" fmla="*/ 27 w 31"/>
                <a:gd name="T35" fmla="*/ 58 h 122"/>
                <a:gd name="T36" fmla="*/ 21 w 31"/>
                <a:gd name="T37" fmla="*/ 77 h 122"/>
                <a:gd name="T38" fmla="*/ 21 w 31"/>
                <a:gd name="T39" fmla="*/ 60 h 122"/>
                <a:gd name="T40" fmla="*/ 21 w 31"/>
                <a:gd name="T41" fmla="*/ 58 h 122"/>
                <a:gd name="T42" fmla="*/ 27 w 31"/>
                <a:gd name="T43" fmla="*/ 48 h 122"/>
                <a:gd name="T44" fmla="*/ 21 w 31"/>
                <a:gd name="T45" fmla="*/ 65 h 122"/>
                <a:gd name="T46" fmla="*/ 20 w 31"/>
                <a:gd name="T47" fmla="*/ 51 h 122"/>
                <a:gd name="T48" fmla="*/ 27 w 31"/>
                <a:gd name="T49" fmla="*/ 45 h 122"/>
                <a:gd name="T50" fmla="*/ 20 w 31"/>
                <a:gd name="T51" fmla="*/ 46 h 122"/>
                <a:gd name="T52" fmla="*/ 21 w 31"/>
                <a:gd name="T53" fmla="*/ 36 h 122"/>
                <a:gd name="T54" fmla="*/ 27 w 31"/>
                <a:gd name="T55" fmla="*/ 34 h 122"/>
                <a:gd name="T56" fmla="*/ 20 w 31"/>
                <a:gd name="T57" fmla="*/ 33 h 122"/>
                <a:gd name="T58" fmla="*/ 27 w 31"/>
                <a:gd name="T59" fmla="*/ 14 h 122"/>
                <a:gd name="T60" fmla="*/ 26 w 31"/>
                <a:gd name="T61" fmla="*/ 26 h 122"/>
                <a:gd name="T62" fmla="*/ 17 w 31"/>
                <a:gd name="T63" fmla="*/ 119 h 122"/>
                <a:gd name="T64" fmla="*/ 4 w 31"/>
                <a:gd name="T65" fmla="*/ 73 h 122"/>
                <a:gd name="T66" fmla="*/ 13 w 31"/>
                <a:gd name="T67" fmla="*/ 13 h 122"/>
                <a:gd name="T68" fmla="*/ 17 w 31"/>
                <a:gd name="T69" fmla="*/ 21 h 122"/>
                <a:gd name="T70" fmla="*/ 17 w 31"/>
                <a:gd name="T71" fmla="*/ 119 h 122"/>
                <a:gd name="T72" fmla="*/ 20 w 31"/>
                <a:gd name="T73" fmla="*/ 13 h 122"/>
                <a:gd name="T74" fmla="*/ 27 w 31"/>
                <a:gd name="T75" fmla="*/ 6 h 122"/>
                <a:gd name="T76" fmla="*/ 20 w 31"/>
                <a:gd name="T77" fmla="*/ 21 h 122"/>
                <a:gd name="T78" fmla="*/ 7 w 31"/>
                <a:gd name="T79" fmla="*/ 9 h 122"/>
                <a:gd name="T80" fmla="*/ 23 w 31"/>
                <a:gd name="T81" fmla="*/ 3 h 122"/>
                <a:gd name="T82" fmla="*/ 18 w 31"/>
                <a:gd name="T83" fmla="*/ 10 h 122"/>
                <a:gd name="T84" fmla="*/ 28 w 31"/>
                <a:gd name="T85" fmla="*/ 0 h 122"/>
                <a:gd name="T86" fmla="*/ 13 w 31"/>
                <a:gd name="T87" fmla="*/ 0 h 122"/>
                <a:gd name="T88" fmla="*/ 9 w 31"/>
                <a:gd name="T89" fmla="*/ 3 h 122"/>
                <a:gd name="T90" fmla="*/ 1 w 31"/>
                <a:gd name="T91" fmla="*/ 10 h 122"/>
                <a:gd name="T92" fmla="*/ 1 w 31"/>
                <a:gd name="T93" fmla="*/ 10 h 122"/>
                <a:gd name="T94" fmla="*/ 0 w 31"/>
                <a:gd name="T95" fmla="*/ 11 h 122"/>
                <a:gd name="T96" fmla="*/ 0 w 31"/>
                <a:gd name="T97" fmla="*/ 11 h 122"/>
                <a:gd name="T98" fmla="*/ 0 w 31"/>
                <a:gd name="T99" fmla="*/ 120 h 122"/>
                <a:gd name="T100" fmla="*/ 2 w 31"/>
                <a:gd name="T101" fmla="*/ 122 h 122"/>
                <a:gd name="T102" fmla="*/ 19 w 31"/>
                <a:gd name="T103" fmla="*/ 122 h 122"/>
                <a:gd name="T104" fmla="*/ 30 w 31"/>
                <a:gd name="T105" fmla="*/ 116 h 122"/>
                <a:gd name="T106" fmla="*/ 31 w 31"/>
                <a:gd name="T107" fmla="*/ 115 h 122"/>
                <a:gd name="T108" fmla="*/ 31 w 31"/>
                <a:gd name="T109" fmla="*/ 114 h 122"/>
                <a:gd name="T110" fmla="*/ 31 w 31"/>
                <a:gd name="T111" fmla="*/ 17 h 122"/>
                <a:gd name="T112" fmla="*/ 29 w 31"/>
                <a:gd name="T113"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 h="122">
                  <a:moveTo>
                    <a:pt x="22" y="117"/>
                  </a:moveTo>
                  <a:cubicBezTo>
                    <a:pt x="24" y="114"/>
                    <a:pt x="26" y="111"/>
                    <a:pt x="28" y="109"/>
                  </a:cubicBezTo>
                  <a:cubicBezTo>
                    <a:pt x="28" y="110"/>
                    <a:pt x="28" y="112"/>
                    <a:pt x="28" y="113"/>
                  </a:cubicBezTo>
                  <a:cubicBezTo>
                    <a:pt x="26" y="115"/>
                    <a:pt x="24" y="116"/>
                    <a:pt x="22" y="117"/>
                  </a:cubicBezTo>
                  <a:moveTo>
                    <a:pt x="21" y="115"/>
                  </a:moveTo>
                  <a:cubicBezTo>
                    <a:pt x="21" y="114"/>
                    <a:pt x="21" y="112"/>
                    <a:pt x="21" y="110"/>
                  </a:cubicBezTo>
                  <a:cubicBezTo>
                    <a:pt x="21" y="110"/>
                    <a:pt x="21" y="110"/>
                    <a:pt x="21" y="110"/>
                  </a:cubicBezTo>
                  <a:cubicBezTo>
                    <a:pt x="23" y="107"/>
                    <a:pt x="25" y="104"/>
                    <a:pt x="28" y="101"/>
                  </a:cubicBezTo>
                  <a:cubicBezTo>
                    <a:pt x="28" y="102"/>
                    <a:pt x="28" y="104"/>
                    <a:pt x="28" y="106"/>
                  </a:cubicBezTo>
                  <a:cubicBezTo>
                    <a:pt x="25" y="109"/>
                    <a:pt x="23" y="112"/>
                    <a:pt x="21" y="115"/>
                  </a:cubicBezTo>
                  <a:moveTo>
                    <a:pt x="21" y="107"/>
                  </a:moveTo>
                  <a:cubicBezTo>
                    <a:pt x="21" y="106"/>
                    <a:pt x="21" y="105"/>
                    <a:pt x="21" y="104"/>
                  </a:cubicBezTo>
                  <a:cubicBezTo>
                    <a:pt x="21" y="103"/>
                    <a:pt x="21" y="103"/>
                    <a:pt x="21" y="103"/>
                  </a:cubicBezTo>
                  <a:cubicBezTo>
                    <a:pt x="23" y="100"/>
                    <a:pt x="25" y="97"/>
                    <a:pt x="28" y="94"/>
                  </a:cubicBezTo>
                  <a:cubicBezTo>
                    <a:pt x="28" y="95"/>
                    <a:pt x="28" y="97"/>
                    <a:pt x="28" y="98"/>
                  </a:cubicBezTo>
                  <a:cubicBezTo>
                    <a:pt x="25" y="101"/>
                    <a:pt x="23" y="104"/>
                    <a:pt x="21" y="107"/>
                  </a:cubicBezTo>
                  <a:moveTo>
                    <a:pt x="21" y="100"/>
                  </a:moveTo>
                  <a:cubicBezTo>
                    <a:pt x="21" y="99"/>
                    <a:pt x="21" y="97"/>
                    <a:pt x="21" y="96"/>
                  </a:cubicBezTo>
                  <a:cubicBezTo>
                    <a:pt x="23" y="93"/>
                    <a:pt x="25" y="89"/>
                    <a:pt x="28" y="86"/>
                  </a:cubicBezTo>
                  <a:cubicBezTo>
                    <a:pt x="28" y="88"/>
                    <a:pt x="28" y="90"/>
                    <a:pt x="28" y="91"/>
                  </a:cubicBezTo>
                  <a:cubicBezTo>
                    <a:pt x="25" y="94"/>
                    <a:pt x="23" y="97"/>
                    <a:pt x="21" y="100"/>
                  </a:cubicBezTo>
                  <a:moveTo>
                    <a:pt x="21" y="93"/>
                  </a:moveTo>
                  <a:cubicBezTo>
                    <a:pt x="21" y="91"/>
                    <a:pt x="21" y="89"/>
                    <a:pt x="21" y="87"/>
                  </a:cubicBezTo>
                  <a:cubicBezTo>
                    <a:pt x="23" y="84"/>
                    <a:pt x="25" y="81"/>
                    <a:pt x="28" y="78"/>
                  </a:cubicBezTo>
                  <a:cubicBezTo>
                    <a:pt x="28" y="80"/>
                    <a:pt x="28" y="82"/>
                    <a:pt x="28" y="84"/>
                  </a:cubicBezTo>
                  <a:cubicBezTo>
                    <a:pt x="27" y="84"/>
                    <a:pt x="27" y="84"/>
                    <a:pt x="27" y="84"/>
                  </a:cubicBezTo>
                  <a:cubicBezTo>
                    <a:pt x="25" y="87"/>
                    <a:pt x="23" y="90"/>
                    <a:pt x="21" y="93"/>
                  </a:cubicBezTo>
                  <a:moveTo>
                    <a:pt x="21" y="84"/>
                  </a:moveTo>
                  <a:cubicBezTo>
                    <a:pt x="21" y="83"/>
                    <a:pt x="21" y="81"/>
                    <a:pt x="21" y="80"/>
                  </a:cubicBezTo>
                  <a:cubicBezTo>
                    <a:pt x="23" y="76"/>
                    <a:pt x="25" y="73"/>
                    <a:pt x="28" y="70"/>
                  </a:cubicBezTo>
                  <a:cubicBezTo>
                    <a:pt x="28" y="72"/>
                    <a:pt x="28" y="74"/>
                    <a:pt x="28" y="75"/>
                  </a:cubicBezTo>
                  <a:cubicBezTo>
                    <a:pt x="27" y="75"/>
                    <a:pt x="27" y="75"/>
                    <a:pt x="27" y="75"/>
                  </a:cubicBezTo>
                  <a:cubicBezTo>
                    <a:pt x="25" y="78"/>
                    <a:pt x="23" y="81"/>
                    <a:pt x="21" y="84"/>
                  </a:cubicBezTo>
                  <a:moveTo>
                    <a:pt x="21" y="77"/>
                  </a:moveTo>
                  <a:cubicBezTo>
                    <a:pt x="21" y="74"/>
                    <a:pt x="21" y="71"/>
                    <a:pt x="21" y="69"/>
                  </a:cubicBezTo>
                  <a:cubicBezTo>
                    <a:pt x="23" y="65"/>
                    <a:pt x="25" y="62"/>
                    <a:pt x="27" y="58"/>
                  </a:cubicBezTo>
                  <a:cubicBezTo>
                    <a:pt x="27" y="61"/>
                    <a:pt x="27" y="65"/>
                    <a:pt x="28" y="68"/>
                  </a:cubicBezTo>
                  <a:cubicBezTo>
                    <a:pt x="25" y="70"/>
                    <a:pt x="23" y="73"/>
                    <a:pt x="21" y="77"/>
                  </a:cubicBezTo>
                  <a:moveTo>
                    <a:pt x="21" y="65"/>
                  </a:moveTo>
                  <a:cubicBezTo>
                    <a:pt x="21" y="63"/>
                    <a:pt x="21" y="62"/>
                    <a:pt x="21" y="60"/>
                  </a:cubicBezTo>
                  <a:cubicBezTo>
                    <a:pt x="21" y="59"/>
                    <a:pt x="21" y="59"/>
                    <a:pt x="21" y="59"/>
                  </a:cubicBezTo>
                  <a:cubicBezTo>
                    <a:pt x="21" y="59"/>
                    <a:pt x="22" y="59"/>
                    <a:pt x="21" y="58"/>
                  </a:cubicBezTo>
                  <a:cubicBezTo>
                    <a:pt x="21" y="58"/>
                    <a:pt x="21" y="58"/>
                    <a:pt x="21" y="58"/>
                  </a:cubicBezTo>
                  <a:cubicBezTo>
                    <a:pt x="23" y="55"/>
                    <a:pt x="25" y="52"/>
                    <a:pt x="27" y="48"/>
                  </a:cubicBezTo>
                  <a:cubicBezTo>
                    <a:pt x="27" y="51"/>
                    <a:pt x="27" y="53"/>
                    <a:pt x="27" y="55"/>
                  </a:cubicBezTo>
                  <a:cubicBezTo>
                    <a:pt x="25" y="59"/>
                    <a:pt x="23" y="62"/>
                    <a:pt x="21" y="65"/>
                  </a:cubicBezTo>
                  <a:moveTo>
                    <a:pt x="21" y="56"/>
                  </a:moveTo>
                  <a:cubicBezTo>
                    <a:pt x="21" y="54"/>
                    <a:pt x="21" y="52"/>
                    <a:pt x="20" y="51"/>
                  </a:cubicBezTo>
                  <a:cubicBezTo>
                    <a:pt x="22" y="46"/>
                    <a:pt x="25" y="42"/>
                    <a:pt x="27" y="38"/>
                  </a:cubicBezTo>
                  <a:cubicBezTo>
                    <a:pt x="27" y="40"/>
                    <a:pt x="27" y="42"/>
                    <a:pt x="27" y="45"/>
                  </a:cubicBezTo>
                  <a:cubicBezTo>
                    <a:pt x="25" y="49"/>
                    <a:pt x="23" y="52"/>
                    <a:pt x="21" y="56"/>
                  </a:cubicBezTo>
                  <a:moveTo>
                    <a:pt x="20" y="46"/>
                  </a:moveTo>
                  <a:cubicBezTo>
                    <a:pt x="20" y="43"/>
                    <a:pt x="20" y="39"/>
                    <a:pt x="20" y="36"/>
                  </a:cubicBezTo>
                  <a:cubicBezTo>
                    <a:pt x="21" y="36"/>
                    <a:pt x="21" y="36"/>
                    <a:pt x="21" y="36"/>
                  </a:cubicBezTo>
                  <a:cubicBezTo>
                    <a:pt x="23" y="33"/>
                    <a:pt x="25" y="30"/>
                    <a:pt x="27" y="27"/>
                  </a:cubicBezTo>
                  <a:cubicBezTo>
                    <a:pt x="27" y="29"/>
                    <a:pt x="27" y="32"/>
                    <a:pt x="27" y="34"/>
                  </a:cubicBezTo>
                  <a:cubicBezTo>
                    <a:pt x="25" y="38"/>
                    <a:pt x="22" y="42"/>
                    <a:pt x="20" y="46"/>
                  </a:cubicBezTo>
                  <a:moveTo>
                    <a:pt x="20" y="33"/>
                  </a:moveTo>
                  <a:cubicBezTo>
                    <a:pt x="20" y="30"/>
                    <a:pt x="20" y="27"/>
                    <a:pt x="20" y="24"/>
                  </a:cubicBezTo>
                  <a:cubicBezTo>
                    <a:pt x="23" y="21"/>
                    <a:pt x="25" y="17"/>
                    <a:pt x="27" y="14"/>
                  </a:cubicBezTo>
                  <a:cubicBezTo>
                    <a:pt x="27" y="17"/>
                    <a:pt x="27" y="21"/>
                    <a:pt x="27" y="24"/>
                  </a:cubicBezTo>
                  <a:cubicBezTo>
                    <a:pt x="27" y="25"/>
                    <a:pt x="26" y="25"/>
                    <a:pt x="26" y="26"/>
                  </a:cubicBezTo>
                  <a:cubicBezTo>
                    <a:pt x="24" y="28"/>
                    <a:pt x="22" y="31"/>
                    <a:pt x="20" y="33"/>
                  </a:cubicBezTo>
                  <a:moveTo>
                    <a:pt x="17" y="119"/>
                  </a:moveTo>
                  <a:cubicBezTo>
                    <a:pt x="12" y="118"/>
                    <a:pt x="9" y="118"/>
                    <a:pt x="4" y="118"/>
                  </a:cubicBezTo>
                  <a:cubicBezTo>
                    <a:pt x="4" y="109"/>
                    <a:pt x="4" y="91"/>
                    <a:pt x="4" y="73"/>
                  </a:cubicBezTo>
                  <a:cubicBezTo>
                    <a:pt x="4" y="49"/>
                    <a:pt x="4" y="23"/>
                    <a:pt x="4" y="13"/>
                  </a:cubicBezTo>
                  <a:cubicBezTo>
                    <a:pt x="7" y="13"/>
                    <a:pt x="10" y="13"/>
                    <a:pt x="13" y="13"/>
                  </a:cubicBezTo>
                  <a:cubicBezTo>
                    <a:pt x="14" y="13"/>
                    <a:pt x="16" y="13"/>
                    <a:pt x="17" y="13"/>
                  </a:cubicBezTo>
                  <a:cubicBezTo>
                    <a:pt x="17" y="15"/>
                    <a:pt x="17" y="18"/>
                    <a:pt x="17" y="21"/>
                  </a:cubicBezTo>
                  <a:cubicBezTo>
                    <a:pt x="17" y="40"/>
                    <a:pt x="17" y="80"/>
                    <a:pt x="17" y="104"/>
                  </a:cubicBezTo>
                  <a:cubicBezTo>
                    <a:pt x="17" y="110"/>
                    <a:pt x="17" y="115"/>
                    <a:pt x="17" y="119"/>
                  </a:cubicBezTo>
                  <a:moveTo>
                    <a:pt x="20" y="21"/>
                  </a:moveTo>
                  <a:cubicBezTo>
                    <a:pt x="20" y="17"/>
                    <a:pt x="20" y="14"/>
                    <a:pt x="20" y="13"/>
                  </a:cubicBezTo>
                  <a:cubicBezTo>
                    <a:pt x="20" y="13"/>
                    <a:pt x="20" y="13"/>
                    <a:pt x="20" y="13"/>
                  </a:cubicBezTo>
                  <a:cubicBezTo>
                    <a:pt x="23" y="10"/>
                    <a:pt x="25" y="8"/>
                    <a:pt x="27" y="6"/>
                  </a:cubicBezTo>
                  <a:cubicBezTo>
                    <a:pt x="27" y="7"/>
                    <a:pt x="27" y="9"/>
                    <a:pt x="27" y="11"/>
                  </a:cubicBezTo>
                  <a:cubicBezTo>
                    <a:pt x="25" y="14"/>
                    <a:pt x="23" y="17"/>
                    <a:pt x="20" y="21"/>
                  </a:cubicBezTo>
                  <a:moveTo>
                    <a:pt x="18" y="10"/>
                  </a:moveTo>
                  <a:cubicBezTo>
                    <a:pt x="17" y="10"/>
                    <a:pt x="12" y="9"/>
                    <a:pt x="7" y="9"/>
                  </a:cubicBezTo>
                  <a:cubicBezTo>
                    <a:pt x="10" y="6"/>
                    <a:pt x="13" y="4"/>
                    <a:pt x="14" y="3"/>
                  </a:cubicBezTo>
                  <a:cubicBezTo>
                    <a:pt x="15" y="3"/>
                    <a:pt x="19" y="3"/>
                    <a:pt x="23" y="3"/>
                  </a:cubicBezTo>
                  <a:cubicBezTo>
                    <a:pt x="23" y="3"/>
                    <a:pt x="24" y="3"/>
                    <a:pt x="25" y="3"/>
                  </a:cubicBezTo>
                  <a:cubicBezTo>
                    <a:pt x="23" y="5"/>
                    <a:pt x="21" y="7"/>
                    <a:pt x="18" y="10"/>
                  </a:cubicBezTo>
                  <a:moveTo>
                    <a:pt x="29" y="0"/>
                  </a:moveTo>
                  <a:cubicBezTo>
                    <a:pt x="28" y="0"/>
                    <a:pt x="28" y="0"/>
                    <a:pt x="28" y="0"/>
                  </a:cubicBezTo>
                  <a:cubicBezTo>
                    <a:pt x="27" y="0"/>
                    <a:pt x="25" y="0"/>
                    <a:pt x="23" y="0"/>
                  </a:cubicBezTo>
                  <a:cubicBezTo>
                    <a:pt x="18" y="0"/>
                    <a:pt x="13" y="0"/>
                    <a:pt x="13" y="0"/>
                  </a:cubicBezTo>
                  <a:cubicBezTo>
                    <a:pt x="13" y="0"/>
                    <a:pt x="12" y="0"/>
                    <a:pt x="12" y="0"/>
                  </a:cubicBezTo>
                  <a:cubicBezTo>
                    <a:pt x="12" y="0"/>
                    <a:pt x="11" y="1"/>
                    <a:pt x="9" y="3"/>
                  </a:cubicBezTo>
                  <a:cubicBezTo>
                    <a:pt x="7" y="5"/>
                    <a:pt x="4" y="7"/>
                    <a:pt x="1" y="10"/>
                  </a:cubicBezTo>
                  <a:cubicBezTo>
                    <a:pt x="1" y="10"/>
                    <a:pt x="1" y="10"/>
                    <a:pt x="1" y="10"/>
                  </a:cubicBezTo>
                  <a:cubicBezTo>
                    <a:pt x="1" y="10"/>
                    <a:pt x="1" y="10"/>
                    <a:pt x="1" y="10"/>
                  </a:cubicBezTo>
                  <a:cubicBezTo>
                    <a:pt x="1" y="10"/>
                    <a:pt x="1" y="10"/>
                    <a:pt x="1" y="10"/>
                  </a:cubicBezTo>
                  <a:cubicBezTo>
                    <a:pt x="0" y="10"/>
                    <a:pt x="0" y="10"/>
                    <a:pt x="0" y="10"/>
                  </a:cubicBezTo>
                  <a:cubicBezTo>
                    <a:pt x="0" y="11"/>
                    <a:pt x="0" y="11"/>
                    <a:pt x="0" y="11"/>
                  </a:cubicBezTo>
                  <a:cubicBezTo>
                    <a:pt x="0" y="11"/>
                    <a:pt x="0" y="11"/>
                    <a:pt x="0" y="11"/>
                  </a:cubicBezTo>
                  <a:cubicBezTo>
                    <a:pt x="0" y="11"/>
                    <a:pt x="0" y="11"/>
                    <a:pt x="0" y="11"/>
                  </a:cubicBezTo>
                  <a:cubicBezTo>
                    <a:pt x="0" y="19"/>
                    <a:pt x="1" y="47"/>
                    <a:pt x="1" y="73"/>
                  </a:cubicBezTo>
                  <a:cubicBezTo>
                    <a:pt x="1" y="93"/>
                    <a:pt x="1" y="111"/>
                    <a:pt x="0" y="120"/>
                  </a:cubicBezTo>
                  <a:cubicBezTo>
                    <a:pt x="1" y="120"/>
                    <a:pt x="1" y="120"/>
                    <a:pt x="1" y="120"/>
                  </a:cubicBezTo>
                  <a:cubicBezTo>
                    <a:pt x="1" y="121"/>
                    <a:pt x="2" y="121"/>
                    <a:pt x="2" y="122"/>
                  </a:cubicBezTo>
                  <a:cubicBezTo>
                    <a:pt x="9" y="122"/>
                    <a:pt x="12" y="122"/>
                    <a:pt x="18" y="122"/>
                  </a:cubicBezTo>
                  <a:cubicBezTo>
                    <a:pt x="18" y="122"/>
                    <a:pt x="19" y="122"/>
                    <a:pt x="19" y="122"/>
                  </a:cubicBezTo>
                  <a:cubicBezTo>
                    <a:pt x="19" y="122"/>
                    <a:pt x="19" y="122"/>
                    <a:pt x="20" y="122"/>
                  </a:cubicBezTo>
                  <a:cubicBezTo>
                    <a:pt x="23" y="120"/>
                    <a:pt x="27" y="118"/>
                    <a:pt x="30" y="116"/>
                  </a:cubicBezTo>
                  <a:cubicBezTo>
                    <a:pt x="31" y="115"/>
                    <a:pt x="31" y="115"/>
                    <a:pt x="31" y="115"/>
                  </a:cubicBezTo>
                  <a:cubicBezTo>
                    <a:pt x="31" y="115"/>
                    <a:pt x="31" y="115"/>
                    <a:pt x="31" y="115"/>
                  </a:cubicBezTo>
                  <a:cubicBezTo>
                    <a:pt x="31" y="115"/>
                    <a:pt x="31" y="115"/>
                    <a:pt x="31" y="115"/>
                  </a:cubicBezTo>
                  <a:cubicBezTo>
                    <a:pt x="31" y="115"/>
                    <a:pt x="31" y="115"/>
                    <a:pt x="31" y="114"/>
                  </a:cubicBezTo>
                  <a:cubicBezTo>
                    <a:pt x="31" y="106"/>
                    <a:pt x="31" y="77"/>
                    <a:pt x="31" y="51"/>
                  </a:cubicBezTo>
                  <a:cubicBezTo>
                    <a:pt x="31" y="38"/>
                    <a:pt x="31" y="26"/>
                    <a:pt x="31" y="17"/>
                  </a:cubicBezTo>
                  <a:cubicBezTo>
                    <a:pt x="31" y="7"/>
                    <a:pt x="31" y="1"/>
                    <a:pt x="31" y="1"/>
                  </a:cubicBezTo>
                  <a:cubicBezTo>
                    <a:pt x="31" y="0"/>
                    <a:pt x="30"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3" name="Freeform 804"/>
            <p:cNvSpPr>
              <a:spLocks noEditPoints="1"/>
            </p:cNvSpPr>
            <p:nvPr/>
          </p:nvSpPr>
          <p:spPr bwMode="auto">
            <a:xfrm>
              <a:off x="3099" y="3575"/>
              <a:ext cx="73" cy="161"/>
            </a:xfrm>
            <a:custGeom>
              <a:avLst/>
              <a:gdLst>
                <a:gd name="T0" fmla="*/ 21 w 31"/>
                <a:gd name="T1" fmla="*/ 61 h 68"/>
                <a:gd name="T2" fmla="*/ 28 w 31"/>
                <a:gd name="T3" fmla="*/ 56 h 68"/>
                <a:gd name="T4" fmla="*/ 21 w 31"/>
                <a:gd name="T5" fmla="*/ 64 h 68"/>
                <a:gd name="T6" fmla="*/ 21 w 31"/>
                <a:gd name="T7" fmla="*/ 55 h 68"/>
                <a:gd name="T8" fmla="*/ 28 w 31"/>
                <a:gd name="T9" fmla="*/ 43 h 68"/>
                <a:gd name="T10" fmla="*/ 27 w 31"/>
                <a:gd name="T11" fmla="*/ 49 h 68"/>
                <a:gd name="T12" fmla="*/ 21 w 31"/>
                <a:gd name="T13" fmla="*/ 51 h 68"/>
                <a:gd name="T14" fmla="*/ 28 w 31"/>
                <a:gd name="T15" fmla="*/ 34 h 68"/>
                <a:gd name="T16" fmla="*/ 28 w 31"/>
                <a:gd name="T17" fmla="*/ 41 h 68"/>
                <a:gd name="T18" fmla="*/ 26 w 31"/>
                <a:gd name="T19" fmla="*/ 41 h 68"/>
                <a:gd name="T20" fmla="*/ 21 w 31"/>
                <a:gd name="T21" fmla="*/ 42 h 68"/>
                <a:gd name="T22" fmla="*/ 28 w 31"/>
                <a:gd name="T23" fmla="*/ 24 h 68"/>
                <a:gd name="T24" fmla="*/ 26 w 31"/>
                <a:gd name="T25" fmla="*/ 33 h 68"/>
                <a:gd name="T26" fmla="*/ 21 w 31"/>
                <a:gd name="T27" fmla="*/ 32 h 68"/>
                <a:gd name="T28" fmla="*/ 28 w 31"/>
                <a:gd name="T29" fmla="*/ 16 h 68"/>
                <a:gd name="T30" fmla="*/ 27 w 31"/>
                <a:gd name="T31" fmla="*/ 21 h 68"/>
                <a:gd name="T32" fmla="*/ 17 w 31"/>
                <a:gd name="T33" fmla="*/ 65 h 68"/>
                <a:gd name="T34" fmla="*/ 4 w 31"/>
                <a:gd name="T35" fmla="*/ 41 h 68"/>
                <a:gd name="T36" fmla="*/ 13 w 31"/>
                <a:gd name="T37" fmla="*/ 14 h 68"/>
                <a:gd name="T38" fmla="*/ 17 w 31"/>
                <a:gd name="T39" fmla="*/ 26 h 68"/>
                <a:gd name="T40" fmla="*/ 17 w 31"/>
                <a:gd name="T41" fmla="*/ 65 h 68"/>
                <a:gd name="T42" fmla="*/ 21 w 31"/>
                <a:gd name="T43" fmla="*/ 20 h 68"/>
                <a:gd name="T44" fmla="*/ 28 w 31"/>
                <a:gd name="T45" fmla="*/ 13 h 68"/>
                <a:gd name="T46" fmla="*/ 21 w 31"/>
                <a:gd name="T47" fmla="*/ 23 h 68"/>
                <a:gd name="T48" fmla="*/ 20 w 31"/>
                <a:gd name="T49" fmla="*/ 13 h 68"/>
                <a:gd name="T50" fmla="*/ 27 w 31"/>
                <a:gd name="T51" fmla="*/ 8 h 68"/>
                <a:gd name="T52" fmla="*/ 18 w 31"/>
                <a:gd name="T53" fmla="*/ 10 h 68"/>
                <a:gd name="T54" fmla="*/ 14 w 31"/>
                <a:gd name="T55" fmla="*/ 4 h 68"/>
                <a:gd name="T56" fmla="*/ 25 w 31"/>
                <a:gd name="T57" fmla="*/ 4 h 68"/>
                <a:gd name="T58" fmla="*/ 23 w 31"/>
                <a:gd name="T59" fmla="*/ 0 h 68"/>
                <a:gd name="T60" fmla="*/ 12 w 31"/>
                <a:gd name="T61" fmla="*/ 1 h 68"/>
                <a:gd name="T62" fmla="*/ 1 w 31"/>
                <a:gd name="T63" fmla="*/ 10 h 68"/>
                <a:gd name="T64" fmla="*/ 1 w 31"/>
                <a:gd name="T65" fmla="*/ 10 h 68"/>
                <a:gd name="T66" fmla="*/ 1 w 31"/>
                <a:gd name="T67" fmla="*/ 11 h 68"/>
                <a:gd name="T68" fmla="*/ 1 w 31"/>
                <a:gd name="T69" fmla="*/ 11 h 68"/>
                <a:gd name="T70" fmla="*/ 1 w 31"/>
                <a:gd name="T71" fmla="*/ 41 h 68"/>
                <a:gd name="T72" fmla="*/ 1 w 31"/>
                <a:gd name="T73" fmla="*/ 66 h 68"/>
                <a:gd name="T74" fmla="*/ 18 w 31"/>
                <a:gd name="T75" fmla="*/ 68 h 68"/>
                <a:gd name="T76" fmla="*/ 20 w 31"/>
                <a:gd name="T77" fmla="*/ 68 h 68"/>
                <a:gd name="T78" fmla="*/ 23 w 31"/>
                <a:gd name="T79" fmla="*/ 67 h 68"/>
                <a:gd name="T80" fmla="*/ 24 w 31"/>
                <a:gd name="T81" fmla="*/ 66 h 68"/>
                <a:gd name="T82" fmla="*/ 31 w 31"/>
                <a:gd name="T83" fmla="*/ 61 h 68"/>
                <a:gd name="T84" fmla="*/ 31 w 31"/>
                <a:gd name="T85" fmla="*/ 61 h 68"/>
                <a:gd name="T86" fmla="*/ 31 w 31"/>
                <a:gd name="T87" fmla="*/ 5 h 68"/>
                <a:gd name="T88" fmla="*/ 31 w 31"/>
                <a:gd name="T89" fmla="*/ 2 h 68"/>
                <a:gd name="T90" fmla="*/ 31 w 31"/>
                <a:gd name="T91" fmla="*/ 2 h 68"/>
                <a:gd name="T92" fmla="*/ 31 w 31"/>
                <a:gd name="T93" fmla="*/ 2 h 68"/>
                <a:gd name="T94" fmla="*/ 31 w 31"/>
                <a:gd name="T95" fmla="*/ 1 h 68"/>
                <a:gd name="T96" fmla="*/ 29 w 31"/>
                <a:gd name="T9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 h="68">
                  <a:moveTo>
                    <a:pt x="21" y="64"/>
                  </a:moveTo>
                  <a:cubicBezTo>
                    <a:pt x="21" y="63"/>
                    <a:pt x="21" y="62"/>
                    <a:pt x="21" y="61"/>
                  </a:cubicBezTo>
                  <a:cubicBezTo>
                    <a:pt x="23" y="58"/>
                    <a:pt x="25" y="54"/>
                    <a:pt x="28" y="51"/>
                  </a:cubicBezTo>
                  <a:cubicBezTo>
                    <a:pt x="28" y="53"/>
                    <a:pt x="28" y="55"/>
                    <a:pt x="28" y="56"/>
                  </a:cubicBezTo>
                  <a:cubicBezTo>
                    <a:pt x="27" y="58"/>
                    <a:pt x="25" y="60"/>
                    <a:pt x="24" y="62"/>
                  </a:cubicBezTo>
                  <a:cubicBezTo>
                    <a:pt x="23" y="62"/>
                    <a:pt x="22" y="63"/>
                    <a:pt x="21" y="64"/>
                  </a:cubicBezTo>
                  <a:moveTo>
                    <a:pt x="21" y="58"/>
                  </a:moveTo>
                  <a:cubicBezTo>
                    <a:pt x="21" y="57"/>
                    <a:pt x="21" y="56"/>
                    <a:pt x="21" y="55"/>
                  </a:cubicBezTo>
                  <a:cubicBezTo>
                    <a:pt x="21" y="54"/>
                    <a:pt x="21" y="54"/>
                    <a:pt x="21" y="54"/>
                  </a:cubicBezTo>
                  <a:cubicBezTo>
                    <a:pt x="23" y="50"/>
                    <a:pt x="25" y="46"/>
                    <a:pt x="28" y="43"/>
                  </a:cubicBezTo>
                  <a:cubicBezTo>
                    <a:pt x="28" y="45"/>
                    <a:pt x="28" y="47"/>
                    <a:pt x="28" y="48"/>
                  </a:cubicBezTo>
                  <a:cubicBezTo>
                    <a:pt x="27" y="49"/>
                    <a:pt x="27" y="49"/>
                    <a:pt x="27" y="49"/>
                  </a:cubicBezTo>
                  <a:cubicBezTo>
                    <a:pt x="25" y="52"/>
                    <a:pt x="23" y="55"/>
                    <a:pt x="21" y="58"/>
                  </a:cubicBezTo>
                  <a:moveTo>
                    <a:pt x="21" y="51"/>
                  </a:moveTo>
                  <a:cubicBezTo>
                    <a:pt x="21" y="49"/>
                    <a:pt x="21" y="47"/>
                    <a:pt x="21" y="46"/>
                  </a:cubicBezTo>
                  <a:cubicBezTo>
                    <a:pt x="23" y="42"/>
                    <a:pt x="25" y="38"/>
                    <a:pt x="28" y="34"/>
                  </a:cubicBezTo>
                  <a:cubicBezTo>
                    <a:pt x="28" y="37"/>
                    <a:pt x="28" y="39"/>
                    <a:pt x="28" y="41"/>
                  </a:cubicBezTo>
                  <a:cubicBezTo>
                    <a:pt x="28" y="41"/>
                    <a:pt x="28" y="41"/>
                    <a:pt x="28" y="41"/>
                  </a:cubicBezTo>
                  <a:cubicBezTo>
                    <a:pt x="27" y="41"/>
                    <a:pt x="27" y="41"/>
                    <a:pt x="27" y="41"/>
                  </a:cubicBezTo>
                  <a:cubicBezTo>
                    <a:pt x="27" y="41"/>
                    <a:pt x="27" y="41"/>
                    <a:pt x="26" y="41"/>
                  </a:cubicBezTo>
                  <a:cubicBezTo>
                    <a:pt x="24" y="44"/>
                    <a:pt x="23" y="48"/>
                    <a:pt x="21" y="51"/>
                  </a:cubicBezTo>
                  <a:moveTo>
                    <a:pt x="21" y="42"/>
                  </a:moveTo>
                  <a:cubicBezTo>
                    <a:pt x="21" y="40"/>
                    <a:pt x="21" y="37"/>
                    <a:pt x="21" y="35"/>
                  </a:cubicBezTo>
                  <a:cubicBezTo>
                    <a:pt x="23" y="31"/>
                    <a:pt x="25" y="28"/>
                    <a:pt x="28" y="24"/>
                  </a:cubicBezTo>
                  <a:cubicBezTo>
                    <a:pt x="28" y="26"/>
                    <a:pt x="28" y="29"/>
                    <a:pt x="28" y="31"/>
                  </a:cubicBezTo>
                  <a:cubicBezTo>
                    <a:pt x="27" y="32"/>
                    <a:pt x="27" y="32"/>
                    <a:pt x="26" y="33"/>
                  </a:cubicBezTo>
                  <a:cubicBezTo>
                    <a:pt x="24" y="36"/>
                    <a:pt x="23" y="39"/>
                    <a:pt x="21" y="42"/>
                  </a:cubicBezTo>
                  <a:moveTo>
                    <a:pt x="21" y="32"/>
                  </a:moveTo>
                  <a:cubicBezTo>
                    <a:pt x="21" y="30"/>
                    <a:pt x="21" y="28"/>
                    <a:pt x="21" y="26"/>
                  </a:cubicBezTo>
                  <a:cubicBezTo>
                    <a:pt x="23" y="22"/>
                    <a:pt x="25" y="19"/>
                    <a:pt x="28" y="16"/>
                  </a:cubicBezTo>
                  <a:cubicBezTo>
                    <a:pt x="28" y="18"/>
                    <a:pt x="28" y="19"/>
                    <a:pt x="28" y="21"/>
                  </a:cubicBezTo>
                  <a:cubicBezTo>
                    <a:pt x="27" y="21"/>
                    <a:pt x="27" y="21"/>
                    <a:pt x="27" y="21"/>
                  </a:cubicBezTo>
                  <a:cubicBezTo>
                    <a:pt x="25" y="25"/>
                    <a:pt x="23" y="28"/>
                    <a:pt x="21" y="32"/>
                  </a:cubicBezTo>
                  <a:moveTo>
                    <a:pt x="17" y="65"/>
                  </a:moveTo>
                  <a:cubicBezTo>
                    <a:pt x="12" y="64"/>
                    <a:pt x="9" y="64"/>
                    <a:pt x="4" y="64"/>
                  </a:cubicBezTo>
                  <a:cubicBezTo>
                    <a:pt x="4" y="56"/>
                    <a:pt x="4" y="48"/>
                    <a:pt x="4" y="41"/>
                  </a:cubicBezTo>
                  <a:cubicBezTo>
                    <a:pt x="4" y="31"/>
                    <a:pt x="4" y="21"/>
                    <a:pt x="4" y="13"/>
                  </a:cubicBezTo>
                  <a:cubicBezTo>
                    <a:pt x="7" y="13"/>
                    <a:pt x="10" y="13"/>
                    <a:pt x="13" y="14"/>
                  </a:cubicBezTo>
                  <a:cubicBezTo>
                    <a:pt x="14" y="14"/>
                    <a:pt x="16" y="14"/>
                    <a:pt x="17" y="14"/>
                  </a:cubicBezTo>
                  <a:cubicBezTo>
                    <a:pt x="17" y="16"/>
                    <a:pt x="17" y="21"/>
                    <a:pt x="17" y="26"/>
                  </a:cubicBezTo>
                  <a:cubicBezTo>
                    <a:pt x="17" y="35"/>
                    <a:pt x="17" y="45"/>
                    <a:pt x="17" y="55"/>
                  </a:cubicBezTo>
                  <a:cubicBezTo>
                    <a:pt x="17" y="58"/>
                    <a:pt x="17" y="62"/>
                    <a:pt x="17" y="65"/>
                  </a:cubicBezTo>
                  <a:moveTo>
                    <a:pt x="21" y="23"/>
                  </a:moveTo>
                  <a:cubicBezTo>
                    <a:pt x="21" y="22"/>
                    <a:pt x="21" y="21"/>
                    <a:pt x="21" y="20"/>
                  </a:cubicBezTo>
                  <a:cubicBezTo>
                    <a:pt x="23" y="16"/>
                    <a:pt x="25" y="13"/>
                    <a:pt x="27" y="10"/>
                  </a:cubicBezTo>
                  <a:cubicBezTo>
                    <a:pt x="27" y="11"/>
                    <a:pt x="27" y="12"/>
                    <a:pt x="28" y="13"/>
                  </a:cubicBezTo>
                  <a:cubicBezTo>
                    <a:pt x="27" y="14"/>
                    <a:pt x="27" y="14"/>
                    <a:pt x="27" y="14"/>
                  </a:cubicBezTo>
                  <a:cubicBezTo>
                    <a:pt x="25" y="16"/>
                    <a:pt x="23" y="20"/>
                    <a:pt x="21" y="23"/>
                  </a:cubicBezTo>
                  <a:moveTo>
                    <a:pt x="20" y="17"/>
                  </a:moveTo>
                  <a:cubicBezTo>
                    <a:pt x="20" y="15"/>
                    <a:pt x="20" y="14"/>
                    <a:pt x="20" y="13"/>
                  </a:cubicBezTo>
                  <a:cubicBezTo>
                    <a:pt x="23" y="10"/>
                    <a:pt x="25" y="8"/>
                    <a:pt x="27" y="6"/>
                  </a:cubicBezTo>
                  <a:cubicBezTo>
                    <a:pt x="27" y="7"/>
                    <a:pt x="27" y="7"/>
                    <a:pt x="27" y="8"/>
                  </a:cubicBezTo>
                  <a:cubicBezTo>
                    <a:pt x="25" y="10"/>
                    <a:pt x="23" y="13"/>
                    <a:pt x="20" y="17"/>
                  </a:cubicBezTo>
                  <a:moveTo>
                    <a:pt x="18" y="10"/>
                  </a:moveTo>
                  <a:cubicBezTo>
                    <a:pt x="17" y="10"/>
                    <a:pt x="12" y="10"/>
                    <a:pt x="7" y="10"/>
                  </a:cubicBezTo>
                  <a:cubicBezTo>
                    <a:pt x="11"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1" y="11"/>
                    <a:pt x="1" y="11"/>
                    <a:pt x="1" y="11"/>
                  </a:cubicBezTo>
                  <a:cubicBezTo>
                    <a:pt x="1" y="11"/>
                    <a:pt x="1" y="11"/>
                    <a:pt x="1" y="11"/>
                  </a:cubicBezTo>
                  <a:cubicBezTo>
                    <a:pt x="1" y="11"/>
                    <a:pt x="1" y="11"/>
                    <a:pt x="1" y="11"/>
                  </a:cubicBezTo>
                  <a:cubicBezTo>
                    <a:pt x="0" y="12"/>
                    <a:pt x="0" y="12"/>
                    <a:pt x="0" y="12"/>
                  </a:cubicBezTo>
                  <a:cubicBezTo>
                    <a:pt x="1" y="20"/>
                    <a:pt x="1" y="30"/>
                    <a:pt x="1" y="41"/>
                  </a:cubicBezTo>
                  <a:cubicBezTo>
                    <a:pt x="1" y="49"/>
                    <a:pt x="1" y="57"/>
                    <a:pt x="1" y="66"/>
                  </a:cubicBezTo>
                  <a:cubicBezTo>
                    <a:pt x="1" y="66"/>
                    <a:pt x="1" y="66"/>
                    <a:pt x="1" y="66"/>
                  </a:cubicBezTo>
                  <a:cubicBezTo>
                    <a:pt x="1" y="67"/>
                    <a:pt x="2" y="67"/>
                    <a:pt x="3" y="68"/>
                  </a:cubicBezTo>
                  <a:cubicBezTo>
                    <a:pt x="9" y="68"/>
                    <a:pt x="12" y="68"/>
                    <a:pt x="18" y="68"/>
                  </a:cubicBezTo>
                  <a:cubicBezTo>
                    <a:pt x="19" y="68"/>
                    <a:pt x="19" y="68"/>
                    <a:pt x="19" y="68"/>
                  </a:cubicBezTo>
                  <a:cubicBezTo>
                    <a:pt x="19" y="68"/>
                    <a:pt x="20" y="68"/>
                    <a:pt x="20" y="68"/>
                  </a:cubicBezTo>
                  <a:cubicBezTo>
                    <a:pt x="21" y="68"/>
                    <a:pt x="22" y="67"/>
                    <a:pt x="23" y="67"/>
                  </a:cubicBezTo>
                  <a:cubicBezTo>
                    <a:pt x="23" y="67"/>
                    <a:pt x="23" y="67"/>
                    <a:pt x="23" y="67"/>
                  </a:cubicBezTo>
                  <a:cubicBezTo>
                    <a:pt x="23" y="67"/>
                    <a:pt x="23" y="67"/>
                    <a:pt x="23" y="67"/>
                  </a:cubicBezTo>
                  <a:cubicBezTo>
                    <a:pt x="24" y="66"/>
                    <a:pt x="24" y="66"/>
                    <a:pt x="24" y="66"/>
                  </a:cubicBezTo>
                  <a:cubicBezTo>
                    <a:pt x="26" y="65"/>
                    <a:pt x="28" y="63"/>
                    <a:pt x="31" y="62"/>
                  </a:cubicBezTo>
                  <a:cubicBezTo>
                    <a:pt x="31" y="61"/>
                    <a:pt x="31" y="61"/>
                    <a:pt x="31" y="61"/>
                  </a:cubicBezTo>
                  <a:cubicBezTo>
                    <a:pt x="31" y="61"/>
                    <a:pt x="31" y="61"/>
                    <a:pt x="31" y="61"/>
                  </a:cubicBezTo>
                  <a:cubicBezTo>
                    <a:pt x="31" y="61"/>
                    <a:pt x="31" y="61"/>
                    <a:pt x="31" y="61"/>
                  </a:cubicBezTo>
                  <a:cubicBezTo>
                    <a:pt x="31" y="61"/>
                    <a:pt x="31" y="61"/>
                    <a:pt x="31" y="60"/>
                  </a:cubicBezTo>
                  <a:cubicBezTo>
                    <a:pt x="31" y="45"/>
                    <a:pt x="31" y="15"/>
                    <a:pt x="31" y="5"/>
                  </a:cubicBezTo>
                  <a:cubicBezTo>
                    <a:pt x="31" y="4"/>
                    <a:pt x="31" y="4"/>
                    <a:pt x="31" y="3"/>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0" y="1"/>
                    <a:pt x="30" y="0"/>
                    <a:pt x="29" y="0"/>
                  </a:cubicBezTo>
                  <a:cubicBezTo>
                    <a:pt x="28" y="0"/>
                    <a:pt x="25"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4" name="Freeform 805"/>
            <p:cNvSpPr>
              <a:spLocks noEditPoints="1"/>
            </p:cNvSpPr>
            <p:nvPr/>
          </p:nvSpPr>
          <p:spPr bwMode="auto">
            <a:xfrm>
              <a:off x="3340" y="3549"/>
              <a:ext cx="74" cy="187"/>
            </a:xfrm>
            <a:custGeom>
              <a:avLst/>
              <a:gdLst>
                <a:gd name="T0" fmla="*/ 27 w 31"/>
                <a:gd name="T1" fmla="*/ 67 h 79"/>
                <a:gd name="T2" fmla="*/ 23 w 31"/>
                <a:gd name="T3" fmla="*/ 73 h 79"/>
                <a:gd name="T4" fmla="*/ 20 w 31"/>
                <a:gd name="T5" fmla="*/ 67 h 79"/>
                <a:gd name="T6" fmla="*/ 20 w 31"/>
                <a:gd name="T7" fmla="*/ 67 h 79"/>
                <a:gd name="T8" fmla="*/ 27 w 31"/>
                <a:gd name="T9" fmla="*/ 64 h 79"/>
                <a:gd name="T10" fmla="*/ 20 w 31"/>
                <a:gd name="T11" fmla="*/ 64 h 79"/>
                <a:gd name="T12" fmla="*/ 21 w 31"/>
                <a:gd name="T13" fmla="*/ 59 h 79"/>
                <a:gd name="T14" fmla="*/ 27 w 31"/>
                <a:gd name="T15" fmla="*/ 56 h 79"/>
                <a:gd name="T16" fmla="*/ 20 w 31"/>
                <a:gd name="T17" fmla="*/ 64 h 79"/>
                <a:gd name="T18" fmla="*/ 20 w 31"/>
                <a:gd name="T19" fmla="*/ 51 h 79"/>
                <a:gd name="T20" fmla="*/ 27 w 31"/>
                <a:gd name="T21" fmla="*/ 43 h 79"/>
                <a:gd name="T22" fmla="*/ 26 w 31"/>
                <a:gd name="T23" fmla="*/ 47 h 79"/>
                <a:gd name="T24" fmla="*/ 20 w 31"/>
                <a:gd name="T25" fmla="*/ 48 h 79"/>
                <a:gd name="T26" fmla="*/ 27 w 31"/>
                <a:gd name="T27" fmla="*/ 33 h 79"/>
                <a:gd name="T28" fmla="*/ 27 w 31"/>
                <a:gd name="T29" fmla="*/ 40 h 79"/>
                <a:gd name="T30" fmla="*/ 20 w 31"/>
                <a:gd name="T31" fmla="*/ 39 h 79"/>
                <a:gd name="T32" fmla="*/ 21 w 31"/>
                <a:gd name="T33" fmla="*/ 33 h 79"/>
                <a:gd name="T34" fmla="*/ 27 w 31"/>
                <a:gd name="T35" fmla="*/ 30 h 79"/>
                <a:gd name="T36" fmla="*/ 20 w 31"/>
                <a:gd name="T37" fmla="*/ 39 h 79"/>
                <a:gd name="T38" fmla="*/ 20 w 31"/>
                <a:gd name="T39" fmla="*/ 27 h 79"/>
                <a:gd name="T40" fmla="*/ 22 w 31"/>
                <a:gd name="T41" fmla="*/ 26 h 79"/>
                <a:gd name="T42" fmla="*/ 27 w 31"/>
                <a:gd name="T43" fmla="*/ 19 h 79"/>
                <a:gd name="T44" fmla="*/ 27 w 31"/>
                <a:gd name="T45" fmla="*/ 24 h 79"/>
                <a:gd name="T46" fmla="*/ 26 w 31"/>
                <a:gd name="T47" fmla="*/ 24 h 79"/>
                <a:gd name="T48" fmla="*/ 17 w 31"/>
                <a:gd name="T49" fmla="*/ 76 h 79"/>
                <a:gd name="T50" fmla="*/ 4 w 31"/>
                <a:gd name="T51" fmla="*/ 47 h 79"/>
                <a:gd name="T52" fmla="*/ 12 w 31"/>
                <a:gd name="T53" fmla="*/ 13 h 79"/>
                <a:gd name="T54" fmla="*/ 16 w 31"/>
                <a:gd name="T55" fmla="*/ 30 h 79"/>
                <a:gd name="T56" fmla="*/ 17 w 31"/>
                <a:gd name="T57" fmla="*/ 76 h 79"/>
                <a:gd name="T58" fmla="*/ 20 w 31"/>
                <a:gd name="T59" fmla="*/ 21 h 79"/>
                <a:gd name="T60" fmla="*/ 27 w 31"/>
                <a:gd name="T61" fmla="*/ 17 h 79"/>
                <a:gd name="T62" fmla="*/ 20 w 31"/>
                <a:gd name="T63" fmla="*/ 24 h 79"/>
                <a:gd name="T64" fmla="*/ 20 w 31"/>
                <a:gd name="T65" fmla="*/ 13 h 79"/>
                <a:gd name="T66" fmla="*/ 27 w 31"/>
                <a:gd name="T67" fmla="*/ 9 h 79"/>
                <a:gd name="T68" fmla="*/ 20 w 31"/>
                <a:gd name="T69" fmla="*/ 18 h 79"/>
                <a:gd name="T70" fmla="*/ 6 w 31"/>
                <a:gd name="T71" fmla="*/ 9 h 79"/>
                <a:gd name="T72" fmla="*/ 22 w 31"/>
                <a:gd name="T73" fmla="*/ 3 h 79"/>
                <a:gd name="T74" fmla="*/ 18 w 31"/>
                <a:gd name="T75" fmla="*/ 10 h 79"/>
                <a:gd name="T76" fmla="*/ 12 w 31"/>
                <a:gd name="T77" fmla="*/ 0 h 79"/>
                <a:gd name="T78" fmla="*/ 8 w 31"/>
                <a:gd name="T79" fmla="*/ 3 h 79"/>
                <a:gd name="T80" fmla="*/ 0 w 31"/>
                <a:gd name="T81" fmla="*/ 10 h 79"/>
                <a:gd name="T82" fmla="*/ 0 w 31"/>
                <a:gd name="T83" fmla="*/ 10 h 79"/>
                <a:gd name="T84" fmla="*/ 0 w 31"/>
                <a:gd name="T85" fmla="*/ 11 h 79"/>
                <a:gd name="T86" fmla="*/ 0 w 31"/>
                <a:gd name="T87" fmla="*/ 11 h 79"/>
                <a:gd name="T88" fmla="*/ 0 w 31"/>
                <a:gd name="T89" fmla="*/ 77 h 79"/>
                <a:gd name="T90" fmla="*/ 2 w 31"/>
                <a:gd name="T91" fmla="*/ 79 h 79"/>
                <a:gd name="T92" fmla="*/ 18 w 31"/>
                <a:gd name="T93" fmla="*/ 79 h 79"/>
                <a:gd name="T94" fmla="*/ 30 w 31"/>
                <a:gd name="T95" fmla="*/ 73 h 79"/>
                <a:gd name="T96" fmla="*/ 30 w 31"/>
                <a:gd name="T97" fmla="*/ 72 h 79"/>
                <a:gd name="T98" fmla="*/ 31 w 31"/>
                <a:gd name="T99" fmla="*/ 71 h 79"/>
                <a:gd name="T100" fmla="*/ 30 w 31"/>
                <a:gd name="T101" fmla="*/ 3 h 79"/>
                <a:gd name="T102" fmla="*/ 30 w 31"/>
                <a:gd name="T103" fmla="*/ 2 h 79"/>
                <a:gd name="T104" fmla="*/ 30 w 31"/>
                <a:gd name="T105" fmla="*/ 2 h 79"/>
                <a:gd name="T106" fmla="*/ 30 w 31"/>
                <a:gd name="T107" fmla="*/ 1 h 79"/>
                <a:gd name="T108" fmla="*/ 30 w 31"/>
                <a:gd name="T109" fmla="*/ 1 h 79"/>
                <a:gd name="T110" fmla="*/ 22 w 31"/>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 h="79">
                  <a:moveTo>
                    <a:pt x="23" y="73"/>
                  </a:moveTo>
                  <a:cubicBezTo>
                    <a:pt x="24" y="71"/>
                    <a:pt x="26" y="69"/>
                    <a:pt x="27" y="67"/>
                  </a:cubicBezTo>
                  <a:cubicBezTo>
                    <a:pt x="27" y="68"/>
                    <a:pt x="27" y="69"/>
                    <a:pt x="27" y="70"/>
                  </a:cubicBezTo>
                  <a:cubicBezTo>
                    <a:pt x="26" y="71"/>
                    <a:pt x="24" y="72"/>
                    <a:pt x="23" y="73"/>
                  </a:cubicBezTo>
                  <a:moveTo>
                    <a:pt x="20" y="74"/>
                  </a:moveTo>
                  <a:cubicBezTo>
                    <a:pt x="20" y="72"/>
                    <a:pt x="20" y="69"/>
                    <a:pt x="20" y="67"/>
                  </a:cubicBezTo>
                  <a:cubicBezTo>
                    <a:pt x="20" y="67"/>
                    <a:pt x="20" y="67"/>
                    <a:pt x="20" y="67"/>
                  </a:cubicBezTo>
                  <a:cubicBezTo>
                    <a:pt x="20" y="67"/>
                    <a:pt x="20" y="67"/>
                    <a:pt x="20" y="67"/>
                  </a:cubicBezTo>
                  <a:cubicBezTo>
                    <a:pt x="22" y="64"/>
                    <a:pt x="25" y="61"/>
                    <a:pt x="27" y="58"/>
                  </a:cubicBezTo>
                  <a:cubicBezTo>
                    <a:pt x="27" y="60"/>
                    <a:pt x="27" y="62"/>
                    <a:pt x="27" y="64"/>
                  </a:cubicBezTo>
                  <a:cubicBezTo>
                    <a:pt x="25" y="67"/>
                    <a:pt x="22" y="70"/>
                    <a:pt x="20" y="74"/>
                  </a:cubicBezTo>
                  <a:moveTo>
                    <a:pt x="20" y="64"/>
                  </a:moveTo>
                  <a:cubicBezTo>
                    <a:pt x="20" y="62"/>
                    <a:pt x="20" y="61"/>
                    <a:pt x="20" y="59"/>
                  </a:cubicBezTo>
                  <a:cubicBezTo>
                    <a:pt x="21" y="59"/>
                    <a:pt x="21" y="59"/>
                    <a:pt x="21" y="59"/>
                  </a:cubicBezTo>
                  <a:cubicBezTo>
                    <a:pt x="23" y="56"/>
                    <a:pt x="25" y="52"/>
                    <a:pt x="27" y="49"/>
                  </a:cubicBezTo>
                  <a:cubicBezTo>
                    <a:pt x="27" y="52"/>
                    <a:pt x="27" y="54"/>
                    <a:pt x="27" y="56"/>
                  </a:cubicBezTo>
                  <a:cubicBezTo>
                    <a:pt x="26" y="56"/>
                    <a:pt x="26" y="56"/>
                    <a:pt x="26" y="56"/>
                  </a:cubicBezTo>
                  <a:cubicBezTo>
                    <a:pt x="24" y="59"/>
                    <a:pt x="22" y="61"/>
                    <a:pt x="20" y="64"/>
                  </a:cubicBezTo>
                  <a:moveTo>
                    <a:pt x="20" y="56"/>
                  </a:moveTo>
                  <a:cubicBezTo>
                    <a:pt x="20" y="54"/>
                    <a:pt x="20" y="52"/>
                    <a:pt x="20" y="51"/>
                  </a:cubicBezTo>
                  <a:cubicBezTo>
                    <a:pt x="21" y="50"/>
                    <a:pt x="21" y="50"/>
                    <a:pt x="21" y="50"/>
                  </a:cubicBezTo>
                  <a:cubicBezTo>
                    <a:pt x="23" y="48"/>
                    <a:pt x="25" y="45"/>
                    <a:pt x="27" y="43"/>
                  </a:cubicBezTo>
                  <a:cubicBezTo>
                    <a:pt x="27" y="44"/>
                    <a:pt x="27" y="45"/>
                    <a:pt x="27" y="47"/>
                  </a:cubicBezTo>
                  <a:cubicBezTo>
                    <a:pt x="26" y="47"/>
                    <a:pt x="26" y="47"/>
                    <a:pt x="26" y="47"/>
                  </a:cubicBezTo>
                  <a:cubicBezTo>
                    <a:pt x="24" y="50"/>
                    <a:pt x="22" y="53"/>
                    <a:pt x="20" y="56"/>
                  </a:cubicBezTo>
                  <a:moveTo>
                    <a:pt x="20" y="48"/>
                  </a:moveTo>
                  <a:cubicBezTo>
                    <a:pt x="20" y="46"/>
                    <a:pt x="20" y="44"/>
                    <a:pt x="20" y="41"/>
                  </a:cubicBezTo>
                  <a:cubicBezTo>
                    <a:pt x="22" y="39"/>
                    <a:pt x="25" y="36"/>
                    <a:pt x="27" y="33"/>
                  </a:cubicBezTo>
                  <a:cubicBezTo>
                    <a:pt x="27" y="35"/>
                    <a:pt x="27" y="38"/>
                    <a:pt x="27" y="40"/>
                  </a:cubicBezTo>
                  <a:cubicBezTo>
                    <a:pt x="27" y="40"/>
                    <a:pt x="27" y="40"/>
                    <a:pt x="27" y="40"/>
                  </a:cubicBezTo>
                  <a:cubicBezTo>
                    <a:pt x="25" y="43"/>
                    <a:pt x="22" y="46"/>
                    <a:pt x="20" y="48"/>
                  </a:cubicBezTo>
                  <a:moveTo>
                    <a:pt x="20" y="39"/>
                  </a:moveTo>
                  <a:cubicBezTo>
                    <a:pt x="20" y="37"/>
                    <a:pt x="20" y="35"/>
                    <a:pt x="20" y="34"/>
                  </a:cubicBezTo>
                  <a:cubicBezTo>
                    <a:pt x="21" y="33"/>
                    <a:pt x="21" y="33"/>
                    <a:pt x="21" y="33"/>
                  </a:cubicBezTo>
                  <a:cubicBezTo>
                    <a:pt x="23" y="31"/>
                    <a:pt x="25" y="28"/>
                    <a:pt x="27" y="26"/>
                  </a:cubicBezTo>
                  <a:cubicBezTo>
                    <a:pt x="27" y="27"/>
                    <a:pt x="27" y="29"/>
                    <a:pt x="27" y="30"/>
                  </a:cubicBezTo>
                  <a:cubicBezTo>
                    <a:pt x="27" y="30"/>
                    <a:pt x="27" y="30"/>
                    <a:pt x="27" y="30"/>
                  </a:cubicBezTo>
                  <a:cubicBezTo>
                    <a:pt x="24" y="33"/>
                    <a:pt x="22" y="36"/>
                    <a:pt x="20" y="39"/>
                  </a:cubicBezTo>
                  <a:moveTo>
                    <a:pt x="20" y="32"/>
                  </a:moveTo>
                  <a:cubicBezTo>
                    <a:pt x="20" y="30"/>
                    <a:pt x="20" y="29"/>
                    <a:pt x="20" y="27"/>
                  </a:cubicBezTo>
                  <a:cubicBezTo>
                    <a:pt x="20" y="27"/>
                    <a:pt x="21" y="27"/>
                    <a:pt x="21" y="27"/>
                  </a:cubicBezTo>
                  <a:cubicBezTo>
                    <a:pt x="22" y="27"/>
                    <a:pt x="22" y="26"/>
                    <a:pt x="22" y="26"/>
                  </a:cubicBezTo>
                  <a:cubicBezTo>
                    <a:pt x="21" y="25"/>
                    <a:pt x="21" y="25"/>
                    <a:pt x="21" y="25"/>
                  </a:cubicBezTo>
                  <a:cubicBezTo>
                    <a:pt x="23" y="23"/>
                    <a:pt x="25" y="21"/>
                    <a:pt x="27" y="19"/>
                  </a:cubicBezTo>
                  <a:cubicBezTo>
                    <a:pt x="27" y="21"/>
                    <a:pt x="27" y="23"/>
                    <a:pt x="27" y="24"/>
                  </a:cubicBezTo>
                  <a:cubicBezTo>
                    <a:pt x="27" y="24"/>
                    <a:pt x="27" y="24"/>
                    <a:pt x="27" y="24"/>
                  </a:cubicBezTo>
                  <a:cubicBezTo>
                    <a:pt x="27" y="24"/>
                    <a:pt x="26" y="24"/>
                    <a:pt x="26" y="24"/>
                  </a:cubicBezTo>
                  <a:cubicBezTo>
                    <a:pt x="26" y="24"/>
                    <a:pt x="26" y="24"/>
                    <a:pt x="26" y="24"/>
                  </a:cubicBezTo>
                  <a:cubicBezTo>
                    <a:pt x="24" y="27"/>
                    <a:pt x="22" y="29"/>
                    <a:pt x="20" y="32"/>
                  </a:cubicBezTo>
                  <a:moveTo>
                    <a:pt x="17" y="76"/>
                  </a:moveTo>
                  <a:cubicBezTo>
                    <a:pt x="12" y="75"/>
                    <a:pt x="8" y="75"/>
                    <a:pt x="4" y="75"/>
                  </a:cubicBezTo>
                  <a:cubicBezTo>
                    <a:pt x="4" y="67"/>
                    <a:pt x="4" y="57"/>
                    <a:pt x="4" y="47"/>
                  </a:cubicBezTo>
                  <a:cubicBezTo>
                    <a:pt x="4" y="34"/>
                    <a:pt x="4" y="22"/>
                    <a:pt x="3" y="13"/>
                  </a:cubicBezTo>
                  <a:cubicBezTo>
                    <a:pt x="6" y="13"/>
                    <a:pt x="9" y="13"/>
                    <a:pt x="12" y="13"/>
                  </a:cubicBezTo>
                  <a:cubicBezTo>
                    <a:pt x="14" y="13"/>
                    <a:pt x="15" y="13"/>
                    <a:pt x="16" y="13"/>
                  </a:cubicBezTo>
                  <a:cubicBezTo>
                    <a:pt x="16" y="16"/>
                    <a:pt x="16" y="22"/>
                    <a:pt x="16" y="30"/>
                  </a:cubicBezTo>
                  <a:cubicBezTo>
                    <a:pt x="16" y="41"/>
                    <a:pt x="17" y="54"/>
                    <a:pt x="17" y="64"/>
                  </a:cubicBezTo>
                  <a:cubicBezTo>
                    <a:pt x="17" y="69"/>
                    <a:pt x="17" y="73"/>
                    <a:pt x="17" y="76"/>
                  </a:cubicBezTo>
                  <a:moveTo>
                    <a:pt x="20" y="24"/>
                  </a:moveTo>
                  <a:cubicBezTo>
                    <a:pt x="20" y="23"/>
                    <a:pt x="20" y="22"/>
                    <a:pt x="20" y="21"/>
                  </a:cubicBezTo>
                  <a:cubicBezTo>
                    <a:pt x="22" y="18"/>
                    <a:pt x="24" y="15"/>
                    <a:pt x="27" y="12"/>
                  </a:cubicBezTo>
                  <a:cubicBezTo>
                    <a:pt x="27" y="13"/>
                    <a:pt x="27" y="15"/>
                    <a:pt x="27" y="17"/>
                  </a:cubicBezTo>
                  <a:cubicBezTo>
                    <a:pt x="26" y="17"/>
                    <a:pt x="26" y="17"/>
                    <a:pt x="26" y="17"/>
                  </a:cubicBezTo>
                  <a:cubicBezTo>
                    <a:pt x="24" y="20"/>
                    <a:pt x="22" y="22"/>
                    <a:pt x="20" y="24"/>
                  </a:cubicBezTo>
                  <a:moveTo>
                    <a:pt x="20" y="18"/>
                  </a:moveTo>
                  <a:cubicBezTo>
                    <a:pt x="20" y="16"/>
                    <a:pt x="20" y="14"/>
                    <a:pt x="20" y="13"/>
                  </a:cubicBezTo>
                  <a:cubicBezTo>
                    <a:pt x="23" y="10"/>
                    <a:pt x="25" y="8"/>
                    <a:pt x="27" y="6"/>
                  </a:cubicBezTo>
                  <a:cubicBezTo>
                    <a:pt x="27" y="7"/>
                    <a:pt x="27" y="8"/>
                    <a:pt x="27" y="9"/>
                  </a:cubicBezTo>
                  <a:cubicBezTo>
                    <a:pt x="27" y="9"/>
                    <a:pt x="27" y="9"/>
                    <a:pt x="27" y="9"/>
                  </a:cubicBezTo>
                  <a:cubicBezTo>
                    <a:pt x="24" y="12"/>
                    <a:pt x="22" y="15"/>
                    <a:pt x="20" y="18"/>
                  </a:cubicBezTo>
                  <a:moveTo>
                    <a:pt x="18" y="10"/>
                  </a:moveTo>
                  <a:cubicBezTo>
                    <a:pt x="17" y="10"/>
                    <a:pt x="11" y="10"/>
                    <a:pt x="6" y="9"/>
                  </a:cubicBezTo>
                  <a:cubicBezTo>
                    <a:pt x="10" y="7"/>
                    <a:pt x="12" y="4"/>
                    <a:pt x="13" y="4"/>
                  </a:cubicBezTo>
                  <a:cubicBezTo>
                    <a:pt x="15" y="4"/>
                    <a:pt x="18" y="3"/>
                    <a:pt x="22" y="3"/>
                  </a:cubicBezTo>
                  <a:cubicBezTo>
                    <a:pt x="23" y="3"/>
                    <a:pt x="23" y="3"/>
                    <a:pt x="24" y="3"/>
                  </a:cubicBezTo>
                  <a:cubicBezTo>
                    <a:pt x="22" y="5"/>
                    <a:pt x="20" y="7"/>
                    <a:pt x="18" y="10"/>
                  </a:cubicBezTo>
                  <a:moveTo>
                    <a:pt x="22" y="0"/>
                  </a:moveTo>
                  <a:cubicBezTo>
                    <a:pt x="17" y="0"/>
                    <a:pt x="12" y="0"/>
                    <a:pt x="12" y="0"/>
                  </a:cubicBezTo>
                  <a:cubicBezTo>
                    <a:pt x="12" y="0"/>
                    <a:pt x="12" y="0"/>
                    <a:pt x="11" y="0"/>
                  </a:cubicBezTo>
                  <a:cubicBezTo>
                    <a:pt x="11" y="0"/>
                    <a:pt x="10" y="1"/>
                    <a:pt x="8" y="3"/>
                  </a:cubicBezTo>
                  <a:cubicBezTo>
                    <a:pt x="6" y="5"/>
                    <a:pt x="4" y="7"/>
                    <a:pt x="0" y="10"/>
                  </a:cubicBezTo>
                  <a:cubicBezTo>
                    <a:pt x="0" y="10"/>
                    <a:pt x="0" y="10"/>
                    <a:pt x="0" y="10"/>
                  </a:cubicBezTo>
                  <a:cubicBezTo>
                    <a:pt x="0" y="10"/>
                    <a:pt x="0" y="10"/>
                    <a:pt x="0" y="10"/>
                  </a:cubicBezTo>
                  <a:cubicBezTo>
                    <a:pt x="0" y="10"/>
                    <a:pt x="0" y="10"/>
                    <a:pt x="0" y="10"/>
                  </a:cubicBezTo>
                  <a:cubicBezTo>
                    <a:pt x="0" y="10"/>
                    <a:pt x="0" y="10"/>
                    <a:pt x="0" y="10"/>
                  </a:cubicBezTo>
                  <a:cubicBezTo>
                    <a:pt x="0" y="11"/>
                    <a:pt x="0" y="11"/>
                    <a:pt x="0" y="11"/>
                  </a:cubicBezTo>
                  <a:cubicBezTo>
                    <a:pt x="0" y="11"/>
                    <a:pt x="0" y="11"/>
                    <a:pt x="0" y="11"/>
                  </a:cubicBezTo>
                  <a:cubicBezTo>
                    <a:pt x="0" y="11"/>
                    <a:pt x="0" y="11"/>
                    <a:pt x="0" y="11"/>
                  </a:cubicBezTo>
                  <a:cubicBezTo>
                    <a:pt x="0" y="20"/>
                    <a:pt x="0" y="33"/>
                    <a:pt x="0" y="47"/>
                  </a:cubicBezTo>
                  <a:cubicBezTo>
                    <a:pt x="0" y="57"/>
                    <a:pt x="0" y="68"/>
                    <a:pt x="0" y="77"/>
                  </a:cubicBezTo>
                  <a:cubicBezTo>
                    <a:pt x="0" y="77"/>
                    <a:pt x="0" y="77"/>
                    <a:pt x="0" y="77"/>
                  </a:cubicBezTo>
                  <a:cubicBezTo>
                    <a:pt x="0" y="78"/>
                    <a:pt x="1" y="78"/>
                    <a:pt x="2" y="79"/>
                  </a:cubicBezTo>
                  <a:cubicBezTo>
                    <a:pt x="8" y="79"/>
                    <a:pt x="11" y="79"/>
                    <a:pt x="18" y="79"/>
                  </a:cubicBezTo>
                  <a:cubicBezTo>
                    <a:pt x="18" y="79"/>
                    <a:pt x="18" y="79"/>
                    <a:pt x="18" y="79"/>
                  </a:cubicBezTo>
                  <a:cubicBezTo>
                    <a:pt x="19" y="79"/>
                    <a:pt x="19" y="79"/>
                    <a:pt x="19" y="79"/>
                  </a:cubicBezTo>
                  <a:cubicBezTo>
                    <a:pt x="23" y="77"/>
                    <a:pt x="26" y="75"/>
                    <a:pt x="30" y="73"/>
                  </a:cubicBezTo>
                  <a:cubicBezTo>
                    <a:pt x="30" y="72"/>
                    <a:pt x="30" y="72"/>
                    <a:pt x="30" y="72"/>
                  </a:cubicBezTo>
                  <a:cubicBezTo>
                    <a:pt x="30" y="72"/>
                    <a:pt x="30" y="72"/>
                    <a:pt x="30" y="72"/>
                  </a:cubicBezTo>
                  <a:cubicBezTo>
                    <a:pt x="30" y="72"/>
                    <a:pt x="30" y="72"/>
                    <a:pt x="30" y="72"/>
                  </a:cubicBezTo>
                  <a:cubicBezTo>
                    <a:pt x="31" y="72"/>
                    <a:pt x="31" y="72"/>
                    <a:pt x="31" y="71"/>
                  </a:cubicBezTo>
                  <a:cubicBezTo>
                    <a:pt x="31" y="56"/>
                    <a:pt x="30" y="18"/>
                    <a:pt x="30" y="6"/>
                  </a:cubicBezTo>
                  <a:cubicBezTo>
                    <a:pt x="30" y="5"/>
                    <a:pt x="30" y="4"/>
                    <a:pt x="30" y="3"/>
                  </a:cubicBezTo>
                  <a:cubicBezTo>
                    <a:pt x="30" y="2"/>
                    <a:pt x="30" y="2"/>
                    <a:pt x="30" y="2"/>
                  </a:cubicBezTo>
                  <a:cubicBezTo>
                    <a:pt x="30" y="2"/>
                    <a:pt x="30" y="2"/>
                    <a:pt x="30" y="2"/>
                  </a:cubicBezTo>
                  <a:cubicBezTo>
                    <a:pt x="30" y="2"/>
                    <a:pt x="30" y="2"/>
                    <a:pt x="30" y="2"/>
                  </a:cubicBezTo>
                  <a:cubicBezTo>
                    <a:pt x="30" y="2"/>
                    <a:pt x="30" y="2"/>
                    <a:pt x="30" y="2"/>
                  </a:cubicBezTo>
                  <a:cubicBezTo>
                    <a:pt x="30" y="1"/>
                    <a:pt x="30" y="1"/>
                    <a:pt x="30" y="1"/>
                  </a:cubicBezTo>
                  <a:cubicBezTo>
                    <a:pt x="30" y="1"/>
                    <a:pt x="30" y="1"/>
                    <a:pt x="30" y="1"/>
                  </a:cubicBezTo>
                  <a:cubicBezTo>
                    <a:pt x="30" y="1"/>
                    <a:pt x="30" y="1"/>
                    <a:pt x="30" y="1"/>
                  </a:cubicBezTo>
                  <a:cubicBezTo>
                    <a:pt x="30" y="1"/>
                    <a:pt x="30" y="1"/>
                    <a:pt x="30" y="1"/>
                  </a:cubicBezTo>
                  <a:cubicBezTo>
                    <a:pt x="30" y="0"/>
                    <a:pt x="29" y="0"/>
                    <a:pt x="29" y="0"/>
                  </a:cubicBezTo>
                  <a:cubicBezTo>
                    <a:pt x="27" y="0"/>
                    <a:pt x="24" y="0"/>
                    <a:pt x="2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5" name="Freeform 806"/>
            <p:cNvSpPr>
              <a:spLocks noEditPoints="1"/>
            </p:cNvSpPr>
            <p:nvPr/>
          </p:nvSpPr>
          <p:spPr bwMode="auto">
            <a:xfrm>
              <a:off x="5012" y="918"/>
              <a:ext cx="509" cy="539"/>
            </a:xfrm>
            <a:custGeom>
              <a:avLst/>
              <a:gdLst>
                <a:gd name="T0" fmla="*/ 155 w 215"/>
                <a:gd name="T1" fmla="*/ 179 h 228"/>
                <a:gd name="T2" fmla="*/ 192 w 215"/>
                <a:gd name="T3" fmla="*/ 133 h 228"/>
                <a:gd name="T4" fmla="*/ 148 w 215"/>
                <a:gd name="T5" fmla="*/ 193 h 228"/>
                <a:gd name="T6" fmla="*/ 6 w 215"/>
                <a:gd name="T7" fmla="*/ 89 h 228"/>
                <a:gd name="T8" fmla="*/ 24 w 215"/>
                <a:gd name="T9" fmla="*/ 105 h 228"/>
                <a:gd name="T10" fmla="*/ 28 w 215"/>
                <a:gd name="T11" fmla="*/ 101 h 228"/>
                <a:gd name="T12" fmla="*/ 27 w 215"/>
                <a:gd name="T13" fmla="*/ 108 h 228"/>
                <a:gd name="T14" fmla="*/ 39 w 215"/>
                <a:gd name="T15" fmla="*/ 126 h 228"/>
                <a:gd name="T16" fmla="*/ 44 w 215"/>
                <a:gd name="T17" fmla="*/ 123 h 228"/>
                <a:gd name="T18" fmla="*/ 45 w 215"/>
                <a:gd name="T19" fmla="*/ 131 h 228"/>
                <a:gd name="T20" fmla="*/ 55 w 215"/>
                <a:gd name="T21" fmla="*/ 149 h 228"/>
                <a:gd name="T22" fmla="*/ 60 w 215"/>
                <a:gd name="T23" fmla="*/ 146 h 228"/>
                <a:gd name="T24" fmla="*/ 63 w 215"/>
                <a:gd name="T25" fmla="*/ 150 h 228"/>
                <a:gd name="T26" fmla="*/ 70 w 215"/>
                <a:gd name="T27" fmla="*/ 171 h 228"/>
                <a:gd name="T28" fmla="*/ 75 w 215"/>
                <a:gd name="T29" fmla="*/ 169 h 228"/>
                <a:gd name="T30" fmla="*/ 75 w 215"/>
                <a:gd name="T31" fmla="*/ 180 h 228"/>
                <a:gd name="T32" fmla="*/ 92 w 215"/>
                <a:gd name="T33" fmla="*/ 208 h 228"/>
                <a:gd name="T34" fmla="*/ 161 w 215"/>
                <a:gd name="T35" fmla="*/ 160 h 228"/>
                <a:gd name="T36" fmla="*/ 133 w 215"/>
                <a:gd name="T37" fmla="*/ 190 h 228"/>
                <a:gd name="T38" fmla="*/ 76 w 215"/>
                <a:gd name="T39" fmla="*/ 188 h 228"/>
                <a:gd name="T40" fmla="*/ 63 w 215"/>
                <a:gd name="T41" fmla="*/ 182 h 228"/>
                <a:gd name="T42" fmla="*/ 53 w 215"/>
                <a:gd name="T43" fmla="*/ 158 h 228"/>
                <a:gd name="T44" fmla="*/ 44 w 215"/>
                <a:gd name="T45" fmla="*/ 145 h 228"/>
                <a:gd name="T46" fmla="*/ 39 w 215"/>
                <a:gd name="T47" fmla="*/ 134 h 228"/>
                <a:gd name="T48" fmla="*/ 29 w 215"/>
                <a:gd name="T49" fmla="*/ 117 h 228"/>
                <a:gd name="T50" fmla="*/ 24 w 215"/>
                <a:gd name="T51" fmla="*/ 111 h 228"/>
                <a:gd name="T52" fmla="*/ 10 w 215"/>
                <a:gd name="T53" fmla="*/ 85 h 228"/>
                <a:gd name="T54" fmla="*/ 103 w 215"/>
                <a:gd name="T55" fmla="*/ 3 h 228"/>
                <a:gd name="T56" fmla="*/ 160 w 215"/>
                <a:gd name="T57" fmla="*/ 158 h 228"/>
                <a:gd name="T58" fmla="*/ 79 w 215"/>
                <a:gd name="T59" fmla="*/ 181 h 228"/>
                <a:gd name="T60" fmla="*/ 70 w 215"/>
                <a:gd name="T61" fmla="*/ 168 h 228"/>
                <a:gd name="T62" fmla="*/ 60 w 215"/>
                <a:gd name="T63" fmla="*/ 144 h 228"/>
                <a:gd name="T64" fmla="*/ 49 w 215"/>
                <a:gd name="T65" fmla="*/ 131 h 228"/>
                <a:gd name="T66" fmla="*/ 44 w 215"/>
                <a:gd name="T67" fmla="*/ 120 h 228"/>
                <a:gd name="T68" fmla="*/ 31 w 215"/>
                <a:gd name="T69" fmla="*/ 100 h 228"/>
                <a:gd name="T70" fmla="*/ 23 w 215"/>
                <a:gd name="T71" fmla="*/ 101 h 228"/>
                <a:gd name="T72" fmla="*/ 3 w 215"/>
                <a:gd name="T73" fmla="*/ 81 h 228"/>
                <a:gd name="T74" fmla="*/ 0 w 215"/>
                <a:gd name="T75" fmla="*/ 92 h 228"/>
                <a:gd name="T76" fmla="*/ 21 w 215"/>
                <a:gd name="T77" fmla="*/ 116 h 228"/>
                <a:gd name="T78" fmla="*/ 25 w 215"/>
                <a:gd name="T79" fmla="*/ 115 h 228"/>
                <a:gd name="T80" fmla="*/ 22 w 215"/>
                <a:gd name="T81" fmla="*/ 121 h 228"/>
                <a:gd name="T82" fmla="*/ 34 w 215"/>
                <a:gd name="T83" fmla="*/ 139 h 228"/>
                <a:gd name="T84" fmla="*/ 42 w 215"/>
                <a:gd name="T85" fmla="*/ 138 h 228"/>
                <a:gd name="T86" fmla="*/ 38 w 215"/>
                <a:gd name="T87" fmla="*/ 145 h 228"/>
                <a:gd name="T88" fmla="*/ 49 w 215"/>
                <a:gd name="T89" fmla="*/ 163 h 228"/>
                <a:gd name="T90" fmla="*/ 53 w 215"/>
                <a:gd name="T91" fmla="*/ 160 h 228"/>
                <a:gd name="T92" fmla="*/ 54 w 215"/>
                <a:gd name="T93" fmla="*/ 169 h 228"/>
                <a:gd name="T94" fmla="*/ 63 w 215"/>
                <a:gd name="T95" fmla="*/ 186 h 228"/>
                <a:gd name="T96" fmla="*/ 73 w 215"/>
                <a:gd name="T97" fmla="*/ 186 h 228"/>
                <a:gd name="T98" fmla="*/ 68 w 215"/>
                <a:gd name="T99" fmla="*/ 196 h 228"/>
                <a:gd name="T100" fmla="*/ 83 w 215"/>
                <a:gd name="T101" fmla="*/ 223 h 228"/>
                <a:gd name="T102" fmla="*/ 98 w 215"/>
                <a:gd name="T103" fmla="*/ 228 h 228"/>
                <a:gd name="T104" fmla="*/ 170 w 215"/>
                <a:gd name="T105" fmla="*/ 182 h 228"/>
                <a:gd name="T106" fmla="*/ 201 w 215"/>
                <a:gd name="T107" fmla="*/ 128 h 228"/>
                <a:gd name="T108" fmla="*/ 124 w 215"/>
                <a:gd name="T109" fmla="*/ 2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 h="228">
                  <a:moveTo>
                    <a:pt x="99" y="224"/>
                  </a:moveTo>
                  <a:cubicBezTo>
                    <a:pt x="98" y="221"/>
                    <a:pt x="97" y="218"/>
                    <a:pt x="96" y="216"/>
                  </a:cubicBezTo>
                  <a:cubicBezTo>
                    <a:pt x="109" y="208"/>
                    <a:pt x="122" y="200"/>
                    <a:pt x="135" y="192"/>
                  </a:cubicBezTo>
                  <a:cubicBezTo>
                    <a:pt x="142" y="188"/>
                    <a:pt x="148" y="183"/>
                    <a:pt x="155" y="179"/>
                  </a:cubicBezTo>
                  <a:cubicBezTo>
                    <a:pt x="170" y="168"/>
                    <a:pt x="183" y="154"/>
                    <a:pt x="200" y="147"/>
                  </a:cubicBezTo>
                  <a:cubicBezTo>
                    <a:pt x="200" y="147"/>
                    <a:pt x="200" y="147"/>
                    <a:pt x="200" y="146"/>
                  </a:cubicBezTo>
                  <a:cubicBezTo>
                    <a:pt x="201" y="146"/>
                    <a:pt x="201" y="146"/>
                    <a:pt x="200" y="145"/>
                  </a:cubicBezTo>
                  <a:cubicBezTo>
                    <a:pt x="198" y="141"/>
                    <a:pt x="195" y="137"/>
                    <a:pt x="192" y="133"/>
                  </a:cubicBezTo>
                  <a:cubicBezTo>
                    <a:pt x="194" y="132"/>
                    <a:pt x="196" y="130"/>
                    <a:pt x="199" y="129"/>
                  </a:cubicBezTo>
                  <a:cubicBezTo>
                    <a:pt x="203" y="135"/>
                    <a:pt x="207" y="142"/>
                    <a:pt x="212" y="149"/>
                  </a:cubicBezTo>
                  <a:cubicBezTo>
                    <a:pt x="195" y="156"/>
                    <a:pt x="182" y="169"/>
                    <a:pt x="168" y="180"/>
                  </a:cubicBezTo>
                  <a:cubicBezTo>
                    <a:pt x="162" y="185"/>
                    <a:pt x="155" y="189"/>
                    <a:pt x="148" y="193"/>
                  </a:cubicBezTo>
                  <a:cubicBezTo>
                    <a:pt x="132" y="204"/>
                    <a:pt x="116" y="214"/>
                    <a:pt x="99" y="224"/>
                  </a:cubicBezTo>
                  <a:moveTo>
                    <a:pt x="19" y="113"/>
                  </a:moveTo>
                  <a:cubicBezTo>
                    <a:pt x="12" y="103"/>
                    <a:pt x="11" y="102"/>
                    <a:pt x="3" y="91"/>
                  </a:cubicBezTo>
                  <a:cubicBezTo>
                    <a:pt x="4" y="91"/>
                    <a:pt x="5" y="90"/>
                    <a:pt x="6" y="89"/>
                  </a:cubicBezTo>
                  <a:cubicBezTo>
                    <a:pt x="7" y="89"/>
                    <a:pt x="8" y="88"/>
                    <a:pt x="8" y="88"/>
                  </a:cubicBezTo>
                  <a:cubicBezTo>
                    <a:pt x="13" y="93"/>
                    <a:pt x="15" y="95"/>
                    <a:pt x="22" y="104"/>
                  </a:cubicBezTo>
                  <a:cubicBezTo>
                    <a:pt x="22" y="105"/>
                    <a:pt x="23" y="105"/>
                    <a:pt x="23" y="105"/>
                  </a:cubicBezTo>
                  <a:cubicBezTo>
                    <a:pt x="23" y="105"/>
                    <a:pt x="24" y="105"/>
                    <a:pt x="24" y="105"/>
                  </a:cubicBezTo>
                  <a:cubicBezTo>
                    <a:pt x="24" y="105"/>
                    <a:pt x="25" y="104"/>
                    <a:pt x="25" y="103"/>
                  </a:cubicBezTo>
                  <a:cubicBezTo>
                    <a:pt x="25" y="103"/>
                    <a:pt x="25" y="103"/>
                    <a:pt x="25" y="103"/>
                  </a:cubicBezTo>
                  <a:cubicBezTo>
                    <a:pt x="25" y="103"/>
                    <a:pt x="25" y="102"/>
                    <a:pt x="25" y="102"/>
                  </a:cubicBezTo>
                  <a:cubicBezTo>
                    <a:pt x="26" y="101"/>
                    <a:pt x="27" y="101"/>
                    <a:pt x="28" y="101"/>
                  </a:cubicBezTo>
                  <a:cubicBezTo>
                    <a:pt x="28" y="101"/>
                    <a:pt x="28" y="101"/>
                    <a:pt x="28" y="101"/>
                  </a:cubicBezTo>
                  <a:cubicBezTo>
                    <a:pt x="28" y="101"/>
                    <a:pt x="29" y="101"/>
                    <a:pt x="29" y="102"/>
                  </a:cubicBezTo>
                  <a:cubicBezTo>
                    <a:pt x="30" y="102"/>
                    <a:pt x="30" y="103"/>
                    <a:pt x="30" y="104"/>
                  </a:cubicBezTo>
                  <a:cubicBezTo>
                    <a:pt x="30" y="105"/>
                    <a:pt x="29" y="107"/>
                    <a:pt x="27" y="108"/>
                  </a:cubicBezTo>
                  <a:cubicBezTo>
                    <a:pt x="27" y="108"/>
                    <a:pt x="27" y="108"/>
                    <a:pt x="26" y="109"/>
                  </a:cubicBezTo>
                  <a:cubicBezTo>
                    <a:pt x="26" y="109"/>
                    <a:pt x="26" y="110"/>
                    <a:pt x="27" y="110"/>
                  </a:cubicBezTo>
                  <a:cubicBezTo>
                    <a:pt x="29" y="114"/>
                    <a:pt x="35" y="122"/>
                    <a:pt x="37" y="126"/>
                  </a:cubicBezTo>
                  <a:cubicBezTo>
                    <a:pt x="38" y="126"/>
                    <a:pt x="38" y="126"/>
                    <a:pt x="39" y="126"/>
                  </a:cubicBezTo>
                  <a:cubicBezTo>
                    <a:pt x="39" y="126"/>
                    <a:pt x="39" y="126"/>
                    <a:pt x="39" y="126"/>
                  </a:cubicBezTo>
                  <a:cubicBezTo>
                    <a:pt x="39" y="126"/>
                    <a:pt x="40" y="126"/>
                    <a:pt x="40" y="125"/>
                  </a:cubicBezTo>
                  <a:cubicBezTo>
                    <a:pt x="40" y="124"/>
                    <a:pt x="42" y="123"/>
                    <a:pt x="44" y="123"/>
                  </a:cubicBezTo>
                  <a:cubicBezTo>
                    <a:pt x="44" y="123"/>
                    <a:pt x="44" y="123"/>
                    <a:pt x="44" y="123"/>
                  </a:cubicBezTo>
                  <a:cubicBezTo>
                    <a:pt x="45" y="123"/>
                    <a:pt x="47" y="123"/>
                    <a:pt x="47" y="124"/>
                  </a:cubicBezTo>
                  <a:cubicBezTo>
                    <a:pt x="48" y="125"/>
                    <a:pt x="48" y="126"/>
                    <a:pt x="48" y="127"/>
                  </a:cubicBezTo>
                  <a:cubicBezTo>
                    <a:pt x="48" y="128"/>
                    <a:pt x="48" y="129"/>
                    <a:pt x="47" y="130"/>
                  </a:cubicBezTo>
                  <a:cubicBezTo>
                    <a:pt x="46" y="131"/>
                    <a:pt x="45" y="131"/>
                    <a:pt x="45" y="131"/>
                  </a:cubicBezTo>
                  <a:cubicBezTo>
                    <a:pt x="44" y="131"/>
                    <a:pt x="44" y="132"/>
                    <a:pt x="43" y="132"/>
                  </a:cubicBezTo>
                  <a:cubicBezTo>
                    <a:pt x="43" y="133"/>
                    <a:pt x="43" y="133"/>
                    <a:pt x="44" y="134"/>
                  </a:cubicBezTo>
                  <a:cubicBezTo>
                    <a:pt x="47" y="137"/>
                    <a:pt x="52" y="144"/>
                    <a:pt x="54" y="149"/>
                  </a:cubicBezTo>
                  <a:cubicBezTo>
                    <a:pt x="54" y="149"/>
                    <a:pt x="55" y="149"/>
                    <a:pt x="55" y="149"/>
                  </a:cubicBezTo>
                  <a:cubicBezTo>
                    <a:pt x="55" y="149"/>
                    <a:pt x="55" y="149"/>
                    <a:pt x="55" y="149"/>
                  </a:cubicBezTo>
                  <a:cubicBezTo>
                    <a:pt x="56" y="149"/>
                    <a:pt x="56" y="149"/>
                    <a:pt x="56" y="148"/>
                  </a:cubicBezTo>
                  <a:cubicBezTo>
                    <a:pt x="57" y="148"/>
                    <a:pt x="57" y="147"/>
                    <a:pt x="57" y="147"/>
                  </a:cubicBezTo>
                  <a:cubicBezTo>
                    <a:pt x="58" y="147"/>
                    <a:pt x="59" y="146"/>
                    <a:pt x="60" y="146"/>
                  </a:cubicBezTo>
                  <a:cubicBezTo>
                    <a:pt x="60" y="146"/>
                    <a:pt x="60" y="146"/>
                    <a:pt x="60" y="146"/>
                  </a:cubicBezTo>
                  <a:cubicBezTo>
                    <a:pt x="60" y="146"/>
                    <a:pt x="60" y="146"/>
                    <a:pt x="60" y="146"/>
                  </a:cubicBezTo>
                  <a:cubicBezTo>
                    <a:pt x="61" y="146"/>
                    <a:pt x="62" y="147"/>
                    <a:pt x="63" y="148"/>
                  </a:cubicBezTo>
                  <a:cubicBezTo>
                    <a:pt x="63" y="148"/>
                    <a:pt x="63" y="149"/>
                    <a:pt x="63" y="150"/>
                  </a:cubicBezTo>
                  <a:cubicBezTo>
                    <a:pt x="63" y="152"/>
                    <a:pt x="62" y="154"/>
                    <a:pt x="61" y="155"/>
                  </a:cubicBezTo>
                  <a:cubicBezTo>
                    <a:pt x="60" y="156"/>
                    <a:pt x="60" y="156"/>
                    <a:pt x="60" y="157"/>
                  </a:cubicBezTo>
                  <a:cubicBezTo>
                    <a:pt x="64" y="162"/>
                    <a:pt x="65" y="165"/>
                    <a:pt x="69" y="170"/>
                  </a:cubicBezTo>
                  <a:cubicBezTo>
                    <a:pt x="69" y="171"/>
                    <a:pt x="70" y="171"/>
                    <a:pt x="70" y="171"/>
                  </a:cubicBezTo>
                  <a:cubicBezTo>
                    <a:pt x="70" y="171"/>
                    <a:pt x="70" y="171"/>
                    <a:pt x="70" y="171"/>
                  </a:cubicBezTo>
                  <a:cubicBezTo>
                    <a:pt x="70" y="171"/>
                    <a:pt x="71" y="171"/>
                    <a:pt x="71" y="171"/>
                  </a:cubicBezTo>
                  <a:cubicBezTo>
                    <a:pt x="72" y="169"/>
                    <a:pt x="74" y="169"/>
                    <a:pt x="75" y="169"/>
                  </a:cubicBezTo>
                  <a:cubicBezTo>
                    <a:pt x="75" y="169"/>
                    <a:pt x="75" y="169"/>
                    <a:pt x="75" y="169"/>
                  </a:cubicBezTo>
                  <a:cubicBezTo>
                    <a:pt x="77" y="169"/>
                    <a:pt x="79" y="170"/>
                    <a:pt x="80" y="171"/>
                  </a:cubicBezTo>
                  <a:cubicBezTo>
                    <a:pt x="80" y="172"/>
                    <a:pt x="80" y="173"/>
                    <a:pt x="80" y="174"/>
                  </a:cubicBezTo>
                  <a:cubicBezTo>
                    <a:pt x="80" y="176"/>
                    <a:pt x="79" y="179"/>
                    <a:pt x="76" y="179"/>
                  </a:cubicBezTo>
                  <a:cubicBezTo>
                    <a:pt x="76" y="179"/>
                    <a:pt x="75" y="180"/>
                    <a:pt x="75" y="180"/>
                  </a:cubicBezTo>
                  <a:cubicBezTo>
                    <a:pt x="75" y="180"/>
                    <a:pt x="75" y="181"/>
                    <a:pt x="75" y="181"/>
                  </a:cubicBezTo>
                  <a:cubicBezTo>
                    <a:pt x="80" y="188"/>
                    <a:pt x="83" y="191"/>
                    <a:pt x="85" y="193"/>
                  </a:cubicBezTo>
                  <a:cubicBezTo>
                    <a:pt x="86" y="196"/>
                    <a:pt x="88" y="200"/>
                    <a:pt x="91" y="207"/>
                  </a:cubicBezTo>
                  <a:cubicBezTo>
                    <a:pt x="91" y="207"/>
                    <a:pt x="92" y="208"/>
                    <a:pt x="92" y="208"/>
                  </a:cubicBezTo>
                  <a:cubicBezTo>
                    <a:pt x="92" y="208"/>
                    <a:pt x="92" y="208"/>
                    <a:pt x="92" y="208"/>
                  </a:cubicBezTo>
                  <a:cubicBezTo>
                    <a:pt x="93" y="208"/>
                    <a:pt x="93" y="208"/>
                    <a:pt x="93" y="208"/>
                  </a:cubicBezTo>
                  <a:cubicBezTo>
                    <a:pt x="110" y="196"/>
                    <a:pt x="126" y="185"/>
                    <a:pt x="142" y="174"/>
                  </a:cubicBezTo>
                  <a:cubicBezTo>
                    <a:pt x="149" y="169"/>
                    <a:pt x="155" y="165"/>
                    <a:pt x="161" y="160"/>
                  </a:cubicBezTo>
                  <a:cubicBezTo>
                    <a:pt x="171" y="152"/>
                    <a:pt x="180" y="142"/>
                    <a:pt x="190" y="135"/>
                  </a:cubicBezTo>
                  <a:cubicBezTo>
                    <a:pt x="192" y="138"/>
                    <a:pt x="195" y="142"/>
                    <a:pt x="197" y="145"/>
                  </a:cubicBezTo>
                  <a:cubicBezTo>
                    <a:pt x="180" y="152"/>
                    <a:pt x="167" y="166"/>
                    <a:pt x="153" y="177"/>
                  </a:cubicBezTo>
                  <a:cubicBezTo>
                    <a:pt x="147" y="181"/>
                    <a:pt x="140" y="185"/>
                    <a:pt x="133" y="190"/>
                  </a:cubicBezTo>
                  <a:cubicBezTo>
                    <a:pt x="117" y="200"/>
                    <a:pt x="101" y="210"/>
                    <a:pt x="84" y="220"/>
                  </a:cubicBezTo>
                  <a:cubicBezTo>
                    <a:pt x="82" y="214"/>
                    <a:pt x="80" y="210"/>
                    <a:pt x="79" y="207"/>
                  </a:cubicBezTo>
                  <a:cubicBezTo>
                    <a:pt x="77" y="204"/>
                    <a:pt x="75" y="202"/>
                    <a:pt x="71" y="196"/>
                  </a:cubicBezTo>
                  <a:cubicBezTo>
                    <a:pt x="74" y="195"/>
                    <a:pt x="76" y="192"/>
                    <a:pt x="76" y="188"/>
                  </a:cubicBezTo>
                  <a:cubicBezTo>
                    <a:pt x="76" y="187"/>
                    <a:pt x="75" y="186"/>
                    <a:pt x="75" y="185"/>
                  </a:cubicBezTo>
                  <a:cubicBezTo>
                    <a:pt x="73" y="182"/>
                    <a:pt x="71" y="181"/>
                    <a:pt x="68" y="181"/>
                  </a:cubicBezTo>
                  <a:cubicBezTo>
                    <a:pt x="68" y="181"/>
                    <a:pt x="68" y="181"/>
                    <a:pt x="68" y="181"/>
                  </a:cubicBezTo>
                  <a:cubicBezTo>
                    <a:pt x="66" y="181"/>
                    <a:pt x="65" y="181"/>
                    <a:pt x="63" y="182"/>
                  </a:cubicBezTo>
                  <a:cubicBezTo>
                    <a:pt x="61" y="178"/>
                    <a:pt x="59" y="175"/>
                    <a:pt x="57" y="171"/>
                  </a:cubicBezTo>
                  <a:cubicBezTo>
                    <a:pt x="59" y="169"/>
                    <a:pt x="60" y="167"/>
                    <a:pt x="60" y="164"/>
                  </a:cubicBezTo>
                  <a:cubicBezTo>
                    <a:pt x="60" y="163"/>
                    <a:pt x="59" y="161"/>
                    <a:pt x="59" y="160"/>
                  </a:cubicBezTo>
                  <a:cubicBezTo>
                    <a:pt x="57" y="158"/>
                    <a:pt x="55" y="158"/>
                    <a:pt x="53" y="158"/>
                  </a:cubicBezTo>
                  <a:cubicBezTo>
                    <a:pt x="52" y="158"/>
                    <a:pt x="51" y="158"/>
                    <a:pt x="50" y="159"/>
                  </a:cubicBezTo>
                  <a:cubicBezTo>
                    <a:pt x="49" y="159"/>
                    <a:pt x="49" y="159"/>
                    <a:pt x="49" y="159"/>
                  </a:cubicBezTo>
                  <a:cubicBezTo>
                    <a:pt x="47" y="155"/>
                    <a:pt x="44" y="150"/>
                    <a:pt x="42" y="147"/>
                  </a:cubicBezTo>
                  <a:cubicBezTo>
                    <a:pt x="43" y="146"/>
                    <a:pt x="43" y="146"/>
                    <a:pt x="44" y="145"/>
                  </a:cubicBezTo>
                  <a:cubicBezTo>
                    <a:pt x="45" y="143"/>
                    <a:pt x="46" y="142"/>
                    <a:pt x="46" y="140"/>
                  </a:cubicBezTo>
                  <a:cubicBezTo>
                    <a:pt x="46" y="139"/>
                    <a:pt x="45" y="137"/>
                    <a:pt x="45" y="136"/>
                  </a:cubicBezTo>
                  <a:cubicBezTo>
                    <a:pt x="43" y="134"/>
                    <a:pt x="41" y="134"/>
                    <a:pt x="39" y="134"/>
                  </a:cubicBezTo>
                  <a:cubicBezTo>
                    <a:pt x="39" y="134"/>
                    <a:pt x="39" y="134"/>
                    <a:pt x="39" y="134"/>
                  </a:cubicBezTo>
                  <a:cubicBezTo>
                    <a:pt x="37" y="134"/>
                    <a:pt x="35" y="134"/>
                    <a:pt x="34" y="136"/>
                  </a:cubicBezTo>
                  <a:cubicBezTo>
                    <a:pt x="31" y="132"/>
                    <a:pt x="28" y="126"/>
                    <a:pt x="26" y="122"/>
                  </a:cubicBezTo>
                  <a:cubicBezTo>
                    <a:pt x="27" y="121"/>
                    <a:pt x="28" y="120"/>
                    <a:pt x="29" y="118"/>
                  </a:cubicBezTo>
                  <a:cubicBezTo>
                    <a:pt x="29" y="118"/>
                    <a:pt x="29" y="117"/>
                    <a:pt x="29" y="117"/>
                  </a:cubicBezTo>
                  <a:cubicBezTo>
                    <a:pt x="29" y="115"/>
                    <a:pt x="28" y="113"/>
                    <a:pt x="27" y="112"/>
                  </a:cubicBezTo>
                  <a:cubicBezTo>
                    <a:pt x="26" y="112"/>
                    <a:pt x="25" y="111"/>
                    <a:pt x="25" y="111"/>
                  </a:cubicBezTo>
                  <a:cubicBezTo>
                    <a:pt x="24" y="111"/>
                    <a:pt x="24" y="111"/>
                    <a:pt x="24" y="111"/>
                  </a:cubicBezTo>
                  <a:cubicBezTo>
                    <a:pt x="24" y="111"/>
                    <a:pt x="24" y="111"/>
                    <a:pt x="24" y="111"/>
                  </a:cubicBezTo>
                  <a:cubicBezTo>
                    <a:pt x="22" y="111"/>
                    <a:pt x="21" y="111"/>
                    <a:pt x="20" y="112"/>
                  </a:cubicBezTo>
                  <a:cubicBezTo>
                    <a:pt x="19" y="113"/>
                    <a:pt x="19" y="113"/>
                    <a:pt x="19" y="113"/>
                  </a:cubicBezTo>
                  <a:moveTo>
                    <a:pt x="23" y="101"/>
                  </a:moveTo>
                  <a:cubicBezTo>
                    <a:pt x="17" y="93"/>
                    <a:pt x="15" y="91"/>
                    <a:pt x="10" y="85"/>
                  </a:cubicBezTo>
                  <a:cubicBezTo>
                    <a:pt x="10" y="85"/>
                    <a:pt x="10" y="85"/>
                    <a:pt x="10" y="85"/>
                  </a:cubicBezTo>
                  <a:cubicBezTo>
                    <a:pt x="9" y="84"/>
                    <a:pt x="9" y="84"/>
                    <a:pt x="9" y="84"/>
                  </a:cubicBezTo>
                  <a:cubicBezTo>
                    <a:pt x="8" y="83"/>
                    <a:pt x="7" y="82"/>
                    <a:pt x="6" y="80"/>
                  </a:cubicBezTo>
                  <a:cubicBezTo>
                    <a:pt x="36" y="52"/>
                    <a:pt x="69" y="27"/>
                    <a:pt x="103" y="3"/>
                  </a:cubicBezTo>
                  <a:cubicBezTo>
                    <a:pt x="106" y="9"/>
                    <a:pt x="109" y="12"/>
                    <a:pt x="111" y="15"/>
                  </a:cubicBezTo>
                  <a:cubicBezTo>
                    <a:pt x="114" y="17"/>
                    <a:pt x="117" y="20"/>
                    <a:pt x="122" y="26"/>
                  </a:cubicBezTo>
                  <a:cubicBezTo>
                    <a:pt x="153" y="62"/>
                    <a:pt x="174" y="86"/>
                    <a:pt x="202" y="124"/>
                  </a:cubicBezTo>
                  <a:cubicBezTo>
                    <a:pt x="186" y="132"/>
                    <a:pt x="173" y="146"/>
                    <a:pt x="160" y="158"/>
                  </a:cubicBezTo>
                  <a:cubicBezTo>
                    <a:pt x="154" y="163"/>
                    <a:pt x="147" y="167"/>
                    <a:pt x="141" y="171"/>
                  </a:cubicBezTo>
                  <a:cubicBezTo>
                    <a:pt x="125" y="182"/>
                    <a:pt x="109" y="193"/>
                    <a:pt x="93" y="204"/>
                  </a:cubicBezTo>
                  <a:cubicBezTo>
                    <a:pt x="90" y="198"/>
                    <a:pt x="89" y="195"/>
                    <a:pt x="87" y="192"/>
                  </a:cubicBezTo>
                  <a:cubicBezTo>
                    <a:pt x="85" y="189"/>
                    <a:pt x="83" y="187"/>
                    <a:pt x="79" y="181"/>
                  </a:cubicBezTo>
                  <a:cubicBezTo>
                    <a:pt x="81" y="180"/>
                    <a:pt x="83" y="177"/>
                    <a:pt x="83" y="174"/>
                  </a:cubicBezTo>
                  <a:cubicBezTo>
                    <a:pt x="83" y="172"/>
                    <a:pt x="83" y="171"/>
                    <a:pt x="82" y="170"/>
                  </a:cubicBezTo>
                  <a:cubicBezTo>
                    <a:pt x="81" y="167"/>
                    <a:pt x="78" y="166"/>
                    <a:pt x="75" y="166"/>
                  </a:cubicBezTo>
                  <a:cubicBezTo>
                    <a:pt x="73" y="166"/>
                    <a:pt x="72" y="167"/>
                    <a:pt x="70" y="168"/>
                  </a:cubicBezTo>
                  <a:cubicBezTo>
                    <a:pt x="68" y="164"/>
                    <a:pt x="66" y="161"/>
                    <a:pt x="63" y="156"/>
                  </a:cubicBezTo>
                  <a:cubicBezTo>
                    <a:pt x="65" y="155"/>
                    <a:pt x="66" y="152"/>
                    <a:pt x="66" y="150"/>
                  </a:cubicBezTo>
                  <a:cubicBezTo>
                    <a:pt x="66" y="149"/>
                    <a:pt x="66" y="147"/>
                    <a:pt x="65" y="146"/>
                  </a:cubicBezTo>
                  <a:cubicBezTo>
                    <a:pt x="63" y="144"/>
                    <a:pt x="61" y="144"/>
                    <a:pt x="60" y="144"/>
                  </a:cubicBezTo>
                  <a:cubicBezTo>
                    <a:pt x="58" y="144"/>
                    <a:pt x="57" y="144"/>
                    <a:pt x="56" y="145"/>
                  </a:cubicBezTo>
                  <a:cubicBezTo>
                    <a:pt x="55" y="145"/>
                    <a:pt x="55" y="145"/>
                    <a:pt x="55" y="145"/>
                  </a:cubicBezTo>
                  <a:cubicBezTo>
                    <a:pt x="53" y="141"/>
                    <a:pt x="50" y="137"/>
                    <a:pt x="47" y="133"/>
                  </a:cubicBezTo>
                  <a:cubicBezTo>
                    <a:pt x="48" y="133"/>
                    <a:pt x="49" y="132"/>
                    <a:pt x="49" y="131"/>
                  </a:cubicBezTo>
                  <a:cubicBezTo>
                    <a:pt x="50" y="130"/>
                    <a:pt x="51" y="128"/>
                    <a:pt x="51" y="127"/>
                  </a:cubicBezTo>
                  <a:cubicBezTo>
                    <a:pt x="51" y="125"/>
                    <a:pt x="50" y="124"/>
                    <a:pt x="49" y="123"/>
                  </a:cubicBezTo>
                  <a:cubicBezTo>
                    <a:pt x="48" y="121"/>
                    <a:pt x="46" y="120"/>
                    <a:pt x="44" y="120"/>
                  </a:cubicBezTo>
                  <a:cubicBezTo>
                    <a:pt x="44" y="120"/>
                    <a:pt x="44" y="120"/>
                    <a:pt x="44" y="120"/>
                  </a:cubicBezTo>
                  <a:cubicBezTo>
                    <a:pt x="42" y="120"/>
                    <a:pt x="40" y="121"/>
                    <a:pt x="39" y="123"/>
                  </a:cubicBezTo>
                  <a:cubicBezTo>
                    <a:pt x="36" y="119"/>
                    <a:pt x="32" y="113"/>
                    <a:pt x="30" y="110"/>
                  </a:cubicBezTo>
                  <a:cubicBezTo>
                    <a:pt x="32" y="108"/>
                    <a:pt x="33" y="106"/>
                    <a:pt x="33" y="104"/>
                  </a:cubicBezTo>
                  <a:cubicBezTo>
                    <a:pt x="33" y="102"/>
                    <a:pt x="32" y="101"/>
                    <a:pt x="31" y="100"/>
                  </a:cubicBezTo>
                  <a:cubicBezTo>
                    <a:pt x="30" y="99"/>
                    <a:pt x="29" y="98"/>
                    <a:pt x="28" y="98"/>
                  </a:cubicBezTo>
                  <a:cubicBezTo>
                    <a:pt x="28" y="98"/>
                    <a:pt x="28" y="98"/>
                    <a:pt x="28" y="98"/>
                  </a:cubicBezTo>
                  <a:cubicBezTo>
                    <a:pt x="26" y="98"/>
                    <a:pt x="25" y="99"/>
                    <a:pt x="24" y="100"/>
                  </a:cubicBezTo>
                  <a:cubicBezTo>
                    <a:pt x="23" y="100"/>
                    <a:pt x="23" y="100"/>
                    <a:pt x="23" y="101"/>
                  </a:cubicBezTo>
                  <a:moveTo>
                    <a:pt x="103" y="0"/>
                  </a:moveTo>
                  <a:cubicBezTo>
                    <a:pt x="102" y="0"/>
                    <a:pt x="102" y="0"/>
                    <a:pt x="102" y="0"/>
                  </a:cubicBezTo>
                  <a:cubicBezTo>
                    <a:pt x="67" y="24"/>
                    <a:pt x="34" y="50"/>
                    <a:pt x="3" y="79"/>
                  </a:cubicBezTo>
                  <a:cubicBezTo>
                    <a:pt x="3" y="79"/>
                    <a:pt x="2" y="80"/>
                    <a:pt x="3" y="81"/>
                  </a:cubicBezTo>
                  <a:cubicBezTo>
                    <a:pt x="4" y="83"/>
                    <a:pt x="6" y="84"/>
                    <a:pt x="7" y="85"/>
                  </a:cubicBezTo>
                  <a:cubicBezTo>
                    <a:pt x="6" y="86"/>
                    <a:pt x="5" y="87"/>
                    <a:pt x="4" y="87"/>
                  </a:cubicBezTo>
                  <a:cubicBezTo>
                    <a:pt x="3" y="88"/>
                    <a:pt x="1" y="90"/>
                    <a:pt x="0" y="90"/>
                  </a:cubicBezTo>
                  <a:cubicBezTo>
                    <a:pt x="0" y="91"/>
                    <a:pt x="0" y="91"/>
                    <a:pt x="0" y="92"/>
                  </a:cubicBezTo>
                  <a:cubicBezTo>
                    <a:pt x="9" y="105"/>
                    <a:pt x="9" y="104"/>
                    <a:pt x="18" y="117"/>
                  </a:cubicBezTo>
                  <a:cubicBezTo>
                    <a:pt x="18" y="117"/>
                    <a:pt x="19" y="117"/>
                    <a:pt x="19" y="117"/>
                  </a:cubicBezTo>
                  <a:cubicBezTo>
                    <a:pt x="19" y="117"/>
                    <a:pt x="20" y="117"/>
                    <a:pt x="20" y="117"/>
                  </a:cubicBezTo>
                  <a:cubicBezTo>
                    <a:pt x="20" y="117"/>
                    <a:pt x="21" y="116"/>
                    <a:pt x="21" y="116"/>
                  </a:cubicBezTo>
                  <a:cubicBezTo>
                    <a:pt x="21" y="116"/>
                    <a:pt x="21" y="116"/>
                    <a:pt x="21" y="116"/>
                  </a:cubicBezTo>
                  <a:cubicBezTo>
                    <a:pt x="21" y="115"/>
                    <a:pt x="21" y="115"/>
                    <a:pt x="22" y="114"/>
                  </a:cubicBezTo>
                  <a:cubicBezTo>
                    <a:pt x="22" y="114"/>
                    <a:pt x="23" y="114"/>
                    <a:pt x="24" y="114"/>
                  </a:cubicBezTo>
                  <a:cubicBezTo>
                    <a:pt x="24" y="114"/>
                    <a:pt x="25" y="114"/>
                    <a:pt x="25" y="115"/>
                  </a:cubicBezTo>
                  <a:cubicBezTo>
                    <a:pt x="26" y="115"/>
                    <a:pt x="26" y="116"/>
                    <a:pt x="26" y="117"/>
                  </a:cubicBezTo>
                  <a:cubicBezTo>
                    <a:pt x="26" y="117"/>
                    <a:pt x="26" y="117"/>
                    <a:pt x="26" y="117"/>
                  </a:cubicBezTo>
                  <a:cubicBezTo>
                    <a:pt x="26" y="119"/>
                    <a:pt x="25" y="120"/>
                    <a:pt x="23" y="120"/>
                  </a:cubicBezTo>
                  <a:cubicBezTo>
                    <a:pt x="23" y="120"/>
                    <a:pt x="22" y="121"/>
                    <a:pt x="22" y="121"/>
                  </a:cubicBezTo>
                  <a:cubicBezTo>
                    <a:pt x="22" y="122"/>
                    <a:pt x="22" y="122"/>
                    <a:pt x="22" y="122"/>
                  </a:cubicBezTo>
                  <a:cubicBezTo>
                    <a:pt x="25" y="126"/>
                    <a:pt x="30" y="135"/>
                    <a:pt x="33" y="139"/>
                  </a:cubicBezTo>
                  <a:cubicBezTo>
                    <a:pt x="33" y="139"/>
                    <a:pt x="33" y="139"/>
                    <a:pt x="34" y="139"/>
                  </a:cubicBezTo>
                  <a:cubicBezTo>
                    <a:pt x="34" y="139"/>
                    <a:pt x="34" y="139"/>
                    <a:pt x="34" y="139"/>
                  </a:cubicBezTo>
                  <a:cubicBezTo>
                    <a:pt x="34" y="139"/>
                    <a:pt x="35" y="139"/>
                    <a:pt x="35" y="139"/>
                  </a:cubicBezTo>
                  <a:cubicBezTo>
                    <a:pt x="36" y="137"/>
                    <a:pt x="37" y="136"/>
                    <a:pt x="39" y="136"/>
                  </a:cubicBezTo>
                  <a:cubicBezTo>
                    <a:pt x="39" y="136"/>
                    <a:pt x="39" y="136"/>
                    <a:pt x="39" y="136"/>
                  </a:cubicBezTo>
                  <a:cubicBezTo>
                    <a:pt x="40" y="136"/>
                    <a:pt x="42" y="137"/>
                    <a:pt x="42" y="138"/>
                  </a:cubicBezTo>
                  <a:cubicBezTo>
                    <a:pt x="43" y="138"/>
                    <a:pt x="43" y="139"/>
                    <a:pt x="43" y="140"/>
                  </a:cubicBezTo>
                  <a:cubicBezTo>
                    <a:pt x="43" y="141"/>
                    <a:pt x="43" y="142"/>
                    <a:pt x="42" y="143"/>
                  </a:cubicBezTo>
                  <a:cubicBezTo>
                    <a:pt x="41" y="144"/>
                    <a:pt x="40" y="145"/>
                    <a:pt x="39" y="145"/>
                  </a:cubicBezTo>
                  <a:cubicBezTo>
                    <a:pt x="39" y="145"/>
                    <a:pt x="38" y="145"/>
                    <a:pt x="38" y="145"/>
                  </a:cubicBezTo>
                  <a:cubicBezTo>
                    <a:pt x="38" y="146"/>
                    <a:pt x="38" y="146"/>
                    <a:pt x="38" y="147"/>
                  </a:cubicBezTo>
                  <a:cubicBezTo>
                    <a:pt x="41" y="151"/>
                    <a:pt x="46" y="158"/>
                    <a:pt x="48" y="163"/>
                  </a:cubicBezTo>
                  <a:cubicBezTo>
                    <a:pt x="48" y="163"/>
                    <a:pt x="49" y="163"/>
                    <a:pt x="49" y="163"/>
                  </a:cubicBezTo>
                  <a:cubicBezTo>
                    <a:pt x="49" y="163"/>
                    <a:pt x="49" y="163"/>
                    <a:pt x="49" y="163"/>
                  </a:cubicBezTo>
                  <a:cubicBezTo>
                    <a:pt x="50" y="163"/>
                    <a:pt x="50" y="163"/>
                    <a:pt x="50" y="162"/>
                  </a:cubicBezTo>
                  <a:cubicBezTo>
                    <a:pt x="51" y="162"/>
                    <a:pt x="51" y="161"/>
                    <a:pt x="51" y="161"/>
                  </a:cubicBezTo>
                  <a:cubicBezTo>
                    <a:pt x="52" y="161"/>
                    <a:pt x="53" y="160"/>
                    <a:pt x="53" y="160"/>
                  </a:cubicBezTo>
                  <a:cubicBezTo>
                    <a:pt x="53" y="160"/>
                    <a:pt x="53" y="160"/>
                    <a:pt x="53" y="160"/>
                  </a:cubicBezTo>
                  <a:cubicBezTo>
                    <a:pt x="53" y="160"/>
                    <a:pt x="53" y="160"/>
                    <a:pt x="53" y="160"/>
                  </a:cubicBezTo>
                  <a:cubicBezTo>
                    <a:pt x="55" y="160"/>
                    <a:pt x="56" y="161"/>
                    <a:pt x="56" y="162"/>
                  </a:cubicBezTo>
                  <a:cubicBezTo>
                    <a:pt x="57" y="162"/>
                    <a:pt x="57" y="163"/>
                    <a:pt x="57" y="164"/>
                  </a:cubicBezTo>
                  <a:cubicBezTo>
                    <a:pt x="57" y="166"/>
                    <a:pt x="56" y="168"/>
                    <a:pt x="54" y="169"/>
                  </a:cubicBezTo>
                  <a:cubicBezTo>
                    <a:pt x="54" y="170"/>
                    <a:pt x="53" y="170"/>
                    <a:pt x="54" y="171"/>
                  </a:cubicBezTo>
                  <a:cubicBezTo>
                    <a:pt x="57" y="177"/>
                    <a:pt x="59" y="180"/>
                    <a:pt x="62" y="185"/>
                  </a:cubicBezTo>
                  <a:cubicBezTo>
                    <a:pt x="62" y="185"/>
                    <a:pt x="62" y="186"/>
                    <a:pt x="63" y="186"/>
                  </a:cubicBezTo>
                  <a:cubicBezTo>
                    <a:pt x="63" y="186"/>
                    <a:pt x="63" y="186"/>
                    <a:pt x="63" y="186"/>
                  </a:cubicBezTo>
                  <a:cubicBezTo>
                    <a:pt x="63" y="186"/>
                    <a:pt x="64" y="185"/>
                    <a:pt x="64" y="185"/>
                  </a:cubicBezTo>
                  <a:cubicBezTo>
                    <a:pt x="65" y="184"/>
                    <a:pt x="66" y="184"/>
                    <a:pt x="68" y="184"/>
                  </a:cubicBezTo>
                  <a:cubicBezTo>
                    <a:pt x="68" y="184"/>
                    <a:pt x="68" y="184"/>
                    <a:pt x="68" y="184"/>
                  </a:cubicBezTo>
                  <a:cubicBezTo>
                    <a:pt x="70" y="184"/>
                    <a:pt x="72" y="185"/>
                    <a:pt x="73" y="186"/>
                  </a:cubicBezTo>
                  <a:cubicBezTo>
                    <a:pt x="73" y="187"/>
                    <a:pt x="73" y="188"/>
                    <a:pt x="73" y="188"/>
                  </a:cubicBezTo>
                  <a:cubicBezTo>
                    <a:pt x="73" y="191"/>
                    <a:pt x="71" y="194"/>
                    <a:pt x="69" y="194"/>
                  </a:cubicBezTo>
                  <a:cubicBezTo>
                    <a:pt x="68" y="194"/>
                    <a:pt x="68" y="194"/>
                    <a:pt x="68" y="195"/>
                  </a:cubicBezTo>
                  <a:cubicBezTo>
                    <a:pt x="67" y="195"/>
                    <a:pt x="67" y="196"/>
                    <a:pt x="68" y="196"/>
                  </a:cubicBezTo>
                  <a:cubicBezTo>
                    <a:pt x="72" y="203"/>
                    <a:pt x="75" y="206"/>
                    <a:pt x="76" y="209"/>
                  </a:cubicBezTo>
                  <a:cubicBezTo>
                    <a:pt x="78" y="212"/>
                    <a:pt x="79" y="215"/>
                    <a:pt x="82" y="223"/>
                  </a:cubicBezTo>
                  <a:cubicBezTo>
                    <a:pt x="82" y="223"/>
                    <a:pt x="83" y="223"/>
                    <a:pt x="83" y="223"/>
                  </a:cubicBezTo>
                  <a:cubicBezTo>
                    <a:pt x="83" y="223"/>
                    <a:pt x="83" y="223"/>
                    <a:pt x="83" y="223"/>
                  </a:cubicBezTo>
                  <a:cubicBezTo>
                    <a:pt x="84" y="223"/>
                    <a:pt x="84" y="223"/>
                    <a:pt x="84" y="223"/>
                  </a:cubicBezTo>
                  <a:cubicBezTo>
                    <a:pt x="87" y="221"/>
                    <a:pt x="90" y="219"/>
                    <a:pt x="94" y="217"/>
                  </a:cubicBezTo>
                  <a:cubicBezTo>
                    <a:pt x="95" y="220"/>
                    <a:pt x="96" y="222"/>
                    <a:pt x="98" y="227"/>
                  </a:cubicBezTo>
                  <a:cubicBezTo>
                    <a:pt x="98" y="227"/>
                    <a:pt x="98" y="227"/>
                    <a:pt x="98" y="228"/>
                  </a:cubicBezTo>
                  <a:cubicBezTo>
                    <a:pt x="99" y="228"/>
                    <a:pt x="99" y="228"/>
                    <a:pt x="99" y="228"/>
                  </a:cubicBezTo>
                  <a:cubicBezTo>
                    <a:pt x="99" y="228"/>
                    <a:pt x="99" y="228"/>
                    <a:pt x="100" y="227"/>
                  </a:cubicBezTo>
                  <a:cubicBezTo>
                    <a:pt x="116" y="217"/>
                    <a:pt x="133" y="206"/>
                    <a:pt x="150" y="195"/>
                  </a:cubicBezTo>
                  <a:cubicBezTo>
                    <a:pt x="157" y="191"/>
                    <a:pt x="163" y="187"/>
                    <a:pt x="170" y="182"/>
                  </a:cubicBezTo>
                  <a:cubicBezTo>
                    <a:pt x="184" y="171"/>
                    <a:pt x="197" y="157"/>
                    <a:pt x="214" y="150"/>
                  </a:cubicBezTo>
                  <a:cubicBezTo>
                    <a:pt x="215" y="150"/>
                    <a:pt x="215" y="150"/>
                    <a:pt x="215" y="150"/>
                  </a:cubicBezTo>
                  <a:cubicBezTo>
                    <a:pt x="215" y="149"/>
                    <a:pt x="215" y="149"/>
                    <a:pt x="215" y="148"/>
                  </a:cubicBezTo>
                  <a:cubicBezTo>
                    <a:pt x="210" y="141"/>
                    <a:pt x="205" y="134"/>
                    <a:pt x="201" y="128"/>
                  </a:cubicBezTo>
                  <a:cubicBezTo>
                    <a:pt x="202" y="127"/>
                    <a:pt x="203" y="127"/>
                    <a:pt x="205" y="126"/>
                  </a:cubicBezTo>
                  <a:cubicBezTo>
                    <a:pt x="205" y="126"/>
                    <a:pt x="205" y="126"/>
                    <a:pt x="206" y="125"/>
                  </a:cubicBezTo>
                  <a:cubicBezTo>
                    <a:pt x="206" y="125"/>
                    <a:pt x="206" y="124"/>
                    <a:pt x="205" y="124"/>
                  </a:cubicBezTo>
                  <a:cubicBezTo>
                    <a:pt x="177" y="85"/>
                    <a:pt x="156" y="60"/>
                    <a:pt x="124" y="24"/>
                  </a:cubicBezTo>
                  <a:cubicBezTo>
                    <a:pt x="119" y="18"/>
                    <a:pt x="116" y="16"/>
                    <a:pt x="113" y="13"/>
                  </a:cubicBezTo>
                  <a:cubicBezTo>
                    <a:pt x="111" y="10"/>
                    <a:pt x="108" y="7"/>
                    <a:pt x="104" y="1"/>
                  </a:cubicBezTo>
                  <a:cubicBezTo>
                    <a:pt x="103" y="0"/>
                    <a:pt x="103" y="0"/>
                    <a:pt x="10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6" name="Freeform 807"/>
            <p:cNvSpPr/>
            <p:nvPr/>
          </p:nvSpPr>
          <p:spPr bwMode="auto">
            <a:xfrm>
              <a:off x="5116" y="1015"/>
              <a:ext cx="171" cy="120"/>
            </a:xfrm>
            <a:custGeom>
              <a:avLst/>
              <a:gdLst>
                <a:gd name="T0" fmla="*/ 71 w 72"/>
                <a:gd name="T1" fmla="*/ 0 h 51"/>
                <a:gd name="T2" fmla="*/ 70 w 72"/>
                <a:gd name="T3" fmla="*/ 0 h 51"/>
                <a:gd name="T4" fmla="*/ 20 w 72"/>
                <a:gd name="T5" fmla="*/ 34 h 51"/>
                <a:gd name="T6" fmla="*/ 1 w 72"/>
                <a:gd name="T7" fmla="*/ 49 h 51"/>
                <a:gd name="T8" fmla="*/ 1 w 72"/>
                <a:gd name="T9" fmla="*/ 50 h 51"/>
                <a:gd name="T10" fmla="*/ 2 w 72"/>
                <a:gd name="T11" fmla="*/ 51 h 51"/>
                <a:gd name="T12" fmla="*/ 3 w 72"/>
                <a:gd name="T13" fmla="*/ 51 h 51"/>
                <a:gd name="T14" fmla="*/ 21 w 72"/>
                <a:gd name="T15" fmla="*/ 36 h 51"/>
                <a:gd name="T16" fmla="*/ 71 w 72"/>
                <a:gd name="T17" fmla="*/ 3 h 51"/>
                <a:gd name="T18" fmla="*/ 72 w 72"/>
                <a:gd name="T19" fmla="*/ 1 h 51"/>
                <a:gd name="T20" fmla="*/ 71 w 72"/>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1">
                  <a:moveTo>
                    <a:pt x="71" y="0"/>
                  </a:moveTo>
                  <a:cubicBezTo>
                    <a:pt x="71" y="0"/>
                    <a:pt x="70" y="0"/>
                    <a:pt x="70" y="0"/>
                  </a:cubicBezTo>
                  <a:cubicBezTo>
                    <a:pt x="52" y="9"/>
                    <a:pt x="36" y="21"/>
                    <a:pt x="20" y="34"/>
                  </a:cubicBezTo>
                  <a:cubicBezTo>
                    <a:pt x="13" y="39"/>
                    <a:pt x="7" y="44"/>
                    <a:pt x="1" y="49"/>
                  </a:cubicBezTo>
                  <a:cubicBezTo>
                    <a:pt x="0" y="49"/>
                    <a:pt x="0" y="50"/>
                    <a:pt x="1" y="50"/>
                  </a:cubicBezTo>
                  <a:cubicBezTo>
                    <a:pt x="1" y="51"/>
                    <a:pt x="1" y="51"/>
                    <a:pt x="2" y="51"/>
                  </a:cubicBezTo>
                  <a:cubicBezTo>
                    <a:pt x="2" y="51"/>
                    <a:pt x="2" y="51"/>
                    <a:pt x="3" y="51"/>
                  </a:cubicBezTo>
                  <a:cubicBezTo>
                    <a:pt x="9" y="46"/>
                    <a:pt x="15" y="41"/>
                    <a:pt x="21" y="36"/>
                  </a:cubicBezTo>
                  <a:cubicBezTo>
                    <a:pt x="37" y="24"/>
                    <a:pt x="53" y="11"/>
                    <a:pt x="71" y="3"/>
                  </a:cubicBezTo>
                  <a:cubicBezTo>
                    <a:pt x="72" y="2"/>
                    <a:pt x="72" y="1"/>
                    <a:pt x="72" y="1"/>
                  </a:cubicBezTo>
                  <a:cubicBezTo>
                    <a:pt x="72" y="0"/>
                    <a:pt x="71"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7" name="Freeform 808"/>
            <p:cNvSpPr/>
            <p:nvPr/>
          </p:nvSpPr>
          <p:spPr bwMode="auto">
            <a:xfrm>
              <a:off x="5147" y="1060"/>
              <a:ext cx="156" cy="108"/>
            </a:xfrm>
            <a:custGeom>
              <a:avLst/>
              <a:gdLst>
                <a:gd name="T0" fmla="*/ 65 w 66"/>
                <a:gd name="T1" fmla="*/ 0 h 46"/>
                <a:gd name="T2" fmla="*/ 64 w 66"/>
                <a:gd name="T3" fmla="*/ 0 h 46"/>
                <a:gd name="T4" fmla="*/ 1 w 66"/>
                <a:gd name="T5" fmla="*/ 43 h 46"/>
                <a:gd name="T6" fmla="*/ 0 w 66"/>
                <a:gd name="T7" fmla="*/ 45 h 46"/>
                <a:gd name="T8" fmla="*/ 1 w 66"/>
                <a:gd name="T9" fmla="*/ 46 h 46"/>
                <a:gd name="T10" fmla="*/ 2 w 66"/>
                <a:gd name="T11" fmla="*/ 45 h 46"/>
                <a:gd name="T12" fmla="*/ 65 w 66"/>
                <a:gd name="T13" fmla="*/ 2 h 46"/>
                <a:gd name="T14" fmla="*/ 66 w 66"/>
                <a:gd name="T15" fmla="*/ 0 h 46"/>
                <a:gd name="T16" fmla="*/ 65 w 66"/>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46">
                  <a:moveTo>
                    <a:pt x="65" y="0"/>
                  </a:moveTo>
                  <a:cubicBezTo>
                    <a:pt x="64" y="0"/>
                    <a:pt x="64" y="0"/>
                    <a:pt x="64" y="0"/>
                  </a:cubicBezTo>
                  <a:cubicBezTo>
                    <a:pt x="43" y="14"/>
                    <a:pt x="21" y="28"/>
                    <a:pt x="1" y="43"/>
                  </a:cubicBezTo>
                  <a:cubicBezTo>
                    <a:pt x="0" y="44"/>
                    <a:pt x="0" y="44"/>
                    <a:pt x="0" y="45"/>
                  </a:cubicBezTo>
                  <a:cubicBezTo>
                    <a:pt x="1" y="45"/>
                    <a:pt x="1" y="46"/>
                    <a:pt x="1" y="46"/>
                  </a:cubicBezTo>
                  <a:cubicBezTo>
                    <a:pt x="2" y="46"/>
                    <a:pt x="2" y="46"/>
                    <a:pt x="2" y="45"/>
                  </a:cubicBezTo>
                  <a:cubicBezTo>
                    <a:pt x="23" y="31"/>
                    <a:pt x="44" y="16"/>
                    <a:pt x="65" y="2"/>
                  </a:cubicBezTo>
                  <a:cubicBezTo>
                    <a:pt x="66" y="2"/>
                    <a:pt x="66" y="1"/>
                    <a:pt x="66" y="0"/>
                  </a:cubicBezTo>
                  <a:cubicBezTo>
                    <a:pt x="65" y="0"/>
                    <a:pt x="65"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8" name="Freeform 809"/>
            <p:cNvSpPr/>
            <p:nvPr/>
          </p:nvSpPr>
          <p:spPr bwMode="auto">
            <a:xfrm>
              <a:off x="5173" y="1083"/>
              <a:ext cx="161" cy="126"/>
            </a:xfrm>
            <a:custGeom>
              <a:avLst/>
              <a:gdLst>
                <a:gd name="T0" fmla="*/ 67 w 68"/>
                <a:gd name="T1" fmla="*/ 0 h 53"/>
                <a:gd name="T2" fmla="*/ 66 w 68"/>
                <a:gd name="T3" fmla="*/ 0 h 53"/>
                <a:gd name="T4" fmla="*/ 46 w 68"/>
                <a:gd name="T5" fmla="*/ 18 h 53"/>
                <a:gd name="T6" fmla="*/ 1 w 68"/>
                <a:gd name="T7" fmla="*/ 50 h 53"/>
                <a:gd name="T8" fmla="*/ 0 w 68"/>
                <a:gd name="T9" fmla="*/ 52 h 53"/>
                <a:gd name="T10" fmla="*/ 1 w 68"/>
                <a:gd name="T11" fmla="*/ 53 h 53"/>
                <a:gd name="T12" fmla="*/ 2 w 68"/>
                <a:gd name="T13" fmla="*/ 53 h 53"/>
                <a:gd name="T14" fmla="*/ 47 w 68"/>
                <a:gd name="T15" fmla="*/ 20 h 53"/>
                <a:gd name="T16" fmla="*/ 68 w 68"/>
                <a:gd name="T17" fmla="*/ 2 h 53"/>
                <a:gd name="T18" fmla="*/ 68 w 68"/>
                <a:gd name="T19" fmla="*/ 0 h 53"/>
                <a:gd name="T20" fmla="*/ 67 w 68"/>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53">
                  <a:moveTo>
                    <a:pt x="67" y="0"/>
                  </a:moveTo>
                  <a:cubicBezTo>
                    <a:pt x="67" y="0"/>
                    <a:pt x="66" y="0"/>
                    <a:pt x="66" y="0"/>
                  </a:cubicBezTo>
                  <a:cubicBezTo>
                    <a:pt x="59" y="6"/>
                    <a:pt x="52" y="12"/>
                    <a:pt x="46" y="18"/>
                  </a:cubicBezTo>
                  <a:cubicBezTo>
                    <a:pt x="31" y="30"/>
                    <a:pt x="17" y="42"/>
                    <a:pt x="1" y="50"/>
                  </a:cubicBezTo>
                  <a:cubicBezTo>
                    <a:pt x="0" y="51"/>
                    <a:pt x="0" y="51"/>
                    <a:pt x="0" y="52"/>
                  </a:cubicBezTo>
                  <a:cubicBezTo>
                    <a:pt x="0" y="53"/>
                    <a:pt x="1" y="53"/>
                    <a:pt x="1" y="53"/>
                  </a:cubicBezTo>
                  <a:cubicBezTo>
                    <a:pt x="2" y="53"/>
                    <a:pt x="2" y="53"/>
                    <a:pt x="2" y="53"/>
                  </a:cubicBezTo>
                  <a:cubicBezTo>
                    <a:pt x="19" y="44"/>
                    <a:pt x="33" y="32"/>
                    <a:pt x="47" y="20"/>
                  </a:cubicBezTo>
                  <a:cubicBezTo>
                    <a:pt x="54" y="14"/>
                    <a:pt x="61" y="8"/>
                    <a:pt x="68" y="2"/>
                  </a:cubicBezTo>
                  <a:cubicBezTo>
                    <a:pt x="68" y="2"/>
                    <a:pt x="68" y="1"/>
                    <a:pt x="68" y="0"/>
                  </a:cubicBezTo>
                  <a:cubicBezTo>
                    <a:pt x="68" y="0"/>
                    <a:pt x="67" y="0"/>
                    <a:pt x="6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9" name="Freeform 810"/>
            <p:cNvSpPr/>
            <p:nvPr/>
          </p:nvSpPr>
          <p:spPr bwMode="auto">
            <a:xfrm>
              <a:off x="5208" y="1126"/>
              <a:ext cx="154" cy="128"/>
            </a:xfrm>
            <a:custGeom>
              <a:avLst/>
              <a:gdLst>
                <a:gd name="T0" fmla="*/ 63 w 65"/>
                <a:gd name="T1" fmla="*/ 0 h 54"/>
                <a:gd name="T2" fmla="*/ 62 w 65"/>
                <a:gd name="T3" fmla="*/ 0 h 54"/>
                <a:gd name="T4" fmla="*/ 1 w 65"/>
                <a:gd name="T5" fmla="*/ 52 h 54"/>
                <a:gd name="T6" fmla="*/ 1 w 65"/>
                <a:gd name="T7" fmla="*/ 54 h 54"/>
                <a:gd name="T8" fmla="*/ 2 w 65"/>
                <a:gd name="T9" fmla="*/ 54 h 54"/>
                <a:gd name="T10" fmla="*/ 3 w 65"/>
                <a:gd name="T11" fmla="*/ 54 h 54"/>
                <a:gd name="T12" fmla="*/ 64 w 65"/>
                <a:gd name="T13" fmla="*/ 2 h 54"/>
                <a:gd name="T14" fmla="*/ 64 w 65"/>
                <a:gd name="T15" fmla="*/ 0 h 54"/>
                <a:gd name="T16" fmla="*/ 63 w 65"/>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54">
                  <a:moveTo>
                    <a:pt x="63" y="0"/>
                  </a:moveTo>
                  <a:cubicBezTo>
                    <a:pt x="63" y="0"/>
                    <a:pt x="63" y="0"/>
                    <a:pt x="62" y="0"/>
                  </a:cubicBezTo>
                  <a:cubicBezTo>
                    <a:pt x="42" y="17"/>
                    <a:pt x="21" y="34"/>
                    <a:pt x="1" y="52"/>
                  </a:cubicBezTo>
                  <a:cubicBezTo>
                    <a:pt x="0" y="52"/>
                    <a:pt x="0" y="53"/>
                    <a:pt x="1" y="54"/>
                  </a:cubicBezTo>
                  <a:cubicBezTo>
                    <a:pt x="1" y="54"/>
                    <a:pt x="1" y="54"/>
                    <a:pt x="2" y="54"/>
                  </a:cubicBezTo>
                  <a:cubicBezTo>
                    <a:pt x="2" y="54"/>
                    <a:pt x="2" y="54"/>
                    <a:pt x="3" y="54"/>
                  </a:cubicBezTo>
                  <a:cubicBezTo>
                    <a:pt x="23" y="37"/>
                    <a:pt x="44" y="19"/>
                    <a:pt x="64" y="2"/>
                  </a:cubicBezTo>
                  <a:cubicBezTo>
                    <a:pt x="65" y="2"/>
                    <a:pt x="65" y="1"/>
                    <a:pt x="64" y="0"/>
                  </a:cubicBezTo>
                  <a:cubicBezTo>
                    <a:pt x="64" y="0"/>
                    <a:pt x="64" y="0"/>
                    <a:pt x="6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0" name="Freeform 811"/>
            <p:cNvSpPr/>
            <p:nvPr/>
          </p:nvSpPr>
          <p:spPr bwMode="auto">
            <a:xfrm>
              <a:off x="5234" y="1161"/>
              <a:ext cx="159" cy="131"/>
            </a:xfrm>
            <a:custGeom>
              <a:avLst/>
              <a:gdLst>
                <a:gd name="T0" fmla="*/ 66 w 67"/>
                <a:gd name="T1" fmla="*/ 0 h 55"/>
                <a:gd name="T2" fmla="*/ 65 w 67"/>
                <a:gd name="T3" fmla="*/ 0 h 55"/>
                <a:gd name="T4" fmla="*/ 1 w 67"/>
                <a:gd name="T5" fmla="*/ 52 h 55"/>
                <a:gd name="T6" fmla="*/ 1 w 67"/>
                <a:gd name="T7" fmla="*/ 54 h 55"/>
                <a:gd name="T8" fmla="*/ 2 w 67"/>
                <a:gd name="T9" fmla="*/ 55 h 55"/>
                <a:gd name="T10" fmla="*/ 3 w 67"/>
                <a:gd name="T11" fmla="*/ 54 h 55"/>
                <a:gd name="T12" fmla="*/ 67 w 67"/>
                <a:gd name="T13" fmla="*/ 2 h 55"/>
                <a:gd name="T14" fmla="*/ 67 w 67"/>
                <a:gd name="T15" fmla="*/ 0 h 55"/>
                <a:gd name="T16" fmla="*/ 66 w 6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5">
                  <a:moveTo>
                    <a:pt x="66" y="0"/>
                  </a:moveTo>
                  <a:cubicBezTo>
                    <a:pt x="66" y="0"/>
                    <a:pt x="65" y="0"/>
                    <a:pt x="65" y="0"/>
                  </a:cubicBezTo>
                  <a:cubicBezTo>
                    <a:pt x="44" y="17"/>
                    <a:pt x="22" y="35"/>
                    <a:pt x="1" y="52"/>
                  </a:cubicBezTo>
                  <a:cubicBezTo>
                    <a:pt x="0" y="53"/>
                    <a:pt x="0" y="53"/>
                    <a:pt x="1" y="54"/>
                  </a:cubicBezTo>
                  <a:cubicBezTo>
                    <a:pt x="1" y="54"/>
                    <a:pt x="1" y="55"/>
                    <a:pt x="2" y="55"/>
                  </a:cubicBezTo>
                  <a:cubicBezTo>
                    <a:pt x="2" y="55"/>
                    <a:pt x="2" y="54"/>
                    <a:pt x="3" y="54"/>
                  </a:cubicBezTo>
                  <a:cubicBezTo>
                    <a:pt x="24" y="37"/>
                    <a:pt x="45" y="19"/>
                    <a:pt x="67" y="2"/>
                  </a:cubicBezTo>
                  <a:cubicBezTo>
                    <a:pt x="67" y="2"/>
                    <a:pt x="67" y="1"/>
                    <a:pt x="67" y="0"/>
                  </a:cubicBezTo>
                  <a:cubicBezTo>
                    <a:pt x="67" y="0"/>
                    <a:pt x="66" y="0"/>
                    <a:pt x="6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1" name="Freeform 812"/>
            <p:cNvSpPr/>
            <p:nvPr/>
          </p:nvSpPr>
          <p:spPr bwMode="auto">
            <a:xfrm>
              <a:off x="5261" y="1199"/>
              <a:ext cx="158" cy="123"/>
            </a:xfrm>
            <a:custGeom>
              <a:avLst/>
              <a:gdLst>
                <a:gd name="T0" fmla="*/ 65 w 67"/>
                <a:gd name="T1" fmla="*/ 0 h 52"/>
                <a:gd name="T2" fmla="*/ 64 w 67"/>
                <a:gd name="T3" fmla="*/ 0 h 52"/>
                <a:gd name="T4" fmla="*/ 1 w 67"/>
                <a:gd name="T5" fmla="*/ 50 h 52"/>
                <a:gd name="T6" fmla="*/ 1 w 67"/>
                <a:gd name="T7" fmla="*/ 52 h 52"/>
                <a:gd name="T8" fmla="*/ 2 w 67"/>
                <a:gd name="T9" fmla="*/ 52 h 52"/>
                <a:gd name="T10" fmla="*/ 3 w 67"/>
                <a:gd name="T11" fmla="*/ 52 h 52"/>
                <a:gd name="T12" fmla="*/ 66 w 67"/>
                <a:gd name="T13" fmla="*/ 2 h 52"/>
                <a:gd name="T14" fmla="*/ 66 w 67"/>
                <a:gd name="T15" fmla="*/ 0 h 52"/>
                <a:gd name="T16" fmla="*/ 65 w 67"/>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2">
                  <a:moveTo>
                    <a:pt x="65" y="0"/>
                  </a:moveTo>
                  <a:cubicBezTo>
                    <a:pt x="65" y="0"/>
                    <a:pt x="64" y="0"/>
                    <a:pt x="64" y="0"/>
                  </a:cubicBezTo>
                  <a:cubicBezTo>
                    <a:pt x="43" y="17"/>
                    <a:pt x="22" y="33"/>
                    <a:pt x="1" y="50"/>
                  </a:cubicBezTo>
                  <a:cubicBezTo>
                    <a:pt x="0" y="50"/>
                    <a:pt x="0" y="51"/>
                    <a:pt x="1" y="52"/>
                  </a:cubicBezTo>
                  <a:cubicBezTo>
                    <a:pt x="1" y="52"/>
                    <a:pt x="1" y="52"/>
                    <a:pt x="2" y="52"/>
                  </a:cubicBezTo>
                  <a:cubicBezTo>
                    <a:pt x="2" y="52"/>
                    <a:pt x="2" y="52"/>
                    <a:pt x="3" y="52"/>
                  </a:cubicBezTo>
                  <a:cubicBezTo>
                    <a:pt x="24" y="35"/>
                    <a:pt x="45" y="19"/>
                    <a:pt x="66" y="2"/>
                  </a:cubicBezTo>
                  <a:cubicBezTo>
                    <a:pt x="66" y="2"/>
                    <a:pt x="67" y="1"/>
                    <a:pt x="66" y="0"/>
                  </a:cubicBezTo>
                  <a:cubicBezTo>
                    <a:pt x="66" y="0"/>
                    <a:pt x="65"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2" name="Freeform 813"/>
            <p:cNvSpPr>
              <a:spLocks noEditPoints="1"/>
            </p:cNvSpPr>
            <p:nvPr/>
          </p:nvSpPr>
          <p:spPr bwMode="auto">
            <a:xfrm>
              <a:off x="3033" y="1557"/>
              <a:ext cx="189" cy="187"/>
            </a:xfrm>
            <a:custGeom>
              <a:avLst/>
              <a:gdLst>
                <a:gd name="T0" fmla="*/ 6 w 80"/>
                <a:gd name="T1" fmla="*/ 69 h 79"/>
                <a:gd name="T2" fmla="*/ 21 w 80"/>
                <a:gd name="T3" fmla="*/ 14 h 79"/>
                <a:gd name="T4" fmla="*/ 38 w 80"/>
                <a:gd name="T5" fmla="*/ 17 h 79"/>
                <a:gd name="T6" fmla="*/ 35 w 80"/>
                <a:gd name="T7" fmla="*/ 23 h 79"/>
                <a:gd name="T8" fmla="*/ 34 w 80"/>
                <a:gd name="T9" fmla="*/ 25 h 79"/>
                <a:gd name="T10" fmla="*/ 36 w 80"/>
                <a:gd name="T11" fmla="*/ 26 h 79"/>
                <a:gd name="T12" fmla="*/ 48 w 80"/>
                <a:gd name="T13" fmla="*/ 28 h 79"/>
                <a:gd name="T14" fmla="*/ 49 w 80"/>
                <a:gd name="T15" fmla="*/ 28 h 79"/>
                <a:gd name="T16" fmla="*/ 51 w 80"/>
                <a:gd name="T17" fmla="*/ 28 h 79"/>
                <a:gd name="T18" fmla="*/ 51 w 80"/>
                <a:gd name="T19" fmla="*/ 28 h 79"/>
                <a:gd name="T20" fmla="*/ 53 w 80"/>
                <a:gd name="T21" fmla="*/ 25 h 79"/>
                <a:gd name="T22" fmla="*/ 57 w 80"/>
                <a:gd name="T23" fmla="*/ 17 h 79"/>
                <a:gd name="T24" fmla="*/ 76 w 80"/>
                <a:gd name="T25" fmla="*/ 18 h 79"/>
                <a:gd name="T26" fmla="*/ 72 w 80"/>
                <a:gd name="T27" fmla="*/ 45 h 79"/>
                <a:gd name="T28" fmla="*/ 62 w 80"/>
                <a:gd name="T29" fmla="*/ 73 h 79"/>
                <a:gd name="T30" fmla="*/ 62 w 80"/>
                <a:gd name="T31" fmla="*/ 75 h 79"/>
                <a:gd name="T32" fmla="*/ 61 w 80"/>
                <a:gd name="T33" fmla="*/ 76 h 79"/>
                <a:gd name="T34" fmla="*/ 61 w 80"/>
                <a:gd name="T35" fmla="*/ 76 h 79"/>
                <a:gd name="T36" fmla="*/ 61 w 80"/>
                <a:gd name="T37" fmla="*/ 76 h 79"/>
                <a:gd name="T38" fmla="*/ 60 w 80"/>
                <a:gd name="T39" fmla="*/ 76 h 79"/>
                <a:gd name="T40" fmla="*/ 25 w 80"/>
                <a:gd name="T41" fmla="*/ 71 h 79"/>
                <a:gd name="T42" fmla="*/ 7 w 80"/>
                <a:gd name="T43" fmla="*/ 69 h 79"/>
                <a:gd name="T44" fmla="*/ 6 w 80"/>
                <a:gd name="T45" fmla="*/ 69 h 79"/>
                <a:gd name="T46" fmla="*/ 49 w 80"/>
                <a:gd name="T47" fmla="*/ 24 h 79"/>
                <a:gd name="T48" fmla="*/ 48 w 80"/>
                <a:gd name="T49" fmla="*/ 24 h 79"/>
                <a:gd name="T50" fmla="*/ 39 w 80"/>
                <a:gd name="T51" fmla="*/ 23 h 79"/>
                <a:gd name="T52" fmla="*/ 48 w 80"/>
                <a:gd name="T53" fmla="*/ 3 h 79"/>
                <a:gd name="T54" fmla="*/ 58 w 80"/>
                <a:gd name="T55" fmla="*/ 6 h 79"/>
                <a:gd name="T56" fmla="*/ 50 w 80"/>
                <a:gd name="T57" fmla="*/ 23 h 79"/>
                <a:gd name="T58" fmla="*/ 50 w 80"/>
                <a:gd name="T59" fmla="*/ 24 h 79"/>
                <a:gd name="T60" fmla="*/ 49 w 80"/>
                <a:gd name="T61" fmla="*/ 24 h 79"/>
                <a:gd name="T62" fmla="*/ 49 w 80"/>
                <a:gd name="T63" fmla="*/ 24 h 79"/>
                <a:gd name="T64" fmla="*/ 47 w 80"/>
                <a:gd name="T65" fmla="*/ 0 h 79"/>
                <a:gd name="T66" fmla="*/ 45 w 80"/>
                <a:gd name="T67" fmla="*/ 1 h 79"/>
                <a:gd name="T68" fmla="*/ 40 w 80"/>
                <a:gd name="T69" fmla="*/ 13 h 79"/>
                <a:gd name="T70" fmla="*/ 21 w 80"/>
                <a:gd name="T71" fmla="*/ 10 h 79"/>
                <a:gd name="T72" fmla="*/ 20 w 80"/>
                <a:gd name="T73" fmla="*/ 9 h 79"/>
                <a:gd name="T74" fmla="*/ 19 w 80"/>
                <a:gd name="T75" fmla="*/ 10 h 79"/>
                <a:gd name="T76" fmla="*/ 18 w 80"/>
                <a:gd name="T77" fmla="*/ 11 h 79"/>
                <a:gd name="T78" fmla="*/ 1 w 80"/>
                <a:gd name="T79" fmla="*/ 70 h 79"/>
                <a:gd name="T80" fmla="*/ 1 w 80"/>
                <a:gd name="T81" fmla="*/ 72 h 79"/>
                <a:gd name="T82" fmla="*/ 2 w 80"/>
                <a:gd name="T83" fmla="*/ 73 h 79"/>
                <a:gd name="T84" fmla="*/ 2 w 80"/>
                <a:gd name="T85" fmla="*/ 73 h 79"/>
                <a:gd name="T86" fmla="*/ 7 w 80"/>
                <a:gd name="T87" fmla="*/ 72 h 79"/>
                <a:gd name="T88" fmla="*/ 7 w 80"/>
                <a:gd name="T89" fmla="*/ 72 h 79"/>
                <a:gd name="T90" fmla="*/ 24 w 80"/>
                <a:gd name="T91" fmla="*/ 74 h 79"/>
                <a:gd name="T92" fmla="*/ 59 w 80"/>
                <a:gd name="T93" fmla="*/ 79 h 79"/>
                <a:gd name="T94" fmla="*/ 59 w 80"/>
                <a:gd name="T95" fmla="*/ 79 h 79"/>
                <a:gd name="T96" fmla="*/ 61 w 80"/>
                <a:gd name="T97" fmla="*/ 79 h 79"/>
                <a:gd name="T98" fmla="*/ 63 w 80"/>
                <a:gd name="T99" fmla="*/ 79 h 79"/>
                <a:gd name="T100" fmla="*/ 64 w 80"/>
                <a:gd name="T101" fmla="*/ 78 h 79"/>
                <a:gd name="T102" fmla="*/ 65 w 80"/>
                <a:gd name="T103" fmla="*/ 76 h 79"/>
                <a:gd name="T104" fmla="*/ 65 w 80"/>
                <a:gd name="T105" fmla="*/ 75 h 79"/>
                <a:gd name="T106" fmla="*/ 76 w 80"/>
                <a:gd name="T107" fmla="*/ 45 h 79"/>
                <a:gd name="T108" fmla="*/ 80 w 80"/>
                <a:gd name="T109" fmla="*/ 17 h 79"/>
                <a:gd name="T110" fmla="*/ 80 w 80"/>
                <a:gd name="T111" fmla="*/ 16 h 79"/>
                <a:gd name="T112" fmla="*/ 79 w 80"/>
                <a:gd name="T113" fmla="*/ 15 h 79"/>
                <a:gd name="T114" fmla="*/ 58 w 80"/>
                <a:gd name="T115" fmla="*/ 13 h 79"/>
                <a:gd name="T116" fmla="*/ 62 w 80"/>
                <a:gd name="T117" fmla="*/ 5 h 79"/>
                <a:gd name="T118" fmla="*/ 62 w 80"/>
                <a:gd name="T119" fmla="*/ 4 h 79"/>
                <a:gd name="T120" fmla="*/ 61 w 80"/>
                <a:gd name="T121" fmla="*/ 3 h 79"/>
                <a:gd name="T122" fmla="*/ 47 w 80"/>
                <a:gd name="T123" fmla="*/ 0 h 79"/>
                <a:gd name="T124" fmla="*/ 47 w 80"/>
                <a:gd name="T12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 h="79">
                  <a:moveTo>
                    <a:pt x="6" y="69"/>
                  </a:moveTo>
                  <a:cubicBezTo>
                    <a:pt x="16" y="52"/>
                    <a:pt x="18" y="30"/>
                    <a:pt x="21" y="14"/>
                  </a:cubicBezTo>
                  <a:cubicBezTo>
                    <a:pt x="27" y="16"/>
                    <a:pt x="32" y="17"/>
                    <a:pt x="38" y="17"/>
                  </a:cubicBezTo>
                  <a:cubicBezTo>
                    <a:pt x="37" y="19"/>
                    <a:pt x="36" y="21"/>
                    <a:pt x="35" y="23"/>
                  </a:cubicBezTo>
                  <a:cubicBezTo>
                    <a:pt x="34" y="24"/>
                    <a:pt x="34" y="24"/>
                    <a:pt x="34" y="25"/>
                  </a:cubicBezTo>
                  <a:cubicBezTo>
                    <a:pt x="35" y="25"/>
                    <a:pt x="35" y="26"/>
                    <a:pt x="36" y="26"/>
                  </a:cubicBezTo>
                  <a:cubicBezTo>
                    <a:pt x="40" y="27"/>
                    <a:pt x="44" y="27"/>
                    <a:pt x="48" y="28"/>
                  </a:cubicBezTo>
                  <a:cubicBezTo>
                    <a:pt x="48" y="28"/>
                    <a:pt x="49" y="28"/>
                    <a:pt x="49" y="28"/>
                  </a:cubicBezTo>
                  <a:cubicBezTo>
                    <a:pt x="50" y="28"/>
                    <a:pt x="50" y="28"/>
                    <a:pt x="51" y="28"/>
                  </a:cubicBezTo>
                  <a:cubicBezTo>
                    <a:pt x="51" y="28"/>
                    <a:pt x="51" y="28"/>
                    <a:pt x="51" y="28"/>
                  </a:cubicBezTo>
                  <a:cubicBezTo>
                    <a:pt x="52" y="27"/>
                    <a:pt x="53" y="26"/>
                    <a:pt x="53" y="25"/>
                  </a:cubicBezTo>
                  <a:cubicBezTo>
                    <a:pt x="54" y="22"/>
                    <a:pt x="56" y="20"/>
                    <a:pt x="57" y="17"/>
                  </a:cubicBezTo>
                  <a:cubicBezTo>
                    <a:pt x="63" y="17"/>
                    <a:pt x="70" y="17"/>
                    <a:pt x="76" y="18"/>
                  </a:cubicBezTo>
                  <a:cubicBezTo>
                    <a:pt x="74" y="26"/>
                    <a:pt x="74" y="35"/>
                    <a:pt x="72" y="45"/>
                  </a:cubicBezTo>
                  <a:cubicBezTo>
                    <a:pt x="70" y="55"/>
                    <a:pt x="68" y="65"/>
                    <a:pt x="62" y="73"/>
                  </a:cubicBezTo>
                  <a:cubicBezTo>
                    <a:pt x="62" y="74"/>
                    <a:pt x="62" y="75"/>
                    <a:pt x="62" y="75"/>
                  </a:cubicBezTo>
                  <a:cubicBezTo>
                    <a:pt x="61" y="76"/>
                    <a:pt x="61" y="76"/>
                    <a:pt x="61" y="76"/>
                  </a:cubicBezTo>
                  <a:cubicBezTo>
                    <a:pt x="61" y="76"/>
                    <a:pt x="61" y="76"/>
                    <a:pt x="61" y="76"/>
                  </a:cubicBezTo>
                  <a:cubicBezTo>
                    <a:pt x="61" y="76"/>
                    <a:pt x="61" y="76"/>
                    <a:pt x="61" y="76"/>
                  </a:cubicBezTo>
                  <a:cubicBezTo>
                    <a:pt x="61" y="76"/>
                    <a:pt x="60" y="76"/>
                    <a:pt x="60" y="76"/>
                  </a:cubicBezTo>
                  <a:cubicBezTo>
                    <a:pt x="48" y="74"/>
                    <a:pt x="36" y="72"/>
                    <a:pt x="25" y="71"/>
                  </a:cubicBezTo>
                  <a:cubicBezTo>
                    <a:pt x="19" y="70"/>
                    <a:pt x="13" y="69"/>
                    <a:pt x="7" y="69"/>
                  </a:cubicBezTo>
                  <a:cubicBezTo>
                    <a:pt x="7" y="69"/>
                    <a:pt x="6" y="69"/>
                    <a:pt x="6" y="69"/>
                  </a:cubicBezTo>
                  <a:moveTo>
                    <a:pt x="49" y="24"/>
                  </a:moveTo>
                  <a:cubicBezTo>
                    <a:pt x="48" y="24"/>
                    <a:pt x="48" y="24"/>
                    <a:pt x="48" y="24"/>
                  </a:cubicBezTo>
                  <a:cubicBezTo>
                    <a:pt x="45" y="24"/>
                    <a:pt x="42" y="23"/>
                    <a:pt x="39" y="23"/>
                  </a:cubicBezTo>
                  <a:cubicBezTo>
                    <a:pt x="43" y="17"/>
                    <a:pt x="46" y="10"/>
                    <a:pt x="48" y="3"/>
                  </a:cubicBezTo>
                  <a:cubicBezTo>
                    <a:pt x="51" y="4"/>
                    <a:pt x="55" y="4"/>
                    <a:pt x="58" y="6"/>
                  </a:cubicBezTo>
                  <a:cubicBezTo>
                    <a:pt x="55" y="11"/>
                    <a:pt x="53" y="17"/>
                    <a:pt x="50" y="23"/>
                  </a:cubicBezTo>
                  <a:cubicBezTo>
                    <a:pt x="50" y="24"/>
                    <a:pt x="50" y="24"/>
                    <a:pt x="50" y="24"/>
                  </a:cubicBezTo>
                  <a:cubicBezTo>
                    <a:pt x="49" y="24"/>
                    <a:pt x="49" y="24"/>
                    <a:pt x="49" y="24"/>
                  </a:cubicBezTo>
                  <a:cubicBezTo>
                    <a:pt x="49" y="24"/>
                    <a:pt x="49" y="24"/>
                    <a:pt x="49" y="24"/>
                  </a:cubicBezTo>
                  <a:moveTo>
                    <a:pt x="47" y="0"/>
                  </a:moveTo>
                  <a:cubicBezTo>
                    <a:pt x="46" y="0"/>
                    <a:pt x="45" y="0"/>
                    <a:pt x="45" y="1"/>
                  </a:cubicBezTo>
                  <a:cubicBezTo>
                    <a:pt x="44" y="5"/>
                    <a:pt x="42" y="9"/>
                    <a:pt x="40" y="13"/>
                  </a:cubicBezTo>
                  <a:cubicBezTo>
                    <a:pt x="33" y="13"/>
                    <a:pt x="26" y="13"/>
                    <a:pt x="21" y="10"/>
                  </a:cubicBezTo>
                  <a:cubicBezTo>
                    <a:pt x="20" y="10"/>
                    <a:pt x="20" y="9"/>
                    <a:pt x="20" y="9"/>
                  </a:cubicBezTo>
                  <a:cubicBezTo>
                    <a:pt x="20" y="9"/>
                    <a:pt x="19" y="9"/>
                    <a:pt x="19" y="10"/>
                  </a:cubicBezTo>
                  <a:cubicBezTo>
                    <a:pt x="18" y="10"/>
                    <a:pt x="18" y="10"/>
                    <a:pt x="18" y="11"/>
                  </a:cubicBezTo>
                  <a:cubicBezTo>
                    <a:pt x="15" y="28"/>
                    <a:pt x="13" y="53"/>
                    <a:pt x="1" y="70"/>
                  </a:cubicBezTo>
                  <a:cubicBezTo>
                    <a:pt x="0" y="70"/>
                    <a:pt x="0" y="71"/>
                    <a:pt x="1" y="72"/>
                  </a:cubicBezTo>
                  <a:cubicBezTo>
                    <a:pt x="1" y="72"/>
                    <a:pt x="2" y="73"/>
                    <a:pt x="2" y="73"/>
                  </a:cubicBezTo>
                  <a:cubicBezTo>
                    <a:pt x="2" y="73"/>
                    <a:pt x="2" y="73"/>
                    <a:pt x="2" y="73"/>
                  </a:cubicBezTo>
                  <a:cubicBezTo>
                    <a:pt x="4" y="73"/>
                    <a:pt x="6" y="72"/>
                    <a:pt x="7" y="72"/>
                  </a:cubicBezTo>
                  <a:cubicBezTo>
                    <a:pt x="7" y="72"/>
                    <a:pt x="7" y="72"/>
                    <a:pt x="7" y="72"/>
                  </a:cubicBezTo>
                  <a:cubicBezTo>
                    <a:pt x="13" y="72"/>
                    <a:pt x="18" y="73"/>
                    <a:pt x="24" y="74"/>
                  </a:cubicBezTo>
                  <a:cubicBezTo>
                    <a:pt x="36" y="76"/>
                    <a:pt x="48" y="78"/>
                    <a:pt x="59" y="79"/>
                  </a:cubicBezTo>
                  <a:cubicBezTo>
                    <a:pt x="59" y="79"/>
                    <a:pt x="59" y="79"/>
                    <a:pt x="59" y="79"/>
                  </a:cubicBezTo>
                  <a:cubicBezTo>
                    <a:pt x="60" y="79"/>
                    <a:pt x="60" y="79"/>
                    <a:pt x="61" y="79"/>
                  </a:cubicBezTo>
                  <a:cubicBezTo>
                    <a:pt x="61" y="79"/>
                    <a:pt x="62" y="79"/>
                    <a:pt x="63" y="79"/>
                  </a:cubicBezTo>
                  <a:cubicBezTo>
                    <a:pt x="63" y="79"/>
                    <a:pt x="64" y="78"/>
                    <a:pt x="64" y="78"/>
                  </a:cubicBezTo>
                  <a:cubicBezTo>
                    <a:pt x="65" y="77"/>
                    <a:pt x="65" y="77"/>
                    <a:pt x="65" y="76"/>
                  </a:cubicBezTo>
                  <a:cubicBezTo>
                    <a:pt x="65" y="76"/>
                    <a:pt x="65" y="75"/>
                    <a:pt x="65" y="75"/>
                  </a:cubicBezTo>
                  <a:cubicBezTo>
                    <a:pt x="71" y="66"/>
                    <a:pt x="74" y="56"/>
                    <a:pt x="76" y="45"/>
                  </a:cubicBezTo>
                  <a:cubicBezTo>
                    <a:pt x="77" y="35"/>
                    <a:pt x="78" y="25"/>
                    <a:pt x="80" y="17"/>
                  </a:cubicBezTo>
                  <a:cubicBezTo>
                    <a:pt x="80" y="17"/>
                    <a:pt x="80" y="16"/>
                    <a:pt x="80" y="16"/>
                  </a:cubicBezTo>
                  <a:cubicBezTo>
                    <a:pt x="79" y="15"/>
                    <a:pt x="79" y="15"/>
                    <a:pt x="79" y="15"/>
                  </a:cubicBezTo>
                  <a:cubicBezTo>
                    <a:pt x="71" y="14"/>
                    <a:pt x="65" y="14"/>
                    <a:pt x="58" y="13"/>
                  </a:cubicBezTo>
                  <a:cubicBezTo>
                    <a:pt x="60" y="11"/>
                    <a:pt x="61" y="8"/>
                    <a:pt x="62" y="5"/>
                  </a:cubicBezTo>
                  <a:cubicBezTo>
                    <a:pt x="62" y="5"/>
                    <a:pt x="62" y="4"/>
                    <a:pt x="62" y="4"/>
                  </a:cubicBezTo>
                  <a:cubicBezTo>
                    <a:pt x="62" y="3"/>
                    <a:pt x="61" y="3"/>
                    <a:pt x="61" y="3"/>
                  </a:cubicBezTo>
                  <a:cubicBezTo>
                    <a:pt x="56" y="1"/>
                    <a:pt x="52" y="0"/>
                    <a:pt x="47" y="0"/>
                  </a:cubicBezTo>
                  <a:cubicBezTo>
                    <a:pt x="47" y="0"/>
                    <a:pt x="47" y="0"/>
                    <a:pt x="4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3" name="Freeform 814"/>
            <p:cNvSpPr/>
            <p:nvPr/>
          </p:nvSpPr>
          <p:spPr bwMode="auto">
            <a:xfrm>
              <a:off x="3092" y="1635"/>
              <a:ext cx="92" cy="16"/>
            </a:xfrm>
            <a:custGeom>
              <a:avLst/>
              <a:gdLst>
                <a:gd name="T0" fmla="*/ 2 w 39"/>
                <a:gd name="T1" fmla="*/ 0 h 7"/>
                <a:gd name="T2" fmla="*/ 1 w 39"/>
                <a:gd name="T3" fmla="*/ 1 h 7"/>
                <a:gd name="T4" fmla="*/ 2 w 39"/>
                <a:gd name="T5" fmla="*/ 4 h 7"/>
                <a:gd name="T6" fmla="*/ 37 w 39"/>
                <a:gd name="T7" fmla="*/ 7 h 7"/>
                <a:gd name="T8" fmla="*/ 37 w 39"/>
                <a:gd name="T9" fmla="*/ 7 h 7"/>
                <a:gd name="T10" fmla="*/ 39 w 39"/>
                <a:gd name="T11" fmla="*/ 6 h 7"/>
                <a:gd name="T12" fmla="*/ 37 w 39"/>
                <a:gd name="T13" fmla="*/ 4 h 7"/>
                <a:gd name="T14" fmla="*/ 3 w 39"/>
                <a:gd name="T15" fmla="*/ 0 h 7"/>
                <a:gd name="T16" fmla="*/ 2 w 3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7">
                  <a:moveTo>
                    <a:pt x="2" y="0"/>
                  </a:moveTo>
                  <a:cubicBezTo>
                    <a:pt x="1" y="0"/>
                    <a:pt x="1" y="1"/>
                    <a:pt x="1" y="1"/>
                  </a:cubicBezTo>
                  <a:cubicBezTo>
                    <a:pt x="0" y="2"/>
                    <a:pt x="1" y="3"/>
                    <a:pt x="2" y="4"/>
                  </a:cubicBezTo>
                  <a:cubicBezTo>
                    <a:pt x="13" y="6"/>
                    <a:pt x="25" y="7"/>
                    <a:pt x="37" y="7"/>
                  </a:cubicBezTo>
                  <a:cubicBezTo>
                    <a:pt x="37" y="7"/>
                    <a:pt x="37" y="7"/>
                    <a:pt x="37" y="7"/>
                  </a:cubicBezTo>
                  <a:cubicBezTo>
                    <a:pt x="38" y="7"/>
                    <a:pt x="39" y="7"/>
                    <a:pt x="39" y="6"/>
                  </a:cubicBezTo>
                  <a:cubicBezTo>
                    <a:pt x="39" y="5"/>
                    <a:pt x="38" y="4"/>
                    <a:pt x="37" y="4"/>
                  </a:cubicBezTo>
                  <a:cubicBezTo>
                    <a:pt x="26" y="4"/>
                    <a:pt x="14" y="2"/>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4" name="Freeform 815"/>
            <p:cNvSpPr/>
            <p:nvPr/>
          </p:nvSpPr>
          <p:spPr bwMode="auto">
            <a:xfrm>
              <a:off x="3082" y="1661"/>
              <a:ext cx="93" cy="19"/>
            </a:xfrm>
            <a:custGeom>
              <a:avLst/>
              <a:gdLst>
                <a:gd name="T0" fmla="*/ 2 w 39"/>
                <a:gd name="T1" fmla="*/ 0 h 8"/>
                <a:gd name="T2" fmla="*/ 0 w 39"/>
                <a:gd name="T3" fmla="*/ 2 h 8"/>
                <a:gd name="T4" fmla="*/ 2 w 39"/>
                <a:gd name="T5" fmla="*/ 4 h 8"/>
                <a:gd name="T6" fmla="*/ 2 w 39"/>
                <a:gd name="T7" fmla="*/ 4 h 8"/>
                <a:gd name="T8" fmla="*/ 37 w 39"/>
                <a:gd name="T9" fmla="*/ 8 h 8"/>
                <a:gd name="T10" fmla="*/ 37 w 39"/>
                <a:gd name="T11" fmla="*/ 8 h 8"/>
                <a:gd name="T12" fmla="*/ 39 w 39"/>
                <a:gd name="T13" fmla="*/ 6 h 8"/>
                <a:gd name="T14" fmla="*/ 37 w 39"/>
                <a:gd name="T15" fmla="*/ 4 h 8"/>
                <a:gd name="T16" fmla="*/ 3 w 39"/>
                <a:gd name="T17" fmla="*/ 0 h 8"/>
                <a:gd name="T18" fmla="*/ 2 w 39"/>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8">
                  <a:moveTo>
                    <a:pt x="2" y="0"/>
                  </a:moveTo>
                  <a:cubicBezTo>
                    <a:pt x="1" y="0"/>
                    <a:pt x="1" y="1"/>
                    <a:pt x="0" y="2"/>
                  </a:cubicBezTo>
                  <a:cubicBezTo>
                    <a:pt x="0" y="3"/>
                    <a:pt x="1" y="4"/>
                    <a:pt x="2" y="4"/>
                  </a:cubicBezTo>
                  <a:cubicBezTo>
                    <a:pt x="2" y="4"/>
                    <a:pt x="2" y="4"/>
                    <a:pt x="2" y="4"/>
                  </a:cubicBezTo>
                  <a:cubicBezTo>
                    <a:pt x="13" y="6"/>
                    <a:pt x="25" y="8"/>
                    <a:pt x="37" y="8"/>
                  </a:cubicBezTo>
                  <a:cubicBezTo>
                    <a:pt x="37" y="8"/>
                    <a:pt x="37" y="8"/>
                    <a:pt x="37" y="8"/>
                  </a:cubicBezTo>
                  <a:cubicBezTo>
                    <a:pt x="38" y="8"/>
                    <a:pt x="39" y="7"/>
                    <a:pt x="39" y="6"/>
                  </a:cubicBezTo>
                  <a:cubicBezTo>
                    <a:pt x="39" y="5"/>
                    <a:pt x="38" y="4"/>
                    <a:pt x="37" y="4"/>
                  </a:cubicBezTo>
                  <a:cubicBezTo>
                    <a:pt x="25" y="4"/>
                    <a:pt x="14" y="3"/>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5" name="Freeform 816"/>
            <p:cNvSpPr/>
            <p:nvPr/>
          </p:nvSpPr>
          <p:spPr bwMode="auto">
            <a:xfrm>
              <a:off x="3080" y="1684"/>
              <a:ext cx="33" cy="15"/>
            </a:xfrm>
            <a:custGeom>
              <a:avLst/>
              <a:gdLst>
                <a:gd name="T0" fmla="*/ 4 w 14"/>
                <a:gd name="T1" fmla="*/ 0 h 6"/>
                <a:gd name="T2" fmla="*/ 1 w 14"/>
                <a:gd name="T3" fmla="*/ 0 h 6"/>
                <a:gd name="T4" fmla="*/ 0 w 14"/>
                <a:gd name="T5" fmla="*/ 2 h 6"/>
                <a:gd name="T6" fmla="*/ 1 w 14"/>
                <a:gd name="T7" fmla="*/ 4 h 6"/>
                <a:gd name="T8" fmla="*/ 2 w 14"/>
                <a:gd name="T9" fmla="*/ 4 h 6"/>
                <a:gd name="T10" fmla="*/ 4 w 14"/>
                <a:gd name="T11" fmla="*/ 3 h 6"/>
                <a:gd name="T12" fmla="*/ 4 w 14"/>
                <a:gd name="T13" fmla="*/ 3 h 6"/>
                <a:gd name="T14" fmla="*/ 11 w 14"/>
                <a:gd name="T15" fmla="*/ 5 h 6"/>
                <a:gd name="T16" fmla="*/ 12 w 14"/>
                <a:gd name="T17" fmla="*/ 6 h 6"/>
                <a:gd name="T18" fmla="*/ 14 w 14"/>
                <a:gd name="T19" fmla="*/ 5 h 6"/>
                <a:gd name="T20" fmla="*/ 13 w 14"/>
                <a:gd name="T21" fmla="*/ 2 h 6"/>
                <a:gd name="T22" fmla="*/ 4 w 14"/>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4" y="0"/>
                  </a:moveTo>
                  <a:cubicBezTo>
                    <a:pt x="3" y="0"/>
                    <a:pt x="2" y="0"/>
                    <a:pt x="1" y="0"/>
                  </a:cubicBezTo>
                  <a:cubicBezTo>
                    <a:pt x="0" y="0"/>
                    <a:pt x="0" y="1"/>
                    <a:pt x="0" y="2"/>
                  </a:cubicBezTo>
                  <a:cubicBezTo>
                    <a:pt x="0" y="3"/>
                    <a:pt x="1" y="4"/>
                    <a:pt x="1" y="4"/>
                  </a:cubicBezTo>
                  <a:cubicBezTo>
                    <a:pt x="2" y="4"/>
                    <a:pt x="2" y="4"/>
                    <a:pt x="2" y="4"/>
                  </a:cubicBezTo>
                  <a:cubicBezTo>
                    <a:pt x="3" y="4"/>
                    <a:pt x="3" y="3"/>
                    <a:pt x="4" y="3"/>
                  </a:cubicBezTo>
                  <a:cubicBezTo>
                    <a:pt x="4" y="3"/>
                    <a:pt x="4" y="3"/>
                    <a:pt x="4" y="3"/>
                  </a:cubicBezTo>
                  <a:cubicBezTo>
                    <a:pt x="7" y="3"/>
                    <a:pt x="9" y="4"/>
                    <a:pt x="11" y="5"/>
                  </a:cubicBezTo>
                  <a:cubicBezTo>
                    <a:pt x="12" y="6"/>
                    <a:pt x="12" y="6"/>
                    <a:pt x="12" y="6"/>
                  </a:cubicBezTo>
                  <a:cubicBezTo>
                    <a:pt x="13" y="6"/>
                    <a:pt x="13" y="5"/>
                    <a:pt x="14" y="5"/>
                  </a:cubicBezTo>
                  <a:cubicBezTo>
                    <a:pt x="14" y="4"/>
                    <a:pt x="14" y="3"/>
                    <a:pt x="13" y="2"/>
                  </a:cubicBezTo>
                  <a:cubicBezTo>
                    <a:pt x="10" y="1"/>
                    <a:pt x="7"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6" name="Freeform 817"/>
            <p:cNvSpPr>
              <a:spLocks noEditPoints="1"/>
            </p:cNvSpPr>
            <p:nvPr/>
          </p:nvSpPr>
          <p:spPr bwMode="auto">
            <a:xfrm>
              <a:off x="2734" y="1341"/>
              <a:ext cx="223" cy="268"/>
            </a:xfrm>
            <a:custGeom>
              <a:avLst/>
              <a:gdLst>
                <a:gd name="T0" fmla="*/ 24 w 94"/>
                <a:gd name="T1" fmla="*/ 100 h 113"/>
                <a:gd name="T2" fmla="*/ 91 w 94"/>
                <a:gd name="T3" fmla="*/ 94 h 113"/>
                <a:gd name="T4" fmla="*/ 88 w 94"/>
                <a:gd name="T5" fmla="*/ 93 h 113"/>
                <a:gd name="T6" fmla="*/ 86 w 94"/>
                <a:gd name="T7" fmla="*/ 94 h 113"/>
                <a:gd name="T8" fmla="*/ 85 w 94"/>
                <a:gd name="T9" fmla="*/ 93 h 113"/>
                <a:gd name="T10" fmla="*/ 83 w 94"/>
                <a:gd name="T11" fmla="*/ 94 h 113"/>
                <a:gd name="T12" fmla="*/ 24 w 94"/>
                <a:gd name="T13" fmla="*/ 107 h 113"/>
                <a:gd name="T14" fmla="*/ 74 w 94"/>
                <a:gd name="T15" fmla="*/ 15 h 113"/>
                <a:gd name="T16" fmla="*/ 82 w 94"/>
                <a:gd name="T17" fmla="*/ 21 h 113"/>
                <a:gd name="T18" fmla="*/ 88 w 94"/>
                <a:gd name="T19" fmla="*/ 72 h 113"/>
                <a:gd name="T20" fmla="*/ 24 w 94"/>
                <a:gd name="T21" fmla="*/ 13 h 113"/>
                <a:gd name="T22" fmla="*/ 24 w 94"/>
                <a:gd name="T23" fmla="*/ 12 h 113"/>
                <a:gd name="T24" fmla="*/ 26 w 94"/>
                <a:gd name="T25" fmla="*/ 10 h 113"/>
                <a:gd name="T26" fmla="*/ 37 w 94"/>
                <a:gd name="T27" fmla="*/ 9 h 113"/>
                <a:gd name="T28" fmla="*/ 42 w 94"/>
                <a:gd name="T29" fmla="*/ 25 h 113"/>
                <a:gd name="T30" fmla="*/ 43 w 94"/>
                <a:gd name="T31" fmla="*/ 28 h 113"/>
                <a:gd name="T32" fmla="*/ 36 w 94"/>
                <a:gd name="T33" fmla="*/ 32 h 113"/>
                <a:gd name="T34" fmla="*/ 27 w 94"/>
                <a:gd name="T35" fmla="*/ 38 h 113"/>
                <a:gd name="T36" fmla="*/ 43 w 94"/>
                <a:gd name="T37" fmla="*/ 32 h 113"/>
                <a:gd name="T38" fmla="*/ 46 w 94"/>
                <a:gd name="T39" fmla="*/ 28 h 113"/>
                <a:gd name="T40" fmla="*/ 45 w 94"/>
                <a:gd name="T41" fmla="*/ 22 h 113"/>
                <a:gd name="T42" fmla="*/ 67 w 94"/>
                <a:gd name="T43" fmla="*/ 6 h 113"/>
                <a:gd name="T44" fmla="*/ 88 w 94"/>
                <a:gd name="T45" fmla="*/ 81 h 113"/>
                <a:gd name="T46" fmla="*/ 23 w 94"/>
                <a:gd name="T47" fmla="*/ 96 h 113"/>
                <a:gd name="T48" fmla="*/ 9 w 94"/>
                <a:gd name="T49" fmla="*/ 102 h 113"/>
                <a:gd name="T50" fmla="*/ 4 w 94"/>
                <a:gd name="T51" fmla="*/ 30 h 113"/>
                <a:gd name="T52" fmla="*/ 23 w 94"/>
                <a:gd name="T53" fmla="*/ 25 h 113"/>
                <a:gd name="T54" fmla="*/ 26 w 94"/>
                <a:gd name="T55" fmla="*/ 38 h 113"/>
                <a:gd name="T56" fmla="*/ 71 w 94"/>
                <a:gd name="T57" fmla="*/ 0 h 113"/>
                <a:gd name="T58" fmla="*/ 69 w 94"/>
                <a:gd name="T59" fmla="*/ 2 h 113"/>
                <a:gd name="T60" fmla="*/ 66 w 94"/>
                <a:gd name="T61" fmla="*/ 3 h 113"/>
                <a:gd name="T62" fmla="*/ 42 w 94"/>
                <a:gd name="T63" fmla="*/ 12 h 113"/>
                <a:gd name="T64" fmla="*/ 39 w 94"/>
                <a:gd name="T65" fmla="*/ 4 h 113"/>
                <a:gd name="T66" fmla="*/ 37 w 94"/>
                <a:gd name="T67" fmla="*/ 2 h 113"/>
                <a:gd name="T68" fmla="*/ 25 w 94"/>
                <a:gd name="T69" fmla="*/ 7 h 113"/>
                <a:gd name="T70" fmla="*/ 21 w 94"/>
                <a:gd name="T71" fmla="*/ 10 h 113"/>
                <a:gd name="T72" fmla="*/ 20 w 94"/>
                <a:gd name="T73" fmla="*/ 14 h 113"/>
                <a:gd name="T74" fmla="*/ 4 w 94"/>
                <a:gd name="T75" fmla="*/ 27 h 113"/>
                <a:gd name="T76" fmla="*/ 2 w 94"/>
                <a:gd name="T77" fmla="*/ 26 h 113"/>
                <a:gd name="T78" fmla="*/ 0 w 94"/>
                <a:gd name="T79" fmla="*/ 29 h 113"/>
                <a:gd name="T80" fmla="*/ 5 w 94"/>
                <a:gd name="T81" fmla="*/ 104 h 113"/>
                <a:gd name="T82" fmla="*/ 7 w 94"/>
                <a:gd name="T83" fmla="*/ 106 h 113"/>
                <a:gd name="T84" fmla="*/ 21 w 94"/>
                <a:gd name="T85" fmla="*/ 101 h 113"/>
                <a:gd name="T86" fmla="*/ 22 w 94"/>
                <a:gd name="T87" fmla="*/ 112 h 113"/>
                <a:gd name="T88" fmla="*/ 24 w 94"/>
                <a:gd name="T89" fmla="*/ 112 h 113"/>
                <a:gd name="T90" fmla="*/ 86 w 94"/>
                <a:gd name="T91" fmla="*/ 97 h 113"/>
                <a:gd name="T92" fmla="*/ 88 w 94"/>
                <a:gd name="T93" fmla="*/ 98 h 113"/>
                <a:gd name="T94" fmla="*/ 94 w 94"/>
                <a:gd name="T95" fmla="*/ 95 h 113"/>
                <a:gd name="T96" fmla="*/ 86 w 94"/>
                <a:gd name="T97" fmla="*/ 21 h 113"/>
                <a:gd name="T98" fmla="*/ 86 w 94"/>
                <a:gd name="T99" fmla="*/ 10 h 113"/>
                <a:gd name="T100" fmla="*/ 84 w 94"/>
                <a:gd name="T101" fmla="*/ 10 h 113"/>
                <a:gd name="T102" fmla="*/ 73 w 94"/>
                <a:gd name="T103" fmla="*/ 12 h 113"/>
                <a:gd name="T104" fmla="*/ 73 w 94"/>
                <a:gd name="T105" fmla="*/ 5 h 113"/>
                <a:gd name="T106" fmla="*/ 73 w 94"/>
                <a:gd name="T107" fmla="*/ 3 h 113"/>
                <a:gd name="T108" fmla="*/ 72 w 94"/>
                <a:gd name="T109"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13">
                  <a:moveTo>
                    <a:pt x="24" y="107"/>
                  </a:moveTo>
                  <a:cubicBezTo>
                    <a:pt x="24" y="105"/>
                    <a:pt x="24" y="102"/>
                    <a:pt x="24" y="100"/>
                  </a:cubicBezTo>
                  <a:cubicBezTo>
                    <a:pt x="45" y="93"/>
                    <a:pt x="67" y="88"/>
                    <a:pt x="90" y="85"/>
                  </a:cubicBezTo>
                  <a:cubicBezTo>
                    <a:pt x="90" y="88"/>
                    <a:pt x="90" y="91"/>
                    <a:pt x="91" y="94"/>
                  </a:cubicBezTo>
                  <a:cubicBezTo>
                    <a:pt x="90" y="94"/>
                    <a:pt x="90" y="94"/>
                    <a:pt x="90" y="94"/>
                  </a:cubicBezTo>
                  <a:cubicBezTo>
                    <a:pt x="89" y="94"/>
                    <a:pt x="89" y="93"/>
                    <a:pt x="88" y="93"/>
                  </a:cubicBezTo>
                  <a:cubicBezTo>
                    <a:pt x="88" y="93"/>
                    <a:pt x="88" y="93"/>
                    <a:pt x="88" y="93"/>
                  </a:cubicBezTo>
                  <a:cubicBezTo>
                    <a:pt x="88" y="93"/>
                    <a:pt x="87" y="94"/>
                    <a:pt x="86" y="94"/>
                  </a:cubicBezTo>
                  <a:cubicBezTo>
                    <a:pt x="86" y="93"/>
                    <a:pt x="86" y="93"/>
                    <a:pt x="86" y="93"/>
                  </a:cubicBezTo>
                  <a:cubicBezTo>
                    <a:pt x="86" y="93"/>
                    <a:pt x="85" y="93"/>
                    <a:pt x="85" y="93"/>
                  </a:cubicBezTo>
                  <a:cubicBezTo>
                    <a:pt x="84" y="93"/>
                    <a:pt x="84" y="93"/>
                    <a:pt x="84" y="94"/>
                  </a:cubicBezTo>
                  <a:cubicBezTo>
                    <a:pt x="83" y="94"/>
                    <a:pt x="83" y="94"/>
                    <a:pt x="83" y="94"/>
                  </a:cubicBezTo>
                  <a:cubicBezTo>
                    <a:pt x="68" y="97"/>
                    <a:pt x="53" y="100"/>
                    <a:pt x="38" y="103"/>
                  </a:cubicBezTo>
                  <a:cubicBezTo>
                    <a:pt x="34" y="104"/>
                    <a:pt x="29" y="105"/>
                    <a:pt x="24" y="107"/>
                  </a:cubicBezTo>
                  <a:moveTo>
                    <a:pt x="88" y="72"/>
                  </a:moveTo>
                  <a:cubicBezTo>
                    <a:pt x="81" y="54"/>
                    <a:pt x="77" y="35"/>
                    <a:pt x="74" y="15"/>
                  </a:cubicBezTo>
                  <a:cubicBezTo>
                    <a:pt x="77" y="15"/>
                    <a:pt x="80" y="15"/>
                    <a:pt x="83" y="14"/>
                  </a:cubicBezTo>
                  <a:cubicBezTo>
                    <a:pt x="82" y="16"/>
                    <a:pt x="82" y="19"/>
                    <a:pt x="82" y="21"/>
                  </a:cubicBezTo>
                  <a:cubicBezTo>
                    <a:pt x="82" y="26"/>
                    <a:pt x="83" y="32"/>
                    <a:pt x="83" y="37"/>
                  </a:cubicBezTo>
                  <a:cubicBezTo>
                    <a:pt x="85" y="49"/>
                    <a:pt x="86" y="60"/>
                    <a:pt x="88" y="72"/>
                  </a:cubicBezTo>
                  <a:moveTo>
                    <a:pt x="28" y="34"/>
                  </a:moveTo>
                  <a:cubicBezTo>
                    <a:pt x="28" y="26"/>
                    <a:pt x="25" y="18"/>
                    <a:pt x="24" y="13"/>
                  </a:cubicBezTo>
                  <a:cubicBezTo>
                    <a:pt x="24" y="13"/>
                    <a:pt x="24" y="13"/>
                    <a:pt x="24" y="13"/>
                  </a:cubicBezTo>
                  <a:cubicBezTo>
                    <a:pt x="24" y="12"/>
                    <a:pt x="24" y="12"/>
                    <a:pt x="24" y="12"/>
                  </a:cubicBezTo>
                  <a:cubicBezTo>
                    <a:pt x="24" y="11"/>
                    <a:pt x="24" y="11"/>
                    <a:pt x="25" y="11"/>
                  </a:cubicBezTo>
                  <a:cubicBezTo>
                    <a:pt x="25" y="11"/>
                    <a:pt x="26" y="10"/>
                    <a:pt x="26" y="10"/>
                  </a:cubicBezTo>
                  <a:cubicBezTo>
                    <a:pt x="30" y="9"/>
                    <a:pt x="33" y="7"/>
                    <a:pt x="36" y="6"/>
                  </a:cubicBezTo>
                  <a:cubicBezTo>
                    <a:pt x="36" y="7"/>
                    <a:pt x="37" y="8"/>
                    <a:pt x="37" y="9"/>
                  </a:cubicBezTo>
                  <a:cubicBezTo>
                    <a:pt x="38" y="13"/>
                    <a:pt x="39" y="17"/>
                    <a:pt x="41" y="20"/>
                  </a:cubicBezTo>
                  <a:cubicBezTo>
                    <a:pt x="41" y="22"/>
                    <a:pt x="42" y="23"/>
                    <a:pt x="42" y="25"/>
                  </a:cubicBezTo>
                  <a:cubicBezTo>
                    <a:pt x="43" y="26"/>
                    <a:pt x="43" y="27"/>
                    <a:pt x="43" y="28"/>
                  </a:cubicBezTo>
                  <a:cubicBezTo>
                    <a:pt x="43" y="28"/>
                    <a:pt x="43" y="28"/>
                    <a:pt x="43" y="28"/>
                  </a:cubicBezTo>
                  <a:cubicBezTo>
                    <a:pt x="42" y="28"/>
                    <a:pt x="42" y="28"/>
                    <a:pt x="42" y="28"/>
                  </a:cubicBezTo>
                  <a:cubicBezTo>
                    <a:pt x="42" y="30"/>
                    <a:pt x="39" y="31"/>
                    <a:pt x="36" y="32"/>
                  </a:cubicBezTo>
                  <a:cubicBezTo>
                    <a:pt x="33" y="33"/>
                    <a:pt x="30" y="34"/>
                    <a:pt x="28" y="34"/>
                  </a:cubicBezTo>
                  <a:moveTo>
                    <a:pt x="27" y="38"/>
                  </a:moveTo>
                  <a:cubicBezTo>
                    <a:pt x="30" y="38"/>
                    <a:pt x="35" y="37"/>
                    <a:pt x="38" y="35"/>
                  </a:cubicBezTo>
                  <a:cubicBezTo>
                    <a:pt x="40" y="34"/>
                    <a:pt x="42" y="33"/>
                    <a:pt x="43" y="32"/>
                  </a:cubicBezTo>
                  <a:cubicBezTo>
                    <a:pt x="44" y="32"/>
                    <a:pt x="45" y="31"/>
                    <a:pt x="45" y="31"/>
                  </a:cubicBezTo>
                  <a:cubicBezTo>
                    <a:pt x="46" y="30"/>
                    <a:pt x="46" y="29"/>
                    <a:pt x="46" y="28"/>
                  </a:cubicBezTo>
                  <a:cubicBezTo>
                    <a:pt x="46" y="28"/>
                    <a:pt x="46" y="28"/>
                    <a:pt x="46" y="28"/>
                  </a:cubicBezTo>
                  <a:cubicBezTo>
                    <a:pt x="46" y="26"/>
                    <a:pt x="46" y="24"/>
                    <a:pt x="45" y="22"/>
                  </a:cubicBezTo>
                  <a:cubicBezTo>
                    <a:pt x="45" y="21"/>
                    <a:pt x="44" y="19"/>
                    <a:pt x="44" y="17"/>
                  </a:cubicBezTo>
                  <a:cubicBezTo>
                    <a:pt x="52" y="14"/>
                    <a:pt x="60" y="10"/>
                    <a:pt x="67" y="6"/>
                  </a:cubicBezTo>
                  <a:cubicBezTo>
                    <a:pt x="68" y="6"/>
                    <a:pt x="68" y="6"/>
                    <a:pt x="69" y="5"/>
                  </a:cubicBezTo>
                  <a:cubicBezTo>
                    <a:pt x="72" y="31"/>
                    <a:pt x="78" y="57"/>
                    <a:pt x="88" y="81"/>
                  </a:cubicBezTo>
                  <a:cubicBezTo>
                    <a:pt x="66" y="84"/>
                    <a:pt x="44" y="89"/>
                    <a:pt x="24" y="96"/>
                  </a:cubicBezTo>
                  <a:cubicBezTo>
                    <a:pt x="23" y="96"/>
                    <a:pt x="23" y="96"/>
                    <a:pt x="23" y="96"/>
                  </a:cubicBezTo>
                  <a:cubicBezTo>
                    <a:pt x="22" y="96"/>
                    <a:pt x="21" y="96"/>
                    <a:pt x="21" y="97"/>
                  </a:cubicBezTo>
                  <a:cubicBezTo>
                    <a:pt x="17" y="99"/>
                    <a:pt x="13" y="100"/>
                    <a:pt x="9" y="102"/>
                  </a:cubicBezTo>
                  <a:cubicBezTo>
                    <a:pt x="9" y="96"/>
                    <a:pt x="9" y="91"/>
                    <a:pt x="9" y="86"/>
                  </a:cubicBezTo>
                  <a:cubicBezTo>
                    <a:pt x="9" y="67"/>
                    <a:pt x="7" y="49"/>
                    <a:pt x="4" y="30"/>
                  </a:cubicBezTo>
                  <a:cubicBezTo>
                    <a:pt x="5" y="30"/>
                    <a:pt x="5" y="30"/>
                    <a:pt x="5" y="30"/>
                  </a:cubicBezTo>
                  <a:cubicBezTo>
                    <a:pt x="11" y="29"/>
                    <a:pt x="17" y="27"/>
                    <a:pt x="23" y="25"/>
                  </a:cubicBezTo>
                  <a:cubicBezTo>
                    <a:pt x="24" y="29"/>
                    <a:pt x="25" y="32"/>
                    <a:pt x="25" y="36"/>
                  </a:cubicBezTo>
                  <a:cubicBezTo>
                    <a:pt x="25" y="37"/>
                    <a:pt x="26" y="38"/>
                    <a:pt x="26" y="38"/>
                  </a:cubicBezTo>
                  <a:cubicBezTo>
                    <a:pt x="27" y="38"/>
                    <a:pt x="27" y="38"/>
                    <a:pt x="27" y="38"/>
                  </a:cubicBezTo>
                  <a:moveTo>
                    <a:pt x="71" y="0"/>
                  </a:moveTo>
                  <a:cubicBezTo>
                    <a:pt x="70" y="0"/>
                    <a:pt x="70" y="1"/>
                    <a:pt x="69" y="1"/>
                  </a:cubicBezTo>
                  <a:cubicBezTo>
                    <a:pt x="69" y="2"/>
                    <a:pt x="69" y="2"/>
                    <a:pt x="69" y="2"/>
                  </a:cubicBezTo>
                  <a:cubicBezTo>
                    <a:pt x="68" y="2"/>
                    <a:pt x="68" y="2"/>
                    <a:pt x="68" y="2"/>
                  </a:cubicBezTo>
                  <a:cubicBezTo>
                    <a:pt x="67" y="2"/>
                    <a:pt x="67" y="2"/>
                    <a:pt x="66" y="3"/>
                  </a:cubicBezTo>
                  <a:cubicBezTo>
                    <a:pt x="58" y="7"/>
                    <a:pt x="50" y="11"/>
                    <a:pt x="42" y="14"/>
                  </a:cubicBezTo>
                  <a:cubicBezTo>
                    <a:pt x="42" y="13"/>
                    <a:pt x="42" y="12"/>
                    <a:pt x="42" y="12"/>
                  </a:cubicBezTo>
                  <a:cubicBezTo>
                    <a:pt x="41" y="10"/>
                    <a:pt x="40" y="8"/>
                    <a:pt x="40" y="7"/>
                  </a:cubicBezTo>
                  <a:cubicBezTo>
                    <a:pt x="40" y="5"/>
                    <a:pt x="39" y="4"/>
                    <a:pt x="39" y="4"/>
                  </a:cubicBezTo>
                  <a:cubicBezTo>
                    <a:pt x="39" y="3"/>
                    <a:pt x="39" y="3"/>
                    <a:pt x="38" y="2"/>
                  </a:cubicBezTo>
                  <a:cubicBezTo>
                    <a:pt x="38" y="2"/>
                    <a:pt x="38" y="2"/>
                    <a:pt x="37" y="2"/>
                  </a:cubicBezTo>
                  <a:cubicBezTo>
                    <a:pt x="37" y="2"/>
                    <a:pt x="37" y="2"/>
                    <a:pt x="37" y="2"/>
                  </a:cubicBezTo>
                  <a:cubicBezTo>
                    <a:pt x="33" y="4"/>
                    <a:pt x="29" y="5"/>
                    <a:pt x="25" y="7"/>
                  </a:cubicBezTo>
                  <a:cubicBezTo>
                    <a:pt x="24" y="7"/>
                    <a:pt x="24" y="7"/>
                    <a:pt x="23" y="8"/>
                  </a:cubicBezTo>
                  <a:cubicBezTo>
                    <a:pt x="22" y="8"/>
                    <a:pt x="21" y="9"/>
                    <a:pt x="21" y="10"/>
                  </a:cubicBezTo>
                  <a:cubicBezTo>
                    <a:pt x="20" y="11"/>
                    <a:pt x="20" y="12"/>
                    <a:pt x="20" y="13"/>
                  </a:cubicBezTo>
                  <a:cubicBezTo>
                    <a:pt x="20" y="13"/>
                    <a:pt x="20" y="14"/>
                    <a:pt x="20" y="14"/>
                  </a:cubicBezTo>
                  <a:cubicBezTo>
                    <a:pt x="21" y="16"/>
                    <a:pt x="22" y="19"/>
                    <a:pt x="22" y="21"/>
                  </a:cubicBezTo>
                  <a:cubicBezTo>
                    <a:pt x="16" y="23"/>
                    <a:pt x="10" y="25"/>
                    <a:pt x="4" y="27"/>
                  </a:cubicBezTo>
                  <a:cubicBezTo>
                    <a:pt x="3" y="27"/>
                    <a:pt x="3" y="27"/>
                    <a:pt x="3" y="27"/>
                  </a:cubicBezTo>
                  <a:cubicBezTo>
                    <a:pt x="3" y="27"/>
                    <a:pt x="3" y="26"/>
                    <a:pt x="2" y="26"/>
                  </a:cubicBezTo>
                  <a:cubicBezTo>
                    <a:pt x="2" y="26"/>
                    <a:pt x="2" y="27"/>
                    <a:pt x="2" y="27"/>
                  </a:cubicBezTo>
                  <a:cubicBezTo>
                    <a:pt x="1" y="27"/>
                    <a:pt x="0" y="28"/>
                    <a:pt x="0" y="29"/>
                  </a:cubicBezTo>
                  <a:cubicBezTo>
                    <a:pt x="4" y="47"/>
                    <a:pt x="6" y="66"/>
                    <a:pt x="6" y="86"/>
                  </a:cubicBezTo>
                  <a:cubicBezTo>
                    <a:pt x="6" y="92"/>
                    <a:pt x="5" y="98"/>
                    <a:pt x="5" y="104"/>
                  </a:cubicBezTo>
                  <a:cubicBezTo>
                    <a:pt x="5" y="105"/>
                    <a:pt x="5" y="105"/>
                    <a:pt x="6" y="106"/>
                  </a:cubicBezTo>
                  <a:cubicBezTo>
                    <a:pt x="6" y="106"/>
                    <a:pt x="6" y="106"/>
                    <a:pt x="7" y="106"/>
                  </a:cubicBezTo>
                  <a:cubicBezTo>
                    <a:pt x="7" y="106"/>
                    <a:pt x="7" y="106"/>
                    <a:pt x="7" y="106"/>
                  </a:cubicBezTo>
                  <a:cubicBezTo>
                    <a:pt x="12" y="104"/>
                    <a:pt x="16" y="103"/>
                    <a:pt x="21" y="101"/>
                  </a:cubicBezTo>
                  <a:cubicBezTo>
                    <a:pt x="21" y="104"/>
                    <a:pt x="21" y="108"/>
                    <a:pt x="21" y="111"/>
                  </a:cubicBezTo>
                  <a:cubicBezTo>
                    <a:pt x="21" y="112"/>
                    <a:pt x="21" y="112"/>
                    <a:pt x="22" y="112"/>
                  </a:cubicBezTo>
                  <a:cubicBezTo>
                    <a:pt x="22" y="113"/>
                    <a:pt x="22" y="113"/>
                    <a:pt x="23" y="113"/>
                  </a:cubicBezTo>
                  <a:cubicBezTo>
                    <a:pt x="23" y="113"/>
                    <a:pt x="23" y="112"/>
                    <a:pt x="24" y="112"/>
                  </a:cubicBezTo>
                  <a:cubicBezTo>
                    <a:pt x="28" y="109"/>
                    <a:pt x="33" y="107"/>
                    <a:pt x="39" y="106"/>
                  </a:cubicBezTo>
                  <a:cubicBezTo>
                    <a:pt x="55" y="103"/>
                    <a:pt x="70" y="100"/>
                    <a:pt x="86" y="97"/>
                  </a:cubicBezTo>
                  <a:cubicBezTo>
                    <a:pt x="87" y="98"/>
                    <a:pt x="87" y="98"/>
                    <a:pt x="88" y="98"/>
                  </a:cubicBezTo>
                  <a:cubicBezTo>
                    <a:pt x="88" y="98"/>
                    <a:pt x="88" y="98"/>
                    <a:pt x="88" y="98"/>
                  </a:cubicBezTo>
                  <a:cubicBezTo>
                    <a:pt x="90" y="98"/>
                    <a:pt x="92" y="97"/>
                    <a:pt x="93" y="97"/>
                  </a:cubicBezTo>
                  <a:cubicBezTo>
                    <a:pt x="94" y="96"/>
                    <a:pt x="94" y="96"/>
                    <a:pt x="94" y="95"/>
                  </a:cubicBezTo>
                  <a:cubicBezTo>
                    <a:pt x="92" y="75"/>
                    <a:pt x="89" y="56"/>
                    <a:pt x="87" y="36"/>
                  </a:cubicBezTo>
                  <a:cubicBezTo>
                    <a:pt x="86" y="31"/>
                    <a:pt x="86" y="26"/>
                    <a:pt x="86" y="21"/>
                  </a:cubicBezTo>
                  <a:cubicBezTo>
                    <a:pt x="86" y="18"/>
                    <a:pt x="86" y="15"/>
                    <a:pt x="87" y="12"/>
                  </a:cubicBezTo>
                  <a:cubicBezTo>
                    <a:pt x="87" y="11"/>
                    <a:pt x="86" y="10"/>
                    <a:pt x="86" y="10"/>
                  </a:cubicBezTo>
                  <a:cubicBezTo>
                    <a:pt x="86" y="9"/>
                    <a:pt x="85" y="9"/>
                    <a:pt x="85" y="9"/>
                  </a:cubicBezTo>
                  <a:cubicBezTo>
                    <a:pt x="85" y="9"/>
                    <a:pt x="84" y="9"/>
                    <a:pt x="84" y="10"/>
                  </a:cubicBezTo>
                  <a:cubicBezTo>
                    <a:pt x="81" y="11"/>
                    <a:pt x="77" y="12"/>
                    <a:pt x="73" y="12"/>
                  </a:cubicBezTo>
                  <a:cubicBezTo>
                    <a:pt x="73" y="12"/>
                    <a:pt x="73" y="12"/>
                    <a:pt x="73" y="12"/>
                  </a:cubicBezTo>
                  <a:cubicBezTo>
                    <a:pt x="73" y="12"/>
                    <a:pt x="73" y="12"/>
                    <a:pt x="73" y="12"/>
                  </a:cubicBezTo>
                  <a:cubicBezTo>
                    <a:pt x="73" y="10"/>
                    <a:pt x="73" y="7"/>
                    <a:pt x="73" y="5"/>
                  </a:cubicBezTo>
                  <a:cubicBezTo>
                    <a:pt x="72" y="4"/>
                    <a:pt x="72" y="4"/>
                    <a:pt x="72" y="4"/>
                  </a:cubicBezTo>
                  <a:cubicBezTo>
                    <a:pt x="72" y="4"/>
                    <a:pt x="73" y="3"/>
                    <a:pt x="73" y="3"/>
                  </a:cubicBezTo>
                  <a:cubicBezTo>
                    <a:pt x="73" y="2"/>
                    <a:pt x="73" y="2"/>
                    <a:pt x="72" y="1"/>
                  </a:cubicBezTo>
                  <a:cubicBezTo>
                    <a:pt x="72" y="1"/>
                    <a:pt x="72" y="1"/>
                    <a:pt x="72" y="1"/>
                  </a:cubicBezTo>
                  <a:cubicBezTo>
                    <a:pt x="71" y="1"/>
                    <a:pt x="71"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7" name="Freeform 818"/>
            <p:cNvSpPr/>
            <p:nvPr/>
          </p:nvSpPr>
          <p:spPr bwMode="auto">
            <a:xfrm>
              <a:off x="2768" y="1438"/>
              <a:ext cx="118" cy="48"/>
            </a:xfrm>
            <a:custGeom>
              <a:avLst/>
              <a:gdLst>
                <a:gd name="T0" fmla="*/ 48 w 50"/>
                <a:gd name="T1" fmla="*/ 0 h 20"/>
                <a:gd name="T2" fmla="*/ 47 w 50"/>
                <a:gd name="T3" fmla="*/ 1 h 20"/>
                <a:gd name="T4" fmla="*/ 44 w 50"/>
                <a:gd name="T5" fmla="*/ 2 h 20"/>
                <a:gd name="T6" fmla="*/ 23 w 50"/>
                <a:gd name="T7" fmla="*/ 11 h 20"/>
                <a:gd name="T8" fmla="*/ 11 w 50"/>
                <a:gd name="T9" fmla="*/ 15 h 20"/>
                <a:gd name="T10" fmla="*/ 2 w 50"/>
                <a:gd name="T11" fmla="*/ 17 h 20"/>
                <a:gd name="T12" fmla="*/ 0 w 50"/>
                <a:gd name="T13" fmla="*/ 19 h 20"/>
                <a:gd name="T14" fmla="*/ 2 w 50"/>
                <a:gd name="T15" fmla="*/ 20 h 20"/>
                <a:gd name="T16" fmla="*/ 2 w 50"/>
                <a:gd name="T17" fmla="*/ 20 h 20"/>
                <a:gd name="T18" fmla="*/ 13 w 50"/>
                <a:gd name="T19" fmla="*/ 18 h 20"/>
                <a:gd name="T20" fmla="*/ 35 w 50"/>
                <a:gd name="T21" fmla="*/ 10 h 20"/>
                <a:gd name="T22" fmla="*/ 44 w 50"/>
                <a:gd name="T23" fmla="*/ 6 h 20"/>
                <a:gd name="T24" fmla="*/ 47 w 50"/>
                <a:gd name="T25" fmla="*/ 5 h 20"/>
                <a:gd name="T26" fmla="*/ 48 w 50"/>
                <a:gd name="T27" fmla="*/ 4 h 20"/>
                <a:gd name="T28" fmla="*/ 49 w 50"/>
                <a:gd name="T29" fmla="*/ 1 h 20"/>
                <a:gd name="T30" fmla="*/ 48 w 50"/>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0">
                  <a:moveTo>
                    <a:pt x="48" y="0"/>
                  </a:moveTo>
                  <a:cubicBezTo>
                    <a:pt x="47" y="0"/>
                    <a:pt x="47" y="1"/>
                    <a:pt x="47" y="1"/>
                  </a:cubicBezTo>
                  <a:cubicBezTo>
                    <a:pt x="46" y="1"/>
                    <a:pt x="45" y="1"/>
                    <a:pt x="44" y="2"/>
                  </a:cubicBezTo>
                  <a:cubicBezTo>
                    <a:pt x="40" y="4"/>
                    <a:pt x="31" y="7"/>
                    <a:pt x="23" y="11"/>
                  </a:cubicBezTo>
                  <a:cubicBezTo>
                    <a:pt x="19" y="12"/>
                    <a:pt x="14" y="14"/>
                    <a:pt x="11" y="15"/>
                  </a:cubicBezTo>
                  <a:cubicBezTo>
                    <a:pt x="7" y="16"/>
                    <a:pt x="4" y="17"/>
                    <a:pt x="2" y="17"/>
                  </a:cubicBezTo>
                  <a:cubicBezTo>
                    <a:pt x="1" y="17"/>
                    <a:pt x="0" y="18"/>
                    <a:pt x="0" y="19"/>
                  </a:cubicBezTo>
                  <a:cubicBezTo>
                    <a:pt x="0" y="20"/>
                    <a:pt x="1" y="20"/>
                    <a:pt x="2" y="20"/>
                  </a:cubicBezTo>
                  <a:cubicBezTo>
                    <a:pt x="2" y="20"/>
                    <a:pt x="2" y="20"/>
                    <a:pt x="2" y="20"/>
                  </a:cubicBezTo>
                  <a:cubicBezTo>
                    <a:pt x="5" y="20"/>
                    <a:pt x="9" y="19"/>
                    <a:pt x="13" y="18"/>
                  </a:cubicBezTo>
                  <a:cubicBezTo>
                    <a:pt x="20" y="16"/>
                    <a:pt x="28" y="13"/>
                    <a:pt x="35" y="10"/>
                  </a:cubicBezTo>
                  <a:cubicBezTo>
                    <a:pt x="38" y="8"/>
                    <a:pt x="41" y="7"/>
                    <a:pt x="44" y="6"/>
                  </a:cubicBezTo>
                  <a:cubicBezTo>
                    <a:pt x="45" y="6"/>
                    <a:pt x="46" y="5"/>
                    <a:pt x="47" y="5"/>
                  </a:cubicBezTo>
                  <a:cubicBezTo>
                    <a:pt x="47" y="4"/>
                    <a:pt x="48" y="4"/>
                    <a:pt x="48" y="4"/>
                  </a:cubicBezTo>
                  <a:cubicBezTo>
                    <a:pt x="49" y="3"/>
                    <a:pt x="50" y="2"/>
                    <a:pt x="49" y="1"/>
                  </a:cubicBezTo>
                  <a:cubicBezTo>
                    <a:pt x="49" y="1"/>
                    <a:pt x="48" y="0"/>
                    <a:pt x="4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8" name="Freeform 819"/>
            <p:cNvSpPr/>
            <p:nvPr/>
          </p:nvSpPr>
          <p:spPr bwMode="auto">
            <a:xfrm>
              <a:off x="2777" y="1471"/>
              <a:ext cx="109" cy="38"/>
            </a:xfrm>
            <a:custGeom>
              <a:avLst/>
              <a:gdLst>
                <a:gd name="T0" fmla="*/ 43 w 46"/>
                <a:gd name="T1" fmla="*/ 0 h 16"/>
                <a:gd name="T2" fmla="*/ 40 w 46"/>
                <a:gd name="T3" fmla="*/ 1 h 16"/>
                <a:gd name="T4" fmla="*/ 20 w 46"/>
                <a:gd name="T5" fmla="*/ 7 h 16"/>
                <a:gd name="T6" fmla="*/ 1 w 46"/>
                <a:gd name="T7" fmla="*/ 12 h 16"/>
                <a:gd name="T8" fmla="*/ 0 w 46"/>
                <a:gd name="T9" fmla="*/ 14 h 16"/>
                <a:gd name="T10" fmla="*/ 2 w 46"/>
                <a:gd name="T11" fmla="*/ 16 h 16"/>
                <a:gd name="T12" fmla="*/ 2 w 46"/>
                <a:gd name="T13" fmla="*/ 16 h 16"/>
                <a:gd name="T14" fmla="*/ 24 w 46"/>
                <a:gd name="T15" fmla="*/ 9 h 16"/>
                <a:gd name="T16" fmla="*/ 37 w 46"/>
                <a:gd name="T17" fmla="*/ 5 h 16"/>
                <a:gd name="T18" fmla="*/ 41 w 46"/>
                <a:gd name="T19" fmla="*/ 4 h 16"/>
                <a:gd name="T20" fmla="*/ 43 w 46"/>
                <a:gd name="T21" fmla="*/ 4 h 16"/>
                <a:gd name="T22" fmla="*/ 43 w 46"/>
                <a:gd name="T23" fmla="*/ 4 h 16"/>
                <a:gd name="T24" fmla="*/ 43 w 46"/>
                <a:gd name="T25" fmla="*/ 4 h 16"/>
                <a:gd name="T26" fmla="*/ 44 w 46"/>
                <a:gd name="T27" fmla="*/ 4 h 16"/>
                <a:gd name="T28" fmla="*/ 45 w 46"/>
                <a:gd name="T29" fmla="*/ 3 h 16"/>
                <a:gd name="T30" fmla="*/ 44 w 46"/>
                <a:gd name="T31" fmla="*/ 0 h 16"/>
                <a:gd name="T32" fmla="*/ 43 w 46"/>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6">
                  <a:moveTo>
                    <a:pt x="43" y="0"/>
                  </a:moveTo>
                  <a:cubicBezTo>
                    <a:pt x="42" y="0"/>
                    <a:pt x="42" y="0"/>
                    <a:pt x="40" y="1"/>
                  </a:cubicBezTo>
                  <a:cubicBezTo>
                    <a:pt x="36" y="2"/>
                    <a:pt x="28" y="4"/>
                    <a:pt x="20" y="7"/>
                  </a:cubicBezTo>
                  <a:cubicBezTo>
                    <a:pt x="12" y="9"/>
                    <a:pt x="4" y="11"/>
                    <a:pt x="1" y="12"/>
                  </a:cubicBezTo>
                  <a:cubicBezTo>
                    <a:pt x="0" y="12"/>
                    <a:pt x="0" y="13"/>
                    <a:pt x="0" y="14"/>
                  </a:cubicBezTo>
                  <a:cubicBezTo>
                    <a:pt x="0" y="15"/>
                    <a:pt x="1" y="16"/>
                    <a:pt x="2" y="16"/>
                  </a:cubicBezTo>
                  <a:cubicBezTo>
                    <a:pt x="2" y="16"/>
                    <a:pt x="2" y="16"/>
                    <a:pt x="2" y="16"/>
                  </a:cubicBezTo>
                  <a:cubicBezTo>
                    <a:pt x="6" y="15"/>
                    <a:pt x="15" y="12"/>
                    <a:pt x="24" y="9"/>
                  </a:cubicBezTo>
                  <a:cubicBezTo>
                    <a:pt x="29" y="8"/>
                    <a:pt x="33" y="6"/>
                    <a:pt x="37" y="5"/>
                  </a:cubicBezTo>
                  <a:cubicBezTo>
                    <a:pt x="38" y="5"/>
                    <a:pt x="40" y="4"/>
                    <a:pt x="41" y="4"/>
                  </a:cubicBezTo>
                  <a:cubicBezTo>
                    <a:pt x="42" y="4"/>
                    <a:pt x="43" y="4"/>
                    <a:pt x="43" y="4"/>
                  </a:cubicBezTo>
                  <a:cubicBezTo>
                    <a:pt x="43" y="4"/>
                    <a:pt x="43" y="4"/>
                    <a:pt x="43" y="4"/>
                  </a:cubicBezTo>
                  <a:cubicBezTo>
                    <a:pt x="43" y="4"/>
                    <a:pt x="43" y="4"/>
                    <a:pt x="43" y="4"/>
                  </a:cubicBezTo>
                  <a:cubicBezTo>
                    <a:pt x="43" y="4"/>
                    <a:pt x="44" y="4"/>
                    <a:pt x="44" y="4"/>
                  </a:cubicBezTo>
                  <a:cubicBezTo>
                    <a:pt x="44" y="4"/>
                    <a:pt x="45" y="3"/>
                    <a:pt x="45" y="3"/>
                  </a:cubicBezTo>
                  <a:cubicBezTo>
                    <a:pt x="46" y="2"/>
                    <a:pt x="45" y="1"/>
                    <a:pt x="44" y="0"/>
                  </a:cubicBezTo>
                  <a:cubicBezTo>
                    <a:pt x="44" y="0"/>
                    <a:pt x="44" y="0"/>
                    <a:pt x="4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9" name="Freeform 820"/>
            <p:cNvSpPr/>
            <p:nvPr/>
          </p:nvSpPr>
          <p:spPr bwMode="auto">
            <a:xfrm>
              <a:off x="2779" y="1519"/>
              <a:ext cx="31" cy="14"/>
            </a:xfrm>
            <a:custGeom>
              <a:avLst/>
              <a:gdLst>
                <a:gd name="T0" fmla="*/ 10 w 13"/>
                <a:gd name="T1" fmla="*/ 0 h 6"/>
                <a:gd name="T2" fmla="*/ 10 w 13"/>
                <a:gd name="T3" fmla="*/ 0 h 6"/>
                <a:gd name="T4" fmla="*/ 6 w 13"/>
                <a:gd name="T5" fmla="*/ 1 h 6"/>
                <a:gd name="T6" fmla="*/ 3 w 13"/>
                <a:gd name="T7" fmla="*/ 2 h 6"/>
                <a:gd name="T8" fmla="*/ 3 w 13"/>
                <a:gd name="T9" fmla="*/ 2 h 6"/>
                <a:gd name="T10" fmla="*/ 3 w 13"/>
                <a:gd name="T11" fmla="*/ 2 h 6"/>
                <a:gd name="T12" fmla="*/ 2 w 13"/>
                <a:gd name="T13" fmla="*/ 2 h 6"/>
                <a:gd name="T14" fmla="*/ 0 w 13"/>
                <a:gd name="T15" fmla="*/ 3 h 6"/>
                <a:gd name="T16" fmla="*/ 1 w 13"/>
                <a:gd name="T17" fmla="*/ 5 h 6"/>
                <a:gd name="T18" fmla="*/ 3 w 13"/>
                <a:gd name="T19" fmla="*/ 6 h 6"/>
                <a:gd name="T20" fmla="*/ 3 w 13"/>
                <a:gd name="T21" fmla="*/ 6 h 6"/>
                <a:gd name="T22" fmla="*/ 7 w 13"/>
                <a:gd name="T23" fmla="*/ 4 h 6"/>
                <a:gd name="T24" fmla="*/ 10 w 13"/>
                <a:gd name="T25" fmla="*/ 3 h 6"/>
                <a:gd name="T26" fmla="*/ 10 w 13"/>
                <a:gd name="T27" fmla="*/ 3 h 6"/>
                <a:gd name="T28" fmla="*/ 11 w 13"/>
                <a:gd name="T29" fmla="*/ 3 h 6"/>
                <a:gd name="T30" fmla="*/ 11 w 13"/>
                <a:gd name="T31" fmla="*/ 4 h 6"/>
                <a:gd name="T32" fmla="*/ 13 w 13"/>
                <a:gd name="T33" fmla="*/ 3 h 6"/>
                <a:gd name="T34" fmla="*/ 12 w 13"/>
                <a:gd name="T35" fmla="*/ 0 h 6"/>
                <a:gd name="T36" fmla="*/ 10 w 1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6">
                  <a:moveTo>
                    <a:pt x="10" y="0"/>
                  </a:moveTo>
                  <a:cubicBezTo>
                    <a:pt x="10" y="0"/>
                    <a:pt x="10" y="0"/>
                    <a:pt x="10" y="0"/>
                  </a:cubicBezTo>
                  <a:cubicBezTo>
                    <a:pt x="8" y="0"/>
                    <a:pt x="7" y="0"/>
                    <a:pt x="6" y="1"/>
                  </a:cubicBezTo>
                  <a:cubicBezTo>
                    <a:pt x="5" y="2"/>
                    <a:pt x="4" y="2"/>
                    <a:pt x="3" y="2"/>
                  </a:cubicBezTo>
                  <a:cubicBezTo>
                    <a:pt x="3" y="2"/>
                    <a:pt x="3" y="2"/>
                    <a:pt x="3" y="2"/>
                  </a:cubicBezTo>
                  <a:cubicBezTo>
                    <a:pt x="3" y="2"/>
                    <a:pt x="3" y="2"/>
                    <a:pt x="3" y="2"/>
                  </a:cubicBezTo>
                  <a:cubicBezTo>
                    <a:pt x="2" y="2"/>
                    <a:pt x="2" y="2"/>
                    <a:pt x="2" y="2"/>
                  </a:cubicBezTo>
                  <a:cubicBezTo>
                    <a:pt x="1" y="2"/>
                    <a:pt x="1" y="2"/>
                    <a:pt x="0" y="3"/>
                  </a:cubicBezTo>
                  <a:cubicBezTo>
                    <a:pt x="0" y="4"/>
                    <a:pt x="0" y="5"/>
                    <a:pt x="1" y="5"/>
                  </a:cubicBezTo>
                  <a:cubicBezTo>
                    <a:pt x="2" y="5"/>
                    <a:pt x="2" y="6"/>
                    <a:pt x="3" y="6"/>
                  </a:cubicBezTo>
                  <a:cubicBezTo>
                    <a:pt x="3" y="6"/>
                    <a:pt x="3" y="6"/>
                    <a:pt x="3" y="6"/>
                  </a:cubicBezTo>
                  <a:cubicBezTo>
                    <a:pt x="5" y="6"/>
                    <a:pt x="6" y="5"/>
                    <a:pt x="7" y="4"/>
                  </a:cubicBezTo>
                  <a:cubicBezTo>
                    <a:pt x="9" y="4"/>
                    <a:pt x="10" y="3"/>
                    <a:pt x="10" y="3"/>
                  </a:cubicBezTo>
                  <a:cubicBezTo>
                    <a:pt x="10" y="3"/>
                    <a:pt x="10" y="3"/>
                    <a:pt x="10" y="3"/>
                  </a:cubicBezTo>
                  <a:cubicBezTo>
                    <a:pt x="11" y="3"/>
                    <a:pt x="11" y="3"/>
                    <a:pt x="11" y="3"/>
                  </a:cubicBezTo>
                  <a:cubicBezTo>
                    <a:pt x="11" y="3"/>
                    <a:pt x="11" y="4"/>
                    <a:pt x="11" y="4"/>
                  </a:cubicBezTo>
                  <a:cubicBezTo>
                    <a:pt x="12" y="4"/>
                    <a:pt x="13" y="3"/>
                    <a:pt x="13" y="3"/>
                  </a:cubicBezTo>
                  <a:cubicBezTo>
                    <a:pt x="13" y="2"/>
                    <a:pt x="13" y="1"/>
                    <a:pt x="12" y="0"/>
                  </a:cubicBezTo>
                  <a:cubicBezTo>
                    <a:pt x="12" y="0"/>
                    <a:pt x="11"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0" name="Freeform 821"/>
            <p:cNvSpPr/>
            <p:nvPr/>
          </p:nvSpPr>
          <p:spPr bwMode="auto">
            <a:xfrm>
              <a:off x="4903" y="3445"/>
              <a:ext cx="137" cy="33"/>
            </a:xfrm>
            <a:custGeom>
              <a:avLst/>
              <a:gdLst>
                <a:gd name="T0" fmla="*/ 2 w 58"/>
                <a:gd name="T1" fmla="*/ 0 h 14"/>
                <a:gd name="T2" fmla="*/ 0 w 58"/>
                <a:gd name="T3" fmla="*/ 1 h 14"/>
                <a:gd name="T4" fmla="*/ 1 w 58"/>
                <a:gd name="T5" fmla="*/ 4 h 14"/>
                <a:gd name="T6" fmla="*/ 13 w 58"/>
                <a:gd name="T7" fmla="*/ 8 h 14"/>
                <a:gd name="T8" fmla="*/ 39 w 58"/>
                <a:gd name="T9" fmla="*/ 12 h 14"/>
                <a:gd name="T10" fmla="*/ 50 w 58"/>
                <a:gd name="T11" fmla="*/ 14 h 14"/>
                <a:gd name="T12" fmla="*/ 56 w 58"/>
                <a:gd name="T13" fmla="*/ 14 h 14"/>
                <a:gd name="T14" fmla="*/ 56 w 58"/>
                <a:gd name="T15" fmla="*/ 14 h 14"/>
                <a:gd name="T16" fmla="*/ 58 w 58"/>
                <a:gd name="T17" fmla="*/ 12 h 14"/>
                <a:gd name="T18" fmla="*/ 56 w 58"/>
                <a:gd name="T19" fmla="*/ 10 h 14"/>
                <a:gd name="T20" fmla="*/ 56 w 58"/>
                <a:gd name="T21" fmla="*/ 10 h 14"/>
                <a:gd name="T22" fmla="*/ 56 w 58"/>
                <a:gd name="T23" fmla="*/ 10 h 14"/>
                <a:gd name="T24" fmla="*/ 56 w 58"/>
                <a:gd name="T25" fmla="*/ 10 h 14"/>
                <a:gd name="T26" fmla="*/ 47 w 58"/>
                <a:gd name="T27" fmla="*/ 9 h 14"/>
                <a:gd name="T28" fmla="*/ 22 w 58"/>
                <a:gd name="T29" fmla="*/ 5 h 14"/>
                <a:gd name="T30" fmla="*/ 10 w 58"/>
                <a:gd name="T31" fmla="*/ 3 h 14"/>
                <a:gd name="T32" fmla="*/ 3 w 58"/>
                <a:gd name="T33" fmla="*/ 0 h 14"/>
                <a:gd name="T34" fmla="*/ 2 w 58"/>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14">
                  <a:moveTo>
                    <a:pt x="2" y="0"/>
                  </a:moveTo>
                  <a:cubicBezTo>
                    <a:pt x="1" y="0"/>
                    <a:pt x="0" y="0"/>
                    <a:pt x="0" y="1"/>
                  </a:cubicBezTo>
                  <a:cubicBezTo>
                    <a:pt x="0" y="2"/>
                    <a:pt x="0" y="3"/>
                    <a:pt x="1" y="4"/>
                  </a:cubicBezTo>
                  <a:cubicBezTo>
                    <a:pt x="4" y="5"/>
                    <a:pt x="8" y="6"/>
                    <a:pt x="13" y="8"/>
                  </a:cubicBezTo>
                  <a:cubicBezTo>
                    <a:pt x="21" y="9"/>
                    <a:pt x="31" y="11"/>
                    <a:pt x="39" y="12"/>
                  </a:cubicBezTo>
                  <a:cubicBezTo>
                    <a:pt x="43" y="13"/>
                    <a:pt x="47" y="13"/>
                    <a:pt x="50" y="14"/>
                  </a:cubicBezTo>
                  <a:cubicBezTo>
                    <a:pt x="53" y="14"/>
                    <a:pt x="55" y="14"/>
                    <a:pt x="56" y="14"/>
                  </a:cubicBezTo>
                  <a:cubicBezTo>
                    <a:pt x="56" y="14"/>
                    <a:pt x="56" y="14"/>
                    <a:pt x="56" y="14"/>
                  </a:cubicBezTo>
                  <a:cubicBezTo>
                    <a:pt x="57" y="14"/>
                    <a:pt x="58" y="13"/>
                    <a:pt x="58" y="12"/>
                  </a:cubicBezTo>
                  <a:cubicBezTo>
                    <a:pt x="58" y="11"/>
                    <a:pt x="57" y="10"/>
                    <a:pt x="56" y="10"/>
                  </a:cubicBezTo>
                  <a:cubicBezTo>
                    <a:pt x="56" y="10"/>
                    <a:pt x="56" y="10"/>
                    <a:pt x="56" y="10"/>
                  </a:cubicBezTo>
                  <a:cubicBezTo>
                    <a:pt x="56" y="10"/>
                    <a:pt x="56" y="10"/>
                    <a:pt x="56" y="10"/>
                  </a:cubicBezTo>
                  <a:cubicBezTo>
                    <a:pt x="56" y="10"/>
                    <a:pt x="56" y="10"/>
                    <a:pt x="56" y="10"/>
                  </a:cubicBezTo>
                  <a:cubicBezTo>
                    <a:pt x="55" y="10"/>
                    <a:pt x="51" y="10"/>
                    <a:pt x="47" y="9"/>
                  </a:cubicBezTo>
                  <a:cubicBezTo>
                    <a:pt x="40" y="8"/>
                    <a:pt x="31" y="7"/>
                    <a:pt x="22" y="5"/>
                  </a:cubicBezTo>
                  <a:cubicBezTo>
                    <a:pt x="18" y="4"/>
                    <a:pt x="14" y="4"/>
                    <a:pt x="10" y="3"/>
                  </a:cubicBezTo>
                  <a:cubicBezTo>
                    <a:pt x="7" y="2"/>
                    <a:pt x="4" y="1"/>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1" name="Freeform 822"/>
            <p:cNvSpPr/>
            <p:nvPr/>
          </p:nvSpPr>
          <p:spPr bwMode="auto">
            <a:xfrm>
              <a:off x="4898" y="3471"/>
              <a:ext cx="123" cy="40"/>
            </a:xfrm>
            <a:custGeom>
              <a:avLst/>
              <a:gdLst>
                <a:gd name="T0" fmla="*/ 2 w 52"/>
                <a:gd name="T1" fmla="*/ 0 h 17"/>
                <a:gd name="T2" fmla="*/ 0 w 52"/>
                <a:gd name="T3" fmla="*/ 1 h 17"/>
                <a:gd name="T4" fmla="*/ 1 w 52"/>
                <a:gd name="T5" fmla="*/ 4 h 17"/>
                <a:gd name="T6" fmla="*/ 12 w 52"/>
                <a:gd name="T7" fmla="*/ 7 h 17"/>
                <a:gd name="T8" fmla="*/ 36 w 52"/>
                <a:gd name="T9" fmla="*/ 12 h 17"/>
                <a:gd name="T10" fmla="*/ 45 w 52"/>
                <a:gd name="T11" fmla="*/ 15 h 17"/>
                <a:gd name="T12" fmla="*/ 48 w 52"/>
                <a:gd name="T13" fmla="*/ 16 h 17"/>
                <a:gd name="T14" fmla="*/ 49 w 52"/>
                <a:gd name="T15" fmla="*/ 16 h 17"/>
                <a:gd name="T16" fmla="*/ 49 w 52"/>
                <a:gd name="T17" fmla="*/ 16 h 17"/>
                <a:gd name="T18" fmla="*/ 49 w 52"/>
                <a:gd name="T19" fmla="*/ 16 h 17"/>
                <a:gd name="T20" fmla="*/ 50 w 52"/>
                <a:gd name="T21" fmla="*/ 17 h 17"/>
                <a:gd name="T22" fmla="*/ 52 w 52"/>
                <a:gd name="T23" fmla="*/ 16 h 17"/>
                <a:gd name="T24" fmla="*/ 52 w 52"/>
                <a:gd name="T25" fmla="*/ 13 h 17"/>
                <a:gd name="T26" fmla="*/ 50 w 52"/>
                <a:gd name="T27" fmla="*/ 12 h 17"/>
                <a:gd name="T28" fmla="*/ 41 w 52"/>
                <a:gd name="T29" fmla="*/ 10 h 17"/>
                <a:gd name="T30" fmla="*/ 19 w 52"/>
                <a:gd name="T31" fmla="*/ 4 h 17"/>
                <a:gd name="T32" fmla="*/ 3 w 52"/>
                <a:gd name="T33" fmla="*/ 0 h 17"/>
                <a:gd name="T34" fmla="*/ 2 w 52"/>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7">
                  <a:moveTo>
                    <a:pt x="2" y="0"/>
                  </a:moveTo>
                  <a:cubicBezTo>
                    <a:pt x="1" y="0"/>
                    <a:pt x="0" y="0"/>
                    <a:pt x="0" y="1"/>
                  </a:cubicBezTo>
                  <a:cubicBezTo>
                    <a:pt x="0" y="2"/>
                    <a:pt x="0" y="4"/>
                    <a:pt x="1" y="4"/>
                  </a:cubicBezTo>
                  <a:cubicBezTo>
                    <a:pt x="3" y="5"/>
                    <a:pt x="7" y="6"/>
                    <a:pt x="12" y="7"/>
                  </a:cubicBezTo>
                  <a:cubicBezTo>
                    <a:pt x="19" y="9"/>
                    <a:pt x="28" y="11"/>
                    <a:pt x="36" y="12"/>
                  </a:cubicBezTo>
                  <a:cubicBezTo>
                    <a:pt x="39" y="13"/>
                    <a:pt x="43" y="14"/>
                    <a:pt x="45" y="15"/>
                  </a:cubicBezTo>
                  <a:cubicBezTo>
                    <a:pt x="46" y="15"/>
                    <a:pt x="47" y="16"/>
                    <a:pt x="48" y="16"/>
                  </a:cubicBezTo>
                  <a:cubicBezTo>
                    <a:pt x="49" y="16"/>
                    <a:pt x="49" y="16"/>
                    <a:pt x="49" y="16"/>
                  </a:cubicBezTo>
                  <a:cubicBezTo>
                    <a:pt x="49" y="16"/>
                    <a:pt x="49" y="16"/>
                    <a:pt x="49" y="16"/>
                  </a:cubicBezTo>
                  <a:cubicBezTo>
                    <a:pt x="49" y="16"/>
                    <a:pt x="49" y="16"/>
                    <a:pt x="49" y="16"/>
                  </a:cubicBezTo>
                  <a:cubicBezTo>
                    <a:pt x="49" y="16"/>
                    <a:pt x="50" y="17"/>
                    <a:pt x="50" y="17"/>
                  </a:cubicBezTo>
                  <a:cubicBezTo>
                    <a:pt x="51" y="17"/>
                    <a:pt x="51" y="16"/>
                    <a:pt x="52" y="16"/>
                  </a:cubicBezTo>
                  <a:cubicBezTo>
                    <a:pt x="52" y="15"/>
                    <a:pt x="52" y="14"/>
                    <a:pt x="52" y="13"/>
                  </a:cubicBezTo>
                  <a:cubicBezTo>
                    <a:pt x="51" y="13"/>
                    <a:pt x="51" y="13"/>
                    <a:pt x="50" y="12"/>
                  </a:cubicBezTo>
                  <a:cubicBezTo>
                    <a:pt x="49" y="12"/>
                    <a:pt x="45" y="11"/>
                    <a:pt x="41" y="10"/>
                  </a:cubicBezTo>
                  <a:cubicBezTo>
                    <a:pt x="35" y="8"/>
                    <a:pt x="27" y="6"/>
                    <a:pt x="19" y="4"/>
                  </a:cubicBezTo>
                  <a:cubicBezTo>
                    <a:pt x="12" y="3"/>
                    <a:pt x="5" y="1"/>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2" name="Freeform 823"/>
            <p:cNvSpPr/>
            <p:nvPr/>
          </p:nvSpPr>
          <p:spPr bwMode="auto">
            <a:xfrm>
              <a:off x="4886" y="3495"/>
              <a:ext cx="36" cy="19"/>
            </a:xfrm>
            <a:custGeom>
              <a:avLst/>
              <a:gdLst>
                <a:gd name="T0" fmla="*/ 2 w 15"/>
                <a:gd name="T1" fmla="*/ 0 h 8"/>
                <a:gd name="T2" fmla="*/ 1 w 15"/>
                <a:gd name="T3" fmla="*/ 1 h 8"/>
                <a:gd name="T4" fmla="*/ 1 w 15"/>
                <a:gd name="T5" fmla="*/ 3 h 8"/>
                <a:gd name="T6" fmla="*/ 4 w 15"/>
                <a:gd name="T7" fmla="*/ 6 h 8"/>
                <a:gd name="T8" fmla="*/ 9 w 15"/>
                <a:gd name="T9" fmla="*/ 6 h 8"/>
                <a:gd name="T10" fmla="*/ 11 w 15"/>
                <a:gd name="T11" fmla="*/ 7 h 8"/>
                <a:gd name="T12" fmla="*/ 11 w 15"/>
                <a:gd name="T13" fmla="*/ 7 h 8"/>
                <a:gd name="T14" fmla="*/ 13 w 15"/>
                <a:gd name="T15" fmla="*/ 8 h 8"/>
                <a:gd name="T16" fmla="*/ 14 w 15"/>
                <a:gd name="T17" fmla="*/ 8 h 8"/>
                <a:gd name="T18" fmla="*/ 15 w 15"/>
                <a:gd name="T19" fmla="*/ 5 h 8"/>
                <a:gd name="T20" fmla="*/ 11 w 15"/>
                <a:gd name="T21" fmla="*/ 3 h 8"/>
                <a:gd name="T22" fmla="*/ 6 w 15"/>
                <a:gd name="T23" fmla="*/ 2 h 8"/>
                <a:gd name="T24" fmla="*/ 5 w 15"/>
                <a:gd name="T25" fmla="*/ 2 h 8"/>
                <a:gd name="T26" fmla="*/ 4 w 15"/>
                <a:gd name="T27" fmla="*/ 1 h 8"/>
                <a:gd name="T28" fmla="*/ 2 w 15"/>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8">
                  <a:moveTo>
                    <a:pt x="2" y="0"/>
                  </a:moveTo>
                  <a:cubicBezTo>
                    <a:pt x="2" y="0"/>
                    <a:pt x="2" y="0"/>
                    <a:pt x="1" y="1"/>
                  </a:cubicBezTo>
                  <a:cubicBezTo>
                    <a:pt x="0" y="1"/>
                    <a:pt x="0" y="2"/>
                    <a:pt x="1" y="3"/>
                  </a:cubicBezTo>
                  <a:cubicBezTo>
                    <a:pt x="2" y="5"/>
                    <a:pt x="3" y="5"/>
                    <a:pt x="4" y="6"/>
                  </a:cubicBezTo>
                  <a:cubicBezTo>
                    <a:pt x="6" y="6"/>
                    <a:pt x="8" y="6"/>
                    <a:pt x="9" y="6"/>
                  </a:cubicBezTo>
                  <a:cubicBezTo>
                    <a:pt x="10" y="6"/>
                    <a:pt x="10" y="7"/>
                    <a:pt x="11" y="7"/>
                  </a:cubicBezTo>
                  <a:cubicBezTo>
                    <a:pt x="11" y="7"/>
                    <a:pt x="11" y="7"/>
                    <a:pt x="11" y="7"/>
                  </a:cubicBezTo>
                  <a:cubicBezTo>
                    <a:pt x="12" y="8"/>
                    <a:pt x="12" y="8"/>
                    <a:pt x="13" y="8"/>
                  </a:cubicBezTo>
                  <a:cubicBezTo>
                    <a:pt x="13" y="8"/>
                    <a:pt x="14" y="8"/>
                    <a:pt x="14" y="8"/>
                  </a:cubicBezTo>
                  <a:cubicBezTo>
                    <a:pt x="15" y="7"/>
                    <a:pt x="15" y="6"/>
                    <a:pt x="15" y="5"/>
                  </a:cubicBezTo>
                  <a:cubicBezTo>
                    <a:pt x="14" y="4"/>
                    <a:pt x="12" y="3"/>
                    <a:pt x="11" y="3"/>
                  </a:cubicBezTo>
                  <a:cubicBezTo>
                    <a:pt x="9" y="2"/>
                    <a:pt x="8" y="2"/>
                    <a:pt x="6" y="2"/>
                  </a:cubicBezTo>
                  <a:cubicBezTo>
                    <a:pt x="6" y="2"/>
                    <a:pt x="5" y="2"/>
                    <a:pt x="5" y="2"/>
                  </a:cubicBezTo>
                  <a:cubicBezTo>
                    <a:pt x="4" y="1"/>
                    <a:pt x="4" y="1"/>
                    <a:pt x="4" y="1"/>
                  </a:cubicBezTo>
                  <a:cubicBezTo>
                    <a:pt x="4"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3" name="Freeform 824"/>
            <p:cNvSpPr>
              <a:spLocks noEditPoints="1"/>
            </p:cNvSpPr>
            <p:nvPr/>
          </p:nvSpPr>
          <p:spPr bwMode="auto">
            <a:xfrm>
              <a:off x="4820" y="3339"/>
              <a:ext cx="320" cy="303"/>
            </a:xfrm>
            <a:custGeom>
              <a:avLst/>
              <a:gdLst>
                <a:gd name="T0" fmla="*/ 22 w 135"/>
                <a:gd name="T1" fmla="*/ 91 h 128"/>
                <a:gd name="T2" fmla="*/ 91 w 135"/>
                <a:gd name="T3" fmla="*/ 124 h 128"/>
                <a:gd name="T4" fmla="*/ 88 w 135"/>
                <a:gd name="T5" fmla="*/ 122 h 128"/>
                <a:gd name="T6" fmla="*/ 86 w 135"/>
                <a:gd name="T7" fmla="*/ 121 h 128"/>
                <a:gd name="T8" fmla="*/ 84 w 135"/>
                <a:gd name="T9" fmla="*/ 119 h 128"/>
                <a:gd name="T10" fmla="*/ 34 w 135"/>
                <a:gd name="T11" fmla="*/ 102 h 128"/>
                <a:gd name="T12" fmla="*/ 17 w 135"/>
                <a:gd name="T13" fmla="*/ 99 h 128"/>
                <a:gd name="T14" fmla="*/ 119 w 135"/>
                <a:gd name="T15" fmla="*/ 37 h 128"/>
                <a:gd name="T16" fmla="*/ 116 w 135"/>
                <a:gd name="T17" fmla="*/ 63 h 128"/>
                <a:gd name="T18" fmla="*/ 20 w 135"/>
                <a:gd name="T19" fmla="*/ 87 h 128"/>
                <a:gd name="T20" fmla="*/ 42 w 135"/>
                <a:gd name="T21" fmla="*/ 11 h 128"/>
                <a:gd name="T22" fmla="*/ 64 w 135"/>
                <a:gd name="T23" fmla="*/ 17 h 128"/>
                <a:gd name="T24" fmla="*/ 60 w 135"/>
                <a:gd name="T25" fmla="*/ 31 h 128"/>
                <a:gd name="T26" fmla="*/ 77 w 135"/>
                <a:gd name="T27" fmla="*/ 36 h 128"/>
                <a:gd name="T28" fmla="*/ 85 w 135"/>
                <a:gd name="T29" fmla="*/ 33 h 128"/>
                <a:gd name="T30" fmla="*/ 88 w 135"/>
                <a:gd name="T31" fmla="*/ 21 h 128"/>
                <a:gd name="T32" fmla="*/ 118 w 135"/>
                <a:gd name="T33" fmla="*/ 24 h 128"/>
                <a:gd name="T34" fmla="*/ 95 w 135"/>
                <a:gd name="T35" fmla="*/ 110 h 128"/>
                <a:gd name="T36" fmla="*/ 22 w 135"/>
                <a:gd name="T37" fmla="*/ 86 h 128"/>
                <a:gd name="T38" fmla="*/ 20 w 135"/>
                <a:gd name="T39" fmla="*/ 87 h 128"/>
                <a:gd name="T40" fmla="*/ 74 w 135"/>
                <a:gd name="T41" fmla="*/ 4 h 128"/>
                <a:gd name="T42" fmla="*/ 87 w 135"/>
                <a:gd name="T43" fmla="*/ 6 h 128"/>
                <a:gd name="T44" fmla="*/ 84 w 135"/>
                <a:gd name="T45" fmla="*/ 23 h 128"/>
                <a:gd name="T46" fmla="*/ 81 w 135"/>
                <a:gd name="T47" fmla="*/ 31 h 128"/>
                <a:gd name="T48" fmla="*/ 77 w 135"/>
                <a:gd name="T49" fmla="*/ 32 h 128"/>
                <a:gd name="T50" fmla="*/ 77 w 135"/>
                <a:gd name="T51" fmla="*/ 32 h 128"/>
                <a:gd name="T52" fmla="*/ 64 w 135"/>
                <a:gd name="T53" fmla="*/ 29 h 128"/>
                <a:gd name="T54" fmla="*/ 72 w 135"/>
                <a:gd name="T55" fmla="*/ 4 h 128"/>
                <a:gd name="T56" fmla="*/ 74 w 135"/>
                <a:gd name="T57" fmla="*/ 0 h 128"/>
                <a:gd name="T58" fmla="*/ 67 w 135"/>
                <a:gd name="T59" fmla="*/ 5 h 128"/>
                <a:gd name="T60" fmla="*/ 44 w 135"/>
                <a:gd name="T61" fmla="*/ 7 h 128"/>
                <a:gd name="T62" fmla="*/ 42 w 135"/>
                <a:gd name="T63" fmla="*/ 6 h 128"/>
                <a:gd name="T64" fmla="*/ 39 w 135"/>
                <a:gd name="T65" fmla="*/ 7 h 128"/>
                <a:gd name="T66" fmla="*/ 0 w 135"/>
                <a:gd name="T67" fmla="*/ 86 h 128"/>
                <a:gd name="T68" fmla="*/ 17 w 135"/>
                <a:gd name="T69" fmla="*/ 90 h 128"/>
                <a:gd name="T70" fmla="*/ 12 w 135"/>
                <a:gd name="T71" fmla="*/ 102 h 128"/>
                <a:gd name="T72" fmla="*/ 14 w 135"/>
                <a:gd name="T73" fmla="*/ 103 h 128"/>
                <a:gd name="T74" fmla="*/ 17 w 135"/>
                <a:gd name="T75" fmla="*/ 103 h 128"/>
                <a:gd name="T76" fmla="*/ 84 w 135"/>
                <a:gd name="T77" fmla="*/ 125 h 128"/>
                <a:gd name="T78" fmla="*/ 91 w 135"/>
                <a:gd name="T79" fmla="*/ 128 h 128"/>
                <a:gd name="T80" fmla="*/ 94 w 135"/>
                <a:gd name="T81" fmla="*/ 127 h 128"/>
                <a:gd name="T82" fmla="*/ 134 w 135"/>
                <a:gd name="T83" fmla="*/ 40 h 128"/>
                <a:gd name="T84" fmla="*/ 133 w 135"/>
                <a:gd name="T85" fmla="*/ 37 h 128"/>
                <a:gd name="T86" fmla="*/ 124 w 135"/>
                <a:gd name="T87" fmla="*/ 26 h 128"/>
                <a:gd name="T88" fmla="*/ 125 w 135"/>
                <a:gd name="T89" fmla="*/ 24 h 128"/>
                <a:gd name="T90" fmla="*/ 126 w 135"/>
                <a:gd name="T91" fmla="*/ 22 h 128"/>
                <a:gd name="T92" fmla="*/ 124 w 135"/>
                <a:gd name="T93" fmla="*/ 20 h 128"/>
                <a:gd name="T94" fmla="*/ 122 w 135"/>
                <a:gd name="T95" fmla="*/ 20 h 128"/>
                <a:gd name="T96" fmla="*/ 119 w 135"/>
                <a:gd name="T97" fmla="*/ 20 h 128"/>
                <a:gd name="T98" fmla="*/ 89 w 135"/>
                <a:gd name="T99" fmla="*/ 17 h 128"/>
                <a:gd name="T100" fmla="*/ 92 w 135"/>
                <a:gd name="T101" fmla="*/ 5 h 128"/>
                <a:gd name="T102" fmla="*/ 90 w 135"/>
                <a:gd name="T103" fmla="*/ 2 h 128"/>
                <a:gd name="T104" fmla="*/ 74 w 135"/>
                <a:gd name="T10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 h="128">
                  <a:moveTo>
                    <a:pt x="17" y="99"/>
                  </a:moveTo>
                  <a:cubicBezTo>
                    <a:pt x="19" y="96"/>
                    <a:pt x="20" y="94"/>
                    <a:pt x="22" y="91"/>
                  </a:cubicBezTo>
                  <a:cubicBezTo>
                    <a:pt x="47" y="96"/>
                    <a:pt x="71" y="104"/>
                    <a:pt x="95" y="114"/>
                  </a:cubicBezTo>
                  <a:cubicBezTo>
                    <a:pt x="93" y="117"/>
                    <a:pt x="92" y="120"/>
                    <a:pt x="91" y="124"/>
                  </a:cubicBezTo>
                  <a:cubicBezTo>
                    <a:pt x="90" y="123"/>
                    <a:pt x="90" y="123"/>
                    <a:pt x="89" y="123"/>
                  </a:cubicBezTo>
                  <a:cubicBezTo>
                    <a:pt x="89" y="123"/>
                    <a:pt x="89" y="122"/>
                    <a:pt x="88" y="122"/>
                  </a:cubicBezTo>
                  <a:cubicBezTo>
                    <a:pt x="88" y="122"/>
                    <a:pt x="87" y="121"/>
                    <a:pt x="86" y="121"/>
                  </a:cubicBezTo>
                  <a:cubicBezTo>
                    <a:pt x="86" y="121"/>
                    <a:pt x="86" y="121"/>
                    <a:pt x="86" y="121"/>
                  </a:cubicBezTo>
                  <a:cubicBezTo>
                    <a:pt x="86" y="120"/>
                    <a:pt x="85" y="119"/>
                    <a:pt x="84" y="119"/>
                  </a:cubicBezTo>
                  <a:cubicBezTo>
                    <a:pt x="84" y="119"/>
                    <a:pt x="84" y="119"/>
                    <a:pt x="84" y="119"/>
                  </a:cubicBezTo>
                  <a:cubicBezTo>
                    <a:pt x="83" y="120"/>
                    <a:pt x="83" y="120"/>
                    <a:pt x="83" y="120"/>
                  </a:cubicBezTo>
                  <a:cubicBezTo>
                    <a:pt x="67" y="114"/>
                    <a:pt x="50" y="108"/>
                    <a:pt x="34" y="102"/>
                  </a:cubicBezTo>
                  <a:cubicBezTo>
                    <a:pt x="29" y="101"/>
                    <a:pt x="23" y="99"/>
                    <a:pt x="17" y="99"/>
                  </a:cubicBezTo>
                  <a:cubicBezTo>
                    <a:pt x="17" y="99"/>
                    <a:pt x="17" y="99"/>
                    <a:pt x="17" y="99"/>
                  </a:cubicBezTo>
                  <a:moveTo>
                    <a:pt x="100" y="101"/>
                  </a:moveTo>
                  <a:cubicBezTo>
                    <a:pt x="104" y="79"/>
                    <a:pt x="111" y="57"/>
                    <a:pt x="119" y="37"/>
                  </a:cubicBezTo>
                  <a:cubicBezTo>
                    <a:pt x="122" y="38"/>
                    <a:pt x="125" y="40"/>
                    <a:pt x="129" y="40"/>
                  </a:cubicBezTo>
                  <a:cubicBezTo>
                    <a:pt x="123" y="47"/>
                    <a:pt x="120" y="55"/>
                    <a:pt x="116" y="63"/>
                  </a:cubicBezTo>
                  <a:cubicBezTo>
                    <a:pt x="111" y="76"/>
                    <a:pt x="106" y="88"/>
                    <a:pt x="100" y="101"/>
                  </a:cubicBezTo>
                  <a:moveTo>
                    <a:pt x="20" y="87"/>
                  </a:moveTo>
                  <a:cubicBezTo>
                    <a:pt x="15" y="86"/>
                    <a:pt x="10" y="85"/>
                    <a:pt x="5" y="84"/>
                  </a:cubicBezTo>
                  <a:cubicBezTo>
                    <a:pt x="20" y="61"/>
                    <a:pt x="33" y="37"/>
                    <a:pt x="42" y="11"/>
                  </a:cubicBezTo>
                  <a:cubicBezTo>
                    <a:pt x="42" y="11"/>
                    <a:pt x="42" y="11"/>
                    <a:pt x="42" y="11"/>
                  </a:cubicBezTo>
                  <a:cubicBezTo>
                    <a:pt x="50" y="13"/>
                    <a:pt x="57" y="15"/>
                    <a:pt x="64" y="17"/>
                  </a:cubicBezTo>
                  <a:cubicBezTo>
                    <a:pt x="63" y="21"/>
                    <a:pt x="61" y="25"/>
                    <a:pt x="59" y="29"/>
                  </a:cubicBezTo>
                  <a:cubicBezTo>
                    <a:pt x="59" y="30"/>
                    <a:pt x="59" y="31"/>
                    <a:pt x="60" y="31"/>
                  </a:cubicBezTo>
                  <a:cubicBezTo>
                    <a:pt x="61" y="33"/>
                    <a:pt x="64" y="34"/>
                    <a:pt x="67" y="35"/>
                  </a:cubicBezTo>
                  <a:cubicBezTo>
                    <a:pt x="71" y="35"/>
                    <a:pt x="74" y="36"/>
                    <a:pt x="77" y="36"/>
                  </a:cubicBezTo>
                  <a:cubicBezTo>
                    <a:pt x="79" y="36"/>
                    <a:pt x="80" y="36"/>
                    <a:pt x="81" y="36"/>
                  </a:cubicBezTo>
                  <a:cubicBezTo>
                    <a:pt x="83" y="35"/>
                    <a:pt x="84" y="35"/>
                    <a:pt x="85" y="33"/>
                  </a:cubicBezTo>
                  <a:cubicBezTo>
                    <a:pt x="85" y="33"/>
                    <a:pt x="86" y="32"/>
                    <a:pt x="86" y="31"/>
                  </a:cubicBezTo>
                  <a:cubicBezTo>
                    <a:pt x="87" y="28"/>
                    <a:pt x="88" y="25"/>
                    <a:pt x="88" y="21"/>
                  </a:cubicBezTo>
                  <a:cubicBezTo>
                    <a:pt x="98" y="23"/>
                    <a:pt x="108" y="23"/>
                    <a:pt x="118" y="24"/>
                  </a:cubicBezTo>
                  <a:cubicBezTo>
                    <a:pt x="118" y="24"/>
                    <a:pt x="118" y="24"/>
                    <a:pt x="118" y="24"/>
                  </a:cubicBezTo>
                  <a:cubicBezTo>
                    <a:pt x="119" y="24"/>
                    <a:pt x="119" y="24"/>
                    <a:pt x="120" y="24"/>
                  </a:cubicBezTo>
                  <a:cubicBezTo>
                    <a:pt x="108" y="51"/>
                    <a:pt x="99" y="80"/>
                    <a:pt x="95" y="110"/>
                  </a:cubicBezTo>
                  <a:cubicBezTo>
                    <a:pt x="71" y="100"/>
                    <a:pt x="47" y="92"/>
                    <a:pt x="23" y="87"/>
                  </a:cubicBezTo>
                  <a:cubicBezTo>
                    <a:pt x="23" y="87"/>
                    <a:pt x="23" y="87"/>
                    <a:pt x="22" y="86"/>
                  </a:cubicBezTo>
                  <a:cubicBezTo>
                    <a:pt x="22" y="86"/>
                    <a:pt x="21" y="86"/>
                    <a:pt x="21" y="86"/>
                  </a:cubicBezTo>
                  <a:cubicBezTo>
                    <a:pt x="21" y="86"/>
                    <a:pt x="20" y="86"/>
                    <a:pt x="20" y="87"/>
                  </a:cubicBezTo>
                  <a:moveTo>
                    <a:pt x="72" y="4"/>
                  </a:moveTo>
                  <a:cubicBezTo>
                    <a:pt x="73" y="4"/>
                    <a:pt x="73" y="4"/>
                    <a:pt x="74" y="4"/>
                  </a:cubicBezTo>
                  <a:cubicBezTo>
                    <a:pt x="74" y="4"/>
                    <a:pt x="75" y="4"/>
                    <a:pt x="76" y="4"/>
                  </a:cubicBezTo>
                  <a:cubicBezTo>
                    <a:pt x="80" y="5"/>
                    <a:pt x="83" y="5"/>
                    <a:pt x="87" y="6"/>
                  </a:cubicBezTo>
                  <a:cubicBezTo>
                    <a:pt x="87" y="7"/>
                    <a:pt x="87" y="8"/>
                    <a:pt x="86" y="10"/>
                  </a:cubicBezTo>
                  <a:cubicBezTo>
                    <a:pt x="85" y="14"/>
                    <a:pt x="85" y="18"/>
                    <a:pt x="84" y="23"/>
                  </a:cubicBezTo>
                  <a:cubicBezTo>
                    <a:pt x="83" y="25"/>
                    <a:pt x="83" y="27"/>
                    <a:pt x="82" y="28"/>
                  </a:cubicBezTo>
                  <a:cubicBezTo>
                    <a:pt x="82" y="30"/>
                    <a:pt x="82" y="31"/>
                    <a:pt x="81" y="31"/>
                  </a:cubicBezTo>
                  <a:cubicBezTo>
                    <a:pt x="81" y="31"/>
                    <a:pt x="81" y="31"/>
                    <a:pt x="80" y="32"/>
                  </a:cubicBezTo>
                  <a:cubicBezTo>
                    <a:pt x="80" y="32"/>
                    <a:pt x="79" y="32"/>
                    <a:pt x="77" y="32"/>
                  </a:cubicBezTo>
                  <a:cubicBezTo>
                    <a:pt x="77" y="32"/>
                    <a:pt x="77" y="32"/>
                    <a:pt x="77" y="32"/>
                  </a:cubicBezTo>
                  <a:cubicBezTo>
                    <a:pt x="77" y="32"/>
                    <a:pt x="77" y="32"/>
                    <a:pt x="77" y="32"/>
                  </a:cubicBezTo>
                  <a:cubicBezTo>
                    <a:pt x="75" y="32"/>
                    <a:pt x="71" y="31"/>
                    <a:pt x="69" y="31"/>
                  </a:cubicBezTo>
                  <a:cubicBezTo>
                    <a:pt x="67" y="30"/>
                    <a:pt x="65" y="29"/>
                    <a:pt x="64" y="29"/>
                  </a:cubicBezTo>
                  <a:cubicBezTo>
                    <a:pt x="67" y="21"/>
                    <a:pt x="70" y="11"/>
                    <a:pt x="71" y="5"/>
                  </a:cubicBezTo>
                  <a:cubicBezTo>
                    <a:pt x="71" y="5"/>
                    <a:pt x="72" y="5"/>
                    <a:pt x="72" y="4"/>
                  </a:cubicBezTo>
                  <a:cubicBezTo>
                    <a:pt x="72" y="4"/>
                    <a:pt x="72" y="4"/>
                    <a:pt x="72" y="4"/>
                  </a:cubicBezTo>
                  <a:moveTo>
                    <a:pt x="74" y="0"/>
                  </a:moveTo>
                  <a:cubicBezTo>
                    <a:pt x="73" y="0"/>
                    <a:pt x="71" y="0"/>
                    <a:pt x="70" y="1"/>
                  </a:cubicBezTo>
                  <a:cubicBezTo>
                    <a:pt x="69" y="2"/>
                    <a:pt x="68" y="3"/>
                    <a:pt x="67" y="5"/>
                  </a:cubicBezTo>
                  <a:cubicBezTo>
                    <a:pt x="67" y="7"/>
                    <a:pt x="66" y="10"/>
                    <a:pt x="65" y="13"/>
                  </a:cubicBezTo>
                  <a:cubicBezTo>
                    <a:pt x="58" y="11"/>
                    <a:pt x="51" y="9"/>
                    <a:pt x="44" y="7"/>
                  </a:cubicBezTo>
                  <a:cubicBezTo>
                    <a:pt x="43" y="7"/>
                    <a:pt x="43" y="7"/>
                    <a:pt x="43" y="7"/>
                  </a:cubicBezTo>
                  <a:cubicBezTo>
                    <a:pt x="43" y="7"/>
                    <a:pt x="42" y="6"/>
                    <a:pt x="42" y="6"/>
                  </a:cubicBezTo>
                  <a:cubicBezTo>
                    <a:pt x="42" y="6"/>
                    <a:pt x="41" y="6"/>
                    <a:pt x="41" y="6"/>
                  </a:cubicBezTo>
                  <a:cubicBezTo>
                    <a:pt x="40" y="6"/>
                    <a:pt x="39" y="6"/>
                    <a:pt x="39" y="7"/>
                  </a:cubicBezTo>
                  <a:cubicBezTo>
                    <a:pt x="29" y="34"/>
                    <a:pt x="16" y="60"/>
                    <a:pt x="0" y="84"/>
                  </a:cubicBezTo>
                  <a:cubicBezTo>
                    <a:pt x="0" y="85"/>
                    <a:pt x="0" y="86"/>
                    <a:pt x="0" y="86"/>
                  </a:cubicBezTo>
                  <a:cubicBezTo>
                    <a:pt x="0" y="87"/>
                    <a:pt x="1" y="88"/>
                    <a:pt x="1" y="88"/>
                  </a:cubicBezTo>
                  <a:cubicBezTo>
                    <a:pt x="7" y="88"/>
                    <a:pt x="12" y="89"/>
                    <a:pt x="17" y="90"/>
                  </a:cubicBezTo>
                  <a:cubicBezTo>
                    <a:pt x="15" y="94"/>
                    <a:pt x="14" y="97"/>
                    <a:pt x="12" y="100"/>
                  </a:cubicBezTo>
                  <a:cubicBezTo>
                    <a:pt x="11" y="101"/>
                    <a:pt x="11" y="102"/>
                    <a:pt x="12" y="102"/>
                  </a:cubicBezTo>
                  <a:cubicBezTo>
                    <a:pt x="12" y="103"/>
                    <a:pt x="13" y="103"/>
                    <a:pt x="13" y="103"/>
                  </a:cubicBezTo>
                  <a:cubicBezTo>
                    <a:pt x="14" y="103"/>
                    <a:pt x="14" y="103"/>
                    <a:pt x="14" y="103"/>
                  </a:cubicBezTo>
                  <a:cubicBezTo>
                    <a:pt x="15" y="103"/>
                    <a:pt x="16" y="103"/>
                    <a:pt x="17" y="103"/>
                  </a:cubicBezTo>
                  <a:cubicBezTo>
                    <a:pt x="17" y="103"/>
                    <a:pt x="17" y="103"/>
                    <a:pt x="17" y="103"/>
                  </a:cubicBezTo>
                  <a:cubicBezTo>
                    <a:pt x="22" y="103"/>
                    <a:pt x="27" y="105"/>
                    <a:pt x="32" y="106"/>
                  </a:cubicBezTo>
                  <a:cubicBezTo>
                    <a:pt x="50" y="112"/>
                    <a:pt x="67" y="118"/>
                    <a:pt x="84" y="125"/>
                  </a:cubicBezTo>
                  <a:cubicBezTo>
                    <a:pt x="85" y="125"/>
                    <a:pt x="85" y="126"/>
                    <a:pt x="86" y="126"/>
                  </a:cubicBezTo>
                  <a:cubicBezTo>
                    <a:pt x="88" y="127"/>
                    <a:pt x="90" y="128"/>
                    <a:pt x="91" y="128"/>
                  </a:cubicBezTo>
                  <a:cubicBezTo>
                    <a:pt x="91" y="128"/>
                    <a:pt x="92" y="128"/>
                    <a:pt x="92" y="128"/>
                  </a:cubicBezTo>
                  <a:cubicBezTo>
                    <a:pt x="93" y="128"/>
                    <a:pt x="93" y="128"/>
                    <a:pt x="94" y="127"/>
                  </a:cubicBezTo>
                  <a:cubicBezTo>
                    <a:pt x="102" y="106"/>
                    <a:pt x="111" y="86"/>
                    <a:pt x="120" y="65"/>
                  </a:cubicBezTo>
                  <a:cubicBezTo>
                    <a:pt x="124" y="56"/>
                    <a:pt x="128" y="47"/>
                    <a:pt x="134" y="40"/>
                  </a:cubicBezTo>
                  <a:cubicBezTo>
                    <a:pt x="135" y="40"/>
                    <a:pt x="135" y="39"/>
                    <a:pt x="134" y="38"/>
                  </a:cubicBezTo>
                  <a:cubicBezTo>
                    <a:pt x="134" y="37"/>
                    <a:pt x="133" y="37"/>
                    <a:pt x="133" y="37"/>
                  </a:cubicBezTo>
                  <a:cubicBezTo>
                    <a:pt x="129" y="36"/>
                    <a:pt x="125" y="35"/>
                    <a:pt x="121" y="33"/>
                  </a:cubicBezTo>
                  <a:cubicBezTo>
                    <a:pt x="122" y="30"/>
                    <a:pt x="123" y="28"/>
                    <a:pt x="124" y="26"/>
                  </a:cubicBezTo>
                  <a:cubicBezTo>
                    <a:pt x="124" y="25"/>
                    <a:pt x="124" y="25"/>
                    <a:pt x="124" y="25"/>
                  </a:cubicBezTo>
                  <a:cubicBezTo>
                    <a:pt x="125" y="24"/>
                    <a:pt x="125" y="24"/>
                    <a:pt x="125" y="24"/>
                  </a:cubicBezTo>
                  <a:cubicBezTo>
                    <a:pt x="125" y="24"/>
                    <a:pt x="125" y="24"/>
                    <a:pt x="126" y="23"/>
                  </a:cubicBezTo>
                  <a:cubicBezTo>
                    <a:pt x="126" y="23"/>
                    <a:pt x="126" y="23"/>
                    <a:pt x="126" y="22"/>
                  </a:cubicBezTo>
                  <a:cubicBezTo>
                    <a:pt x="126" y="22"/>
                    <a:pt x="126" y="21"/>
                    <a:pt x="126" y="21"/>
                  </a:cubicBezTo>
                  <a:cubicBezTo>
                    <a:pt x="125" y="20"/>
                    <a:pt x="124" y="20"/>
                    <a:pt x="124" y="20"/>
                  </a:cubicBezTo>
                  <a:cubicBezTo>
                    <a:pt x="123" y="20"/>
                    <a:pt x="123" y="20"/>
                    <a:pt x="123" y="20"/>
                  </a:cubicBezTo>
                  <a:cubicBezTo>
                    <a:pt x="122" y="20"/>
                    <a:pt x="122" y="20"/>
                    <a:pt x="122" y="20"/>
                  </a:cubicBezTo>
                  <a:cubicBezTo>
                    <a:pt x="122" y="20"/>
                    <a:pt x="122" y="20"/>
                    <a:pt x="121" y="20"/>
                  </a:cubicBezTo>
                  <a:cubicBezTo>
                    <a:pt x="120" y="20"/>
                    <a:pt x="120" y="20"/>
                    <a:pt x="119" y="20"/>
                  </a:cubicBezTo>
                  <a:cubicBezTo>
                    <a:pt x="108" y="19"/>
                    <a:pt x="99" y="19"/>
                    <a:pt x="89" y="17"/>
                  </a:cubicBezTo>
                  <a:cubicBezTo>
                    <a:pt x="89" y="17"/>
                    <a:pt x="89" y="17"/>
                    <a:pt x="89" y="17"/>
                  </a:cubicBezTo>
                  <a:cubicBezTo>
                    <a:pt x="90" y="14"/>
                    <a:pt x="90" y="12"/>
                    <a:pt x="91" y="10"/>
                  </a:cubicBezTo>
                  <a:cubicBezTo>
                    <a:pt x="91" y="8"/>
                    <a:pt x="92" y="6"/>
                    <a:pt x="92" y="5"/>
                  </a:cubicBezTo>
                  <a:cubicBezTo>
                    <a:pt x="92" y="4"/>
                    <a:pt x="92" y="4"/>
                    <a:pt x="92" y="3"/>
                  </a:cubicBezTo>
                  <a:cubicBezTo>
                    <a:pt x="92" y="3"/>
                    <a:pt x="91" y="2"/>
                    <a:pt x="90" y="2"/>
                  </a:cubicBezTo>
                  <a:cubicBezTo>
                    <a:pt x="86" y="1"/>
                    <a:pt x="81" y="1"/>
                    <a:pt x="76" y="0"/>
                  </a:cubicBezTo>
                  <a:cubicBezTo>
                    <a:pt x="76" y="0"/>
                    <a:pt x="75" y="0"/>
                    <a:pt x="7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4" name="Freeform 825"/>
            <p:cNvSpPr>
              <a:spLocks noEditPoints="1"/>
            </p:cNvSpPr>
            <p:nvPr/>
          </p:nvSpPr>
          <p:spPr bwMode="auto">
            <a:xfrm>
              <a:off x="3269" y="2690"/>
              <a:ext cx="408" cy="377"/>
            </a:xfrm>
            <a:custGeom>
              <a:avLst/>
              <a:gdLst>
                <a:gd name="T0" fmla="*/ 167 w 172"/>
                <a:gd name="T1" fmla="*/ 113 h 159"/>
                <a:gd name="T2" fmla="*/ 152 w 172"/>
                <a:gd name="T3" fmla="*/ 152 h 159"/>
                <a:gd name="T4" fmla="*/ 130 w 172"/>
                <a:gd name="T5" fmla="*/ 117 h 159"/>
                <a:gd name="T6" fmla="*/ 142 w 172"/>
                <a:gd name="T7" fmla="*/ 102 h 159"/>
                <a:gd name="T8" fmla="*/ 146 w 172"/>
                <a:gd name="T9" fmla="*/ 102 h 159"/>
                <a:gd name="T10" fmla="*/ 140 w 172"/>
                <a:gd name="T11" fmla="*/ 78 h 159"/>
                <a:gd name="T12" fmla="*/ 140 w 172"/>
                <a:gd name="T13" fmla="*/ 100 h 159"/>
                <a:gd name="T14" fmla="*/ 97 w 172"/>
                <a:gd name="T15" fmla="*/ 91 h 159"/>
                <a:gd name="T16" fmla="*/ 114 w 172"/>
                <a:gd name="T17" fmla="*/ 77 h 159"/>
                <a:gd name="T18" fmla="*/ 119 w 172"/>
                <a:gd name="T19" fmla="*/ 92 h 159"/>
                <a:gd name="T20" fmla="*/ 92 w 172"/>
                <a:gd name="T21" fmla="*/ 68 h 159"/>
                <a:gd name="T22" fmla="*/ 110 w 172"/>
                <a:gd name="T23" fmla="*/ 76 h 159"/>
                <a:gd name="T24" fmla="*/ 83 w 172"/>
                <a:gd name="T25" fmla="*/ 55 h 159"/>
                <a:gd name="T26" fmla="*/ 79 w 172"/>
                <a:gd name="T27" fmla="*/ 65 h 159"/>
                <a:gd name="T28" fmla="*/ 64 w 172"/>
                <a:gd name="T29" fmla="*/ 46 h 159"/>
                <a:gd name="T30" fmla="*/ 83 w 172"/>
                <a:gd name="T31" fmla="*/ 42 h 159"/>
                <a:gd name="T32" fmla="*/ 61 w 172"/>
                <a:gd name="T33" fmla="*/ 29 h 159"/>
                <a:gd name="T34" fmla="*/ 45 w 172"/>
                <a:gd name="T35" fmla="*/ 41 h 159"/>
                <a:gd name="T36" fmla="*/ 5 w 172"/>
                <a:gd name="T37" fmla="*/ 155 h 159"/>
                <a:gd name="T38" fmla="*/ 24 w 172"/>
                <a:gd name="T39" fmla="*/ 23 h 159"/>
                <a:gd name="T40" fmla="*/ 35 w 172"/>
                <a:gd name="T41" fmla="*/ 46 h 159"/>
                <a:gd name="T42" fmla="*/ 60 w 172"/>
                <a:gd name="T43" fmla="*/ 47 h 159"/>
                <a:gd name="T44" fmla="*/ 62 w 172"/>
                <a:gd name="T45" fmla="*/ 69 h 159"/>
                <a:gd name="T46" fmla="*/ 62 w 172"/>
                <a:gd name="T47" fmla="*/ 70 h 159"/>
                <a:gd name="T48" fmla="*/ 63 w 172"/>
                <a:gd name="T49" fmla="*/ 70 h 159"/>
                <a:gd name="T50" fmla="*/ 79 w 172"/>
                <a:gd name="T51" fmla="*/ 69 h 159"/>
                <a:gd name="T52" fmla="*/ 92 w 172"/>
                <a:gd name="T53" fmla="*/ 95 h 159"/>
                <a:gd name="T54" fmla="*/ 120 w 172"/>
                <a:gd name="T55" fmla="*/ 118 h 159"/>
                <a:gd name="T56" fmla="*/ 130 w 172"/>
                <a:gd name="T57" fmla="*/ 121 h 159"/>
                <a:gd name="T58" fmla="*/ 5 w 172"/>
                <a:gd name="T59" fmla="*/ 155 h 159"/>
                <a:gd name="T60" fmla="*/ 56 w 172"/>
                <a:gd name="T61" fmla="*/ 13 h 159"/>
                <a:gd name="T62" fmla="*/ 8 w 172"/>
                <a:gd name="T63" fmla="*/ 19 h 159"/>
                <a:gd name="T64" fmla="*/ 51 w 172"/>
                <a:gd name="T65" fmla="*/ 4 h 159"/>
                <a:gd name="T66" fmla="*/ 58 w 172"/>
                <a:gd name="T67" fmla="*/ 0 h 159"/>
                <a:gd name="T68" fmla="*/ 29 w 172"/>
                <a:gd name="T69" fmla="*/ 2 h 159"/>
                <a:gd name="T70" fmla="*/ 2 w 172"/>
                <a:gd name="T71" fmla="*/ 20 h 159"/>
                <a:gd name="T72" fmla="*/ 1 w 172"/>
                <a:gd name="T73" fmla="*/ 21 h 159"/>
                <a:gd name="T74" fmla="*/ 0 w 172"/>
                <a:gd name="T75" fmla="*/ 157 h 159"/>
                <a:gd name="T76" fmla="*/ 149 w 172"/>
                <a:gd name="T77" fmla="*/ 157 h 159"/>
                <a:gd name="T78" fmla="*/ 152 w 172"/>
                <a:gd name="T79" fmla="*/ 158 h 159"/>
                <a:gd name="T80" fmla="*/ 155 w 172"/>
                <a:gd name="T81" fmla="*/ 154 h 159"/>
                <a:gd name="T82" fmla="*/ 171 w 172"/>
                <a:gd name="T83" fmla="*/ 131 h 159"/>
                <a:gd name="T84" fmla="*/ 171 w 172"/>
                <a:gd name="T85" fmla="*/ 99 h 159"/>
                <a:gd name="T86" fmla="*/ 171 w 172"/>
                <a:gd name="T87" fmla="*/ 98 h 159"/>
                <a:gd name="T88" fmla="*/ 152 w 172"/>
                <a:gd name="T89" fmla="*/ 98 h 159"/>
                <a:gd name="T90" fmla="*/ 143 w 172"/>
                <a:gd name="T91" fmla="*/ 99 h 159"/>
                <a:gd name="T92" fmla="*/ 144 w 172"/>
                <a:gd name="T93" fmla="*/ 74 h 159"/>
                <a:gd name="T94" fmla="*/ 143 w 172"/>
                <a:gd name="T95" fmla="*/ 73 h 159"/>
                <a:gd name="T96" fmla="*/ 126 w 172"/>
                <a:gd name="T97" fmla="*/ 73 h 159"/>
                <a:gd name="T98" fmla="*/ 114 w 172"/>
                <a:gd name="T99" fmla="*/ 48 h 159"/>
                <a:gd name="T100" fmla="*/ 113 w 172"/>
                <a:gd name="T101" fmla="*/ 47 h 159"/>
                <a:gd name="T102" fmla="*/ 112 w 172"/>
                <a:gd name="T103" fmla="*/ 46 h 159"/>
                <a:gd name="T104" fmla="*/ 87 w 172"/>
                <a:gd name="T105" fmla="*/ 26 h 159"/>
                <a:gd name="T106" fmla="*/ 86 w 172"/>
                <a:gd name="T107" fmla="*/ 25 h 159"/>
                <a:gd name="T108" fmla="*/ 85 w 172"/>
                <a:gd name="T109" fmla="*/ 24 h 159"/>
                <a:gd name="T110" fmla="*/ 59 w 172"/>
                <a:gd name="T111" fmla="*/ 13 h 159"/>
                <a:gd name="T112" fmla="*/ 59 w 172"/>
                <a:gd name="T113"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2" h="159">
                  <a:moveTo>
                    <a:pt x="152" y="152"/>
                  </a:moveTo>
                  <a:cubicBezTo>
                    <a:pt x="151" y="141"/>
                    <a:pt x="150" y="130"/>
                    <a:pt x="150" y="119"/>
                  </a:cubicBezTo>
                  <a:cubicBezTo>
                    <a:pt x="156" y="113"/>
                    <a:pt x="161" y="108"/>
                    <a:pt x="168" y="103"/>
                  </a:cubicBezTo>
                  <a:cubicBezTo>
                    <a:pt x="168" y="106"/>
                    <a:pt x="167" y="110"/>
                    <a:pt x="167" y="113"/>
                  </a:cubicBezTo>
                  <a:cubicBezTo>
                    <a:pt x="167" y="116"/>
                    <a:pt x="167" y="118"/>
                    <a:pt x="167" y="120"/>
                  </a:cubicBezTo>
                  <a:cubicBezTo>
                    <a:pt x="167" y="124"/>
                    <a:pt x="167" y="128"/>
                    <a:pt x="167" y="131"/>
                  </a:cubicBezTo>
                  <a:cubicBezTo>
                    <a:pt x="167" y="131"/>
                    <a:pt x="168" y="132"/>
                    <a:pt x="168" y="132"/>
                  </a:cubicBezTo>
                  <a:cubicBezTo>
                    <a:pt x="163" y="139"/>
                    <a:pt x="158" y="146"/>
                    <a:pt x="152" y="152"/>
                  </a:cubicBezTo>
                  <a:moveTo>
                    <a:pt x="152" y="102"/>
                  </a:moveTo>
                  <a:cubicBezTo>
                    <a:pt x="156" y="102"/>
                    <a:pt x="159" y="102"/>
                    <a:pt x="163" y="102"/>
                  </a:cubicBezTo>
                  <a:cubicBezTo>
                    <a:pt x="157" y="106"/>
                    <a:pt x="152" y="112"/>
                    <a:pt x="147" y="117"/>
                  </a:cubicBezTo>
                  <a:cubicBezTo>
                    <a:pt x="139" y="117"/>
                    <a:pt x="136" y="117"/>
                    <a:pt x="130" y="117"/>
                  </a:cubicBezTo>
                  <a:cubicBezTo>
                    <a:pt x="129" y="117"/>
                    <a:pt x="128" y="117"/>
                    <a:pt x="126" y="117"/>
                  </a:cubicBezTo>
                  <a:cubicBezTo>
                    <a:pt x="128" y="116"/>
                    <a:pt x="131" y="113"/>
                    <a:pt x="133" y="111"/>
                  </a:cubicBezTo>
                  <a:cubicBezTo>
                    <a:pt x="136" y="108"/>
                    <a:pt x="139" y="105"/>
                    <a:pt x="141" y="103"/>
                  </a:cubicBezTo>
                  <a:cubicBezTo>
                    <a:pt x="142" y="102"/>
                    <a:pt x="142" y="102"/>
                    <a:pt x="142" y="102"/>
                  </a:cubicBezTo>
                  <a:cubicBezTo>
                    <a:pt x="142" y="102"/>
                    <a:pt x="142" y="102"/>
                    <a:pt x="143" y="102"/>
                  </a:cubicBezTo>
                  <a:cubicBezTo>
                    <a:pt x="143" y="102"/>
                    <a:pt x="143" y="102"/>
                    <a:pt x="143" y="102"/>
                  </a:cubicBezTo>
                  <a:cubicBezTo>
                    <a:pt x="144" y="102"/>
                    <a:pt x="144" y="102"/>
                    <a:pt x="144" y="102"/>
                  </a:cubicBezTo>
                  <a:cubicBezTo>
                    <a:pt x="144" y="102"/>
                    <a:pt x="145" y="102"/>
                    <a:pt x="146" y="102"/>
                  </a:cubicBezTo>
                  <a:cubicBezTo>
                    <a:pt x="148" y="102"/>
                    <a:pt x="150" y="102"/>
                    <a:pt x="152" y="102"/>
                  </a:cubicBezTo>
                  <a:moveTo>
                    <a:pt x="123" y="115"/>
                  </a:moveTo>
                  <a:cubicBezTo>
                    <a:pt x="123" y="107"/>
                    <a:pt x="123" y="104"/>
                    <a:pt x="122" y="94"/>
                  </a:cubicBezTo>
                  <a:cubicBezTo>
                    <a:pt x="128" y="88"/>
                    <a:pt x="133" y="83"/>
                    <a:pt x="140" y="78"/>
                  </a:cubicBezTo>
                  <a:cubicBezTo>
                    <a:pt x="140" y="80"/>
                    <a:pt x="140" y="83"/>
                    <a:pt x="140" y="86"/>
                  </a:cubicBezTo>
                  <a:cubicBezTo>
                    <a:pt x="140" y="87"/>
                    <a:pt x="140" y="89"/>
                    <a:pt x="140" y="91"/>
                  </a:cubicBezTo>
                  <a:cubicBezTo>
                    <a:pt x="140" y="93"/>
                    <a:pt x="140" y="96"/>
                    <a:pt x="140" y="99"/>
                  </a:cubicBezTo>
                  <a:cubicBezTo>
                    <a:pt x="140" y="100"/>
                    <a:pt x="140" y="100"/>
                    <a:pt x="140" y="100"/>
                  </a:cubicBezTo>
                  <a:cubicBezTo>
                    <a:pt x="139" y="100"/>
                    <a:pt x="139" y="100"/>
                    <a:pt x="139" y="100"/>
                  </a:cubicBezTo>
                  <a:cubicBezTo>
                    <a:pt x="137" y="102"/>
                    <a:pt x="134" y="105"/>
                    <a:pt x="130" y="109"/>
                  </a:cubicBezTo>
                  <a:cubicBezTo>
                    <a:pt x="128" y="111"/>
                    <a:pt x="126" y="113"/>
                    <a:pt x="123" y="115"/>
                  </a:cubicBezTo>
                  <a:moveTo>
                    <a:pt x="97" y="91"/>
                  </a:moveTo>
                  <a:cubicBezTo>
                    <a:pt x="100" y="89"/>
                    <a:pt x="103" y="87"/>
                    <a:pt x="106" y="84"/>
                  </a:cubicBezTo>
                  <a:cubicBezTo>
                    <a:pt x="108" y="83"/>
                    <a:pt x="110" y="81"/>
                    <a:pt x="111" y="80"/>
                  </a:cubicBezTo>
                  <a:cubicBezTo>
                    <a:pt x="112" y="79"/>
                    <a:pt x="113" y="78"/>
                    <a:pt x="113" y="78"/>
                  </a:cubicBezTo>
                  <a:cubicBezTo>
                    <a:pt x="114" y="77"/>
                    <a:pt x="114" y="77"/>
                    <a:pt x="114" y="77"/>
                  </a:cubicBezTo>
                  <a:cubicBezTo>
                    <a:pt x="114" y="77"/>
                    <a:pt x="114" y="77"/>
                    <a:pt x="114" y="77"/>
                  </a:cubicBezTo>
                  <a:cubicBezTo>
                    <a:pt x="117" y="77"/>
                    <a:pt x="121" y="77"/>
                    <a:pt x="126" y="77"/>
                  </a:cubicBezTo>
                  <a:cubicBezTo>
                    <a:pt x="129" y="77"/>
                    <a:pt x="133" y="77"/>
                    <a:pt x="136" y="77"/>
                  </a:cubicBezTo>
                  <a:cubicBezTo>
                    <a:pt x="130" y="81"/>
                    <a:pt x="125" y="87"/>
                    <a:pt x="119" y="92"/>
                  </a:cubicBezTo>
                  <a:cubicBezTo>
                    <a:pt x="114" y="91"/>
                    <a:pt x="110" y="91"/>
                    <a:pt x="106" y="91"/>
                  </a:cubicBezTo>
                  <a:cubicBezTo>
                    <a:pt x="103" y="91"/>
                    <a:pt x="101" y="91"/>
                    <a:pt x="97" y="91"/>
                  </a:cubicBezTo>
                  <a:moveTo>
                    <a:pt x="93" y="90"/>
                  </a:moveTo>
                  <a:cubicBezTo>
                    <a:pt x="93" y="81"/>
                    <a:pt x="92" y="77"/>
                    <a:pt x="92" y="68"/>
                  </a:cubicBezTo>
                  <a:cubicBezTo>
                    <a:pt x="98" y="62"/>
                    <a:pt x="103" y="56"/>
                    <a:pt x="110" y="52"/>
                  </a:cubicBezTo>
                  <a:cubicBezTo>
                    <a:pt x="110" y="52"/>
                    <a:pt x="110" y="53"/>
                    <a:pt x="110" y="54"/>
                  </a:cubicBezTo>
                  <a:cubicBezTo>
                    <a:pt x="110" y="59"/>
                    <a:pt x="110" y="66"/>
                    <a:pt x="110" y="72"/>
                  </a:cubicBezTo>
                  <a:cubicBezTo>
                    <a:pt x="110" y="73"/>
                    <a:pt x="110" y="74"/>
                    <a:pt x="110" y="76"/>
                  </a:cubicBezTo>
                  <a:cubicBezTo>
                    <a:pt x="108" y="77"/>
                    <a:pt x="105" y="80"/>
                    <a:pt x="102" y="83"/>
                  </a:cubicBezTo>
                  <a:cubicBezTo>
                    <a:pt x="99" y="86"/>
                    <a:pt x="96" y="88"/>
                    <a:pt x="93" y="90"/>
                  </a:cubicBezTo>
                  <a:moveTo>
                    <a:pt x="70" y="65"/>
                  </a:moveTo>
                  <a:cubicBezTo>
                    <a:pt x="75" y="62"/>
                    <a:pt x="80" y="58"/>
                    <a:pt x="83" y="55"/>
                  </a:cubicBezTo>
                  <a:cubicBezTo>
                    <a:pt x="85" y="53"/>
                    <a:pt x="85" y="53"/>
                    <a:pt x="87" y="52"/>
                  </a:cubicBezTo>
                  <a:cubicBezTo>
                    <a:pt x="91" y="51"/>
                    <a:pt x="98" y="51"/>
                    <a:pt x="105" y="51"/>
                  </a:cubicBezTo>
                  <a:cubicBezTo>
                    <a:pt x="100" y="55"/>
                    <a:pt x="95" y="60"/>
                    <a:pt x="89" y="65"/>
                  </a:cubicBezTo>
                  <a:cubicBezTo>
                    <a:pt x="85" y="65"/>
                    <a:pt x="82" y="65"/>
                    <a:pt x="79" y="65"/>
                  </a:cubicBezTo>
                  <a:cubicBezTo>
                    <a:pt x="76" y="65"/>
                    <a:pt x="73" y="65"/>
                    <a:pt x="70" y="65"/>
                  </a:cubicBezTo>
                  <a:moveTo>
                    <a:pt x="65" y="65"/>
                  </a:moveTo>
                  <a:cubicBezTo>
                    <a:pt x="64" y="59"/>
                    <a:pt x="63" y="57"/>
                    <a:pt x="63" y="53"/>
                  </a:cubicBezTo>
                  <a:cubicBezTo>
                    <a:pt x="63" y="51"/>
                    <a:pt x="64" y="49"/>
                    <a:pt x="64" y="46"/>
                  </a:cubicBezTo>
                  <a:cubicBezTo>
                    <a:pt x="64" y="46"/>
                    <a:pt x="64" y="46"/>
                    <a:pt x="64" y="46"/>
                  </a:cubicBezTo>
                  <a:cubicBezTo>
                    <a:pt x="71" y="40"/>
                    <a:pt x="76" y="34"/>
                    <a:pt x="83" y="29"/>
                  </a:cubicBezTo>
                  <a:cubicBezTo>
                    <a:pt x="83" y="32"/>
                    <a:pt x="83" y="34"/>
                    <a:pt x="83" y="37"/>
                  </a:cubicBezTo>
                  <a:cubicBezTo>
                    <a:pt x="83" y="39"/>
                    <a:pt x="83" y="40"/>
                    <a:pt x="83" y="42"/>
                  </a:cubicBezTo>
                  <a:cubicBezTo>
                    <a:pt x="83" y="45"/>
                    <a:pt x="83" y="47"/>
                    <a:pt x="83" y="50"/>
                  </a:cubicBezTo>
                  <a:cubicBezTo>
                    <a:pt x="82" y="51"/>
                    <a:pt x="81" y="51"/>
                    <a:pt x="80" y="52"/>
                  </a:cubicBezTo>
                  <a:cubicBezTo>
                    <a:pt x="77" y="56"/>
                    <a:pt x="70" y="61"/>
                    <a:pt x="65" y="65"/>
                  </a:cubicBezTo>
                  <a:moveTo>
                    <a:pt x="61" y="29"/>
                  </a:moveTo>
                  <a:cubicBezTo>
                    <a:pt x="66" y="29"/>
                    <a:pt x="72" y="28"/>
                    <a:pt x="79" y="28"/>
                  </a:cubicBezTo>
                  <a:cubicBezTo>
                    <a:pt x="72" y="33"/>
                    <a:pt x="68" y="38"/>
                    <a:pt x="62" y="43"/>
                  </a:cubicBezTo>
                  <a:cubicBezTo>
                    <a:pt x="62" y="43"/>
                    <a:pt x="62" y="43"/>
                    <a:pt x="62" y="43"/>
                  </a:cubicBezTo>
                  <a:cubicBezTo>
                    <a:pt x="56" y="42"/>
                    <a:pt x="51" y="41"/>
                    <a:pt x="45" y="41"/>
                  </a:cubicBezTo>
                  <a:cubicBezTo>
                    <a:pt x="44" y="41"/>
                    <a:pt x="42" y="41"/>
                    <a:pt x="41" y="41"/>
                  </a:cubicBezTo>
                  <a:cubicBezTo>
                    <a:pt x="46" y="37"/>
                    <a:pt x="52" y="33"/>
                    <a:pt x="58" y="29"/>
                  </a:cubicBezTo>
                  <a:cubicBezTo>
                    <a:pt x="59" y="29"/>
                    <a:pt x="60" y="29"/>
                    <a:pt x="61" y="29"/>
                  </a:cubicBezTo>
                  <a:moveTo>
                    <a:pt x="5" y="155"/>
                  </a:moveTo>
                  <a:cubicBezTo>
                    <a:pt x="5" y="143"/>
                    <a:pt x="6" y="133"/>
                    <a:pt x="6" y="124"/>
                  </a:cubicBezTo>
                  <a:cubicBezTo>
                    <a:pt x="6" y="98"/>
                    <a:pt x="5" y="78"/>
                    <a:pt x="5" y="52"/>
                  </a:cubicBezTo>
                  <a:cubicBezTo>
                    <a:pt x="5" y="43"/>
                    <a:pt x="5" y="34"/>
                    <a:pt x="5" y="23"/>
                  </a:cubicBezTo>
                  <a:cubicBezTo>
                    <a:pt x="12" y="23"/>
                    <a:pt x="18" y="23"/>
                    <a:pt x="24" y="23"/>
                  </a:cubicBezTo>
                  <a:cubicBezTo>
                    <a:pt x="27" y="23"/>
                    <a:pt x="29" y="23"/>
                    <a:pt x="32" y="23"/>
                  </a:cubicBezTo>
                  <a:cubicBezTo>
                    <a:pt x="33" y="31"/>
                    <a:pt x="33" y="35"/>
                    <a:pt x="34" y="43"/>
                  </a:cubicBezTo>
                  <a:cubicBezTo>
                    <a:pt x="34" y="44"/>
                    <a:pt x="34" y="45"/>
                    <a:pt x="34" y="45"/>
                  </a:cubicBezTo>
                  <a:cubicBezTo>
                    <a:pt x="35" y="45"/>
                    <a:pt x="35" y="46"/>
                    <a:pt x="35" y="46"/>
                  </a:cubicBezTo>
                  <a:cubicBezTo>
                    <a:pt x="36" y="46"/>
                    <a:pt x="36" y="46"/>
                    <a:pt x="36" y="46"/>
                  </a:cubicBezTo>
                  <a:cubicBezTo>
                    <a:pt x="36" y="46"/>
                    <a:pt x="36" y="46"/>
                    <a:pt x="36" y="46"/>
                  </a:cubicBezTo>
                  <a:cubicBezTo>
                    <a:pt x="39" y="45"/>
                    <a:pt x="42" y="45"/>
                    <a:pt x="45" y="45"/>
                  </a:cubicBezTo>
                  <a:cubicBezTo>
                    <a:pt x="50" y="45"/>
                    <a:pt x="55" y="45"/>
                    <a:pt x="60" y="47"/>
                  </a:cubicBezTo>
                  <a:cubicBezTo>
                    <a:pt x="60" y="49"/>
                    <a:pt x="60" y="51"/>
                    <a:pt x="60" y="53"/>
                  </a:cubicBezTo>
                  <a:cubicBezTo>
                    <a:pt x="60" y="58"/>
                    <a:pt x="60" y="61"/>
                    <a:pt x="61" y="68"/>
                  </a:cubicBezTo>
                  <a:cubicBezTo>
                    <a:pt x="61" y="68"/>
                    <a:pt x="61" y="68"/>
                    <a:pt x="61" y="68"/>
                  </a:cubicBezTo>
                  <a:cubicBezTo>
                    <a:pt x="62" y="69"/>
                    <a:pt x="62" y="69"/>
                    <a:pt x="62" y="69"/>
                  </a:cubicBezTo>
                  <a:cubicBezTo>
                    <a:pt x="62" y="69"/>
                    <a:pt x="62" y="69"/>
                    <a:pt x="62" y="69"/>
                  </a:cubicBezTo>
                  <a:cubicBezTo>
                    <a:pt x="62" y="69"/>
                    <a:pt x="62" y="69"/>
                    <a:pt x="62" y="69"/>
                  </a:cubicBezTo>
                  <a:cubicBezTo>
                    <a:pt x="62" y="69"/>
                    <a:pt x="62" y="69"/>
                    <a:pt x="62" y="69"/>
                  </a:cubicBezTo>
                  <a:cubicBezTo>
                    <a:pt x="62" y="70"/>
                    <a:pt x="62" y="70"/>
                    <a:pt x="62" y="70"/>
                  </a:cubicBezTo>
                  <a:cubicBezTo>
                    <a:pt x="62" y="70"/>
                    <a:pt x="62" y="70"/>
                    <a:pt x="62"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70" y="69"/>
                    <a:pt x="74" y="69"/>
                    <a:pt x="79" y="69"/>
                  </a:cubicBezTo>
                  <a:cubicBezTo>
                    <a:pt x="82" y="69"/>
                    <a:pt x="85" y="69"/>
                    <a:pt x="88" y="69"/>
                  </a:cubicBezTo>
                  <a:cubicBezTo>
                    <a:pt x="89" y="79"/>
                    <a:pt x="89" y="83"/>
                    <a:pt x="90" y="94"/>
                  </a:cubicBezTo>
                  <a:cubicBezTo>
                    <a:pt x="90" y="94"/>
                    <a:pt x="90" y="95"/>
                    <a:pt x="91" y="95"/>
                  </a:cubicBezTo>
                  <a:cubicBezTo>
                    <a:pt x="91" y="95"/>
                    <a:pt x="91" y="95"/>
                    <a:pt x="92" y="95"/>
                  </a:cubicBezTo>
                  <a:cubicBezTo>
                    <a:pt x="92" y="95"/>
                    <a:pt x="92" y="95"/>
                    <a:pt x="92" y="95"/>
                  </a:cubicBezTo>
                  <a:cubicBezTo>
                    <a:pt x="98" y="95"/>
                    <a:pt x="102" y="95"/>
                    <a:pt x="106" y="95"/>
                  </a:cubicBezTo>
                  <a:cubicBezTo>
                    <a:pt x="110" y="95"/>
                    <a:pt x="113" y="95"/>
                    <a:pt x="118" y="95"/>
                  </a:cubicBezTo>
                  <a:cubicBezTo>
                    <a:pt x="119" y="105"/>
                    <a:pt x="120" y="108"/>
                    <a:pt x="120" y="118"/>
                  </a:cubicBezTo>
                  <a:cubicBezTo>
                    <a:pt x="120" y="118"/>
                    <a:pt x="120" y="119"/>
                    <a:pt x="120" y="119"/>
                  </a:cubicBezTo>
                  <a:cubicBezTo>
                    <a:pt x="120" y="120"/>
                    <a:pt x="120" y="120"/>
                    <a:pt x="120" y="120"/>
                  </a:cubicBezTo>
                  <a:cubicBezTo>
                    <a:pt x="120" y="120"/>
                    <a:pt x="121" y="121"/>
                    <a:pt x="122" y="121"/>
                  </a:cubicBezTo>
                  <a:cubicBezTo>
                    <a:pt x="125" y="121"/>
                    <a:pt x="128" y="121"/>
                    <a:pt x="130" y="121"/>
                  </a:cubicBezTo>
                  <a:cubicBezTo>
                    <a:pt x="135" y="121"/>
                    <a:pt x="139" y="121"/>
                    <a:pt x="146" y="120"/>
                  </a:cubicBezTo>
                  <a:cubicBezTo>
                    <a:pt x="147" y="132"/>
                    <a:pt x="148" y="143"/>
                    <a:pt x="148" y="154"/>
                  </a:cubicBezTo>
                  <a:cubicBezTo>
                    <a:pt x="124" y="153"/>
                    <a:pt x="104" y="152"/>
                    <a:pt x="84" y="152"/>
                  </a:cubicBezTo>
                  <a:cubicBezTo>
                    <a:pt x="59" y="152"/>
                    <a:pt x="35" y="153"/>
                    <a:pt x="5" y="155"/>
                  </a:cubicBezTo>
                  <a:moveTo>
                    <a:pt x="37" y="40"/>
                  </a:moveTo>
                  <a:cubicBezTo>
                    <a:pt x="37" y="33"/>
                    <a:pt x="36" y="29"/>
                    <a:pt x="35" y="21"/>
                  </a:cubicBezTo>
                  <a:cubicBezTo>
                    <a:pt x="42" y="15"/>
                    <a:pt x="49" y="10"/>
                    <a:pt x="56" y="6"/>
                  </a:cubicBezTo>
                  <a:cubicBezTo>
                    <a:pt x="56" y="8"/>
                    <a:pt x="56" y="10"/>
                    <a:pt x="56" y="13"/>
                  </a:cubicBezTo>
                  <a:cubicBezTo>
                    <a:pt x="56" y="15"/>
                    <a:pt x="56" y="16"/>
                    <a:pt x="56" y="18"/>
                  </a:cubicBezTo>
                  <a:cubicBezTo>
                    <a:pt x="56" y="21"/>
                    <a:pt x="55" y="23"/>
                    <a:pt x="55" y="26"/>
                  </a:cubicBezTo>
                  <a:cubicBezTo>
                    <a:pt x="49" y="30"/>
                    <a:pt x="43" y="35"/>
                    <a:pt x="37" y="40"/>
                  </a:cubicBezTo>
                  <a:moveTo>
                    <a:pt x="8" y="19"/>
                  </a:moveTo>
                  <a:cubicBezTo>
                    <a:pt x="13" y="16"/>
                    <a:pt x="18" y="13"/>
                    <a:pt x="24" y="9"/>
                  </a:cubicBezTo>
                  <a:cubicBezTo>
                    <a:pt x="26" y="8"/>
                    <a:pt x="28" y="7"/>
                    <a:pt x="30" y="6"/>
                  </a:cubicBezTo>
                  <a:cubicBezTo>
                    <a:pt x="32" y="5"/>
                    <a:pt x="37" y="5"/>
                    <a:pt x="42" y="5"/>
                  </a:cubicBezTo>
                  <a:cubicBezTo>
                    <a:pt x="45" y="5"/>
                    <a:pt x="48" y="4"/>
                    <a:pt x="51" y="4"/>
                  </a:cubicBezTo>
                  <a:cubicBezTo>
                    <a:pt x="44" y="9"/>
                    <a:pt x="37" y="14"/>
                    <a:pt x="32" y="19"/>
                  </a:cubicBezTo>
                  <a:cubicBezTo>
                    <a:pt x="29" y="19"/>
                    <a:pt x="27" y="19"/>
                    <a:pt x="24" y="19"/>
                  </a:cubicBezTo>
                  <a:cubicBezTo>
                    <a:pt x="19" y="19"/>
                    <a:pt x="14" y="19"/>
                    <a:pt x="8" y="19"/>
                  </a:cubicBezTo>
                  <a:moveTo>
                    <a:pt x="58" y="0"/>
                  </a:moveTo>
                  <a:cubicBezTo>
                    <a:pt x="58" y="0"/>
                    <a:pt x="58" y="0"/>
                    <a:pt x="58" y="0"/>
                  </a:cubicBezTo>
                  <a:cubicBezTo>
                    <a:pt x="58" y="0"/>
                    <a:pt x="58" y="0"/>
                    <a:pt x="58" y="0"/>
                  </a:cubicBezTo>
                  <a:cubicBezTo>
                    <a:pt x="53" y="1"/>
                    <a:pt x="47" y="1"/>
                    <a:pt x="42" y="1"/>
                  </a:cubicBezTo>
                  <a:cubicBezTo>
                    <a:pt x="37" y="1"/>
                    <a:pt x="32" y="2"/>
                    <a:pt x="29" y="2"/>
                  </a:cubicBezTo>
                  <a:cubicBezTo>
                    <a:pt x="28" y="2"/>
                    <a:pt x="28" y="2"/>
                    <a:pt x="28" y="2"/>
                  </a:cubicBezTo>
                  <a:cubicBezTo>
                    <a:pt x="26" y="3"/>
                    <a:pt x="24" y="5"/>
                    <a:pt x="22" y="6"/>
                  </a:cubicBezTo>
                  <a:cubicBezTo>
                    <a:pt x="15" y="10"/>
                    <a:pt x="9" y="14"/>
                    <a:pt x="3" y="18"/>
                  </a:cubicBezTo>
                  <a:cubicBezTo>
                    <a:pt x="2" y="18"/>
                    <a:pt x="2" y="19"/>
                    <a:pt x="2" y="20"/>
                  </a:cubicBezTo>
                  <a:cubicBezTo>
                    <a:pt x="2" y="20"/>
                    <a:pt x="2" y="20"/>
                    <a:pt x="2" y="20"/>
                  </a:cubicBezTo>
                  <a:cubicBezTo>
                    <a:pt x="2" y="20"/>
                    <a:pt x="2" y="20"/>
                    <a:pt x="2" y="20"/>
                  </a:cubicBezTo>
                  <a:cubicBezTo>
                    <a:pt x="2" y="21"/>
                    <a:pt x="2" y="21"/>
                    <a:pt x="2" y="21"/>
                  </a:cubicBezTo>
                  <a:cubicBezTo>
                    <a:pt x="1" y="21"/>
                    <a:pt x="1" y="21"/>
                    <a:pt x="1" y="21"/>
                  </a:cubicBezTo>
                  <a:cubicBezTo>
                    <a:pt x="1" y="33"/>
                    <a:pt x="1" y="43"/>
                    <a:pt x="1" y="52"/>
                  </a:cubicBezTo>
                  <a:cubicBezTo>
                    <a:pt x="1" y="78"/>
                    <a:pt x="2" y="98"/>
                    <a:pt x="2" y="124"/>
                  </a:cubicBezTo>
                  <a:cubicBezTo>
                    <a:pt x="2" y="133"/>
                    <a:pt x="2" y="143"/>
                    <a:pt x="2" y="155"/>
                  </a:cubicBezTo>
                  <a:cubicBezTo>
                    <a:pt x="1" y="155"/>
                    <a:pt x="0" y="156"/>
                    <a:pt x="0" y="157"/>
                  </a:cubicBezTo>
                  <a:cubicBezTo>
                    <a:pt x="0" y="158"/>
                    <a:pt x="1" y="158"/>
                    <a:pt x="2" y="158"/>
                  </a:cubicBezTo>
                  <a:cubicBezTo>
                    <a:pt x="2" y="158"/>
                    <a:pt x="2" y="158"/>
                    <a:pt x="2" y="158"/>
                  </a:cubicBezTo>
                  <a:cubicBezTo>
                    <a:pt x="33" y="157"/>
                    <a:pt x="58" y="156"/>
                    <a:pt x="84" y="156"/>
                  </a:cubicBezTo>
                  <a:cubicBezTo>
                    <a:pt x="104" y="156"/>
                    <a:pt x="125" y="157"/>
                    <a:pt x="149" y="157"/>
                  </a:cubicBezTo>
                  <a:cubicBezTo>
                    <a:pt x="149" y="158"/>
                    <a:pt x="150" y="159"/>
                    <a:pt x="150" y="159"/>
                  </a:cubicBezTo>
                  <a:cubicBezTo>
                    <a:pt x="150" y="159"/>
                    <a:pt x="150" y="159"/>
                    <a:pt x="150" y="159"/>
                  </a:cubicBezTo>
                  <a:cubicBezTo>
                    <a:pt x="151" y="159"/>
                    <a:pt x="152" y="158"/>
                    <a:pt x="152" y="158"/>
                  </a:cubicBezTo>
                  <a:cubicBezTo>
                    <a:pt x="152" y="158"/>
                    <a:pt x="152" y="158"/>
                    <a:pt x="152" y="158"/>
                  </a:cubicBezTo>
                  <a:cubicBezTo>
                    <a:pt x="153" y="158"/>
                    <a:pt x="153" y="158"/>
                    <a:pt x="154" y="158"/>
                  </a:cubicBezTo>
                  <a:cubicBezTo>
                    <a:pt x="154" y="158"/>
                    <a:pt x="154" y="158"/>
                    <a:pt x="154" y="158"/>
                  </a:cubicBezTo>
                  <a:cubicBezTo>
                    <a:pt x="155" y="158"/>
                    <a:pt x="156" y="157"/>
                    <a:pt x="156" y="156"/>
                  </a:cubicBezTo>
                  <a:cubicBezTo>
                    <a:pt x="156" y="155"/>
                    <a:pt x="155" y="155"/>
                    <a:pt x="155" y="154"/>
                  </a:cubicBezTo>
                  <a:cubicBezTo>
                    <a:pt x="161" y="148"/>
                    <a:pt x="167" y="141"/>
                    <a:pt x="172" y="133"/>
                  </a:cubicBezTo>
                  <a:cubicBezTo>
                    <a:pt x="172" y="133"/>
                    <a:pt x="172" y="132"/>
                    <a:pt x="171" y="131"/>
                  </a:cubicBezTo>
                  <a:cubicBezTo>
                    <a:pt x="171" y="131"/>
                    <a:pt x="171" y="131"/>
                    <a:pt x="171" y="131"/>
                  </a:cubicBezTo>
                  <a:cubicBezTo>
                    <a:pt x="171" y="131"/>
                    <a:pt x="171" y="131"/>
                    <a:pt x="171" y="131"/>
                  </a:cubicBezTo>
                  <a:cubicBezTo>
                    <a:pt x="171" y="128"/>
                    <a:pt x="171" y="124"/>
                    <a:pt x="171" y="120"/>
                  </a:cubicBezTo>
                  <a:cubicBezTo>
                    <a:pt x="171" y="118"/>
                    <a:pt x="171" y="116"/>
                    <a:pt x="171" y="113"/>
                  </a:cubicBezTo>
                  <a:cubicBezTo>
                    <a:pt x="171" y="108"/>
                    <a:pt x="171" y="103"/>
                    <a:pt x="171" y="100"/>
                  </a:cubicBezTo>
                  <a:cubicBezTo>
                    <a:pt x="171" y="99"/>
                    <a:pt x="171" y="99"/>
                    <a:pt x="171" y="99"/>
                  </a:cubicBezTo>
                  <a:cubicBezTo>
                    <a:pt x="171" y="99"/>
                    <a:pt x="171" y="99"/>
                    <a:pt x="171" y="99"/>
                  </a:cubicBezTo>
                  <a:cubicBezTo>
                    <a:pt x="171" y="99"/>
                    <a:pt x="171" y="99"/>
                    <a:pt x="171" y="99"/>
                  </a:cubicBezTo>
                  <a:cubicBezTo>
                    <a:pt x="171" y="98"/>
                    <a:pt x="171" y="98"/>
                    <a:pt x="171" y="98"/>
                  </a:cubicBezTo>
                  <a:cubicBezTo>
                    <a:pt x="171" y="98"/>
                    <a:pt x="171" y="98"/>
                    <a:pt x="171" y="98"/>
                  </a:cubicBezTo>
                  <a:cubicBezTo>
                    <a:pt x="170" y="98"/>
                    <a:pt x="170" y="98"/>
                    <a:pt x="170" y="98"/>
                  </a:cubicBezTo>
                  <a:cubicBezTo>
                    <a:pt x="170" y="98"/>
                    <a:pt x="170" y="98"/>
                    <a:pt x="170" y="98"/>
                  </a:cubicBezTo>
                  <a:cubicBezTo>
                    <a:pt x="170" y="98"/>
                    <a:pt x="170" y="98"/>
                    <a:pt x="170" y="98"/>
                  </a:cubicBezTo>
                  <a:cubicBezTo>
                    <a:pt x="163" y="98"/>
                    <a:pt x="157" y="98"/>
                    <a:pt x="152" y="98"/>
                  </a:cubicBezTo>
                  <a:cubicBezTo>
                    <a:pt x="150" y="98"/>
                    <a:pt x="148" y="98"/>
                    <a:pt x="146" y="98"/>
                  </a:cubicBezTo>
                  <a:cubicBezTo>
                    <a:pt x="145" y="98"/>
                    <a:pt x="145" y="98"/>
                    <a:pt x="145" y="98"/>
                  </a:cubicBezTo>
                  <a:cubicBezTo>
                    <a:pt x="144" y="99"/>
                    <a:pt x="144" y="99"/>
                    <a:pt x="143" y="99"/>
                  </a:cubicBezTo>
                  <a:cubicBezTo>
                    <a:pt x="143" y="99"/>
                    <a:pt x="143" y="99"/>
                    <a:pt x="143" y="99"/>
                  </a:cubicBezTo>
                  <a:cubicBezTo>
                    <a:pt x="143" y="96"/>
                    <a:pt x="143" y="93"/>
                    <a:pt x="143" y="91"/>
                  </a:cubicBezTo>
                  <a:cubicBezTo>
                    <a:pt x="143" y="89"/>
                    <a:pt x="143" y="87"/>
                    <a:pt x="143" y="86"/>
                  </a:cubicBezTo>
                  <a:cubicBezTo>
                    <a:pt x="143" y="82"/>
                    <a:pt x="143" y="78"/>
                    <a:pt x="144" y="75"/>
                  </a:cubicBezTo>
                  <a:cubicBezTo>
                    <a:pt x="144" y="74"/>
                    <a:pt x="144" y="74"/>
                    <a:pt x="144" y="74"/>
                  </a:cubicBezTo>
                  <a:cubicBezTo>
                    <a:pt x="144" y="74"/>
                    <a:pt x="144" y="74"/>
                    <a:pt x="144" y="74"/>
                  </a:cubicBezTo>
                  <a:cubicBezTo>
                    <a:pt x="144" y="74"/>
                    <a:pt x="144" y="74"/>
                    <a:pt x="144" y="74"/>
                  </a:cubicBezTo>
                  <a:cubicBezTo>
                    <a:pt x="143" y="73"/>
                    <a:pt x="143" y="73"/>
                    <a:pt x="143" y="73"/>
                  </a:cubicBezTo>
                  <a:cubicBezTo>
                    <a:pt x="143" y="73"/>
                    <a:pt x="143" y="73"/>
                    <a:pt x="143" y="73"/>
                  </a:cubicBezTo>
                  <a:cubicBezTo>
                    <a:pt x="142" y="73"/>
                    <a:pt x="142" y="73"/>
                    <a:pt x="142" y="73"/>
                  </a:cubicBezTo>
                  <a:cubicBezTo>
                    <a:pt x="142" y="73"/>
                    <a:pt x="142" y="73"/>
                    <a:pt x="142" y="73"/>
                  </a:cubicBezTo>
                  <a:cubicBezTo>
                    <a:pt x="142" y="73"/>
                    <a:pt x="142" y="73"/>
                    <a:pt x="142" y="73"/>
                  </a:cubicBezTo>
                  <a:cubicBezTo>
                    <a:pt x="137" y="73"/>
                    <a:pt x="131" y="73"/>
                    <a:pt x="126" y="73"/>
                  </a:cubicBezTo>
                  <a:cubicBezTo>
                    <a:pt x="121" y="73"/>
                    <a:pt x="117" y="73"/>
                    <a:pt x="114" y="74"/>
                  </a:cubicBezTo>
                  <a:cubicBezTo>
                    <a:pt x="114" y="73"/>
                    <a:pt x="114" y="73"/>
                    <a:pt x="114" y="72"/>
                  </a:cubicBezTo>
                  <a:cubicBezTo>
                    <a:pt x="114" y="66"/>
                    <a:pt x="114" y="59"/>
                    <a:pt x="114" y="54"/>
                  </a:cubicBezTo>
                  <a:cubicBezTo>
                    <a:pt x="114" y="52"/>
                    <a:pt x="114" y="50"/>
                    <a:pt x="114" y="48"/>
                  </a:cubicBezTo>
                  <a:cubicBezTo>
                    <a:pt x="114" y="48"/>
                    <a:pt x="114" y="48"/>
                    <a:pt x="114" y="48"/>
                  </a:cubicBezTo>
                  <a:cubicBezTo>
                    <a:pt x="114" y="48"/>
                    <a:pt x="114" y="48"/>
                    <a:pt x="114" y="48"/>
                  </a:cubicBezTo>
                  <a:cubicBezTo>
                    <a:pt x="114" y="48"/>
                    <a:pt x="114" y="48"/>
                    <a:pt x="114" y="48"/>
                  </a:cubicBezTo>
                  <a:cubicBezTo>
                    <a:pt x="113" y="47"/>
                    <a:pt x="113" y="47"/>
                    <a:pt x="113" y="47"/>
                  </a:cubicBezTo>
                  <a:cubicBezTo>
                    <a:pt x="113" y="47"/>
                    <a:pt x="113" y="47"/>
                    <a:pt x="113" y="47"/>
                  </a:cubicBezTo>
                  <a:cubicBezTo>
                    <a:pt x="112" y="46"/>
                    <a:pt x="112" y="46"/>
                    <a:pt x="112" y="46"/>
                  </a:cubicBezTo>
                  <a:cubicBezTo>
                    <a:pt x="112" y="46"/>
                    <a:pt x="112" y="46"/>
                    <a:pt x="112" y="46"/>
                  </a:cubicBezTo>
                  <a:cubicBezTo>
                    <a:pt x="112" y="46"/>
                    <a:pt x="112" y="46"/>
                    <a:pt x="112" y="46"/>
                  </a:cubicBezTo>
                  <a:cubicBezTo>
                    <a:pt x="103" y="47"/>
                    <a:pt x="92" y="47"/>
                    <a:pt x="86" y="49"/>
                  </a:cubicBezTo>
                  <a:cubicBezTo>
                    <a:pt x="86" y="46"/>
                    <a:pt x="86" y="44"/>
                    <a:pt x="86" y="42"/>
                  </a:cubicBezTo>
                  <a:cubicBezTo>
                    <a:pt x="86" y="40"/>
                    <a:pt x="86" y="39"/>
                    <a:pt x="86" y="37"/>
                  </a:cubicBezTo>
                  <a:cubicBezTo>
                    <a:pt x="86" y="33"/>
                    <a:pt x="86" y="29"/>
                    <a:pt x="87" y="26"/>
                  </a:cubicBezTo>
                  <a:cubicBezTo>
                    <a:pt x="87" y="25"/>
                    <a:pt x="87" y="25"/>
                    <a:pt x="87" y="25"/>
                  </a:cubicBezTo>
                  <a:cubicBezTo>
                    <a:pt x="87" y="25"/>
                    <a:pt x="87" y="25"/>
                    <a:pt x="87" y="25"/>
                  </a:cubicBezTo>
                  <a:cubicBezTo>
                    <a:pt x="87" y="25"/>
                    <a:pt x="87" y="25"/>
                    <a:pt x="87" y="25"/>
                  </a:cubicBezTo>
                  <a:cubicBezTo>
                    <a:pt x="86" y="25"/>
                    <a:pt x="86" y="25"/>
                    <a:pt x="86" y="25"/>
                  </a:cubicBezTo>
                  <a:cubicBezTo>
                    <a:pt x="86" y="24"/>
                    <a:pt x="86" y="24"/>
                    <a:pt x="86" y="24"/>
                  </a:cubicBezTo>
                  <a:cubicBezTo>
                    <a:pt x="85" y="24"/>
                    <a:pt x="85" y="24"/>
                    <a:pt x="85" y="24"/>
                  </a:cubicBezTo>
                  <a:cubicBezTo>
                    <a:pt x="85" y="24"/>
                    <a:pt x="85" y="24"/>
                    <a:pt x="85" y="24"/>
                  </a:cubicBezTo>
                  <a:cubicBezTo>
                    <a:pt x="85" y="24"/>
                    <a:pt x="85" y="24"/>
                    <a:pt x="85" y="24"/>
                  </a:cubicBezTo>
                  <a:cubicBezTo>
                    <a:pt x="77" y="25"/>
                    <a:pt x="67" y="25"/>
                    <a:pt x="61" y="25"/>
                  </a:cubicBezTo>
                  <a:cubicBezTo>
                    <a:pt x="60" y="25"/>
                    <a:pt x="60" y="25"/>
                    <a:pt x="59" y="25"/>
                  </a:cubicBezTo>
                  <a:cubicBezTo>
                    <a:pt x="59" y="23"/>
                    <a:pt x="59" y="20"/>
                    <a:pt x="59" y="18"/>
                  </a:cubicBezTo>
                  <a:cubicBezTo>
                    <a:pt x="59" y="16"/>
                    <a:pt x="59" y="15"/>
                    <a:pt x="59" y="13"/>
                  </a:cubicBezTo>
                  <a:cubicBezTo>
                    <a:pt x="59" y="9"/>
                    <a:pt x="59" y="6"/>
                    <a:pt x="59" y="2"/>
                  </a:cubicBezTo>
                  <a:cubicBezTo>
                    <a:pt x="59" y="2"/>
                    <a:pt x="59" y="2"/>
                    <a:pt x="59" y="2"/>
                  </a:cubicBezTo>
                  <a:cubicBezTo>
                    <a:pt x="59" y="2"/>
                    <a:pt x="59" y="2"/>
                    <a:pt x="59" y="2"/>
                  </a:cubicBezTo>
                  <a:cubicBezTo>
                    <a:pt x="59" y="2"/>
                    <a:pt x="59" y="2"/>
                    <a:pt x="59" y="2"/>
                  </a:cubicBezTo>
                  <a:cubicBezTo>
                    <a:pt x="59" y="1"/>
                    <a:pt x="59" y="1"/>
                    <a:pt x="59" y="1"/>
                  </a:cubicBezTo>
                  <a:cubicBezTo>
                    <a:pt x="59" y="1"/>
                    <a:pt x="59" y="1"/>
                    <a:pt x="59" y="1"/>
                  </a:cubicBezTo>
                  <a:cubicBezTo>
                    <a:pt x="58" y="0"/>
                    <a:pt x="58" y="0"/>
                    <a:pt x="5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5" name="Freeform 826"/>
            <p:cNvSpPr>
              <a:spLocks noEditPoints="1"/>
            </p:cNvSpPr>
            <p:nvPr/>
          </p:nvSpPr>
          <p:spPr bwMode="auto">
            <a:xfrm>
              <a:off x="3558" y="2981"/>
              <a:ext cx="52" cy="64"/>
            </a:xfrm>
            <a:custGeom>
              <a:avLst/>
              <a:gdLst>
                <a:gd name="T0" fmla="*/ 6 w 22"/>
                <a:gd name="T1" fmla="*/ 14 h 27"/>
                <a:gd name="T2" fmla="*/ 6 w 22"/>
                <a:gd name="T3" fmla="*/ 4 h 27"/>
                <a:gd name="T4" fmla="*/ 10 w 22"/>
                <a:gd name="T5" fmla="*/ 3 h 27"/>
                <a:gd name="T6" fmla="*/ 16 w 22"/>
                <a:gd name="T7" fmla="*/ 3 h 27"/>
                <a:gd name="T8" fmla="*/ 17 w 22"/>
                <a:gd name="T9" fmla="*/ 3 h 27"/>
                <a:gd name="T10" fmla="*/ 18 w 22"/>
                <a:gd name="T11" fmla="*/ 4 h 27"/>
                <a:gd name="T12" fmla="*/ 16 w 22"/>
                <a:gd name="T13" fmla="*/ 7 h 27"/>
                <a:gd name="T14" fmla="*/ 12 w 22"/>
                <a:gd name="T15" fmla="*/ 7 h 27"/>
                <a:gd name="T16" fmla="*/ 10 w 22"/>
                <a:gd name="T17" fmla="*/ 11 h 27"/>
                <a:gd name="T18" fmla="*/ 11 w 22"/>
                <a:gd name="T19" fmla="*/ 11 h 27"/>
                <a:gd name="T20" fmla="*/ 15 w 22"/>
                <a:gd name="T21" fmla="*/ 23 h 27"/>
                <a:gd name="T22" fmla="*/ 9 w 22"/>
                <a:gd name="T23" fmla="*/ 24 h 27"/>
                <a:gd name="T24" fmla="*/ 4 w 22"/>
                <a:gd name="T25" fmla="*/ 24 h 27"/>
                <a:gd name="T26" fmla="*/ 5 w 22"/>
                <a:gd name="T27" fmla="*/ 21 h 27"/>
                <a:gd name="T28" fmla="*/ 5 w 22"/>
                <a:gd name="T29" fmla="*/ 21 h 27"/>
                <a:gd name="T30" fmla="*/ 9 w 22"/>
                <a:gd name="T31" fmla="*/ 21 h 27"/>
                <a:gd name="T32" fmla="*/ 13 w 22"/>
                <a:gd name="T33" fmla="*/ 15 h 27"/>
                <a:gd name="T34" fmla="*/ 8 w 22"/>
                <a:gd name="T35" fmla="*/ 14 h 27"/>
                <a:gd name="T36" fmla="*/ 6 w 22"/>
                <a:gd name="T37" fmla="*/ 14 h 27"/>
                <a:gd name="T38" fmla="*/ 10 w 22"/>
                <a:gd name="T39" fmla="*/ 0 h 27"/>
                <a:gd name="T40" fmla="*/ 3 w 22"/>
                <a:gd name="T41" fmla="*/ 4 h 27"/>
                <a:gd name="T42" fmla="*/ 3 w 22"/>
                <a:gd name="T43" fmla="*/ 14 h 27"/>
                <a:gd name="T44" fmla="*/ 4 w 22"/>
                <a:gd name="T45" fmla="*/ 16 h 27"/>
                <a:gd name="T46" fmla="*/ 6 w 22"/>
                <a:gd name="T47" fmla="*/ 17 h 27"/>
                <a:gd name="T48" fmla="*/ 6 w 22"/>
                <a:gd name="T49" fmla="*/ 17 h 27"/>
                <a:gd name="T50" fmla="*/ 8 w 22"/>
                <a:gd name="T51" fmla="*/ 17 h 27"/>
                <a:gd name="T52" fmla="*/ 11 w 22"/>
                <a:gd name="T53" fmla="*/ 17 h 27"/>
                <a:gd name="T54" fmla="*/ 9 w 22"/>
                <a:gd name="T55" fmla="*/ 18 h 27"/>
                <a:gd name="T56" fmla="*/ 8 w 22"/>
                <a:gd name="T57" fmla="*/ 18 h 27"/>
                <a:gd name="T58" fmla="*/ 5 w 22"/>
                <a:gd name="T59" fmla="*/ 18 h 27"/>
                <a:gd name="T60" fmla="*/ 2 w 22"/>
                <a:gd name="T61" fmla="*/ 20 h 27"/>
                <a:gd name="T62" fmla="*/ 2 w 22"/>
                <a:gd name="T63" fmla="*/ 20 h 27"/>
                <a:gd name="T64" fmla="*/ 1 w 22"/>
                <a:gd name="T65" fmla="*/ 25 h 27"/>
                <a:gd name="T66" fmla="*/ 3 w 22"/>
                <a:gd name="T67" fmla="*/ 26 h 27"/>
                <a:gd name="T68" fmla="*/ 9 w 22"/>
                <a:gd name="T69" fmla="*/ 27 h 27"/>
                <a:gd name="T70" fmla="*/ 16 w 22"/>
                <a:gd name="T71" fmla="*/ 26 h 27"/>
                <a:gd name="T72" fmla="*/ 22 w 22"/>
                <a:gd name="T73" fmla="*/ 16 h 27"/>
                <a:gd name="T74" fmla="*/ 17 w 22"/>
                <a:gd name="T75" fmla="*/ 10 h 27"/>
                <a:gd name="T76" fmla="*/ 20 w 22"/>
                <a:gd name="T77" fmla="*/ 8 h 27"/>
                <a:gd name="T78" fmla="*/ 21 w 22"/>
                <a:gd name="T79" fmla="*/ 5 h 27"/>
                <a:gd name="T80" fmla="*/ 21 w 22"/>
                <a:gd name="T81" fmla="*/ 4 h 27"/>
                <a:gd name="T82" fmla="*/ 17 w 22"/>
                <a:gd name="T83" fmla="*/ 0 h 27"/>
                <a:gd name="T84" fmla="*/ 16 w 22"/>
                <a:gd name="T85" fmla="*/ 0 h 27"/>
                <a:gd name="T86" fmla="*/ 16 w 22"/>
                <a:gd name="T87" fmla="*/ 0 h 27"/>
                <a:gd name="T88" fmla="*/ 14 w 22"/>
                <a:gd name="T89" fmla="*/ 0 h 27"/>
                <a:gd name="T90" fmla="*/ 10 w 22"/>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 h="27">
                  <a:moveTo>
                    <a:pt x="6" y="14"/>
                  </a:moveTo>
                  <a:cubicBezTo>
                    <a:pt x="6" y="11"/>
                    <a:pt x="6" y="7"/>
                    <a:pt x="6" y="4"/>
                  </a:cubicBezTo>
                  <a:cubicBezTo>
                    <a:pt x="6" y="3"/>
                    <a:pt x="7" y="3"/>
                    <a:pt x="10" y="3"/>
                  </a:cubicBezTo>
                  <a:cubicBezTo>
                    <a:pt x="12" y="3"/>
                    <a:pt x="14" y="3"/>
                    <a:pt x="16" y="3"/>
                  </a:cubicBezTo>
                  <a:cubicBezTo>
                    <a:pt x="16" y="3"/>
                    <a:pt x="17" y="3"/>
                    <a:pt x="17" y="3"/>
                  </a:cubicBezTo>
                  <a:cubicBezTo>
                    <a:pt x="18" y="3"/>
                    <a:pt x="18" y="3"/>
                    <a:pt x="18" y="4"/>
                  </a:cubicBezTo>
                  <a:cubicBezTo>
                    <a:pt x="18" y="6"/>
                    <a:pt x="19" y="7"/>
                    <a:pt x="16" y="7"/>
                  </a:cubicBezTo>
                  <a:cubicBezTo>
                    <a:pt x="15" y="7"/>
                    <a:pt x="13" y="7"/>
                    <a:pt x="12" y="7"/>
                  </a:cubicBezTo>
                  <a:cubicBezTo>
                    <a:pt x="10" y="7"/>
                    <a:pt x="10" y="7"/>
                    <a:pt x="10" y="11"/>
                  </a:cubicBezTo>
                  <a:cubicBezTo>
                    <a:pt x="10" y="11"/>
                    <a:pt x="11" y="11"/>
                    <a:pt x="11" y="11"/>
                  </a:cubicBezTo>
                  <a:cubicBezTo>
                    <a:pt x="19" y="11"/>
                    <a:pt x="22" y="20"/>
                    <a:pt x="15" y="23"/>
                  </a:cubicBezTo>
                  <a:cubicBezTo>
                    <a:pt x="13" y="24"/>
                    <a:pt x="11" y="24"/>
                    <a:pt x="9" y="24"/>
                  </a:cubicBezTo>
                  <a:cubicBezTo>
                    <a:pt x="7" y="24"/>
                    <a:pt x="5" y="24"/>
                    <a:pt x="4" y="24"/>
                  </a:cubicBezTo>
                  <a:cubicBezTo>
                    <a:pt x="4" y="23"/>
                    <a:pt x="5" y="21"/>
                    <a:pt x="5" y="21"/>
                  </a:cubicBezTo>
                  <a:cubicBezTo>
                    <a:pt x="5" y="21"/>
                    <a:pt x="5" y="21"/>
                    <a:pt x="5" y="21"/>
                  </a:cubicBezTo>
                  <a:cubicBezTo>
                    <a:pt x="6" y="21"/>
                    <a:pt x="8" y="21"/>
                    <a:pt x="9" y="21"/>
                  </a:cubicBezTo>
                  <a:cubicBezTo>
                    <a:pt x="13" y="21"/>
                    <a:pt x="17" y="17"/>
                    <a:pt x="13" y="15"/>
                  </a:cubicBezTo>
                  <a:cubicBezTo>
                    <a:pt x="11" y="14"/>
                    <a:pt x="10" y="14"/>
                    <a:pt x="8" y="14"/>
                  </a:cubicBezTo>
                  <a:cubicBezTo>
                    <a:pt x="7" y="14"/>
                    <a:pt x="6" y="14"/>
                    <a:pt x="6" y="14"/>
                  </a:cubicBezTo>
                  <a:moveTo>
                    <a:pt x="10" y="0"/>
                  </a:moveTo>
                  <a:cubicBezTo>
                    <a:pt x="4" y="0"/>
                    <a:pt x="3" y="2"/>
                    <a:pt x="3" y="4"/>
                  </a:cubicBezTo>
                  <a:cubicBezTo>
                    <a:pt x="3" y="14"/>
                    <a:pt x="3" y="14"/>
                    <a:pt x="3" y="14"/>
                  </a:cubicBezTo>
                  <a:cubicBezTo>
                    <a:pt x="3" y="15"/>
                    <a:pt x="3" y="16"/>
                    <a:pt x="4" y="16"/>
                  </a:cubicBezTo>
                  <a:cubicBezTo>
                    <a:pt x="4" y="17"/>
                    <a:pt x="5" y="17"/>
                    <a:pt x="6" y="17"/>
                  </a:cubicBezTo>
                  <a:cubicBezTo>
                    <a:pt x="6" y="17"/>
                    <a:pt x="6" y="17"/>
                    <a:pt x="6" y="17"/>
                  </a:cubicBezTo>
                  <a:cubicBezTo>
                    <a:pt x="7" y="17"/>
                    <a:pt x="8" y="17"/>
                    <a:pt x="8" y="17"/>
                  </a:cubicBezTo>
                  <a:cubicBezTo>
                    <a:pt x="10" y="17"/>
                    <a:pt x="11" y="17"/>
                    <a:pt x="11" y="17"/>
                  </a:cubicBezTo>
                  <a:cubicBezTo>
                    <a:pt x="11" y="18"/>
                    <a:pt x="10" y="18"/>
                    <a:pt x="9" y="18"/>
                  </a:cubicBezTo>
                  <a:cubicBezTo>
                    <a:pt x="9" y="18"/>
                    <a:pt x="8" y="18"/>
                    <a:pt x="8" y="18"/>
                  </a:cubicBezTo>
                  <a:cubicBezTo>
                    <a:pt x="7" y="18"/>
                    <a:pt x="6" y="18"/>
                    <a:pt x="5" y="18"/>
                  </a:cubicBezTo>
                  <a:cubicBezTo>
                    <a:pt x="3" y="18"/>
                    <a:pt x="2" y="19"/>
                    <a:pt x="2" y="20"/>
                  </a:cubicBezTo>
                  <a:cubicBezTo>
                    <a:pt x="2" y="20"/>
                    <a:pt x="2" y="20"/>
                    <a:pt x="2" y="20"/>
                  </a:cubicBezTo>
                  <a:cubicBezTo>
                    <a:pt x="1" y="22"/>
                    <a:pt x="0" y="23"/>
                    <a:pt x="1" y="25"/>
                  </a:cubicBezTo>
                  <a:cubicBezTo>
                    <a:pt x="2" y="26"/>
                    <a:pt x="2" y="26"/>
                    <a:pt x="3" y="26"/>
                  </a:cubicBezTo>
                  <a:cubicBezTo>
                    <a:pt x="5" y="27"/>
                    <a:pt x="7" y="27"/>
                    <a:pt x="9" y="27"/>
                  </a:cubicBezTo>
                  <a:cubicBezTo>
                    <a:pt x="12" y="27"/>
                    <a:pt x="14" y="27"/>
                    <a:pt x="16" y="26"/>
                  </a:cubicBezTo>
                  <a:cubicBezTo>
                    <a:pt x="20" y="24"/>
                    <a:pt x="22" y="20"/>
                    <a:pt x="22" y="16"/>
                  </a:cubicBezTo>
                  <a:cubicBezTo>
                    <a:pt x="21" y="13"/>
                    <a:pt x="19" y="11"/>
                    <a:pt x="17" y="10"/>
                  </a:cubicBezTo>
                  <a:cubicBezTo>
                    <a:pt x="18" y="9"/>
                    <a:pt x="19" y="9"/>
                    <a:pt x="20" y="8"/>
                  </a:cubicBezTo>
                  <a:cubicBezTo>
                    <a:pt x="21" y="7"/>
                    <a:pt x="21" y="6"/>
                    <a:pt x="21" y="5"/>
                  </a:cubicBezTo>
                  <a:cubicBezTo>
                    <a:pt x="21" y="4"/>
                    <a:pt x="21" y="4"/>
                    <a:pt x="21" y="4"/>
                  </a:cubicBezTo>
                  <a:cubicBezTo>
                    <a:pt x="21" y="0"/>
                    <a:pt x="18" y="0"/>
                    <a:pt x="17" y="0"/>
                  </a:cubicBezTo>
                  <a:cubicBezTo>
                    <a:pt x="16" y="0"/>
                    <a:pt x="16" y="0"/>
                    <a:pt x="16" y="0"/>
                  </a:cubicBezTo>
                  <a:cubicBezTo>
                    <a:pt x="16" y="0"/>
                    <a:pt x="16" y="0"/>
                    <a:pt x="16" y="0"/>
                  </a:cubicBezTo>
                  <a:cubicBezTo>
                    <a:pt x="15" y="0"/>
                    <a:pt x="14" y="0"/>
                    <a:pt x="14" y="0"/>
                  </a:cubicBezTo>
                  <a:cubicBezTo>
                    <a:pt x="12" y="0"/>
                    <a:pt x="11"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6" name="Freeform 827"/>
            <p:cNvSpPr>
              <a:spLocks noEditPoints="1"/>
            </p:cNvSpPr>
            <p:nvPr/>
          </p:nvSpPr>
          <p:spPr bwMode="auto">
            <a:xfrm>
              <a:off x="3293" y="2771"/>
              <a:ext cx="57" cy="75"/>
            </a:xfrm>
            <a:custGeom>
              <a:avLst/>
              <a:gdLst>
                <a:gd name="T0" fmla="*/ 5 w 24"/>
                <a:gd name="T1" fmla="*/ 14 h 32"/>
                <a:gd name="T2" fmla="*/ 5 w 24"/>
                <a:gd name="T3" fmla="*/ 14 h 32"/>
                <a:gd name="T4" fmla="*/ 5 w 24"/>
                <a:gd name="T5" fmla="*/ 14 h 32"/>
                <a:gd name="T6" fmla="*/ 3 w 24"/>
                <a:gd name="T7" fmla="*/ 10 h 32"/>
                <a:gd name="T8" fmla="*/ 13 w 24"/>
                <a:gd name="T9" fmla="*/ 3 h 32"/>
                <a:gd name="T10" fmla="*/ 13 w 24"/>
                <a:gd name="T11" fmla="*/ 3 h 32"/>
                <a:gd name="T12" fmla="*/ 14 w 24"/>
                <a:gd name="T13" fmla="*/ 4 h 32"/>
                <a:gd name="T14" fmla="*/ 15 w 24"/>
                <a:gd name="T15" fmla="*/ 5 h 32"/>
                <a:gd name="T16" fmla="*/ 15 w 24"/>
                <a:gd name="T17" fmla="*/ 24 h 32"/>
                <a:gd name="T18" fmla="*/ 18 w 24"/>
                <a:gd name="T19" fmla="*/ 24 h 32"/>
                <a:gd name="T20" fmla="*/ 21 w 24"/>
                <a:gd name="T21" fmla="*/ 25 h 32"/>
                <a:gd name="T22" fmla="*/ 21 w 24"/>
                <a:gd name="T23" fmla="*/ 29 h 32"/>
                <a:gd name="T24" fmla="*/ 21 w 24"/>
                <a:gd name="T25" fmla="*/ 29 h 32"/>
                <a:gd name="T26" fmla="*/ 21 w 24"/>
                <a:gd name="T27" fmla="*/ 29 h 32"/>
                <a:gd name="T28" fmla="*/ 21 w 24"/>
                <a:gd name="T29" fmla="*/ 29 h 32"/>
                <a:gd name="T30" fmla="*/ 4 w 24"/>
                <a:gd name="T31" fmla="*/ 29 h 32"/>
                <a:gd name="T32" fmla="*/ 4 w 24"/>
                <a:gd name="T33" fmla="*/ 25 h 32"/>
                <a:gd name="T34" fmla="*/ 5 w 24"/>
                <a:gd name="T35" fmla="*/ 25 h 32"/>
                <a:gd name="T36" fmla="*/ 10 w 24"/>
                <a:gd name="T37" fmla="*/ 25 h 32"/>
                <a:gd name="T38" fmla="*/ 11 w 24"/>
                <a:gd name="T39" fmla="*/ 11 h 32"/>
                <a:gd name="T40" fmla="*/ 5 w 24"/>
                <a:gd name="T41" fmla="*/ 14 h 32"/>
                <a:gd name="T42" fmla="*/ 5 w 24"/>
                <a:gd name="T43" fmla="*/ 14 h 32"/>
                <a:gd name="T44" fmla="*/ 13 w 24"/>
                <a:gd name="T45" fmla="*/ 0 h 32"/>
                <a:gd name="T46" fmla="*/ 10 w 24"/>
                <a:gd name="T47" fmla="*/ 2 h 32"/>
                <a:gd name="T48" fmla="*/ 2 w 24"/>
                <a:gd name="T49" fmla="*/ 7 h 32"/>
                <a:gd name="T50" fmla="*/ 0 w 24"/>
                <a:gd name="T51" fmla="*/ 8 h 32"/>
                <a:gd name="T52" fmla="*/ 0 w 24"/>
                <a:gd name="T53" fmla="*/ 11 h 32"/>
                <a:gd name="T54" fmla="*/ 2 w 24"/>
                <a:gd name="T55" fmla="*/ 15 h 32"/>
                <a:gd name="T56" fmla="*/ 4 w 24"/>
                <a:gd name="T57" fmla="*/ 17 h 32"/>
                <a:gd name="T58" fmla="*/ 5 w 24"/>
                <a:gd name="T59" fmla="*/ 17 h 32"/>
                <a:gd name="T60" fmla="*/ 7 w 24"/>
                <a:gd name="T61" fmla="*/ 17 h 32"/>
                <a:gd name="T62" fmla="*/ 8 w 24"/>
                <a:gd name="T63" fmla="*/ 16 h 32"/>
                <a:gd name="T64" fmla="*/ 8 w 24"/>
                <a:gd name="T65" fmla="*/ 18 h 32"/>
                <a:gd name="T66" fmla="*/ 7 w 24"/>
                <a:gd name="T67" fmla="*/ 22 h 32"/>
                <a:gd name="T68" fmla="*/ 5 w 24"/>
                <a:gd name="T69" fmla="*/ 22 h 32"/>
                <a:gd name="T70" fmla="*/ 4 w 24"/>
                <a:gd name="T71" fmla="*/ 22 h 32"/>
                <a:gd name="T72" fmla="*/ 2 w 24"/>
                <a:gd name="T73" fmla="*/ 25 h 32"/>
                <a:gd name="T74" fmla="*/ 2 w 24"/>
                <a:gd name="T75" fmla="*/ 27 h 32"/>
                <a:gd name="T76" fmla="*/ 2 w 24"/>
                <a:gd name="T77" fmla="*/ 29 h 32"/>
                <a:gd name="T78" fmla="*/ 4 w 24"/>
                <a:gd name="T79" fmla="*/ 31 h 32"/>
                <a:gd name="T80" fmla="*/ 12 w 24"/>
                <a:gd name="T81" fmla="*/ 32 h 32"/>
                <a:gd name="T82" fmla="*/ 21 w 24"/>
                <a:gd name="T83" fmla="*/ 32 h 32"/>
                <a:gd name="T84" fmla="*/ 23 w 24"/>
                <a:gd name="T85" fmla="*/ 31 h 32"/>
                <a:gd name="T86" fmla="*/ 24 w 24"/>
                <a:gd name="T87" fmla="*/ 29 h 32"/>
                <a:gd name="T88" fmla="*/ 24 w 24"/>
                <a:gd name="T89" fmla="*/ 25 h 32"/>
                <a:gd name="T90" fmla="*/ 21 w 24"/>
                <a:gd name="T91" fmla="*/ 22 h 32"/>
                <a:gd name="T92" fmla="*/ 18 w 24"/>
                <a:gd name="T93" fmla="*/ 21 h 32"/>
                <a:gd name="T94" fmla="*/ 18 w 24"/>
                <a:gd name="T95" fmla="*/ 21 h 32"/>
                <a:gd name="T96" fmla="*/ 18 w 24"/>
                <a:gd name="T97" fmla="*/ 6 h 32"/>
                <a:gd name="T98" fmla="*/ 18 w 24"/>
                <a:gd name="T99" fmla="*/ 3 h 32"/>
                <a:gd name="T100" fmla="*/ 17 w 24"/>
                <a:gd name="T101" fmla="*/ 3 h 32"/>
                <a:gd name="T102" fmla="*/ 16 w 24"/>
                <a:gd name="T103" fmla="*/ 2 h 32"/>
                <a:gd name="T104" fmla="*/ 14 w 24"/>
                <a:gd name="T105" fmla="*/ 1 h 32"/>
                <a:gd name="T106" fmla="*/ 13 w 24"/>
                <a:gd name="T10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 h="32">
                  <a:moveTo>
                    <a:pt x="5" y="14"/>
                  </a:moveTo>
                  <a:cubicBezTo>
                    <a:pt x="5" y="14"/>
                    <a:pt x="5" y="14"/>
                    <a:pt x="5" y="14"/>
                  </a:cubicBezTo>
                  <a:cubicBezTo>
                    <a:pt x="5" y="14"/>
                    <a:pt x="5" y="14"/>
                    <a:pt x="5" y="14"/>
                  </a:cubicBezTo>
                  <a:cubicBezTo>
                    <a:pt x="4" y="13"/>
                    <a:pt x="3" y="11"/>
                    <a:pt x="3" y="10"/>
                  </a:cubicBezTo>
                  <a:cubicBezTo>
                    <a:pt x="6" y="8"/>
                    <a:pt x="13" y="3"/>
                    <a:pt x="13" y="3"/>
                  </a:cubicBezTo>
                  <a:cubicBezTo>
                    <a:pt x="13" y="3"/>
                    <a:pt x="13" y="3"/>
                    <a:pt x="13" y="3"/>
                  </a:cubicBezTo>
                  <a:cubicBezTo>
                    <a:pt x="14" y="4"/>
                    <a:pt x="14" y="4"/>
                    <a:pt x="14" y="4"/>
                  </a:cubicBezTo>
                  <a:cubicBezTo>
                    <a:pt x="14" y="4"/>
                    <a:pt x="15" y="5"/>
                    <a:pt x="15" y="5"/>
                  </a:cubicBezTo>
                  <a:cubicBezTo>
                    <a:pt x="15" y="12"/>
                    <a:pt x="15" y="18"/>
                    <a:pt x="15" y="24"/>
                  </a:cubicBezTo>
                  <a:cubicBezTo>
                    <a:pt x="16" y="24"/>
                    <a:pt x="17" y="24"/>
                    <a:pt x="18" y="24"/>
                  </a:cubicBezTo>
                  <a:cubicBezTo>
                    <a:pt x="19" y="24"/>
                    <a:pt x="20" y="24"/>
                    <a:pt x="21" y="25"/>
                  </a:cubicBezTo>
                  <a:cubicBezTo>
                    <a:pt x="21" y="26"/>
                    <a:pt x="21" y="27"/>
                    <a:pt x="21" y="29"/>
                  </a:cubicBezTo>
                  <a:cubicBezTo>
                    <a:pt x="21" y="29"/>
                    <a:pt x="21" y="29"/>
                    <a:pt x="21" y="29"/>
                  </a:cubicBezTo>
                  <a:cubicBezTo>
                    <a:pt x="21" y="29"/>
                    <a:pt x="21" y="29"/>
                    <a:pt x="21" y="29"/>
                  </a:cubicBezTo>
                  <a:cubicBezTo>
                    <a:pt x="21" y="29"/>
                    <a:pt x="21" y="29"/>
                    <a:pt x="21" y="29"/>
                  </a:cubicBezTo>
                  <a:cubicBezTo>
                    <a:pt x="15" y="29"/>
                    <a:pt x="10" y="29"/>
                    <a:pt x="4" y="29"/>
                  </a:cubicBezTo>
                  <a:cubicBezTo>
                    <a:pt x="4" y="27"/>
                    <a:pt x="4" y="26"/>
                    <a:pt x="4" y="25"/>
                  </a:cubicBezTo>
                  <a:cubicBezTo>
                    <a:pt x="5" y="25"/>
                    <a:pt x="5" y="25"/>
                    <a:pt x="5" y="25"/>
                  </a:cubicBezTo>
                  <a:cubicBezTo>
                    <a:pt x="7" y="25"/>
                    <a:pt x="9" y="25"/>
                    <a:pt x="10" y="25"/>
                  </a:cubicBezTo>
                  <a:cubicBezTo>
                    <a:pt x="10" y="20"/>
                    <a:pt x="11" y="15"/>
                    <a:pt x="11" y="11"/>
                  </a:cubicBezTo>
                  <a:cubicBezTo>
                    <a:pt x="9" y="12"/>
                    <a:pt x="7" y="13"/>
                    <a:pt x="5" y="14"/>
                  </a:cubicBezTo>
                  <a:cubicBezTo>
                    <a:pt x="5" y="14"/>
                    <a:pt x="5" y="14"/>
                    <a:pt x="5" y="14"/>
                  </a:cubicBezTo>
                  <a:moveTo>
                    <a:pt x="13" y="0"/>
                  </a:moveTo>
                  <a:cubicBezTo>
                    <a:pt x="12" y="0"/>
                    <a:pt x="12" y="1"/>
                    <a:pt x="10" y="2"/>
                  </a:cubicBezTo>
                  <a:cubicBezTo>
                    <a:pt x="8" y="3"/>
                    <a:pt x="4" y="6"/>
                    <a:pt x="2" y="7"/>
                  </a:cubicBezTo>
                  <a:cubicBezTo>
                    <a:pt x="1" y="7"/>
                    <a:pt x="0" y="8"/>
                    <a:pt x="0" y="8"/>
                  </a:cubicBezTo>
                  <a:cubicBezTo>
                    <a:pt x="0" y="9"/>
                    <a:pt x="0" y="10"/>
                    <a:pt x="0" y="11"/>
                  </a:cubicBezTo>
                  <a:cubicBezTo>
                    <a:pt x="1" y="12"/>
                    <a:pt x="2" y="14"/>
                    <a:pt x="2" y="15"/>
                  </a:cubicBezTo>
                  <a:cubicBezTo>
                    <a:pt x="3" y="16"/>
                    <a:pt x="3" y="17"/>
                    <a:pt x="4" y="17"/>
                  </a:cubicBezTo>
                  <a:cubicBezTo>
                    <a:pt x="4" y="17"/>
                    <a:pt x="5" y="17"/>
                    <a:pt x="5" y="17"/>
                  </a:cubicBezTo>
                  <a:cubicBezTo>
                    <a:pt x="6" y="17"/>
                    <a:pt x="6" y="17"/>
                    <a:pt x="7" y="17"/>
                  </a:cubicBezTo>
                  <a:cubicBezTo>
                    <a:pt x="8" y="16"/>
                    <a:pt x="8" y="16"/>
                    <a:pt x="8" y="16"/>
                  </a:cubicBezTo>
                  <a:cubicBezTo>
                    <a:pt x="8" y="17"/>
                    <a:pt x="8" y="17"/>
                    <a:pt x="8" y="18"/>
                  </a:cubicBezTo>
                  <a:cubicBezTo>
                    <a:pt x="7" y="19"/>
                    <a:pt x="7" y="20"/>
                    <a:pt x="7" y="22"/>
                  </a:cubicBezTo>
                  <a:cubicBezTo>
                    <a:pt x="7" y="22"/>
                    <a:pt x="6" y="22"/>
                    <a:pt x="5" y="22"/>
                  </a:cubicBezTo>
                  <a:cubicBezTo>
                    <a:pt x="4" y="22"/>
                    <a:pt x="4" y="22"/>
                    <a:pt x="4" y="22"/>
                  </a:cubicBezTo>
                  <a:cubicBezTo>
                    <a:pt x="3" y="22"/>
                    <a:pt x="2" y="23"/>
                    <a:pt x="2" y="25"/>
                  </a:cubicBezTo>
                  <a:cubicBezTo>
                    <a:pt x="2" y="27"/>
                    <a:pt x="2" y="27"/>
                    <a:pt x="2" y="27"/>
                  </a:cubicBezTo>
                  <a:cubicBezTo>
                    <a:pt x="2" y="29"/>
                    <a:pt x="2" y="29"/>
                    <a:pt x="2" y="29"/>
                  </a:cubicBezTo>
                  <a:cubicBezTo>
                    <a:pt x="2" y="30"/>
                    <a:pt x="3" y="31"/>
                    <a:pt x="4" y="31"/>
                  </a:cubicBezTo>
                  <a:cubicBezTo>
                    <a:pt x="7" y="31"/>
                    <a:pt x="10" y="32"/>
                    <a:pt x="12" y="32"/>
                  </a:cubicBezTo>
                  <a:cubicBezTo>
                    <a:pt x="15" y="32"/>
                    <a:pt x="18" y="32"/>
                    <a:pt x="21" y="32"/>
                  </a:cubicBezTo>
                  <a:cubicBezTo>
                    <a:pt x="22" y="32"/>
                    <a:pt x="22" y="32"/>
                    <a:pt x="23" y="31"/>
                  </a:cubicBezTo>
                  <a:cubicBezTo>
                    <a:pt x="23" y="31"/>
                    <a:pt x="24" y="30"/>
                    <a:pt x="24" y="29"/>
                  </a:cubicBezTo>
                  <a:cubicBezTo>
                    <a:pt x="24" y="25"/>
                    <a:pt x="24" y="25"/>
                    <a:pt x="24" y="25"/>
                  </a:cubicBezTo>
                  <a:cubicBezTo>
                    <a:pt x="24" y="23"/>
                    <a:pt x="23" y="22"/>
                    <a:pt x="21" y="22"/>
                  </a:cubicBezTo>
                  <a:cubicBezTo>
                    <a:pt x="21" y="21"/>
                    <a:pt x="20" y="21"/>
                    <a:pt x="18" y="21"/>
                  </a:cubicBezTo>
                  <a:cubicBezTo>
                    <a:pt x="18" y="21"/>
                    <a:pt x="18" y="21"/>
                    <a:pt x="18" y="21"/>
                  </a:cubicBezTo>
                  <a:cubicBezTo>
                    <a:pt x="18" y="16"/>
                    <a:pt x="18" y="11"/>
                    <a:pt x="18" y="6"/>
                  </a:cubicBezTo>
                  <a:cubicBezTo>
                    <a:pt x="18" y="5"/>
                    <a:pt x="18" y="4"/>
                    <a:pt x="18" y="3"/>
                  </a:cubicBezTo>
                  <a:cubicBezTo>
                    <a:pt x="17" y="3"/>
                    <a:pt x="17" y="3"/>
                    <a:pt x="17" y="3"/>
                  </a:cubicBezTo>
                  <a:cubicBezTo>
                    <a:pt x="16" y="2"/>
                    <a:pt x="16" y="2"/>
                    <a:pt x="16" y="2"/>
                  </a:cubicBezTo>
                  <a:cubicBezTo>
                    <a:pt x="16" y="1"/>
                    <a:pt x="15" y="1"/>
                    <a:pt x="14" y="1"/>
                  </a:cubicBezTo>
                  <a:cubicBezTo>
                    <a:pt x="13"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7" name="Freeform 828"/>
            <p:cNvSpPr>
              <a:spLocks noEditPoints="1"/>
            </p:cNvSpPr>
            <p:nvPr/>
          </p:nvSpPr>
          <p:spPr bwMode="auto">
            <a:xfrm>
              <a:off x="3357" y="2818"/>
              <a:ext cx="52" cy="73"/>
            </a:xfrm>
            <a:custGeom>
              <a:avLst/>
              <a:gdLst>
                <a:gd name="T0" fmla="*/ 3 w 22"/>
                <a:gd name="T1" fmla="*/ 4 h 31"/>
                <a:gd name="T2" fmla="*/ 10 w 22"/>
                <a:gd name="T3" fmla="*/ 2 h 31"/>
                <a:gd name="T4" fmla="*/ 10 w 22"/>
                <a:gd name="T5" fmla="*/ 2 h 31"/>
                <a:gd name="T6" fmla="*/ 17 w 22"/>
                <a:gd name="T7" fmla="*/ 9 h 31"/>
                <a:gd name="T8" fmla="*/ 10 w 22"/>
                <a:gd name="T9" fmla="*/ 22 h 31"/>
                <a:gd name="T10" fmla="*/ 11 w 22"/>
                <a:gd name="T11" fmla="*/ 24 h 31"/>
                <a:gd name="T12" fmla="*/ 19 w 22"/>
                <a:gd name="T13" fmla="*/ 27 h 31"/>
                <a:gd name="T14" fmla="*/ 9 w 22"/>
                <a:gd name="T15" fmla="*/ 27 h 31"/>
                <a:gd name="T16" fmla="*/ 4 w 22"/>
                <a:gd name="T17" fmla="*/ 24 h 31"/>
                <a:gd name="T18" fmla="*/ 4 w 22"/>
                <a:gd name="T19" fmla="*/ 24 h 31"/>
                <a:gd name="T20" fmla="*/ 12 w 22"/>
                <a:gd name="T21" fmla="*/ 16 h 31"/>
                <a:gd name="T22" fmla="*/ 13 w 22"/>
                <a:gd name="T23" fmla="*/ 12 h 31"/>
                <a:gd name="T24" fmla="*/ 11 w 22"/>
                <a:gd name="T25" fmla="*/ 8 h 31"/>
                <a:gd name="T26" fmla="*/ 11 w 22"/>
                <a:gd name="T27" fmla="*/ 8 h 31"/>
                <a:gd name="T28" fmla="*/ 8 w 22"/>
                <a:gd name="T29" fmla="*/ 7 h 31"/>
                <a:gd name="T30" fmla="*/ 4 w 22"/>
                <a:gd name="T31" fmla="*/ 8 h 31"/>
                <a:gd name="T32" fmla="*/ 10 w 22"/>
                <a:gd name="T33" fmla="*/ 0 h 31"/>
                <a:gd name="T34" fmla="*/ 10 w 22"/>
                <a:gd name="T35" fmla="*/ 0 h 31"/>
                <a:gd name="T36" fmla="*/ 0 w 22"/>
                <a:gd name="T37" fmla="*/ 4 h 31"/>
                <a:gd name="T38" fmla="*/ 2 w 22"/>
                <a:gd name="T39" fmla="*/ 11 h 31"/>
                <a:gd name="T40" fmla="*/ 4 w 22"/>
                <a:gd name="T41" fmla="*/ 11 h 31"/>
                <a:gd name="T42" fmla="*/ 8 w 22"/>
                <a:gd name="T43" fmla="*/ 10 h 31"/>
                <a:gd name="T44" fmla="*/ 10 w 22"/>
                <a:gd name="T45" fmla="*/ 10 h 31"/>
                <a:gd name="T46" fmla="*/ 10 w 22"/>
                <a:gd name="T47" fmla="*/ 12 h 31"/>
                <a:gd name="T48" fmla="*/ 3 w 22"/>
                <a:gd name="T49" fmla="*/ 21 h 31"/>
                <a:gd name="T50" fmla="*/ 1 w 22"/>
                <a:gd name="T51" fmla="*/ 24 h 31"/>
                <a:gd name="T52" fmla="*/ 1 w 22"/>
                <a:gd name="T53" fmla="*/ 29 h 31"/>
                <a:gd name="T54" fmla="*/ 2 w 22"/>
                <a:gd name="T55" fmla="*/ 31 h 31"/>
                <a:gd name="T56" fmla="*/ 9 w 22"/>
                <a:gd name="T57" fmla="*/ 30 h 31"/>
                <a:gd name="T58" fmla="*/ 21 w 22"/>
                <a:gd name="T59" fmla="*/ 31 h 31"/>
                <a:gd name="T60" fmla="*/ 22 w 22"/>
                <a:gd name="T61" fmla="*/ 29 h 31"/>
                <a:gd name="T62" fmla="*/ 22 w 22"/>
                <a:gd name="T63" fmla="*/ 23 h 31"/>
                <a:gd name="T64" fmla="*/ 21 w 22"/>
                <a:gd name="T65" fmla="*/ 22 h 31"/>
                <a:gd name="T66" fmla="*/ 17 w 22"/>
                <a:gd name="T67" fmla="*/ 18 h 31"/>
                <a:gd name="T68" fmla="*/ 19 w 22"/>
                <a:gd name="T6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31">
                  <a:moveTo>
                    <a:pt x="4" y="8"/>
                  </a:moveTo>
                  <a:cubicBezTo>
                    <a:pt x="4" y="7"/>
                    <a:pt x="3" y="6"/>
                    <a:pt x="3" y="4"/>
                  </a:cubicBezTo>
                  <a:cubicBezTo>
                    <a:pt x="5" y="3"/>
                    <a:pt x="8" y="3"/>
                    <a:pt x="10" y="2"/>
                  </a:cubicBezTo>
                  <a:cubicBezTo>
                    <a:pt x="10" y="2"/>
                    <a:pt x="10" y="2"/>
                    <a:pt x="10" y="2"/>
                  </a:cubicBezTo>
                  <a:cubicBezTo>
                    <a:pt x="10" y="2"/>
                    <a:pt x="10" y="2"/>
                    <a:pt x="10" y="2"/>
                  </a:cubicBezTo>
                  <a:cubicBezTo>
                    <a:pt x="10" y="2"/>
                    <a:pt x="10" y="2"/>
                    <a:pt x="10" y="2"/>
                  </a:cubicBezTo>
                  <a:cubicBezTo>
                    <a:pt x="13" y="2"/>
                    <a:pt x="15" y="4"/>
                    <a:pt x="16" y="6"/>
                  </a:cubicBezTo>
                  <a:cubicBezTo>
                    <a:pt x="17" y="7"/>
                    <a:pt x="17" y="8"/>
                    <a:pt x="17" y="9"/>
                  </a:cubicBezTo>
                  <a:cubicBezTo>
                    <a:pt x="17" y="11"/>
                    <a:pt x="16" y="14"/>
                    <a:pt x="15" y="16"/>
                  </a:cubicBezTo>
                  <a:cubicBezTo>
                    <a:pt x="13" y="19"/>
                    <a:pt x="11" y="21"/>
                    <a:pt x="10" y="22"/>
                  </a:cubicBezTo>
                  <a:cubicBezTo>
                    <a:pt x="10" y="22"/>
                    <a:pt x="10" y="23"/>
                    <a:pt x="10" y="23"/>
                  </a:cubicBezTo>
                  <a:cubicBezTo>
                    <a:pt x="10" y="24"/>
                    <a:pt x="11" y="24"/>
                    <a:pt x="11" y="24"/>
                  </a:cubicBezTo>
                  <a:cubicBezTo>
                    <a:pt x="14" y="24"/>
                    <a:pt x="17" y="24"/>
                    <a:pt x="19" y="24"/>
                  </a:cubicBezTo>
                  <a:cubicBezTo>
                    <a:pt x="19" y="25"/>
                    <a:pt x="19" y="26"/>
                    <a:pt x="19" y="27"/>
                  </a:cubicBezTo>
                  <a:cubicBezTo>
                    <a:pt x="19" y="28"/>
                    <a:pt x="19" y="28"/>
                    <a:pt x="19" y="28"/>
                  </a:cubicBezTo>
                  <a:cubicBezTo>
                    <a:pt x="16" y="28"/>
                    <a:pt x="12" y="27"/>
                    <a:pt x="9" y="27"/>
                  </a:cubicBezTo>
                  <a:cubicBezTo>
                    <a:pt x="7" y="27"/>
                    <a:pt x="6" y="28"/>
                    <a:pt x="4" y="28"/>
                  </a:cubicBezTo>
                  <a:cubicBezTo>
                    <a:pt x="4" y="26"/>
                    <a:pt x="4" y="25"/>
                    <a:pt x="4" y="24"/>
                  </a:cubicBezTo>
                  <a:cubicBezTo>
                    <a:pt x="4" y="24"/>
                    <a:pt x="4" y="24"/>
                    <a:pt x="4" y="24"/>
                  </a:cubicBezTo>
                  <a:cubicBezTo>
                    <a:pt x="4" y="24"/>
                    <a:pt x="4" y="24"/>
                    <a:pt x="4" y="24"/>
                  </a:cubicBezTo>
                  <a:cubicBezTo>
                    <a:pt x="4" y="23"/>
                    <a:pt x="4" y="23"/>
                    <a:pt x="4" y="23"/>
                  </a:cubicBezTo>
                  <a:cubicBezTo>
                    <a:pt x="8" y="22"/>
                    <a:pt x="10" y="19"/>
                    <a:pt x="12" y="16"/>
                  </a:cubicBezTo>
                  <a:cubicBezTo>
                    <a:pt x="13" y="15"/>
                    <a:pt x="13" y="14"/>
                    <a:pt x="13" y="12"/>
                  </a:cubicBezTo>
                  <a:cubicBezTo>
                    <a:pt x="13" y="12"/>
                    <a:pt x="13" y="12"/>
                    <a:pt x="13" y="12"/>
                  </a:cubicBezTo>
                  <a:cubicBezTo>
                    <a:pt x="13" y="10"/>
                    <a:pt x="13" y="8"/>
                    <a:pt x="11" y="8"/>
                  </a:cubicBezTo>
                  <a:cubicBezTo>
                    <a:pt x="11" y="8"/>
                    <a:pt x="11" y="8"/>
                    <a:pt x="11" y="8"/>
                  </a:cubicBezTo>
                  <a:cubicBezTo>
                    <a:pt x="11" y="8"/>
                    <a:pt x="11" y="8"/>
                    <a:pt x="11" y="8"/>
                  </a:cubicBezTo>
                  <a:cubicBezTo>
                    <a:pt x="11" y="8"/>
                    <a:pt x="11" y="8"/>
                    <a:pt x="11" y="8"/>
                  </a:cubicBezTo>
                  <a:cubicBezTo>
                    <a:pt x="10" y="7"/>
                    <a:pt x="9" y="7"/>
                    <a:pt x="8" y="7"/>
                  </a:cubicBezTo>
                  <a:cubicBezTo>
                    <a:pt x="8" y="7"/>
                    <a:pt x="8" y="7"/>
                    <a:pt x="8" y="7"/>
                  </a:cubicBezTo>
                  <a:cubicBezTo>
                    <a:pt x="8" y="7"/>
                    <a:pt x="8" y="7"/>
                    <a:pt x="8" y="7"/>
                  </a:cubicBezTo>
                  <a:cubicBezTo>
                    <a:pt x="7" y="7"/>
                    <a:pt x="5" y="7"/>
                    <a:pt x="4" y="8"/>
                  </a:cubicBezTo>
                  <a:moveTo>
                    <a:pt x="10" y="0"/>
                  </a:moveTo>
                  <a:cubicBezTo>
                    <a:pt x="10" y="0"/>
                    <a:pt x="10" y="0"/>
                    <a:pt x="10" y="0"/>
                  </a:cubicBezTo>
                  <a:cubicBezTo>
                    <a:pt x="10" y="0"/>
                    <a:pt x="10" y="0"/>
                    <a:pt x="10" y="0"/>
                  </a:cubicBezTo>
                  <a:cubicBezTo>
                    <a:pt x="10" y="0"/>
                    <a:pt x="10" y="0"/>
                    <a:pt x="10" y="0"/>
                  </a:cubicBezTo>
                  <a:cubicBezTo>
                    <a:pt x="7" y="0"/>
                    <a:pt x="3" y="1"/>
                    <a:pt x="1" y="2"/>
                  </a:cubicBezTo>
                  <a:cubicBezTo>
                    <a:pt x="0" y="3"/>
                    <a:pt x="0" y="3"/>
                    <a:pt x="0" y="4"/>
                  </a:cubicBezTo>
                  <a:cubicBezTo>
                    <a:pt x="0" y="6"/>
                    <a:pt x="1" y="8"/>
                    <a:pt x="1" y="10"/>
                  </a:cubicBezTo>
                  <a:cubicBezTo>
                    <a:pt x="2" y="11"/>
                    <a:pt x="2" y="11"/>
                    <a:pt x="2" y="11"/>
                  </a:cubicBezTo>
                  <a:cubicBezTo>
                    <a:pt x="2" y="11"/>
                    <a:pt x="3" y="11"/>
                    <a:pt x="3" y="11"/>
                  </a:cubicBezTo>
                  <a:cubicBezTo>
                    <a:pt x="3" y="11"/>
                    <a:pt x="3" y="11"/>
                    <a:pt x="4" y="11"/>
                  </a:cubicBezTo>
                  <a:cubicBezTo>
                    <a:pt x="5" y="10"/>
                    <a:pt x="7" y="10"/>
                    <a:pt x="8" y="10"/>
                  </a:cubicBezTo>
                  <a:cubicBezTo>
                    <a:pt x="8" y="10"/>
                    <a:pt x="8" y="10"/>
                    <a:pt x="8" y="10"/>
                  </a:cubicBezTo>
                  <a:cubicBezTo>
                    <a:pt x="8" y="10"/>
                    <a:pt x="8" y="10"/>
                    <a:pt x="8" y="10"/>
                  </a:cubicBezTo>
                  <a:cubicBezTo>
                    <a:pt x="9" y="10"/>
                    <a:pt x="9" y="10"/>
                    <a:pt x="10" y="10"/>
                  </a:cubicBezTo>
                  <a:cubicBezTo>
                    <a:pt x="10" y="10"/>
                    <a:pt x="10" y="11"/>
                    <a:pt x="10" y="12"/>
                  </a:cubicBezTo>
                  <a:cubicBezTo>
                    <a:pt x="10" y="12"/>
                    <a:pt x="10" y="12"/>
                    <a:pt x="10" y="12"/>
                  </a:cubicBezTo>
                  <a:cubicBezTo>
                    <a:pt x="10" y="13"/>
                    <a:pt x="10" y="14"/>
                    <a:pt x="9" y="15"/>
                  </a:cubicBezTo>
                  <a:cubicBezTo>
                    <a:pt x="8" y="17"/>
                    <a:pt x="6" y="19"/>
                    <a:pt x="3" y="21"/>
                  </a:cubicBezTo>
                  <a:cubicBezTo>
                    <a:pt x="3" y="21"/>
                    <a:pt x="2" y="21"/>
                    <a:pt x="1" y="22"/>
                  </a:cubicBezTo>
                  <a:cubicBezTo>
                    <a:pt x="1" y="23"/>
                    <a:pt x="1" y="24"/>
                    <a:pt x="1" y="24"/>
                  </a:cubicBezTo>
                  <a:cubicBezTo>
                    <a:pt x="1" y="24"/>
                    <a:pt x="1" y="24"/>
                    <a:pt x="1" y="24"/>
                  </a:cubicBezTo>
                  <a:cubicBezTo>
                    <a:pt x="1" y="26"/>
                    <a:pt x="1" y="27"/>
                    <a:pt x="1" y="29"/>
                  </a:cubicBezTo>
                  <a:cubicBezTo>
                    <a:pt x="1" y="29"/>
                    <a:pt x="1" y="30"/>
                    <a:pt x="1" y="30"/>
                  </a:cubicBezTo>
                  <a:cubicBezTo>
                    <a:pt x="2" y="30"/>
                    <a:pt x="2" y="31"/>
                    <a:pt x="2" y="31"/>
                  </a:cubicBezTo>
                  <a:cubicBezTo>
                    <a:pt x="3" y="31"/>
                    <a:pt x="3" y="31"/>
                    <a:pt x="3" y="31"/>
                  </a:cubicBezTo>
                  <a:cubicBezTo>
                    <a:pt x="5" y="30"/>
                    <a:pt x="7" y="30"/>
                    <a:pt x="9" y="30"/>
                  </a:cubicBezTo>
                  <a:cubicBezTo>
                    <a:pt x="13" y="30"/>
                    <a:pt x="17" y="31"/>
                    <a:pt x="21" y="31"/>
                  </a:cubicBezTo>
                  <a:cubicBezTo>
                    <a:pt x="21" y="31"/>
                    <a:pt x="21" y="31"/>
                    <a:pt x="21" y="31"/>
                  </a:cubicBezTo>
                  <a:cubicBezTo>
                    <a:pt x="21" y="31"/>
                    <a:pt x="21" y="31"/>
                    <a:pt x="22" y="30"/>
                  </a:cubicBezTo>
                  <a:cubicBezTo>
                    <a:pt x="22" y="30"/>
                    <a:pt x="22" y="30"/>
                    <a:pt x="22" y="29"/>
                  </a:cubicBezTo>
                  <a:cubicBezTo>
                    <a:pt x="22" y="29"/>
                    <a:pt x="22" y="28"/>
                    <a:pt x="22" y="27"/>
                  </a:cubicBezTo>
                  <a:cubicBezTo>
                    <a:pt x="22" y="26"/>
                    <a:pt x="22" y="24"/>
                    <a:pt x="22" y="23"/>
                  </a:cubicBezTo>
                  <a:cubicBezTo>
                    <a:pt x="22" y="23"/>
                    <a:pt x="22" y="22"/>
                    <a:pt x="22" y="22"/>
                  </a:cubicBezTo>
                  <a:cubicBezTo>
                    <a:pt x="22" y="22"/>
                    <a:pt x="21" y="22"/>
                    <a:pt x="21" y="22"/>
                  </a:cubicBezTo>
                  <a:cubicBezTo>
                    <a:pt x="19" y="22"/>
                    <a:pt x="17" y="21"/>
                    <a:pt x="15" y="21"/>
                  </a:cubicBezTo>
                  <a:cubicBezTo>
                    <a:pt x="15" y="20"/>
                    <a:pt x="16" y="19"/>
                    <a:pt x="17" y="18"/>
                  </a:cubicBezTo>
                  <a:cubicBezTo>
                    <a:pt x="19" y="15"/>
                    <a:pt x="20" y="12"/>
                    <a:pt x="20" y="9"/>
                  </a:cubicBezTo>
                  <a:cubicBezTo>
                    <a:pt x="20" y="7"/>
                    <a:pt x="20" y="6"/>
                    <a:pt x="19" y="4"/>
                  </a:cubicBezTo>
                  <a:cubicBezTo>
                    <a:pt x="17" y="1"/>
                    <a:pt x="14"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8" name="Rectangle 829"/>
            <p:cNvSpPr>
              <a:spLocks noChangeArrowheads="1"/>
            </p:cNvSpPr>
            <p:nvPr/>
          </p:nvSpPr>
          <p:spPr bwMode="auto">
            <a:xfrm>
              <a:off x="3383" y="2837"/>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99" name="Rectangle 830"/>
            <p:cNvSpPr>
              <a:spLocks noChangeArrowheads="1"/>
            </p:cNvSpPr>
            <p:nvPr/>
          </p:nvSpPr>
          <p:spPr bwMode="auto">
            <a:xfrm>
              <a:off x="3383" y="2837"/>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00" name="Freeform 831"/>
            <p:cNvSpPr>
              <a:spLocks noEditPoints="1"/>
            </p:cNvSpPr>
            <p:nvPr/>
          </p:nvSpPr>
          <p:spPr bwMode="auto">
            <a:xfrm>
              <a:off x="3423" y="2870"/>
              <a:ext cx="55" cy="76"/>
            </a:xfrm>
            <a:custGeom>
              <a:avLst/>
              <a:gdLst>
                <a:gd name="T0" fmla="*/ 5 w 23"/>
                <a:gd name="T1" fmla="*/ 4 h 32"/>
                <a:gd name="T2" fmla="*/ 5 w 23"/>
                <a:gd name="T3" fmla="*/ 4 h 32"/>
                <a:gd name="T4" fmla="*/ 11 w 23"/>
                <a:gd name="T5" fmla="*/ 3 h 32"/>
                <a:gd name="T6" fmla="*/ 17 w 23"/>
                <a:gd name="T7" fmla="*/ 8 h 32"/>
                <a:gd name="T8" fmla="*/ 13 w 23"/>
                <a:gd name="T9" fmla="*/ 13 h 32"/>
                <a:gd name="T10" fmla="*/ 14 w 23"/>
                <a:gd name="T11" fmla="*/ 16 h 32"/>
                <a:gd name="T12" fmla="*/ 20 w 23"/>
                <a:gd name="T13" fmla="*/ 23 h 32"/>
                <a:gd name="T14" fmla="*/ 13 w 23"/>
                <a:gd name="T15" fmla="*/ 29 h 32"/>
                <a:gd name="T16" fmla="*/ 11 w 23"/>
                <a:gd name="T17" fmla="*/ 29 h 32"/>
                <a:gd name="T18" fmla="*/ 4 w 23"/>
                <a:gd name="T19" fmla="*/ 28 h 32"/>
                <a:gd name="T20" fmla="*/ 9 w 23"/>
                <a:gd name="T21" fmla="*/ 26 h 32"/>
                <a:gd name="T22" fmla="*/ 15 w 23"/>
                <a:gd name="T23" fmla="*/ 24 h 32"/>
                <a:gd name="T24" fmla="*/ 12 w 23"/>
                <a:gd name="T25" fmla="*/ 17 h 32"/>
                <a:gd name="T26" fmla="*/ 8 w 23"/>
                <a:gd name="T27" fmla="*/ 17 h 32"/>
                <a:gd name="T28" fmla="*/ 11 w 23"/>
                <a:gd name="T29" fmla="*/ 14 h 32"/>
                <a:gd name="T30" fmla="*/ 13 w 23"/>
                <a:gd name="T31" fmla="*/ 9 h 32"/>
                <a:gd name="T32" fmla="*/ 8 w 23"/>
                <a:gd name="T33" fmla="*/ 6 h 32"/>
                <a:gd name="T34" fmla="*/ 5 w 23"/>
                <a:gd name="T35" fmla="*/ 6 h 32"/>
                <a:gd name="T36" fmla="*/ 11 w 23"/>
                <a:gd name="T37" fmla="*/ 0 h 32"/>
                <a:gd name="T38" fmla="*/ 2 w 23"/>
                <a:gd name="T39" fmla="*/ 2 h 32"/>
                <a:gd name="T40" fmla="*/ 2 w 23"/>
                <a:gd name="T41" fmla="*/ 4 h 32"/>
                <a:gd name="T42" fmla="*/ 2 w 23"/>
                <a:gd name="T43" fmla="*/ 8 h 32"/>
                <a:gd name="T44" fmla="*/ 3 w 23"/>
                <a:gd name="T45" fmla="*/ 9 h 32"/>
                <a:gd name="T46" fmla="*/ 5 w 23"/>
                <a:gd name="T47" fmla="*/ 9 h 32"/>
                <a:gd name="T48" fmla="*/ 8 w 23"/>
                <a:gd name="T49" fmla="*/ 9 h 32"/>
                <a:gd name="T50" fmla="*/ 10 w 23"/>
                <a:gd name="T51" fmla="*/ 10 h 32"/>
                <a:gd name="T52" fmla="*/ 10 w 23"/>
                <a:gd name="T53" fmla="*/ 11 h 32"/>
                <a:gd name="T54" fmla="*/ 7 w 23"/>
                <a:gd name="T55" fmla="*/ 12 h 32"/>
                <a:gd name="T56" fmla="*/ 7 w 23"/>
                <a:gd name="T57" fmla="*/ 12 h 32"/>
                <a:gd name="T58" fmla="*/ 6 w 23"/>
                <a:gd name="T59" fmla="*/ 11 h 32"/>
                <a:gd name="T60" fmla="*/ 5 w 23"/>
                <a:gd name="T61" fmla="*/ 13 h 32"/>
                <a:gd name="T62" fmla="*/ 5 w 23"/>
                <a:gd name="T63" fmla="*/ 18 h 32"/>
                <a:gd name="T64" fmla="*/ 5 w 23"/>
                <a:gd name="T65" fmla="*/ 19 h 32"/>
                <a:gd name="T66" fmla="*/ 6 w 23"/>
                <a:gd name="T67" fmla="*/ 20 h 32"/>
                <a:gd name="T68" fmla="*/ 11 w 23"/>
                <a:gd name="T69" fmla="*/ 20 h 32"/>
                <a:gd name="T70" fmla="*/ 12 w 23"/>
                <a:gd name="T71" fmla="*/ 22 h 32"/>
                <a:gd name="T72" fmla="*/ 9 w 23"/>
                <a:gd name="T73" fmla="*/ 23 h 32"/>
                <a:gd name="T74" fmla="*/ 4 w 23"/>
                <a:gd name="T75" fmla="*/ 22 h 32"/>
                <a:gd name="T76" fmla="*/ 0 w 23"/>
                <a:gd name="T77" fmla="*/ 29 h 32"/>
                <a:gd name="T78" fmla="*/ 11 w 23"/>
                <a:gd name="T79" fmla="*/ 32 h 32"/>
                <a:gd name="T80" fmla="*/ 20 w 23"/>
                <a:gd name="T81" fmla="*/ 29 h 32"/>
                <a:gd name="T82" fmla="*/ 23 w 23"/>
                <a:gd name="T83" fmla="*/ 23 h 32"/>
                <a:gd name="T84" fmla="*/ 18 w 23"/>
                <a:gd name="T85" fmla="*/ 12 h 32"/>
                <a:gd name="T86" fmla="*/ 18 w 23"/>
                <a:gd name="T87"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 h="32">
                  <a:moveTo>
                    <a:pt x="5" y="6"/>
                  </a:moveTo>
                  <a:cubicBezTo>
                    <a:pt x="5" y="5"/>
                    <a:pt x="5" y="5"/>
                    <a:pt x="5" y="4"/>
                  </a:cubicBezTo>
                  <a:cubicBezTo>
                    <a:pt x="5" y="4"/>
                    <a:pt x="5" y="4"/>
                    <a:pt x="5" y="4"/>
                  </a:cubicBezTo>
                  <a:cubicBezTo>
                    <a:pt x="5" y="4"/>
                    <a:pt x="5" y="4"/>
                    <a:pt x="5" y="4"/>
                  </a:cubicBezTo>
                  <a:cubicBezTo>
                    <a:pt x="7" y="3"/>
                    <a:pt x="9" y="3"/>
                    <a:pt x="11" y="3"/>
                  </a:cubicBezTo>
                  <a:cubicBezTo>
                    <a:pt x="11" y="3"/>
                    <a:pt x="11" y="3"/>
                    <a:pt x="11" y="3"/>
                  </a:cubicBezTo>
                  <a:cubicBezTo>
                    <a:pt x="13" y="3"/>
                    <a:pt x="15" y="3"/>
                    <a:pt x="16" y="4"/>
                  </a:cubicBezTo>
                  <a:cubicBezTo>
                    <a:pt x="17" y="6"/>
                    <a:pt x="17" y="7"/>
                    <a:pt x="17" y="8"/>
                  </a:cubicBezTo>
                  <a:cubicBezTo>
                    <a:pt x="17" y="9"/>
                    <a:pt x="17" y="10"/>
                    <a:pt x="16" y="11"/>
                  </a:cubicBezTo>
                  <a:cubicBezTo>
                    <a:pt x="15" y="12"/>
                    <a:pt x="14" y="13"/>
                    <a:pt x="13" y="13"/>
                  </a:cubicBezTo>
                  <a:cubicBezTo>
                    <a:pt x="13" y="14"/>
                    <a:pt x="13" y="14"/>
                    <a:pt x="13" y="15"/>
                  </a:cubicBezTo>
                  <a:cubicBezTo>
                    <a:pt x="13" y="15"/>
                    <a:pt x="13" y="16"/>
                    <a:pt x="14" y="16"/>
                  </a:cubicBezTo>
                  <a:cubicBezTo>
                    <a:pt x="18" y="17"/>
                    <a:pt x="20" y="20"/>
                    <a:pt x="20" y="23"/>
                  </a:cubicBezTo>
                  <a:cubicBezTo>
                    <a:pt x="20" y="23"/>
                    <a:pt x="20" y="23"/>
                    <a:pt x="20" y="23"/>
                  </a:cubicBezTo>
                  <a:cubicBezTo>
                    <a:pt x="19" y="25"/>
                    <a:pt x="19" y="26"/>
                    <a:pt x="18" y="27"/>
                  </a:cubicBezTo>
                  <a:cubicBezTo>
                    <a:pt x="17" y="28"/>
                    <a:pt x="15" y="29"/>
                    <a:pt x="13" y="29"/>
                  </a:cubicBezTo>
                  <a:cubicBezTo>
                    <a:pt x="13" y="29"/>
                    <a:pt x="12" y="29"/>
                    <a:pt x="11" y="29"/>
                  </a:cubicBezTo>
                  <a:cubicBezTo>
                    <a:pt x="11" y="29"/>
                    <a:pt x="11" y="29"/>
                    <a:pt x="11" y="29"/>
                  </a:cubicBezTo>
                  <a:cubicBezTo>
                    <a:pt x="11" y="29"/>
                    <a:pt x="11" y="29"/>
                    <a:pt x="11" y="29"/>
                  </a:cubicBezTo>
                  <a:cubicBezTo>
                    <a:pt x="8" y="29"/>
                    <a:pt x="5" y="29"/>
                    <a:pt x="4" y="28"/>
                  </a:cubicBezTo>
                  <a:cubicBezTo>
                    <a:pt x="4" y="27"/>
                    <a:pt x="4" y="26"/>
                    <a:pt x="5" y="25"/>
                  </a:cubicBezTo>
                  <a:cubicBezTo>
                    <a:pt x="6" y="26"/>
                    <a:pt x="7" y="26"/>
                    <a:pt x="9" y="26"/>
                  </a:cubicBezTo>
                  <a:cubicBezTo>
                    <a:pt x="10" y="26"/>
                    <a:pt x="11" y="26"/>
                    <a:pt x="12" y="25"/>
                  </a:cubicBezTo>
                  <a:cubicBezTo>
                    <a:pt x="13" y="25"/>
                    <a:pt x="14" y="25"/>
                    <a:pt x="15" y="24"/>
                  </a:cubicBezTo>
                  <a:cubicBezTo>
                    <a:pt x="15" y="23"/>
                    <a:pt x="15" y="22"/>
                    <a:pt x="15" y="22"/>
                  </a:cubicBezTo>
                  <a:cubicBezTo>
                    <a:pt x="15" y="20"/>
                    <a:pt x="14" y="18"/>
                    <a:pt x="12" y="17"/>
                  </a:cubicBezTo>
                  <a:cubicBezTo>
                    <a:pt x="11" y="17"/>
                    <a:pt x="10" y="16"/>
                    <a:pt x="9" y="16"/>
                  </a:cubicBezTo>
                  <a:cubicBezTo>
                    <a:pt x="9" y="16"/>
                    <a:pt x="8" y="16"/>
                    <a:pt x="8" y="17"/>
                  </a:cubicBezTo>
                  <a:cubicBezTo>
                    <a:pt x="8" y="16"/>
                    <a:pt x="8" y="15"/>
                    <a:pt x="8" y="14"/>
                  </a:cubicBezTo>
                  <a:cubicBezTo>
                    <a:pt x="9" y="14"/>
                    <a:pt x="10" y="14"/>
                    <a:pt x="11" y="14"/>
                  </a:cubicBezTo>
                  <a:cubicBezTo>
                    <a:pt x="12" y="13"/>
                    <a:pt x="13" y="12"/>
                    <a:pt x="13" y="10"/>
                  </a:cubicBezTo>
                  <a:cubicBezTo>
                    <a:pt x="13" y="9"/>
                    <a:pt x="13" y="9"/>
                    <a:pt x="13" y="9"/>
                  </a:cubicBezTo>
                  <a:cubicBezTo>
                    <a:pt x="13" y="8"/>
                    <a:pt x="12" y="7"/>
                    <a:pt x="11" y="6"/>
                  </a:cubicBezTo>
                  <a:cubicBezTo>
                    <a:pt x="10" y="6"/>
                    <a:pt x="9" y="6"/>
                    <a:pt x="8" y="6"/>
                  </a:cubicBezTo>
                  <a:cubicBezTo>
                    <a:pt x="7" y="6"/>
                    <a:pt x="6" y="6"/>
                    <a:pt x="5" y="6"/>
                  </a:cubicBezTo>
                  <a:cubicBezTo>
                    <a:pt x="5" y="6"/>
                    <a:pt x="5" y="6"/>
                    <a:pt x="5" y="6"/>
                  </a:cubicBezTo>
                  <a:moveTo>
                    <a:pt x="11" y="0"/>
                  </a:moveTo>
                  <a:cubicBezTo>
                    <a:pt x="11" y="0"/>
                    <a:pt x="11" y="0"/>
                    <a:pt x="11" y="0"/>
                  </a:cubicBezTo>
                  <a:cubicBezTo>
                    <a:pt x="9" y="0"/>
                    <a:pt x="6" y="0"/>
                    <a:pt x="4" y="1"/>
                  </a:cubicBezTo>
                  <a:cubicBezTo>
                    <a:pt x="4" y="1"/>
                    <a:pt x="3" y="1"/>
                    <a:pt x="2" y="2"/>
                  </a:cubicBezTo>
                  <a:cubicBezTo>
                    <a:pt x="2" y="3"/>
                    <a:pt x="2" y="3"/>
                    <a:pt x="2" y="3"/>
                  </a:cubicBezTo>
                  <a:cubicBezTo>
                    <a:pt x="2" y="4"/>
                    <a:pt x="2" y="4"/>
                    <a:pt x="2" y="4"/>
                  </a:cubicBezTo>
                  <a:cubicBezTo>
                    <a:pt x="2" y="4"/>
                    <a:pt x="2" y="4"/>
                    <a:pt x="2" y="4"/>
                  </a:cubicBezTo>
                  <a:cubicBezTo>
                    <a:pt x="2" y="5"/>
                    <a:pt x="2" y="7"/>
                    <a:pt x="2" y="8"/>
                  </a:cubicBezTo>
                  <a:cubicBezTo>
                    <a:pt x="2" y="8"/>
                    <a:pt x="2" y="9"/>
                    <a:pt x="2" y="9"/>
                  </a:cubicBezTo>
                  <a:cubicBezTo>
                    <a:pt x="2" y="9"/>
                    <a:pt x="3" y="9"/>
                    <a:pt x="3" y="9"/>
                  </a:cubicBezTo>
                  <a:cubicBezTo>
                    <a:pt x="3" y="9"/>
                    <a:pt x="3" y="9"/>
                    <a:pt x="3" y="9"/>
                  </a:cubicBezTo>
                  <a:cubicBezTo>
                    <a:pt x="4" y="9"/>
                    <a:pt x="4" y="9"/>
                    <a:pt x="5" y="9"/>
                  </a:cubicBezTo>
                  <a:cubicBezTo>
                    <a:pt x="6" y="9"/>
                    <a:pt x="7" y="9"/>
                    <a:pt x="8" y="9"/>
                  </a:cubicBezTo>
                  <a:cubicBezTo>
                    <a:pt x="8" y="9"/>
                    <a:pt x="8" y="9"/>
                    <a:pt x="8" y="9"/>
                  </a:cubicBezTo>
                  <a:cubicBezTo>
                    <a:pt x="9" y="9"/>
                    <a:pt x="9" y="9"/>
                    <a:pt x="10" y="9"/>
                  </a:cubicBezTo>
                  <a:cubicBezTo>
                    <a:pt x="10" y="9"/>
                    <a:pt x="10" y="9"/>
                    <a:pt x="10" y="10"/>
                  </a:cubicBezTo>
                  <a:cubicBezTo>
                    <a:pt x="10" y="10"/>
                    <a:pt x="10" y="10"/>
                    <a:pt x="10" y="10"/>
                  </a:cubicBezTo>
                  <a:cubicBezTo>
                    <a:pt x="10" y="11"/>
                    <a:pt x="10" y="11"/>
                    <a:pt x="10" y="11"/>
                  </a:cubicBezTo>
                  <a:cubicBezTo>
                    <a:pt x="9" y="11"/>
                    <a:pt x="8" y="12"/>
                    <a:pt x="7" y="12"/>
                  </a:cubicBezTo>
                  <a:cubicBezTo>
                    <a:pt x="7" y="12"/>
                    <a:pt x="7" y="12"/>
                    <a:pt x="7" y="12"/>
                  </a:cubicBezTo>
                  <a:cubicBezTo>
                    <a:pt x="7" y="12"/>
                    <a:pt x="7" y="12"/>
                    <a:pt x="7" y="12"/>
                  </a:cubicBezTo>
                  <a:cubicBezTo>
                    <a:pt x="7" y="12"/>
                    <a:pt x="7" y="12"/>
                    <a:pt x="7" y="12"/>
                  </a:cubicBezTo>
                  <a:cubicBezTo>
                    <a:pt x="7" y="12"/>
                    <a:pt x="7" y="12"/>
                    <a:pt x="7" y="12"/>
                  </a:cubicBezTo>
                  <a:cubicBezTo>
                    <a:pt x="7" y="11"/>
                    <a:pt x="6" y="11"/>
                    <a:pt x="6" y="11"/>
                  </a:cubicBezTo>
                  <a:cubicBezTo>
                    <a:pt x="6" y="11"/>
                    <a:pt x="6" y="11"/>
                    <a:pt x="5" y="12"/>
                  </a:cubicBezTo>
                  <a:cubicBezTo>
                    <a:pt x="5" y="12"/>
                    <a:pt x="5" y="12"/>
                    <a:pt x="5" y="13"/>
                  </a:cubicBezTo>
                  <a:cubicBezTo>
                    <a:pt x="5" y="13"/>
                    <a:pt x="5" y="13"/>
                    <a:pt x="5" y="13"/>
                  </a:cubicBezTo>
                  <a:cubicBezTo>
                    <a:pt x="5" y="14"/>
                    <a:pt x="5" y="17"/>
                    <a:pt x="5" y="18"/>
                  </a:cubicBezTo>
                  <a:cubicBezTo>
                    <a:pt x="5" y="18"/>
                    <a:pt x="5" y="18"/>
                    <a:pt x="5" y="18"/>
                  </a:cubicBezTo>
                  <a:cubicBezTo>
                    <a:pt x="5" y="19"/>
                    <a:pt x="5" y="19"/>
                    <a:pt x="5" y="19"/>
                  </a:cubicBezTo>
                  <a:cubicBezTo>
                    <a:pt x="5" y="20"/>
                    <a:pt x="6" y="20"/>
                    <a:pt x="6" y="20"/>
                  </a:cubicBezTo>
                  <a:cubicBezTo>
                    <a:pt x="6" y="20"/>
                    <a:pt x="6" y="20"/>
                    <a:pt x="6" y="20"/>
                  </a:cubicBezTo>
                  <a:cubicBezTo>
                    <a:pt x="7" y="20"/>
                    <a:pt x="8" y="19"/>
                    <a:pt x="9" y="19"/>
                  </a:cubicBezTo>
                  <a:cubicBezTo>
                    <a:pt x="10" y="19"/>
                    <a:pt x="11" y="19"/>
                    <a:pt x="11" y="20"/>
                  </a:cubicBezTo>
                  <a:cubicBezTo>
                    <a:pt x="12" y="20"/>
                    <a:pt x="12" y="21"/>
                    <a:pt x="12" y="22"/>
                  </a:cubicBezTo>
                  <a:cubicBezTo>
                    <a:pt x="12" y="22"/>
                    <a:pt x="12" y="22"/>
                    <a:pt x="12" y="22"/>
                  </a:cubicBezTo>
                  <a:cubicBezTo>
                    <a:pt x="12" y="22"/>
                    <a:pt x="12" y="22"/>
                    <a:pt x="11" y="23"/>
                  </a:cubicBezTo>
                  <a:cubicBezTo>
                    <a:pt x="10" y="23"/>
                    <a:pt x="10" y="23"/>
                    <a:pt x="9" y="23"/>
                  </a:cubicBezTo>
                  <a:cubicBezTo>
                    <a:pt x="7" y="23"/>
                    <a:pt x="6" y="23"/>
                    <a:pt x="5" y="22"/>
                  </a:cubicBezTo>
                  <a:cubicBezTo>
                    <a:pt x="5" y="22"/>
                    <a:pt x="4" y="22"/>
                    <a:pt x="4" y="22"/>
                  </a:cubicBezTo>
                  <a:cubicBezTo>
                    <a:pt x="4" y="22"/>
                    <a:pt x="3" y="22"/>
                    <a:pt x="3" y="22"/>
                  </a:cubicBezTo>
                  <a:cubicBezTo>
                    <a:pt x="2" y="24"/>
                    <a:pt x="1" y="26"/>
                    <a:pt x="0" y="29"/>
                  </a:cubicBezTo>
                  <a:cubicBezTo>
                    <a:pt x="0" y="29"/>
                    <a:pt x="1" y="30"/>
                    <a:pt x="1" y="30"/>
                  </a:cubicBezTo>
                  <a:cubicBezTo>
                    <a:pt x="4" y="32"/>
                    <a:pt x="8" y="32"/>
                    <a:pt x="11" y="32"/>
                  </a:cubicBezTo>
                  <a:cubicBezTo>
                    <a:pt x="12" y="32"/>
                    <a:pt x="13" y="32"/>
                    <a:pt x="14" y="32"/>
                  </a:cubicBezTo>
                  <a:cubicBezTo>
                    <a:pt x="16" y="31"/>
                    <a:pt x="18" y="31"/>
                    <a:pt x="20" y="29"/>
                  </a:cubicBezTo>
                  <a:cubicBezTo>
                    <a:pt x="21" y="28"/>
                    <a:pt x="22" y="26"/>
                    <a:pt x="22" y="23"/>
                  </a:cubicBezTo>
                  <a:cubicBezTo>
                    <a:pt x="23" y="23"/>
                    <a:pt x="23" y="23"/>
                    <a:pt x="23" y="23"/>
                  </a:cubicBezTo>
                  <a:cubicBezTo>
                    <a:pt x="23" y="19"/>
                    <a:pt x="21" y="16"/>
                    <a:pt x="17" y="14"/>
                  </a:cubicBezTo>
                  <a:cubicBezTo>
                    <a:pt x="17" y="13"/>
                    <a:pt x="18" y="13"/>
                    <a:pt x="18" y="12"/>
                  </a:cubicBezTo>
                  <a:cubicBezTo>
                    <a:pt x="19" y="11"/>
                    <a:pt x="20" y="9"/>
                    <a:pt x="20" y="8"/>
                  </a:cubicBezTo>
                  <a:cubicBezTo>
                    <a:pt x="20" y="6"/>
                    <a:pt x="19" y="4"/>
                    <a:pt x="18" y="2"/>
                  </a:cubicBezTo>
                  <a:cubicBezTo>
                    <a:pt x="16" y="0"/>
                    <a:pt x="13" y="0"/>
                    <a:pt x="1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1" name="Freeform 832"/>
            <p:cNvSpPr>
              <a:spLocks noEditPoints="1"/>
            </p:cNvSpPr>
            <p:nvPr/>
          </p:nvSpPr>
          <p:spPr bwMode="auto">
            <a:xfrm>
              <a:off x="3499" y="2941"/>
              <a:ext cx="24" cy="26"/>
            </a:xfrm>
            <a:custGeom>
              <a:avLst/>
              <a:gdLst>
                <a:gd name="T0" fmla="*/ 7 w 10"/>
                <a:gd name="T1" fmla="*/ 8 h 11"/>
                <a:gd name="T2" fmla="*/ 5 w 10"/>
                <a:gd name="T3" fmla="*/ 7 h 11"/>
                <a:gd name="T4" fmla="*/ 7 w 10"/>
                <a:gd name="T5" fmla="*/ 5 h 11"/>
                <a:gd name="T6" fmla="*/ 7 w 10"/>
                <a:gd name="T7" fmla="*/ 8 h 11"/>
                <a:gd name="T8" fmla="*/ 9 w 10"/>
                <a:gd name="T9" fmla="*/ 0 h 11"/>
                <a:gd name="T10" fmla="*/ 8 w 10"/>
                <a:gd name="T11" fmla="*/ 0 h 11"/>
                <a:gd name="T12" fmla="*/ 8 w 10"/>
                <a:gd name="T13" fmla="*/ 0 h 11"/>
                <a:gd name="T14" fmla="*/ 7 w 10"/>
                <a:gd name="T15" fmla="*/ 1 h 11"/>
                <a:gd name="T16" fmla="*/ 0 w 10"/>
                <a:gd name="T17" fmla="*/ 8 h 11"/>
                <a:gd name="T18" fmla="*/ 0 w 10"/>
                <a:gd name="T19" fmla="*/ 10 h 11"/>
                <a:gd name="T20" fmla="*/ 1 w 10"/>
                <a:gd name="T21" fmla="*/ 11 h 11"/>
                <a:gd name="T22" fmla="*/ 1 w 10"/>
                <a:gd name="T23" fmla="*/ 11 h 11"/>
                <a:gd name="T24" fmla="*/ 4 w 10"/>
                <a:gd name="T25" fmla="*/ 10 h 11"/>
                <a:gd name="T26" fmla="*/ 8 w 10"/>
                <a:gd name="T27" fmla="*/ 11 h 11"/>
                <a:gd name="T28" fmla="*/ 8 w 10"/>
                <a:gd name="T29" fmla="*/ 11 h 11"/>
                <a:gd name="T30" fmla="*/ 9 w 10"/>
                <a:gd name="T31" fmla="*/ 9 h 11"/>
                <a:gd name="T32" fmla="*/ 10 w 10"/>
                <a:gd name="T33" fmla="*/ 2 h 11"/>
                <a:gd name="T34" fmla="*/ 9 w 10"/>
                <a:gd name="T35" fmla="*/ 0 h 11"/>
                <a:gd name="T36" fmla="*/ 9 w 10"/>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1">
                  <a:moveTo>
                    <a:pt x="7" y="8"/>
                  </a:moveTo>
                  <a:cubicBezTo>
                    <a:pt x="6" y="8"/>
                    <a:pt x="5" y="7"/>
                    <a:pt x="5" y="7"/>
                  </a:cubicBezTo>
                  <a:cubicBezTo>
                    <a:pt x="5" y="7"/>
                    <a:pt x="6" y="6"/>
                    <a:pt x="7" y="5"/>
                  </a:cubicBezTo>
                  <a:cubicBezTo>
                    <a:pt x="7" y="6"/>
                    <a:pt x="7" y="7"/>
                    <a:pt x="7" y="8"/>
                  </a:cubicBezTo>
                  <a:moveTo>
                    <a:pt x="9" y="0"/>
                  </a:moveTo>
                  <a:cubicBezTo>
                    <a:pt x="8" y="0"/>
                    <a:pt x="8" y="0"/>
                    <a:pt x="8" y="0"/>
                  </a:cubicBezTo>
                  <a:cubicBezTo>
                    <a:pt x="8" y="0"/>
                    <a:pt x="8" y="0"/>
                    <a:pt x="8" y="0"/>
                  </a:cubicBezTo>
                  <a:cubicBezTo>
                    <a:pt x="7" y="1"/>
                    <a:pt x="7" y="1"/>
                    <a:pt x="7" y="1"/>
                  </a:cubicBezTo>
                  <a:cubicBezTo>
                    <a:pt x="5" y="3"/>
                    <a:pt x="2" y="5"/>
                    <a:pt x="0" y="8"/>
                  </a:cubicBezTo>
                  <a:cubicBezTo>
                    <a:pt x="0" y="9"/>
                    <a:pt x="0" y="9"/>
                    <a:pt x="0" y="10"/>
                  </a:cubicBezTo>
                  <a:cubicBezTo>
                    <a:pt x="0" y="10"/>
                    <a:pt x="1" y="11"/>
                    <a:pt x="1" y="11"/>
                  </a:cubicBezTo>
                  <a:cubicBezTo>
                    <a:pt x="1" y="11"/>
                    <a:pt x="1" y="11"/>
                    <a:pt x="1" y="11"/>
                  </a:cubicBezTo>
                  <a:cubicBezTo>
                    <a:pt x="2" y="10"/>
                    <a:pt x="3" y="10"/>
                    <a:pt x="4" y="10"/>
                  </a:cubicBezTo>
                  <a:cubicBezTo>
                    <a:pt x="5" y="10"/>
                    <a:pt x="7" y="10"/>
                    <a:pt x="8" y="11"/>
                  </a:cubicBezTo>
                  <a:cubicBezTo>
                    <a:pt x="8" y="11"/>
                    <a:pt x="8" y="11"/>
                    <a:pt x="8" y="11"/>
                  </a:cubicBezTo>
                  <a:cubicBezTo>
                    <a:pt x="9" y="11"/>
                    <a:pt x="9" y="10"/>
                    <a:pt x="9" y="9"/>
                  </a:cubicBezTo>
                  <a:cubicBezTo>
                    <a:pt x="10" y="7"/>
                    <a:pt x="10" y="4"/>
                    <a:pt x="10" y="2"/>
                  </a:cubicBezTo>
                  <a:cubicBezTo>
                    <a:pt x="10" y="1"/>
                    <a:pt x="10" y="1"/>
                    <a:pt x="9" y="0"/>
                  </a:cubicBezTo>
                  <a:cubicBezTo>
                    <a:pt x="9"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2" name="Freeform 833"/>
            <p:cNvSpPr>
              <a:spLocks noEditPoints="1"/>
            </p:cNvSpPr>
            <p:nvPr/>
          </p:nvSpPr>
          <p:spPr bwMode="auto">
            <a:xfrm>
              <a:off x="3485" y="2925"/>
              <a:ext cx="61" cy="75"/>
            </a:xfrm>
            <a:custGeom>
              <a:avLst/>
              <a:gdLst>
                <a:gd name="T0" fmla="*/ 19 w 26"/>
                <a:gd name="T1" fmla="*/ 3 h 32"/>
                <a:gd name="T2" fmla="*/ 18 w 26"/>
                <a:gd name="T3" fmla="*/ 15 h 32"/>
                <a:gd name="T4" fmla="*/ 18 w 26"/>
                <a:gd name="T5" fmla="*/ 17 h 32"/>
                <a:gd name="T6" fmla="*/ 20 w 26"/>
                <a:gd name="T7" fmla="*/ 18 h 32"/>
                <a:gd name="T8" fmla="*/ 23 w 26"/>
                <a:gd name="T9" fmla="*/ 18 h 32"/>
                <a:gd name="T10" fmla="*/ 23 w 26"/>
                <a:gd name="T11" fmla="*/ 20 h 32"/>
                <a:gd name="T12" fmla="*/ 19 w 26"/>
                <a:gd name="T13" fmla="*/ 20 h 32"/>
                <a:gd name="T14" fmla="*/ 18 w 26"/>
                <a:gd name="T15" fmla="*/ 21 h 32"/>
                <a:gd name="T16" fmla="*/ 17 w 26"/>
                <a:gd name="T17" fmla="*/ 27 h 32"/>
                <a:gd name="T18" fmla="*/ 15 w 26"/>
                <a:gd name="T19" fmla="*/ 29 h 32"/>
                <a:gd name="T20" fmla="*/ 14 w 26"/>
                <a:gd name="T21" fmla="*/ 20 h 32"/>
                <a:gd name="T22" fmla="*/ 13 w 26"/>
                <a:gd name="T23" fmla="*/ 20 h 32"/>
                <a:gd name="T24" fmla="*/ 5 w 26"/>
                <a:gd name="T25" fmla="*/ 20 h 32"/>
                <a:gd name="T26" fmla="*/ 3 w 26"/>
                <a:gd name="T27" fmla="*/ 20 h 32"/>
                <a:gd name="T28" fmla="*/ 3 w 26"/>
                <a:gd name="T29" fmla="*/ 17 h 32"/>
                <a:gd name="T30" fmla="*/ 15 w 26"/>
                <a:gd name="T31" fmla="*/ 3 h 32"/>
                <a:gd name="T32" fmla="*/ 20 w 26"/>
                <a:gd name="T33" fmla="*/ 0 h 32"/>
                <a:gd name="T34" fmla="*/ 17 w 26"/>
                <a:gd name="T35" fmla="*/ 0 h 32"/>
                <a:gd name="T36" fmla="*/ 15 w 26"/>
                <a:gd name="T37" fmla="*/ 0 h 32"/>
                <a:gd name="T38" fmla="*/ 14 w 26"/>
                <a:gd name="T39" fmla="*/ 0 h 32"/>
                <a:gd name="T40" fmla="*/ 13 w 26"/>
                <a:gd name="T41" fmla="*/ 0 h 32"/>
                <a:gd name="T42" fmla="*/ 13 w 26"/>
                <a:gd name="T43" fmla="*/ 1 h 32"/>
                <a:gd name="T44" fmla="*/ 2 w 26"/>
                <a:gd name="T45" fmla="*/ 14 h 32"/>
                <a:gd name="T46" fmla="*/ 0 w 26"/>
                <a:gd name="T47" fmla="*/ 18 h 32"/>
                <a:gd name="T48" fmla="*/ 0 w 26"/>
                <a:gd name="T49" fmla="*/ 22 h 32"/>
                <a:gd name="T50" fmla="*/ 5 w 26"/>
                <a:gd name="T51" fmla="*/ 23 h 32"/>
                <a:gd name="T52" fmla="*/ 12 w 26"/>
                <a:gd name="T53" fmla="*/ 30 h 32"/>
                <a:gd name="T54" fmla="*/ 12 w 26"/>
                <a:gd name="T55" fmla="*/ 32 h 32"/>
                <a:gd name="T56" fmla="*/ 13 w 26"/>
                <a:gd name="T57" fmla="*/ 32 h 32"/>
                <a:gd name="T58" fmla="*/ 20 w 26"/>
                <a:gd name="T59" fmla="*/ 30 h 32"/>
                <a:gd name="T60" fmla="*/ 20 w 26"/>
                <a:gd name="T61" fmla="*/ 27 h 32"/>
                <a:gd name="T62" fmla="*/ 23 w 26"/>
                <a:gd name="T63" fmla="*/ 23 h 32"/>
                <a:gd name="T64" fmla="*/ 26 w 26"/>
                <a:gd name="T65" fmla="*/ 22 h 32"/>
                <a:gd name="T66" fmla="*/ 26 w 26"/>
                <a:gd name="T67" fmla="*/ 15 h 32"/>
                <a:gd name="T68" fmla="*/ 25 w 26"/>
                <a:gd name="T69" fmla="*/ 15 h 32"/>
                <a:gd name="T70" fmla="*/ 21 w 26"/>
                <a:gd name="T71" fmla="*/ 15 h 32"/>
                <a:gd name="T72" fmla="*/ 22 w 26"/>
                <a:gd name="T73" fmla="*/ 2 h 32"/>
                <a:gd name="T74" fmla="*/ 20 w 26"/>
                <a:gd name="T7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32">
                  <a:moveTo>
                    <a:pt x="17" y="3"/>
                  </a:moveTo>
                  <a:cubicBezTo>
                    <a:pt x="17" y="3"/>
                    <a:pt x="18" y="3"/>
                    <a:pt x="19" y="3"/>
                  </a:cubicBezTo>
                  <a:cubicBezTo>
                    <a:pt x="18" y="7"/>
                    <a:pt x="18" y="9"/>
                    <a:pt x="18" y="13"/>
                  </a:cubicBezTo>
                  <a:cubicBezTo>
                    <a:pt x="18" y="14"/>
                    <a:pt x="18" y="15"/>
                    <a:pt x="18" y="15"/>
                  </a:cubicBezTo>
                  <a:cubicBezTo>
                    <a:pt x="18" y="16"/>
                    <a:pt x="18" y="16"/>
                    <a:pt x="18" y="16"/>
                  </a:cubicBezTo>
                  <a:cubicBezTo>
                    <a:pt x="18" y="17"/>
                    <a:pt x="18" y="17"/>
                    <a:pt x="18" y="17"/>
                  </a:cubicBezTo>
                  <a:cubicBezTo>
                    <a:pt x="18" y="17"/>
                    <a:pt x="19" y="17"/>
                    <a:pt x="19" y="18"/>
                  </a:cubicBezTo>
                  <a:cubicBezTo>
                    <a:pt x="20" y="18"/>
                    <a:pt x="20" y="18"/>
                    <a:pt x="20" y="18"/>
                  </a:cubicBezTo>
                  <a:cubicBezTo>
                    <a:pt x="20" y="18"/>
                    <a:pt x="20" y="18"/>
                    <a:pt x="20" y="18"/>
                  </a:cubicBezTo>
                  <a:cubicBezTo>
                    <a:pt x="21" y="18"/>
                    <a:pt x="22" y="18"/>
                    <a:pt x="23" y="18"/>
                  </a:cubicBezTo>
                  <a:cubicBezTo>
                    <a:pt x="23" y="18"/>
                    <a:pt x="23" y="18"/>
                    <a:pt x="23" y="18"/>
                  </a:cubicBezTo>
                  <a:cubicBezTo>
                    <a:pt x="23" y="19"/>
                    <a:pt x="23" y="19"/>
                    <a:pt x="23" y="20"/>
                  </a:cubicBezTo>
                  <a:cubicBezTo>
                    <a:pt x="23" y="20"/>
                    <a:pt x="23" y="20"/>
                    <a:pt x="23" y="20"/>
                  </a:cubicBezTo>
                  <a:cubicBezTo>
                    <a:pt x="22" y="20"/>
                    <a:pt x="21" y="20"/>
                    <a:pt x="19" y="20"/>
                  </a:cubicBezTo>
                  <a:cubicBezTo>
                    <a:pt x="19" y="20"/>
                    <a:pt x="19" y="20"/>
                    <a:pt x="19" y="20"/>
                  </a:cubicBezTo>
                  <a:cubicBezTo>
                    <a:pt x="19" y="20"/>
                    <a:pt x="19" y="20"/>
                    <a:pt x="18" y="21"/>
                  </a:cubicBezTo>
                  <a:cubicBezTo>
                    <a:pt x="18" y="21"/>
                    <a:pt x="18" y="21"/>
                    <a:pt x="18" y="22"/>
                  </a:cubicBezTo>
                  <a:cubicBezTo>
                    <a:pt x="18" y="24"/>
                    <a:pt x="18" y="26"/>
                    <a:pt x="17" y="27"/>
                  </a:cubicBezTo>
                  <a:cubicBezTo>
                    <a:pt x="17" y="28"/>
                    <a:pt x="17" y="29"/>
                    <a:pt x="17" y="29"/>
                  </a:cubicBezTo>
                  <a:cubicBezTo>
                    <a:pt x="16" y="29"/>
                    <a:pt x="16" y="29"/>
                    <a:pt x="15" y="29"/>
                  </a:cubicBezTo>
                  <a:cubicBezTo>
                    <a:pt x="15" y="27"/>
                    <a:pt x="15" y="25"/>
                    <a:pt x="15" y="22"/>
                  </a:cubicBezTo>
                  <a:cubicBezTo>
                    <a:pt x="15" y="21"/>
                    <a:pt x="15" y="20"/>
                    <a:pt x="14" y="20"/>
                  </a:cubicBezTo>
                  <a:cubicBezTo>
                    <a:pt x="13" y="20"/>
                    <a:pt x="13" y="20"/>
                    <a:pt x="13" y="20"/>
                  </a:cubicBezTo>
                  <a:cubicBezTo>
                    <a:pt x="13" y="20"/>
                    <a:pt x="13" y="20"/>
                    <a:pt x="13" y="20"/>
                  </a:cubicBezTo>
                  <a:cubicBezTo>
                    <a:pt x="13" y="20"/>
                    <a:pt x="13" y="20"/>
                    <a:pt x="13" y="20"/>
                  </a:cubicBezTo>
                  <a:cubicBezTo>
                    <a:pt x="10" y="20"/>
                    <a:pt x="8" y="20"/>
                    <a:pt x="5" y="20"/>
                  </a:cubicBezTo>
                  <a:cubicBezTo>
                    <a:pt x="4" y="20"/>
                    <a:pt x="4" y="20"/>
                    <a:pt x="3" y="20"/>
                  </a:cubicBezTo>
                  <a:cubicBezTo>
                    <a:pt x="3" y="20"/>
                    <a:pt x="3" y="20"/>
                    <a:pt x="3" y="20"/>
                  </a:cubicBezTo>
                  <a:cubicBezTo>
                    <a:pt x="3" y="19"/>
                    <a:pt x="3" y="19"/>
                    <a:pt x="3" y="18"/>
                  </a:cubicBezTo>
                  <a:cubicBezTo>
                    <a:pt x="3" y="18"/>
                    <a:pt x="3" y="18"/>
                    <a:pt x="3" y="17"/>
                  </a:cubicBezTo>
                  <a:cubicBezTo>
                    <a:pt x="5" y="14"/>
                    <a:pt x="11" y="7"/>
                    <a:pt x="14" y="3"/>
                  </a:cubicBezTo>
                  <a:cubicBezTo>
                    <a:pt x="15" y="3"/>
                    <a:pt x="15" y="3"/>
                    <a:pt x="15" y="3"/>
                  </a:cubicBezTo>
                  <a:cubicBezTo>
                    <a:pt x="15" y="3"/>
                    <a:pt x="16" y="3"/>
                    <a:pt x="17" y="3"/>
                  </a:cubicBezTo>
                  <a:moveTo>
                    <a:pt x="20" y="0"/>
                  </a:moveTo>
                  <a:cubicBezTo>
                    <a:pt x="20" y="0"/>
                    <a:pt x="20" y="0"/>
                    <a:pt x="20" y="0"/>
                  </a:cubicBezTo>
                  <a:cubicBezTo>
                    <a:pt x="19" y="0"/>
                    <a:pt x="18" y="0"/>
                    <a:pt x="17" y="0"/>
                  </a:cubicBezTo>
                  <a:cubicBezTo>
                    <a:pt x="17" y="0"/>
                    <a:pt x="17" y="0"/>
                    <a:pt x="17" y="0"/>
                  </a:cubicBezTo>
                  <a:cubicBezTo>
                    <a:pt x="16" y="0"/>
                    <a:pt x="15" y="0"/>
                    <a:pt x="15" y="0"/>
                  </a:cubicBezTo>
                  <a:cubicBezTo>
                    <a:pt x="14" y="0"/>
                    <a:pt x="14" y="0"/>
                    <a:pt x="14" y="0"/>
                  </a:cubicBezTo>
                  <a:cubicBezTo>
                    <a:pt x="14" y="0"/>
                    <a:pt x="14" y="0"/>
                    <a:pt x="14" y="0"/>
                  </a:cubicBezTo>
                  <a:cubicBezTo>
                    <a:pt x="13" y="0"/>
                    <a:pt x="13" y="0"/>
                    <a:pt x="13" y="0"/>
                  </a:cubicBezTo>
                  <a:cubicBezTo>
                    <a:pt x="13" y="0"/>
                    <a:pt x="13" y="0"/>
                    <a:pt x="13" y="0"/>
                  </a:cubicBezTo>
                  <a:cubicBezTo>
                    <a:pt x="13" y="1"/>
                    <a:pt x="13" y="1"/>
                    <a:pt x="13" y="1"/>
                  </a:cubicBezTo>
                  <a:cubicBezTo>
                    <a:pt x="13" y="1"/>
                    <a:pt x="13" y="1"/>
                    <a:pt x="13" y="1"/>
                  </a:cubicBezTo>
                  <a:cubicBezTo>
                    <a:pt x="10" y="3"/>
                    <a:pt x="7" y="7"/>
                    <a:pt x="5" y="10"/>
                  </a:cubicBezTo>
                  <a:cubicBezTo>
                    <a:pt x="4" y="11"/>
                    <a:pt x="2" y="13"/>
                    <a:pt x="2" y="14"/>
                  </a:cubicBezTo>
                  <a:cubicBezTo>
                    <a:pt x="1" y="15"/>
                    <a:pt x="1" y="16"/>
                    <a:pt x="1" y="16"/>
                  </a:cubicBezTo>
                  <a:cubicBezTo>
                    <a:pt x="0" y="17"/>
                    <a:pt x="0" y="17"/>
                    <a:pt x="0" y="18"/>
                  </a:cubicBezTo>
                  <a:cubicBezTo>
                    <a:pt x="0" y="18"/>
                    <a:pt x="0" y="19"/>
                    <a:pt x="0" y="20"/>
                  </a:cubicBezTo>
                  <a:cubicBezTo>
                    <a:pt x="0" y="20"/>
                    <a:pt x="0" y="21"/>
                    <a:pt x="0" y="22"/>
                  </a:cubicBezTo>
                  <a:cubicBezTo>
                    <a:pt x="0" y="23"/>
                    <a:pt x="1" y="23"/>
                    <a:pt x="2" y="23"/>
                  </a:cubicBezTo>
                  <a:cubicBezTo>
                    <a:pt x="3" y="23"/>
                    <a:pt x="4" y="23"/>
                    <a:pt x="5" y="23"/>
                  </a:cubicBezTo>
                  <a:cubicBezTo>
                    <a:pt x="7" y="23"/>
                    <a:pt x="10" y="23"/>
                    <a:pt x="12" y="23"/>
                  </a:cubicBezTo>
                  <a:cubicBezTo>
                    <a:pt x="12" y="25"/>
                    <a:pt x="12" y="27"/>
                    <a:pt x="12" y="30"/>
                  </a:cubicBezTo>
                  <a:cubicBezTo>
                    <a:pt x="12" y="30"/>
                    <a:pt x="12" y="30"/>
                    <a:pt x="12" y="31"/>
                  </a:cubicBezTo>
                  <a:cubicBezTo>
                    <a:pt x="12" y="31"/>
                    <a:pt x="12" y="32"/>
                    <a:pt x="12" y="32"/>
                  </a:cubicBezTo>
                  <a:cubicBezTo>
                    <a:pt x="13" y="32"/>
                    <a:pt x="13" y="32"/>
                    <a:pt x="13" y="32"/>
                  </a:cubicBezTo>
                  <a:cubicBezTo>
                    <a:pt x="13" y="32"/>
                    <a:pt x="13" y="32"/>
                    <a:pt x="13" y="32"/>
                  </a:cubicBezTo>
                  <a:cubicBezTo>
                    <a:pt x="15" y="32"/>
                    <a:pt x="17" y="32"/>
                    <a:pt x="19" y="32"/>
                  </a:cubicBezTo>
                  <a:cubicBezTo>
                    <a:pt x="20" y="32"/>
                    <a:pt x="20" y="31"/>
                    <a:pt x="20" y="30"/>
                  </a:cubicBezTo>
                  <a:cubicBezTo>
                    <a:pt x="20" y="30"/>
                    <a:pt x="20" y="30"/>
                    <a:pt x="20" y="30"/>
                  </a:cubicBezTo>
                  <a:cubicBezTo>
                    <a:pt x="20" y="30"/>
                    <a:pt x="20" y="29"/>
                    <a:pt x="20" y="27"/>
                  </a:cubicBezTo>
                  <a:cubicBezTo>
                    <a:pt x="21" y="26"/>
                    <a:pt x="21" y="25"/>
                    <a:pt x="21" y="23"/>
                  </a:cubicBezTo>
                  <a:cubicBezTo>
                    <a:pt x="21" y="23"/>
                    <a:pt x="22" y="23"/>
                    <a:pt x="23" y="23"/>
                  </a:cubicBezTo>
                  <a:cubicBezTo>
                    <a:pt x="24" y="23"/>
                    <a:pt x="24" y="23"/>
                    <a:pt x="25" y="23"/>
                  </a:cubicBezTo>
                  <a:cubicBezTo>
                    <a:pt x="26" y="23"/>
                    <a:pt x="26" y="23"/>
                    <a:pt x="26" y="22"/>
                  </a:cubicBezTo>
                  <a:cubicBezTo>
                    <a:pt x="26" y="21"/>
                    <a:pt x="26" y="18"/>
                    <a:pt x="26" y="16"/>
                  </a:cubicBezTo>
                  <a:cubicBezTo>
                    <a:pt x="26" y="16"/>
                    <a:pt x="26" y="16"/>
                    <a:pt x="26" y="15"/>
                  </a:cubicBezTo>
                  <a:cubicBezTo>
                    <a:pt x="26" y="15"/>
                    <a:pt x="25" y="15"/>
                    <a:pt x="25" y="15"/>
                  </a:cubicBezTo>
                  <a:cubicBezTo>
                    <a:pt x="25" y="15"/>
                    <a:pt x="25" y="15"/>
                    <a:pt x="25" y="15"/>
                  </a:cubicBezTo>
                  <a:cubicBezTo>
                    <a:pt x="24" y="15"/>
                    <a:pt x="24" y="15"/>
                    <a:pt x="23" y="15"/>
                  </a:cubicBezTo>
                  <a:cubicBezTo>
                    <a:pt x="22" y="15"/>
                    <a:pt x="22" y="15"/>
                    <a:pt x="21" y="15"/>
                  </a:cubicBezTo>
                  <a:cubicBezTo>
                    <a:pt x="21" y="14"/>
                    <a:pt x="21" y="14"/>
                    <a:pt x="21" y="13"/>
                  </a:cubicBezTo>
                  <a:cubicBezTo>
                    <a:pt x="21" y="9"/>
                    <a:pt x="21" y="6"/>
                    <a:pt x="22" y="2"/>
                  </a:cubicBezTo>
                  <a:cubicBezTo>
                    <a:pt x="22" y="1"/>
                    <a:pt x="21" y="1"/>
                    <a:pt x="21" y="0"/>
                  </a:cubicBezTo>
                  <a:cubicBezTo>
                    <a:pt x="21" y="0"/>
                    <a:pt x="20" y="0"/>
                    <a:pt x="2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3" name="Rectangle 834"/>
            <p:cNvSpPr>
              <a:spLocks noChangeArrowheads="1"/>
            </p:cNvSpPr>
            <p:nvPr/>
          </p:nvSpPr>
          <p:spPr bwMode="auto">
            <a:xfrm>
              <a:off x="2517" y="2605"/>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04" name="Freeform 835"/>
            <p:cNvSpPr/>
            <p:nvPr/>
          </p:nvSpPr>
          <p:spPr bwMode="auto">
            <a:xfrm>
              <a:off x="2517" y="2605"/>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5" name="Rectangle 836"/>
            <p:cNvSpPr>
              <a:spLocks noChangeArrowheads="1"/>
            </p:cNvSpPr>
            <p:nvPr/>
          </p:nvSpPr>
          <p:spPr bwMode="auto">
            <a:xfrm>
              <a:off x="2557" y="2752"/>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06" name="Rectangle 837"/>
            <p:cNvSpPr>
              <a:spLocks noChangeArrowheads="1"/>
            </p:cNvSpPr>
            <p:nvPr/>
          </p:nvSpPr>
          <p:spPr bwMode="auto">
            <a:xfrm>
              <a:off x="2557" y="275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07" name="Freeform 838"/>
            <p:cNvSpPr>
              <a:spLocks noEditPoints="1"/>
            </p:cNvSpPr>
            <p:nvPr/>
          </p:nvSpPr>
          <p:spPr bwMode="auto">
            <a:xfrm>
              <a:off x="2372" y="2541"/>
              <a:ext cx="620" cy="346"/>
            </a:xfrm>
            <a:custGeom>
              <a:avLst/>
              <a:gdLst>
                <a:gd name="T0" fmla="*/ 119 w 262"/>
                <a:gd name="T1" fmla="*/ 120 h 146"/>
                <a:gd name="T2" fmla="*/ 116 w 262"/>
                <a:gd name="T3" fmla="*/ 139 h 146"/>
                <a:gd name="T4" fmla="*/ 105 w 262"/>
                <a:gd name="T5" fmla="*/ 107 h 146"/>
                <a:gd name="T6" fmla="*/ 106 w 262"/>
                <a:gd name="T7" fmla="*/ 132 h 146"/>
                <a:gd name="T8" fmla="*/ 83 w 262"/>
                <a:gd name="T9" fmla="*/ 116 h 146"/>
                <a:gd name="T10" fmla="*/ 96 w 262"/>
                <a:gd name="T11" fmla="*/ 97 h 146"/>
                <a:gd name="T12" fmla="*/ 75 w 262"/>
                <a:gd name="T13" fmla="*/ 112 h 146"/>
                <a:gd name="T14" fmla="*/ 79 w 262"/>
                <a:gd name="T15" fmla="*/ 93 h 146"/>
                <a:gd name="T16" fmla="*/ 78 w 262"/>
                <a:gd name="T17" fmla="*/ 110 h 146"/>
                <a:gd name="T18" fmla="*/ 36 w 262"/>
                <a:gd name="T19" fmla="*/ 90 h 146"/>
                <a:gd name="T20" fmla="*/ 213 w 262"/>
                <a:gd name="T21" fmla="*/ 87 h 146"/>
                <a:gd name="T22" fmla="*/ 31 w 262"/>
                <a:gd name="T23" fmla="*/ 88 h 146"/>
                <a:gd name="T24" fmla="*/ 205 w 262"/>
                <a:gd name="T25" fmla="*/ 82 h 146"/>
                <a:gd name="T26" fmla="*/ 32 w 262"/>
                <a:gd name="T27" fmla="*/ 79 h 146"/>
                <a:gd name="T28" fmla="*/ 63 w 262"/>
                <a:gd name="T29" fmla="*/ 32 h 146"/>
                <a:gd name="T30" fmla="*/ 108 w 262"/>
                <a:gd name="T31" fmla="*/ 47 h 146"/>
                <a:gd name="T32" fmla="*/ 196 w 262"/>
                <a:gd name="T33" fmla="*/ 90 h 146"/>
                <a:gd name="T34" fmla="*/ 147 w 262"/>
                <a:gd name="T35" fmla="*/ 83 h 146"/>
                <a:gd name="T36" fmla="*/ 145 w 262"/>
                <a:gd name="T37" fmla="*/ 102 h 146"/>
                <a:gd name="T38" fmla="*/ 167 w 262"/>
                <a:gd name="T39" fmla="*/ 122 h 146"/>
                <a:gd name="T40" fmla="*/ 133 w 262"/>
                <a:gd name="T41" fmla="*/ 120 h 146"/>
                <a:gd name="T42" fmla="*/ 143 w 262"/>
                <a:gd name="T43" fmla="*/ 141 h 146"/>
                <a:gd name="T44" fmla="*/ 123 w 262"/>
                <a:gd name="T45" fmla="*/ 116 h 146"/>
                <a:gd name="T46" fmla="*/ 110 w 262"/>
                <a:gd name="T47" fmla="*/ 100 h 146"/>
                <a:gd name="T48" fmla="*/ 78 w 262"/>
                <a:gd name="T49" fmla="*/ 89 h 146"/>
                <a:gd name="T50" fmla="*/ 75 w 262"/>
                <a:gd name="T51" fmla="*/ 48 h 146"/>
                <a:gd name="T52" fmla="*/ 176 w 262"/>
                <a:gd name="T53" fmla="*/ 34 h 146"/>
                <a:gd name="T54" fmla="*/ 129 w 262"/>
                <a:gd name="T55" fmla="*/ 39 h 146"/>
                <a:gd name="T56" fmla="*/ 38 w 262"/>
                <a:gd name="T57" fmla="*/ 79 h 146"/>
                <a:gd name="T58" fmla="*/ 61 w 262"/>
                <a:gd name="T59" fmla="*/ 27 h 146"/>
                <a:gd name="T60" fmla="*/ 39 w 262"/>
                <a:gd name="T61" fmla="*/ 85 h 146"/>
                <a:gd name="T62" fmla="*/ 219 w 262"/>
                <a:gd name="T63" fmla="*/ 71 h 146"/>
                <a:gd name="T64" fmla="*/ 213 w 262"/>
                <a:gd name="T65" fmla="*/ 78 h 146"/>
                <a:gd name="T66" fmla="*/ 190 w 262"/>
                <a:gd name="T67" fmla="*/ 24 h 146"/>
                <a:gd name="T68" fmla="*/ 198 w 262"/>
                <a:gd name="T69" fmla="*/ 9 h 146"/>
                <a:gd name="T70" fmla="*/ 184 w 262"/>
                <a:gd name="T71" fmla="*/ 23 h 146"/>
                <a:gd name="T72" fmla="*/ 98 w 262"/>
                <a:gd name="T73" fmla="*/ 22 h 146"/>
                <a:gd name="T74" fmla="*/ 64 w 262"/>
                <a:gd name="T75" fmla="*/ 17 h 146"/>
                <a:gd name="T76" fmla="*/ 52 w 262"/>
                <a:gd name="T77" fmla="*/ 16 h 146"/>
                <a:gd name="T78" fmla="*/ 30 w 262"/>
                <a:gd name="T79" fmla="*/ 70 h 146"/>
                <a:gd name="T80" fmla="*/ 22 w 262"/>
                <a:gd name="T81" fmla="*/ 68 h 146"/>
                <a:gd name="T82" fmla="*/ 19 w 262"/>
                <a:gd name="T83" fmla="*/ 62 h 146"/>
                <a:gd name="T84" fmla="*/ 13 w 262"/>
                <a:gd name="T85" fmla="*/ 60 h 146"/>
                <a:gd name="T86" fmla="*/ 9 w 262"/>
                <a:gd name="T87" fmla="*/ 55 h 146"/>
                <a:gd name="T88" fmla="*/ 2 w 262"/>
                <a:gd name="T89" fmla="*/ 79 h 146"/>
                <a:gd name="T90" fmla="*/ 52 w 262"/>
                <a:gd name="T91" fmla="*/ 84 h 146"/>
                <a:gd name="T92" fmla="*/ 78 w 262"/>
                <a:gd name="T93" fmla="*/ 117 h 146"/>
                <a:gd name="T94" fmla="*/ 95 w 262"/>
                <a:gd name="T95" fmla="*/ 132 h 146"/>
                <a:gd name="T96" fmla="*/ 124 w 262"/>
                <a:gd name="T97" fmla="*/ 137 h 146"/>
                <a:gd name="T98" fmla="*/ 155 w 262"/>
                <a:gd name="T99" fmla="*/ 134 h 146"/>
                <a:gd name="T100" fmla="*/ 192 w 262"/>
                <a:gd name="T101" fmla="*/ 110 h 146"/>
                <a:gd name="T102" fmla="*/ 206 w 262"/>
                <a:gd name="T103" fmla="*/ 89 h 146"/>
                <a:gd name="T104" fmla="*/ 262 w 262"/>
                <a:gd name="T105" fmla="*/ 55 h 146"/>
                <a:gd name="T106" fmla="*/ 254 w 262"/>
                <a:gd name="T107" fmla="*/ 56 h 146"/>
                <a:gd name="T108" fmla="*/ 238 w 262"/>
                <a:gd name="T109" fmla="*/ 77 h 146"/>
                <a:gd name="T110" fmla="*/ 241 w 262"/>
                <a:gd name="T111" fmla="*/ 59 h 146"/>
                <a:gd name="T112" fmla="*/ 232 w 262"/>
                <a:gd name="T113" fmla="*/ 61 h 146"/>
                <a:gd name="T114" fmla="*/ 224 w 262"/>
                <a:gd name="T115" fmla="*/ 72 h 146"/>
                <a:gd name="T116" fmla="*/ 197 w 262"/>
                <a:gd name="T117" fmla="*/ 1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2" h="146">
                  <a:moveTo>
                    <a:pt x="116" y="139"/>
                  </a:moveTo>
                  <a:cubicBezTo>
                    <a:pt x="114" y="139"/>
                    <a:pt x="114" y="139"/>
                    <a:pt x="113" y="139"/>
                  </a:cubicBezTo>
                  <a:cubicBezTo>
                    <a:pt x="112" y="138"/>
                    <a:pt x="111" y="135"/>
                    <a:pt x="111" y="133"/>
                  </a:cubicBezTo>
                  <a:cubicBezTo>
                    <a:pt x="111" y="133"/>
                    <a:pt x="112" y="132"/>
                    <a:pt x="112" y="131"/>
                  </a:cubicBezTo>
                  <a:cubicBezTo>
                    <a:pt x="113" y="129"/>
                    <a:pt x="114" y="125"/>
                    <a:pt x="115" y="123"/>
                  </a:cubicBezTo>
                  <a:cubicBezTo>
                    <a:pt x="115" y="122"/>
                    <a:pt x="115" y="122"/>
                    <a:pt x="116" y="122"/>
                  </a:cubicBezTo>
                  <a:cubicBezTo>
                    <a:pt x="116" y="122"/>
                    <a:pt x="116" y="122"/>
                    <a:pt x="116" y="122"/>
                  </a:cubicBezTo>
                  <a:cubicBezTo>
                    <a:pt x="116" y="121"/>
                    <a:pt x="116" y="121"/>
                    <a:pt x="117" y="120"/>
                  </a:cubicBezTo>
                  <a:cubicBezTo>
                    <a:pt x="118" y="120"/>
                    <a:pt x="118" y="120"/>
                    <a:pt x="119" y="120"/>
                  </a:cubicBezTo>
                  <a:cubicBezTo>
                    <a:pt x="119" y="120"/>
                    <a:pt x="119" y="120"/>
                    <a:pt x="119" y="120"/>
                  </a:cubicBezTo>
                  <a:cubicBezTo>
                    <a:pt x="119" y="120"/>
                    <a:pt x="120" y="120"/>
                    <a:pt x="121" y="120"/>
                  </a:cubicBezTo>
                  <a:cubicBezTo>
                    <a:pt x="122" y="121"/>
                    <a:pt x="123" y="122"/>
                    <a:pt x="123" y="122"/>
                  </a:cubicBezTo>
                  <a:cubicBezTo>
                    <a:pt x="124" y="123"/>
                    <a:pt x="124" y="124"/>
                    <a:pt x="124" y="125"/>
                  </a:cubicBezTo>
                  <a:cubicBezTo>
                    <a:pt x="124" y="125"/>
                    <a:pt x="124" y="125"/>
                    <a:pt x="124" y="125"/>
                  </a:cubicBezTo>
                  <a:cubicBezTo>
                    <a:pt x="124" y="125"/>
                    <a:pt x="124" y="126"/>
                    <a:pt x="123" y="128"/>
                  </a:cubicBezTo>
                  <a:cubicBezTo>
                    <a:pt x="122" y="131"/>
                    <a:pt x="120" y="135"/>
                    <a:pt x="118" y="138"/>
                  </a:cubicBezTo>
                  <a:cubicBezTo>
                    <a:pt x="118" y="139"/>
                    <a:pt x="117" y="139"/>
                    <a:pt x="116" y="139"/>
                  </a:cubicBezTo>
                  <a:cubicBezTo>
                    <a:pt x="116" y="139"/>
                    <a:pt x="116" y="139"/>
                    <a:pt x="116" y="139"/>
                  </a:cubicBezTo>
                  <a:cubicBezTo>
                    <a:pt x="116" y="139"/>
                    <a:pt x="116" y="139"/>
                    <a:pt x="116" y="139"/>
                  </a:cubicBezTo>
                  <a:moveTo>
                    <a:pt x="104" y="133"/>
                  </a:moveTo>
                  <a:cubicBezTo>
                    <a:pt x="102" y="133"/>
                    <a:pt x="100" y="131"/>
                    <a:pt x="99" y="130"/>
                  </a:cubicBezTo>
                  <a:cubicBezTo>
                    <a:pt x="98" y="129"/>
                    <a:pt x="98" y="127"/>
                    <a:pt x="98" y="126"/>
                  </a:cubicBezTo>
                  <a:cubicBezTo>
                    <a:pt x="98" y="125"/>
                    <a:pt x="98" y="124"/>
                    <a:pt x="99" y="122"/>
                  </a:cubicBezTo>
                  <a:cubicBezTo>
                    <a:pt x="99" y="122"/>
                    <a:pt x="99" y="122"/>
                    <a:pt x="99" y="122"/>
                  </a:cubicBezTo>
                  <a:cubicBezTo>
                    <a:pt x="99" y="121"/>
                    <a:pt x="100" y="120"/>
                    <a:pt x="100" y="119"/>
                  </a:cubicBezTo>
                  <a:cubicBezTo>
                    <a:pt x="102" y="116"/>
                    <a:pt x="103" y="113"/>
                    <a:pt x="104" y="110"/>
                  </a:cubicBezTo>
                  <a:cubicBezTo>
                    <a:pt x="104" y="109"/>
                    <a:pt x="104" y="108"/>
                    <a:pt x="105" y="107"/>
                  </a:cubicBezTo>
                  <a:cubicBezTo>
                    <a:pt x="105" y="106"/>
                    <a:pt x="107" y="105"/>
                    <a:pt x="109" y="105"/>
                  </a:cubicBezTo>
                  <a:cubicBezTo>
                    <a:pt x="109" y="105"/>
                    <a:pt x="109" y="105"/>
                    <a:pt x="109" y="105"/>
                  </a:cubicBezTo>
                  <a:cubicBezTo>
                    <a:pt x="109" y="105"/>
                    <a:pt x="109" y="105"/>
                    <a:pt x="109" y="105"/>
                  </a:cubicBezTo>
                  <a:cubicBezTo>
                    <a:pt x="109" y="105"/>
                    <a:pt x="109" y="105"/>
                    <a:pt x="109" y="105"/>
                  </a:cubicBezTo>
                  <a:cubicBezTo>
                    <a:pt x="111" y="105"/>
                    <a:pt x="113" y="107"/>
                    <a:pt x="113" y="109"/>
                  </a:cubicBezTo>
                  <a:cubicBezTo>
                    <a:pt x="113" y="109"/>
                    <a:pt x="113" y="109"/>
                    <a:pt x="113" y="110"/>
                  </a:cubicBezTo>
                  <a:cubicBezTo>
                    <a:pt x="113" y="111"/>
                    <a:pt x="113" y="112"/>
                    <a:pt x="112" y="114"/>
                  </a:cubicBezTo>
                  <a:cubicBezTo>
                    <a:pt x="111" y="119"/>
                    <a:pt x="109" y="125"/>
                    <a:pt x="107" y="130"/>
                  </a:cubicBezTo>
                  <a:cubicBezTo>
                    <a:pt x="107" y="132"/>
                    <a:pt x="106" y="132"/>
                    <a:pt x="106" y="132"/>
                  </a:cubicBezTo>
                  <a:cubicBezTo>
                    <a:pt x="105" y="133"/>
                    <a:pt x="105" y="133"/>
                    <a:pt x="105" y="133"/>
                  </a:cubicBezTo>
                  <a:cubicBezTo>
                    <a:pt x="104" y="133"/>
                    <a:pt x="104" y="133"/>
                    <a:pt x="104" y="133"/>
                  </a:cubicBezTo>
                  <a:cubicBezTo>
                    <a:pt x="104" y="133"/>
                    <a:pt x="104" y="133"/>
                    <a:pt x="104" y="133"/>
                  </a:cubicBezTo>
                  <a:moveTo>
                    <a:pt x="89" y="124"/>
                  </a:moveTo>
                  <a:cubicBezTo>
                    <a:pt x="89" y="124"/>
                    <a:pt x="89" y="124"/>
                    <a:pt x="89" y="124"/>
                  </a:cubicBezTo>
                  <a:cubicBezTo>
                    <a:pt x="88" y="124"/>
                    <a:pt x="86" y="124"/>
                    <a:pt x="86" y="123"/>
                  </a:cubicBezTo>
                  <a:cubicBezTo>
                    <a:pt x="85" y="123"/>
                    <a:pt x="84" y="123"/>
                    <a:pt x="84" y="122"/>
                  </a:cubicBezTo>
                  <a:cubicBezTo>
                    <a:pt x="84" y="122"/>
                    <a:pt x="84" y="121"/>
                    <a:pt x="83" y="121"/>
                  </a:cubicBezTo>
                  <a:cubicBezTo>
                    <a:pt x="83" y="119"/>
                    <a:pt x="83" y="117"/>
                    <a:pt x="83" y="116"/>
                  </a:cubicBezTo>
                  <a:cubicBezTo>
                    <a:pt x="83" y="116"/>
                    <a:pt x="83" y="116"/>
                    <a:pt x="83" y="116"/>
                  </a:cubicBezTo>
                  <a:cubicBezTo>
                    <a:pt x="83" y="113"/>
                    <a:pt x="84" y="110"/>
                    <a:pt x="86" y="106"/>
                  </a:cubicBezTo>
                  <a:cubicBezTo>
                    <a:pt x="87" y="105"/>
                    <a:pt x="87" y="104"/>
                    <a:pt x="87" y="104"/>
                  </a:cubicBezTo>
                  <a:cubicBezTo>
                    <a:pt x="88" y="103"/>
                    <a:pt x="88" y="103"/>
                    <a:pt x="88" y="103"/>
                  </a:cubicBezTo>
                  <a:cubicBezTo>
                    <a:pt x="88" y="102"/>
                    <a:pt x="88" y="102"/>
                    <a:pt x="88" y="102"/>
                  </a:cubicBezTo>
                  <a:cubicBezTo>
                    <a:pt x="89" y="101"/>
                    <a:pt x="89" y="100"/>
                    <a:pt x="90" y="99"/>
                  </a:cubicBezTo>
                  <a:cubicBezTo>
                    <a:pt x="91" y="98"/>
                    <a:pt x="93" y="97"/>
                    <a:pt x="94" y="97"/>
                  </a:cubicBezTo>
                  <a:cubicBezTo>
                    <a:pt x="94" y="97"/>
                    <a:pt x="94" y="97"/>
                    <a:pt x="94" y="97"/>
                  </a:cubicBezTo>
                  <a:cubicBezTo>
                    <a:pt x="95" y="97"/>
                    <a:pt x="96" y="97"/>
                    <a:pt x="96" y="97"/>
                  </a:cubicBezTo>
                  <a:cubicBezTo>
                    <a:pt x="97" y="97"/>
                    <a:pt x="98" y="98"/>
                    <a:pt x="99" y="99"/>
                  </a:cubicBezTo>
                  <a:cubicBezTo>
                    <a:pt x="99" y="101"/>
                    <a:pt x="100" y="102"/>
                    <a:pt x="100" y="104"/>
                  </a:cubicBezTo>
                  <a:cubicBezTo>
                    <a:pt x="100" y="104"/>
                    <a:pt x="100" y="105"/>
                    <a:pt x="100" y="106"/>
                  </a:cubicBezTo>
                  <a:cubicBezTo>
                    <a:pt x="100" y="106"/>
                    <a:pt x="100" y="106"/>
                    <a:pt x="100" y="106"/>
                  </a:cubicBezTo>
                  <a:cubicBezTo>
                    <a:pt x="100" y="107"/>
                    <a:pt x="100" y="107"/>
                    <a:pt x="99" y="108"/>
                  </a:cubicBezTo>
                  <a:cubicBezTo>
                    <a:pt x="98" y="111"/>
                    <a:pt x="97" y="114"/>
                    <a:pt x="96" y="117"/>
                  </a:cubicBezTo>
                  <a:cubicBezTo>
                    <a:pt x="94" y="120"/>
                    <a:pt x="93" y="122"/>
                    <a:pt x="91" y="123"/>
                  </a:cubicBezTo>
                  <a:cubicBezTo>
                    <a:pt x="90" y="124"/>
                    <a:pt x="90" y="124"/>
                    <a:pt x="89" y="124"/>
                  </a:cubicBezTo>
                  <a:moveTo>
                    <a:pt x="75" y="112"/>
                  </a:moveTo>
                  <a:cubicBezTo>
                    <a:pt x="75" y="112"/>
                    <a:pt x="75" y="112"/>
                    <a:pt x="75" y="112"/>
                  </a:cubicBezTo>
                  <a:cubicBezTo>
                    <a:pt x="74" y="112"/>
                    <a:pt x="74" y="112"/>
                    <a:pt x="74" y="112"/>
                  </a:cubicBezTo>
                  <a:cubicBezTo>
                    <a:pt x="74" y="112"/>
                    <a:pt x="73" y="112"/>
                    <a:pt x="72" y="111"/>
                  </a:cubicBezTo>
                  <a:cubicBezTo>
                    <a:pt x="72" y="110"/>
                    <a:pt x="72" y="110"/>
                    <a:pt x="72" y="109"/>
                  </a:cubicBezTo>
                  <a:cubicBezTo>
                    <a:pt x="72" y="109"/>
                    <a:pt x="72" y="109"/>
                    <a:pt x="72" y="109"/>
                  </a:cubicBezTo>
                  <a:cubicBezTo>
                    <a:pt x="72" y="108"/>
                    <a:pt x="72" y="108"/>
                    <a:pt x="72" y="107"/>
                  </a:cubicBezTo>
                  <a:cubicBezTo>
                    <a:pt x="73" y="103"/>
                    <a:pt x="74" y="100"/>
                    <a:pt x="76" y="97"/>
                  </a:cubicBezTo>
                  <a:cubicBezTo>
                    <a:pt x="76" y="96"/>
                    <a:pt x="77" y="95"/>
                    <a:pt x="77" y="94"/>
                  </a:cubicBezTo>
                  <a:cubicBezTo>
                    <a:pt x="78" y="94"/>
                    <a:pt x="78" y="93"/>
                    <a:pt x="79" y="93"/>
                  </a:cubicBezTo>
                  <a:cubicBezTo>
                    <a:pt x="79" y="93"/>
                    <a:pt x="79" y="93"/>
                    <a:pt x="79" y="93"/>
                  </a:cubicBezTo>
                  <a:cubicBezTo>
                    <a:pt x="79" y="93"/>
                    <a:pt x="79" y="93"/>
                    <a:pt x="79" y="93"/>
                  </a:cubicBezTo>
                  <a:cubicBezTo>
                    <a:pt x="79" y="93"/>
                    <a:pt x="79" y="93"/>
                    <a:pt x="79" y="93"/>
                  </a:cubicBezTo>
                  <a:cubicBezTo>
                    <a:pt x="80" y="93"/>
                    <a:pt x="81" y="94"/>
                    <a:pt x="82" y="94"/>
                  </a:cubicBezTo>
                  <a:cubicBezTo>
                    <a:pt x="83" y="95"/>
                    <a:pt x="84" y="96"/>
                    <a:pt x="84" y="98"/>
                  </a:cubicBezTo>
                  <a:cubicBezTo>
                    <a:pt x="84" y="99"/>
                    <a:pt x="84" y="100"/>
                    <a:pt x="83" y="101"/>
                  </a:cubicBezTo>
                  <a:cubicBezTo>
                    <a:pt x="83" y="102"/>
                    <a:pt x="82" y="103"/>
                    <a:pt x="82" y="104"/>
                  </a:cubicBezTo>
                  <a:cubicBezTo>
                    <a:pt x="81" y="106"/>
                    <a:pt x="80" y="107"/>
                    <a:pt x="79" y="109"/>
                  </a:cubicBezTo>
                  <a:cubicBezTo>
                    <a:pt x="79" y="109"/>
                    <a:pt x="78" y="110"/>
                    <a:pt x="78" y="110"/>
                  </a:cubicBezTo>
                  <a:cubicBezTo>
                    <a:pt x="78" y="111"/>
                    <a:pt x="76" y="112"/>
                    <a:pt x="75" y="112"/>
                  </a:cubicBezTo>
                  <a:moveTo>
                    <a:pt x="36" y="90"/>
                  </a:moveTo>
                  <a:cubicBezTo>
                    <a:pt x="36" y="90"/>
                    <a:pt x="35" y="90"/>
                    <a:pt x="34" y="90"/>
                  </a:cubicBezTo>
                  <a:cubicBezTo>
                    <a:pt x="34" y="90"/>
                    <a:pt x="34" y="90"/>
                    <a:pt x="33" y="89"/>
                  </a:cubicBezTo>
                  <a:cubicBezTo>
                    <a:pt x="34" y="89"/>
                    <a:pt x="34" y="88"/>
                    <a:pt x="34" y="88"/>
                  </a:cubicBezTo>
                  <a:cubicBezTo>
                    <a:pt x="35" y="88"/>
                    <a:pt x="35" y="88"/>
                    <a:pt x="35" y="88"/>
                  </a:cubicBezTo>
                  <a:cubicBezTo>
                    <a:pt x="35" y="89"/>
                    <a:pt x="36" y="89"/>
                    <a:pt x="36" y="89"/>
                  </a:cubicBezTo>
                  <a:cubicBezTo>
                    <a:pt x="36" y="90"/>
                    <a:pt x="36" y="90"/>
                    <a:pt x="36" y="90"/>
                  </a:cubicBezTo>
                  <a:cubicBezTo>
                    <a:pt x="36" y="90"/>
                    <a:pt x="36" y="90"/>
                    <a:pt x="36" y="90"/>
                  </a:cubicBezTo>
                  <a:cubicBezTo>
                    <a:pt x="36" y="90"/>
                    <a:pt x="36" y="90"/>
                    <a:pt x="36" y="90"/>
                  </a:cubicBezTo>
                  <a:cubicBezTo>
                    <a:pt x="36" y="90"/>
                    <a:pt x="36" y="90"/>
                    <a:pt x="36" y="90"/>
                  </a:cubicBezTo>
                  <a:cubicBezTo>
                    <a:pt x="36" y="90"/>
                    <a:pt x="36" y="90"/>
                    <a:pt x="36" y="90"/>
                  </a:cubicBezTo>
                  <a:moveTo>
                    <a:pt x="213" y="87"/>
                  </a:moveTo>
                  <a:cubicBezTo>
                    <a:pt x="212" y="87"/>
                    <a:pt x="212" y="87"/>
                    <a:pt x="211" y="87"/>
                  </a:cubicBezTo>
                  <a:cubicBezTo>
                    <a:pt x="212" y="86"/>
                    <a:pt x="212" y="86"/>
                    <a:pt x="212" y="86"/>
                  </a:cubicBezTo>
                  <a:cubicBezTo>
                    <a:pt x="213" y="86"/>
                    <a:pt x="213" y="86"/>
                    <a:pt x="214" y="86"/>
                  </a:cubicBezTo>
                  <a:cubicBezTo>
                    <a:pt x="214" y="86"/>
                    <a:pt x="214" y="86"/>
                    <a:pt x="214" y="86"/>
                  </a:cubicBezTo>
                  <a:cubicBezTo>
                    <a:pt x="214" y="86"/>
                    <a:pt x="213" y="87"/>
                    <a:pt x="213" y="87"/>
                  </a:cubicBezTo>
                  <a:moveTo>
                    <a:pt x="209" y="85"/>
                  </a:moveTo>
                  <a:cubicBezTo>
                    <a:pt x="208" y="85"/>
                    <a:pt x="208" y="85"/>
                    <a:pt x="208" y="85"/>
                  </a:cubicBezTo>
                  <a:cubicBezTo>
                    <a:pt x="208" y="85"/>
                    <a:pt x="208" y="85"/>
                    <a:pt x="208" y="85"/>
                  </a:cubicBezTo>
                  <a:cubicBezTo>
                    <a:pt x="208" y="84"/>
                    <a:pt x="208" y="84"/>
                    <a:pt x="208" y="84"/>
                  </a:cubicBezTo>
                  <a:cubicBezTo>
                    <a:pt x="209" y="84"/>
                    <a:pt x="209" y="85"/>
                    <a:pt x="210" y="85"/>
                  </a:cubicBezTo>
                  <a:cubicBezTo>
                    <a:pt x="210" y="85"/>
                    <a:pt x="210" y="85"/>
                    <a:pt x="210" y="85"/>
                  </a:cubicBezTo>
                  <a:cubicBezTo>
                    <a:pt x="210" y="85"/>
                    <a:pt x="210" y="85"/>
                    <a:pt x="210" y="85"/>
                  </a:cubicBezTo>
                  <a:cubicBezTo>
                    <a:pt x="209" y="85"/>
                    <a:pt x="209" y="85"/>
                    <a:pt x="209" y="85"/>
                  </a:cubicBezTo>
                  <a:moveTo>
                    <a:pt x="31" y="88"/>
                  </a:moveTo>
                  <a:cubicBezTo>
                    <a:pt x="31" y="88"/>
                    <a:pt x="31" y="88"/>
                    <a:pt x="31" y="88"/>
                  </a:cubicBezTo>
                  <a:cubicBezTo>
                    <a:pt x="31" y="88"/>
                    <a:pt x="30" y="88"/>
                    <a:pt x="30" y="87"/>
                  </a:cubicBezTo>
                  <a:cubicBezTo>
                    <a:pt x="30" y="87"/>
                    <a:pt x="30" y="87"/>
                    <a:pt x="30" y="87"/>
                  </a:cubicBezTo>
                  <a:cubicBezTo>
                    <a:pt x="31" y="85"/>
                    <a:pt x="32" y="83"/>
                    <a:pt x="33" y="82"/>
                  </a:cubicBezTo>
                  <a:cubicBezTo>
                    <a:pt x="33" y="82"/>
                    <a:pt x="33" y="83"/>
                    <a:pt x="33" y="83"/>
                  </a:cubicBezTo>
                  <a:cubicBezTo>
                    <a:pt x="33" y="84"/>
                    <a:pt x="33" y="84"/>
                    <a:pt x="33" y="85"/>
                  </a:cubicBezTo>
                  <a:cubicBezTo>
                    <a:pt x="32" y="86"/>
                    <a:pt x="32" y="87"/>
                    <a:pt x="31" y="88"/>
                  </a:cubicBezTo>
                  <a:moveTo>
                    <a:pt x="206" y="83"/>
                  </a:moveTo>
                  <a:cubicBezTo>
                    <a:pt x="206" y="82"/>
                    <a:pt x="205" y="82"/>
                    <a:pt x="205" y="82"/>
                  </a:cubicBezTo>
                  <a:cubicBezTo>
                    <a:pt x="206" y="81"/>
                    <a:pt x="206" y="81"/>
                    <a:pt x="206" y="81"/>
                  </a:cubicBezTo>
                  <a:cubicBezTo>
                    <a:pt x="206" y="82"/>
                    <a:pt x="206" y="82"/>
                    <a:pt x="206" y="82"/>
                  </a:cubicBezTo>
                  <a:cubicBezTo>
                    <a:pt x="206" y="83"/>
                    <a:pt x="206" y="83"/>
                    <a:pt x="206" y="83"/>
                  </a:cubicBezTo>
                  <a:moveTo>
                    <a:pt x="27" y="86"/>
                  </a:moveTo>
                  <a:cubicBezTo>
                    <a:pt x="27" y="86"/>
                    <a:pt x="26" y="86"/>
                    <a:pt x="26" y="85"/>
                  </a:cubicBezTo>
                  <a:cubicBezTo>
                    <a:pt x="28" y="82"/>
                    <a:pt x="30" y="78"/>
                    <a:pt x="33" y="75"/>
                  </a:cubicBezTo>
                  <a:cubicBezTo>
                    <a:pt x="33" y="76"/>
                    <a:pt x="33" y="77"/>
                    <a:pt x="33" y="79"/>
                  </a:cubicBezTo>
                  <a:cubicBezTo>
                    <a:pt x="33" y="79"/>
                    <a:pt x="33" y="79"/>
                    <a:pt x="33" y="79"/>
                  </a:cubicBezTo>
                  <a:cubicBezTo>
                    <a:pt x="32" y="79"/>
                    <a:pt x="32" y="79"/>
                    <a:pt x="32" y="79"/>
                  </a:cubicBezTo>
                  <a:cubicBezTo>
                    <a:pt x="30" y="81"/>
                    <a:pt x="29" y="84"/>
                    <a:pt x="27" y="86"/>
                  </a:cubicBezTo>
                  <a:moveTo>
                    <a:pt x="71" y="95"/>
                  </a:moveTo>
                  <a:cubicBezTo>
                    <a:pt x="65" y="86"/>
                    <a:pt x="56" y="80"/>
                    <a:pt x="45" y="76"/>
                  </a:cubicBezTo>
                  <a:cubicBezTo>
                    <a:pt x="46" y="61"/>
                    <a:pt x="51" y="45"/>
                    <a:pt x="61" y="33"/>
                  </a:cubicBezTo>
                  <a:cubicBezTo>
                    <a:pt x="61" y="32"/>
                    <a:pt x="62" y="32"/>
                    <a:pt x="62" y="32"/>
                  </a:cubicBezTo>
                  <a:cubicBezTo>
                    <a:pt x="62" y="32"/>
                    <a:pt x="62" y="32"/>
                    <a:pt x="62" y="32"/>
                  </a:cubicBezTo>
                  <a:cubicBezTo>
                    <a:pt x="62" y="32"/>
                    <a:pt x="62" y="32"/>
                    <a:pt x="62" y="32"/>
                  </a:cubicBezTo>
                  <a:cubicBezTo>
                    <a:pt x="63" y="32"/>
                    <a:pt x="63" y="32"/>
                    <a:pt x="63" y="32"/>
                  </a:cubicBezTo>
                  <a:cubicBezTo>
                    <a:pt x="63" y="32"/>
                    <a:pt x="63" y="32"/>
                    <a:pt x="63" y="32"/>
                  </a:cubicBezTo>
                  <a:cubicBezTo>
                    <a:pt x="63" y="32"/>
                    <a:pt x="63" y="32"/>
                    <a:pt x="64" y="32"/>
                  </a:cubicBezTo>
                  <a:cubicBezTo>
                    <a:pt x="69" y="33"/>
                    <a:pt x="74" y="34"/>
                    <a:pt x="80" y="36"/>
                  </a:cubicBezTo>
                  <a:cubicBezTo>
                    <a:pt x="78" y="38"/>
                    <a:pt x="76" y="39"/>
                    <a:pt x="73" y="41"/>
                  </a:cubicBezTo>
                  <a:cubicBezTo>
                    <a:pt x="71" y="43"/>
                    <a:pt x="70" y="45"/>
                    <a:pt x="70" y="48"/>
                  </a:cubicBezTo>
                  <a:cubicBezTo>
                    <a:pt x="70" y="50"/>
                    <a:pt x="70" y="51"/>
                    <a:pt x="71" y="53"/>
                  </a:cubicBezTo>
                  <a:cubicBezTo>
                    <a:pt x="72" y="54"/>
                    <a:pt x="74" y="56"/>
                    <a:pt x="76" y="56"/>
                  </a:cubicBezTo>
                  <a:cubicBezTo>
                    <a:pt x="78" y="57"/>
                    <a:pt x="81" y="57"/>
                    <a:pt x="83" y="57"/>
                  </a:cubicBezTo>
                  <a:cubicBezTo>
                    <a:pt x="85" y="57"/>
                    <a:pt x="87" y="57"/>
                    <a:pt x="88" y="57"/>
                  </a:cubicBezTo>
                  <a:cubicBezTo>
                    <a:pt x="96" y="55"/>
                    <a:pt x="102" y="50"/>
                    <a:pt x="108" y="47"/>
                  </a:cubicBezTo>
                  <a:cubicBezTo>
                    <a:pt x="112" y="44"/>
                    <a:pt x="118" y="42"/>
                    <a:pt x="122" y="42"/>
                  </a:cubicBezTo>
                  <a:cubicBezTo>
                    <a:pt x="123" y="42"/>
                    <a:pt x="123" y="42"/>
                    <a:pt x="123" y="42"/>
                  </a:cubicBezTo>
                  <a:cubicBezTo>
                    <a:pt x="125" y="42"/>
                    <a:pt x="127" y="43"/>
                    <a:pt x="128" y="44"/>
                  </a:cubicBezTo>
                  <a:cubicBezTo>
                    <a:pt x="128" y="44"/>
                    <a:pt x="128" y="44"/>
                    <a:pt x="128" y="44"/>
                  </a:cubicBezTo>
                  <a:cubicBezTo>
                    <a:pt x="131" y="48"/>
                    <a:pt x="134" y="52"/>
                    <a:pt x="138" y="55"/>
                  </a:cubicBezTo>
                  <a:cubicBezTo>
                    <a:pt x="142" y="57"/>
                    <a:pt x="146" y="59"/>
                    <a:pt x="149" y="61"/>
                  </a:cubicBezTo>
                  <a:cubicBezTo>
                    <a:pt x="164" y="68"/>
                    <a:pt x="177" y="76"/>
                    <a:pt x="190" y="86"/>
                  </a:cubicBezTo>
                  <a:cubicBezTo>
                    <a:pt x="190" y="86"/>
                    <a:pt x="191" y="86"/>
                    <a:pt x="191" y="87"/>
                  </a:cubicBezTo>
                  <a:cubicBezTo>
                    <a:pt x="193" y="88"/>
                    <a:pt x="194" y="89"/>
                    <a:pt x="196" y="90"/>
                  </a:cubicBezTo>
                  <a:cubicBezTo>
                    <a:pt x="197" y="91"/>
                    <a:pt x="198" y="92"/>
                    <a:pt x="199" y="93"/>
                  </a:cubicBezTo>
                  <a:cubicBezTo>
                    <a:pt x="200" y="95"/>
                    <a:pt x="200" y="96"/>
                    <a:pt x="200" y="97"/>
                  </a:cubicBezTo>
                  <a:cubicBezTo>
                    <a:pt x="200" y="99"/>
                    <a:pt x="200" y="100"/>
                    <a:pt x="199" y="101"/>
                  </a:cubicBezTo>
                  <a:cubicBezTo>
                    <a:pt x="198" y="103"/>
                    <a:pt x="195" y="105"/>
                    <a:pt x="193" y="105"/>
                  </a:cubicBezTo>
                  <a:cubicBezTo>
                    <a:pt x="193" y="105"/>
                    <a:pt x="193" y="105"/>
                    <a:pt x="193" y="105"/>
                  </a:cubicBezTo>
                  <a:cubicBezTo>
                    <a:pt x="192" y="105"/>
                    <a:pt x="192" y="105"/>
                    <a:pt x="192" y="105"/>
                  </a:cubicBezTo>
                  <a:cubicBezTo>
                    <a:pt x="191" y="105"/>
                    <a:pt x="189" y="104"/>
                    <a:pt x="188" y="103"/>
                  </a:cubicBezTo>
                  <a:cubicBezTo>
                    <a:pt x="174" y="98"/>
                    <a:pt x="161" y="91"/>
                    <a:pt x="148" y="84"/>
                  </a:cubicBezTo>
                  <a:cubicBezTo>
                    <a:pt x="147" y="83"/>
                    <a:pt x="147" y="83"/>
                    <a:pt x="147" y="83"/>
                  </a:cubicBezTo>
                  <a:cubicBezTo>
                    <a:pt x="146" y="83"/>
                    <a:pt x="145" y="84"/>
                    <a:pt x="145" y="84"/>
                  </a:cubicBezTo>
                  <a:cubicBezTo>
                    <a:pt x="144" y="86"/>
                    <a:pt x="144" y="87"/>
                    <a:pt x="145" y="88"/>
                  </a:cubicBezTo>
                  <a:cubicBezTo>
                    <a:pt x="158" y="95"/>
                    <a:pt x="171" y="102"/>
                    <a:pt x="185" y="107"/>
                  </a:cubicBezTo>
                  <a:cubicBezTo>
                    <a:pt x="185" y="108"/>
                    <a:pt x="185" y="109"/>
                    <a:pt x="185" y="109"/>
                  </a:cubicBezTo>
                  <a:cubicBezTo>
                    <a:pt x="185" y="112"/>
                    <a:pt x="183" y="115"/>
                    <a:pt x="180" y="116"/>
                  </a:cubicBezTo>
                  <a:cubicBezTo>
                    <a:pt x="179" y="117"/>
                    <a:pt x="177" y="118"/>
                    <a:pt x="175" y="118"/>
                  </a:cubicBezTo>
                  <a:cubicBezTo>
                    <a:pt x="173" y="118"/>
                    <a:pt x="172" y="117"/>
                    <a:pt x="170" y="117"/>
                  </a:cubicBezTo>
                  <a:cubicBezTo>
                    <a:pt x="167" y="116"/>
                    <a:pt x="163" y="114"/>
                    <a:pt x="160" y="112"/>
                  </a:cubicBezTo>
                  <a:cubicBezTo>
                    <a:pt x="155" y="109"/>
                    <a:pt x="150" y="105"/>
                    <a:pt x="145" y="102"/>
                  </a:cubicBezTo>
                  <a:cubicBezTo>
                    <a:pt x="146" y="101"/>
                    <a:pt x="146" y="100"/>
                    <a:pt x="145" y="100"/>
                  </a:cubicBezTo>
                  <a:cubicBezTo>
                    <a:pt x="145" y="99"/>
                    <a:pt x="144" y="99"/>
                    <a:pt x="143" y="99"/>
                  </a:cubicBezTo>
                  <a:cubicBezTo>
                    <a:pt x="143" y="99"/>
                    <a:pt x="142" y="99"/>
                    <a:pt x="142" y="99"/>
                  </a:cubicBezTo>
                  <a:cubicBezTo>
                    <a:pt x="141" y="99"/>
                    <a:pt x="140" y="100"/>
                    <a:pt x="140" y="100"/>
                  </a:cubicBezTo>
                  <a:cubicBezTo>
                    <a:pt x="139" y="101"/>
                    <a:pt x="139" y="102"/>
                    <a:pt x="139" y="102"/>
                  </a:cubicBezTo>
                  <a:cubicBezTo>
                    <a:pt x="139" y="103"/>
                    <a:pt x="139" y="104"/>
                    <a:pt x="140" y="104"/>
                  </a:cubicBezTo>
                  <a:cubicBezTo>
                    <a:pt x="146" y="108"/>
                    <a:pt x="151" y="112"/>
                    <a:pt x="157" y="116"/>
                  </a:cubicBezTo>
                  <a:cubicBezTo>
                    <a:pt x="160" y="118"/>
                    <a:pt x="164" y="120"/>
                    <a:pt x="167" y="121"/>
                  </a:cubicBezTo>
                  <a:cubicBezTo>
                    <a:pt x="167" y="122"/>
                    <a:pt x="167" y="122"/>
                    <a:pt x="167" y="122"/>
                  </a:cubicBezTo>
                  <a:cubicBezTo>
                    <a:pt x="167" y="123"/>
                    <a:pt x="167" y="124"/>
                    <a:pt x="167" y="125"/>
                  </a:cubicBezTo>
                  <a:cubicBezTo>
                    <a:pt x="167" y="126"/>
                    <a:pt x="166" y="126"/>
                    <a:pt x="165" y="127"/>
                  </a:cubicBezTo>
                  <a:cubicBezTo>
                    <a:pt x="164" y="129"/>
                    <a:pt x="162" y="130"/>
                    <a:pt x="159" y="130"/>
                  </a:cubicBezTo>
                  <a:cubicBezTo>
                    <a:pt x="158" y="130"/>
                    <a:pt x="157" y="130"/>
                    <a:pt x="157" y="129"/>
                  </a:cubicBezTo>
                  <a:cubicBezTo>
                    <a:pt x="153" y="129"/>
                    <a:pt x="150" y="126"/>
                    <a:pt x="147" y="124"/>
                  </a:cubicBezTo>
                  <a:cubicBezTo>
                    <a:pt x="143" y="121"/>
                    <a:pt x="139" y="119"/>
                    <a:pt x="136" y="116"/>
                  </a:cubicBezTo>
                  <a:cubicBezTo>
                    <a:pt x="135" y="116"/>
                    <a:pt x="135" y="116"/>
                    <a:pt x="134" y="116"/>
                  </a:cubicBezTo>
                  <a:cubicBezTo>
                    <a:pt x="134" y="116"/>
                    <a:pt x="133" y="116"/>
                    <a:pt x="132" y="117"/>
                  </a:cubicBezTo>
                  <a:cubicBezTo>
                    <a:pt x="132" y="118"/>
                    <a:pt x="132" y="119"/>
                    <a:pt x="133" y="120"/>
                  </a:cubicBezTo>
                  <a:cubicBezTo>
                    <a:pt x="137" y="123"/>
                    <a:pt x="140" y="125"/>
                    <a:pt x="144" y="128"/>
                  </a:cubicBezTo>
                  <a:cubicBezTo>
                    <a:pt x="145" y="129"/>
                    <a:pt x="146" y="129"/>
                    <a:pt x="147" y="130"/>
                  </a:cubicBezTo>
                  <a:cubicBezTo>
                    <a:pt x="148" y="131"/>
                    <a:pt x="148" y="132"/>
                    <a:pt x="149" y="133"/>
                  </a:cubicBezTo>
                  <a:cubicBezTo>
                    <a:pt x="149" y="134"/>
                    <a:pt x="149" y="135"/>
                    <a:pt x="149" y="135"/>
                  </a:cubicBezTo>
                  <a:cubicBezTo>
                    <a:pt x="149" y="136"/>
                    <a:pt x="149" y="136"/>
                    <a:pt x="149" y="136"/>
                  </a:cubicBezTo>
                  <a:cubicBezTo>
                    <a:pt x="149" y="138"/>
                    <a:pt x="148" y="139"/>
                    <a:pt x="147" y="140"/>
                  </a:cubicBezTo>
                  <a:cubicBezTo>
                    <a:pt x="146" y="140"/>
                    <a:pt x="145" y="141"/>
                    <a:pt x="144" y="141"/>
                  </a:cubicBezTo>
                  <a:cubicBezTo>
                    <a:pt x="143" y="141"/>
                    <a:pt x="143" y="141"/>
                    <a:pt x="143" y="141"/>
                  </a:cubicBezTo>
                  <a:cubicBezTo>
                    <a:pt x="143" y="141"/>
                    <a:pt x="143" y="141"/>
                    <a:pt x="143" y="141"/>
                  </a:cubicBezTo>
                  <a:cubicBezTo>
                    <a:pt x="142" y="141"/>
                    <a:pt x="141" y="141"/>
                    <a:pt x="140" y="140"/>
                  </a:cubicBezTo>
                  <a:cubicBezTo>
                    <a:pt x="140" y="140"/>
                    <a:pt x="140" y="140"/>
                    <a:pt x="140" y="140"/>
                  </a:cubicBezTo>
                  <a:cubicBezTo>
                    <a:pt x="134" y="138"/>
                    <a:pt x="132" y="136"/>
                    <a:pt x="126" y="133"/>
                  </a:cubicBezTo>
                  <a:cubicBezTo>
                    <a:pt x="126" y="133"/>
                    <a:pt x="126" y="133"/>
                    <a:pt x="126" y="133"/>
                  </a:cubicBezTo>
                  <a:cubicBezTo>
                    <a:pt x="127" y="132"/>
                    <a:pt x="127" y="131"/>
                    <a:pt x="128" y="129"/>
                  </a:cubicBezTo>
                  <a:cubicBezTo>
                    <a:pt x="128" y="128"/>
                    <a:pt x="129" y="126"/>
                    <a:pt x="129" y="125"/>
                  </a:cubicBezTo>
                  <a:cubicBezTo>
                    <a:pt x="129" y="125"/>
                    <a:pt x="129" y="125"/>
                    <a:pt x="129" y="125"/>
                  </a:cubicBezTo>
                  <a:cubicBezTo>
                    <a:pt x="129" y="123"/>
                    <a:pt x="128" y="121"/>
                    <a:pt x="127" y="119"/>
                  </a:cubicBezTo>
                  <a:cubicBezTo>
                    <a:pt x="126" y="118"/>
                    <a:pt x="125" y="117"/>
                    <a:pt x="123" y="116"/>
                  </a:cubicBezTo>
                  <a:cubicBezTo>
                    <a:pt x="122" y="115"/>
                    <a:pt x="120" y="115"/>
                    <a:pt x="119" y="115"/>
                  </a:cubicBezTo>
                  <a:cubicBezTo>
                    <a:pt x="119" y="115"/>
                    <a:pt x="119" y="115"/>
                    <a:pt x="119" y="115"/>
                  </a:cubicBezTo>
                  <a:cubicBezTo>
                    <a:pt x="118" y="115"/>
                    <a:pt x="118" y="115"/>
                    <a:pt x="117" y="115"/>
                  </a:cubicBezTo>
                  <a:cubicBezTo>
                    <a:pt x="118" y="113"/>
                    <a:pt x="118" y="112"/>
                    <a:pt x="118" y="110"/>
                  </a:cubicBezTo>
                  <a:cubicBezTo>
                    <a:pt x="118" y="109"/>
                    <a:pt x="118" y="108"/>
                    <a:pt x="118" y="108"/>
                  </a:cubicBezTo>
                  <a:cubicBezTo>
                    <a:pt x="117" y="104"/>
                    <a:pt x="114" y="101"/>
                    <a:pt x="110" y="100"/>
                  </a:cubicBezTo>
                  <a:cubicBezTo>
                    <a:pt x="110" y="100"/>
                    <a:pt x="110" y="100"/>
                    <a:pt x="110" y="100"/>
                  </a:cubicBezTo>
                  <a:cubicBezTo>
                    <a:pt x="110" y="100"/>
                    <a:pt x="110" y="100"/>
                    <a:pt x="110" y="100"/>
                  </a:cubicBezTo>
                  <a:cubicBezTo>
                    <a:pt x="110" y="100"/>
                    <a:pt x="110" y="100"/>
                    <a:pt x="110" y="100"/>
                  </a:cubicBezTo>
                  <a:cubicBezTo>
                    <a:pt x="109" y="100"/>
                    <a:pt x="109" y="100"/>
                    <a:pt x="109" y="100"/>
                  </a:cubicBezTo>
                  <a:cubicBezTo>
                    <a:pt x="107" y="100"/>
                    <a:pt x="106" y="100"/>
                    <a:pt x="105" y="101"/>
                  </a:cubicBezTo>
                  <a:cubicBezTo>
                    <a:pt x="104" y="99"/>
                    <a:pt x="103" y="98"/>
                    <a:pt x="102" y="96"/>
                  </a:cubicBezTo>
                  <a:cubicBezTo>
                    <a:pt x="101" y="95"/>
                    <a:pt x="99" y="94"/>
                    <a:pt x="98" y="93"/>
                  </a:cubicBezTo>
                  <a:cubicBezTo>
                    <a:pt x="97" y="92"/>
                    <a:pt x="96" y="92"/>
                    <a:pt x="94" y="92"/>
                  </a:cubicBezTo>
                  <a:cubicBezTo>
                    <a:pt x="92" y="92"/>
                    <a:pt x="90" y="93"/>
                    <a:pt x="88" y="95"/>
                  </a:cubicBezTo>
                  <a:cubicBezTo>
                    <a:pt x="87" y="93"/>
                    <a:pt x="86" y="91"/>
                    <a:pt x="85" y="90"/>
                  </a:cubicBezTo>
                  <a:cubicBezTo>
                    <a:pt x="83" y="89"/>
                    <a:pt x="81" y="88"/>
                    <a:pt x="79" y="88"/>
                  </a:cubicBezTo>
                  <a:cubicBezTo>
                    <a:pt x="79" y="88"/>
                    <a:pt x="78" y="88"/>
                    <a:pt x="78" y="89"/>
                  </a:cubicBezTo>
                  <a:cubicBezTo>
                    <a:pt x="78" y="89"/>
                    <a:pt x="78" y="89"/>
                    <a:pt x="78" y="89"/>
                  </a:cubicBezTo>
                  <a:cubicBezTo>
                    <a:pt x="78" y="89"/>
                    <a:pt x="78" y="89"/>
                    <a:pt x="78" y="89"/>
                  </a:cubicBezTo>
                  <a:cubicBezTo>
                    <a:pt x="76" y="89"/>
                    <a:pt x="75" y="90"/>
                    <a:pt x="74" y="91"/>
                  </a:cubicBezTo>
                  <a:cubicBezTo>
                    <a:pt x="73" y="92"/>
                    <a:pt x="72" y="94"/>
                    <a:pt x="71" y="95"/>
                  </a:cubicBezTo>
                  <a:cubicBezTo>
                    <a:pt x="71" y="95"/>
                    <a:pt x="71" y="95"/>
                    <a:pt x="71" y="95"/>
                  </a:cubicBezTo>
                  <a:moveTo>
                    <a:pt x="83" y="53"/>
                  </a:moveTo>
                  <a:cubicBezTo>
                    <a:pt x="81" y="53"/>
                    <a:pt x="79" y="52"/>
                    <a:pt x="77" y="52"/>
                  </a:cubicBezTo>
                  <a:cubicBezTo>
                    <a:pt x="76" y="51"/>
                    <a:pt x="76" y="51"/>
                    <a:pt x="75" y="50"/>
                  </a:cubicBezTo>
                  <a:cubicBezTo>
                    <a:pt x="75" y="50"/>
                    <a:pt x="75" y="49"/>
                    <a:pt x="75" y="48"/>
                  </a:cubicBezTo>
                  <a:cubicBezTo>
                    <a:pt x="75" y="47"/>
                    <a:pt x="75" y="46"/>
                    <a:pt x="76" y="45"/>
                  </a:cubicBezTo>
                  <a:cubicBezTo>
                    <a:pt x="81" y="41"/>
                    <a:pt x="85" y="38"/>
                    <a:pt x="88" y="34"/>
                  </a:cubicBezTo>
                  <a:cubicBezTo>
                    <a:pt x="90" y="32"/>
                    <a:pt x="92" y="30"/>
                    <a:pt x="94" y="29"/>
                  </a:cubicBezTo>
                  <a:cubicBezTo>
                    <a:pt x="95" y="28"/>
                    <a:pt x="97" y="27"/>
                    <a:pt x="99" y="26"/>
                  </a:cubicBezTo>
                  <a:cubicBezTo>
                    <a:pt x="108" y="24"/>
                    <a:pt x="117" y="22"/>
                    <a:pt x="125" y="22"/>
                  </a:cubicBezTo>
                  <a:cubicBezTo>
                    <a:pt x="136" y="22"/>
                    <a:pt x="147" y="24"/>
                    <a:pt x="157" y="28"/>
                  </a:cubicBezTo>
                  <a:cubicBezTo>
                    <a:pt x="162" y="31"/>
                    <a:pt x="168" y="33"/>
                    <a:pt x="174" y="34"/>
                  </a:cubicBezTo>
                  <a:cubicBezTo>
                    <a:pt x="174" y="34"/>
                    <a:pt x="174" y="34"/>
                    <a:pt x="174" y="34"/>
                  </a:cubicBezTo>
                  <a:cubicBezTo>
                    <a:pt x="175" y="34"/>
                    <a:pt x="176" y="34"/>
                    <a:pt x="176" y="34"/>
                  </a:cubicBezTo>
                  <a:cubicBezTo>
                    <a:pt x="182" y="34"/>
                    <a:pt x="188" y="32"/>
                    <a:pt x="192" y="28"/>
                  </a:cubicBezTo>
                  <a:cubicBezTo>
                    <a:pt x="192" y="28"/>
                    <a:pt x="192" y="28"/>
                    <a:pt x="192" y="28"/>
                  </a:cubicBezTo>
                  <a:cubicBezTo>
                    <a:pt x="197" y="34"/>
                    <a:pt x="201" y="41"/>
                    <a:pt x="204" y="48"/>
                  </a:cubicBezTo>
                  <a:cubicBezTo>
                    <a:pt x="207" y="56"/>
                    <a:pt x="209" y="65"/>
                    <a:pt x="210" y="74"/>
                  </a:cubicBezTo>
                  <a:cubicBezTo>
                    <a:pt x="204" y="77"/>
                    <a:pt x="198" y="79"/>
                    <a:pt x="193" y="82"/>
                  </a:cubicBezTo>
                  <a:cubicBezTo>
                    <a:pt x="180" y="72"/>
                    <a:pt x="166" y="63"/>
                    <a:pt x="151" y="56"/>
                  </a:cubicBezTo>
                  <a:cubicBezTo>
                    <a:pt x="148" y="55"/>
                    <a:pt x="144" y="53"/>
                    <a:pt x="141" y="51"/>
                  </a:cubicBezTo>
                  <a:cubicBezTo>
                    <a:pt x="137" y="48"/>
                    <a:pt x="134" y="44"/>
                    <a:pt x="131" y="40"/>
                  </a:cubicBezTo>
                  <a:cubicBezTo>
                    <a:pt x="131" y="39"/>
                    <a:pt x="130" y="39"/>
                    <a:pt x="129" y="39"/>
                  </a:cubicBezTo>
                  <a:cubicBezTo>
                    <a:pt x="127" y="38"/>
                    <a:pt x="125" y="37"/>
                    <a:pt x="123" y="37"/>
                  </a:cubicBezTo>
                  <a:cubicBezTo>
                    <a:pt x="123" y="37"/>
                    <a:pt x="123" y="37"/>
                    <a:pt x="123" y="37"/>
                  </a:cubicBezTo>
                  <a:cubicBezTo>
                    <a:pt x="117" y="37"/>
                    <a:pt x="111" y="40"/>
                    <a:pt x="106" y="42"/>
                  </a:cubicBezTo>
                  <a:cubicBezTo>
                    <a:pt x="99" y="46"/>
                    <a:pt x="93" y="51"/>
                    <a:pt x="87" y="52"/>
                  </a:cubicBezTo>
                  <a:cubicBezTo>
                    <a:pt x="86" y="53"/>
                    <a:pt x="85" y="53"/>
                    <a:pt x="83" y="53"/>
                  </a:cubicBezTo>
                  <a:moveTo>
                    <a:pt x="38" y="85"/>
                  </a:moveTo>
                  <a:cubicBezTo>
                    <a:pt x="38" y="84"/>
                    <a:pt x="38" y="84"/>
                    <a:pt x="38" y="84"/>
                  </a:cubicBezTo>
                  <a:cubicBezTo>
                    <a:pt x="38" y="84"/>
                    <a:pt x="38" y="83"/>
                    <a:pt x="38" y="83"/>
                  </a:cubicBezTo>
                  <a:cubicBezTo>
                    <a:pt x="38" y="81"/>
                    <a:pt x="38" y="80"/>
                    <a:pt x="38" y="79"/>
                  </a:cubicBezTo>
                  <a:cubicBezTo>
                    <a:pt x="38" y="60"/>
                    <a:pt x="44" y="42"/>
                    <a:pt x="54" y="27"/>
                  </a:cubicBezTo>
                  <a:cubicBezTo>
                    <a:pt x="56" y="25"/>
                    <a:pt x="57" y="23"/>
                    <a:pt x="59" y="23"/>
                  </a:cubicBezTo>
                  <a:cubicBezTo>
                    <a:pt x="59" y="22"/>
                    <a:pt x="60" y="22"/>
                    <a:pt x="61" y="22"/>
                  </a:cubicBezTo>
                  <a:cubicBezTo>
                    <a:pt x="62" y="22"/>
                    <a:pt x="63" y="23"/>
                    <a:pt x="63" y="23"/>
                  </a:cubicBezTo>
                  <a:cubicBezTo>
                    <a:pt x="63" y="24"/>
                    <a:pt x="64" y="24"/>
                    <a:pt x="64" y="26"/>
                  </a:cubicBezTo>
                  <a:cubicBezTo>
                    <a:pt x="64" y="26"/>
                    <a:pt x="64" y="26"/>
                    <a:pt x="64" y="27"/>
                  </a:cubicBezTo>
                  <a:cubicBezTo>
                    <a:pt x="63" y="27"/>
                    <a:pt x="63" y="27"/>
                    <a:pt x="63" y="27"/>
                  </a:cubicBezTo>
                  <a:cubicBezTo>
                    <a:pt x="62" y="27"/>
                    <a:pt x="62" y="27"/>
                    <a:pt x="61" y="27"/>
                  </a:cubicBezTo>
                  <a:cubicBezTo>
                    <a:pt x="61" y="27"/>
                    <a:pt x="61" y="27"/>
                    <a:pt x="61" y="27"/>
                  </a:cubicBezTo>
                  <a:cubicBezTo>
                    <a:pt x="61" y="27"/>
                    <a:pt x="61" y="27"/>
                    <a:pt x="61" y="27"/>
                  </a:cubicBezTo>
                  <a:cubicBezTo>
                    <a:pt x="60" y="27"/>
                    <a:pt x="59" y="28"/>
                    <a:pt x="59" y="28"/>
                  </a:cubicBezTo>
                  <a:cubicBezTo>
                    <a:pt x="58" y="29"/>
                    <a:pt x="58" y="29"/>
                    <a:pt x="57" y="30"/>
                  </a:cubicBezTo>
                  <a:cubicBezTo>
                    <a:pt x="46" y="43"/>
                    <a:pt x="40" y="61"/>
                    <a:pt x="40" y="78"/>
                  </a:cubicBezTo>
                  <a:cubicBezTo>
                    <a:pt x="40" y="78"/>
                    <a:pt x="40" y="78"/>
                    <a:pt x="40" y="78"/>
                  </a:cubicBezTo>
                  <a:cubicBezTo>
                    <a:pt x="40" y="79"/>
                    <a:pt x="41" y="80"/>
                    <a:pt x="42" y="81"/>
                  </a:cubicBezTo>
                  <a:cubicBezTo>
                    <a:pt x="43" y="81"/>
                    <a:pt x="43" y="81"/>
                    <a:pt x="43" y="81"/>
                  </a:cubicBezTo>
                  <a:cubicBezTo>
                    <a:pt x="42" y="82"/>
                    <a:pt x="41" y="83"/>
                    <a:pt x="40" y="84"/>
                  </a:cubicBezTo>
                  <a:cubicBezTo>
                    <a:pt x="39" y="85"/>
                    <a:pt x="39" y="85"/>
                    <a:pt x="39" y="85"/>
                  </a:cubicBezTo>
                  <a:cubicBezTo>
                    <a:pt x="38" y="85"/>
                    <a:pt x="38" y="85"/>
                    <a:pt x="38" y="85"/>
                  </a:cubicBezTo>
                  <a:moveTo>
                    <a:pt x="189" y="24"/>
                  </a:moveTo>
                  <a:cubicBezTo>
                    <a:pt x="189" y="24"/>
                    <a:pt x="189" y="24"/>
                    <a:pt x="189" y="23"/>
                  </a:cubicBezTo>
                  <a:cubicBezTo>
                    <a:pt x="189" y="22"/>
                    <a:pt x="189" y="21"/>
                    <a:pt x="190" y="20"/>
                  </a:cubicBezTo>
                  <a:cubicBezTo>
                    <a:pt x="190" y="19"/>
                    <a:pt x="191" y="18"/>
                    <a:pt x="191" y="18"/>
                  </a:cubicBezTo>
                  <a:cubicBezTo>
                    <a:pt x="191" y="18"/>
                    <a:pt x="191" y="18"/>
                    <a:pt x="191" y="18"/>
                  </a:cubicBezTo>
                  <a:cubicBezTo>
                    <a:pt x="192" y="18"/>
                    <a:pt x="193" y="18"/>
                    <a:pt x="195" y="19"/>
                  </a:cubicBezTo>
                  <a:cubicBezTo>
                    <a:pt x="201" y="22"/>
                    <a:pt x="211" y="34"/>
                    <a:pt x="218" y="65"/>
                  </a:cubicBezTo>
                  <a:cubicBezTo>
                    <a:pt x="219" y="67"/>
                    <a:pt x="219" y="69"/>
                    <a:pt x="219" y="71"/>
                  </a:cubicBezTo>
                  <a:cubicBezTo>
                    <a:pt x="219" y="74"/>
                    <a:pt x="219" y="77"/>
                    <a:pt x="218" y="79"/>
                  </a:cubicBezTo>
                  <a:cubicBezTo>
                    <a:pt x="217" y="80"/>
                    <a:pt x="217" y="80"/>
                    <a:pt x="217" y="80"/>
                  </a:cubicBezTo>
                  <a:cubicBezTo>
                    <a:pt x="217" y="80"/>
                    <a:pt x="216" y="81"/>
                    <a:pt x="216" y="81"/>
                  </a:cubicBezTo>
                  <a:cubicBezTo>
                    <a:pt x="215" y="81"/>
                    <a:pt x="214" y="81"/>
                    <a:pt x="214" y="81"/>
                  </a:cubicBezTo>
                  <a:cubicBezTo>
                    <a:pt x="213" y="81"/>
                    <a:pt x="213" y="81"/>
                    <a:pt x="212" y="81"/>
                  </a:cubicBezTo>
                  <a:cubicBezTo>
                    <a:pt x="212" y="81"/>
                    <a:pt x="212" y="81"/>
                    <a:pt x="212" y="81"/>
                  </a:cubicBezTo>
                  <a:cubicBezTo>
                    <a:pt x="212" y="81"/>
                    <a:pt x="212" y="81"/>
                    <a:pt x="212" y="81"/>
                  </a:cubicBezTo>
                  <a:cubicBezTo>
                    <a:pt x="211" y="80"/>
                    <a:pt x="211" y="80"/>
                    <a:pt x="210" y="79"/>
                  </a:cubicBezTo>
                  <a:cubicBezTo>
                    <a:pt x="211" y="79"/>
                    <a:pt x="212" y="79"/>
                    <a:pt x="213" y="78"/>
                  </a:cubicBezTo>
                  <a:cubicBezTo>
                    <a:pt x="213" y="78"/>
                    <a:pt x="213" y="78"/>
                    <a:pt x="213" y="78"/>
                  </a:cubicBezTo>
                  <a:cubicBezTo>
                    <a:pt x="214" y="78"/>
                    <a:pt x="215" y="77"/>
                    <a:pt x="215" y="76"/>
                  </a:cubicBezTo>
                  <a:cubicBezTo>
                    <a:pt x="214" y="66"/>
                    <a:pt x="212" y="56"/>
                    <a:pt x="208" y="46"/>
                  </a:cubicBezTo>
                  <a:cubicBezTo>
                    <a:pt x="205" y="38"/>
                    <a:pt x="201" y="30"/>
                    <a:pt x="194" y="24"/>
                  </a:cubicBezTo>
                  <a:cubicBezTo>
                    <a:pt x="194" y="23"/>
                    <a:pt x="193" y="23"/>
                    <a:pt x="193" y="23"/>
                  </a:cubicBezTo>
                  <a:cubicBezTo>
                    <a:pt x="193" y="23"/>
                    <a:pt x="193" y="23"/>
                    <a:pt x="193" y="23"/>
                  </a:cubicBezTo>
                  <a:cubicBezTo>
                    <a:pt x="192" y="23"/>
                    <a:pt x="192" y="23"/>
                    <a:pt x="192" y="23"/>
                  </a:cubicBezTo>
                  <a:cubicBezTo>
                    <a:pt x="192" y="23"/>
                    <a:pt x="192" y="23"/>
                    <a:pt x="192" y="23"/>
                  </a:cubicBezTo>
                  <a:cubicBezTo>
                    <a:pt x="191" y="23"/>
                    <a:pt x="190" y="23"/>
                    <a:pt x="190" y="24"/>
                  </a:cubicBezTo>
                  <a:cubicBezTo>
                    <a:pt x="190" y="24"/>
                    <a:pt x="190" y="24"/>
                    <a:pt x="190" y="24"/>
                  </a:cubicBezTo>
                  <a:cubicBezTo>
                    <a:pt x="189" y="24"/>
                    <a:pt x="189" y="24"/>
                    <a:pt x="189" y="24"/>
                  </a:cubicBezTo>
                  <a:moveTo>
                    <a:pt x="192" y="13"/>
                  </a:moveTo>
                  <a:cubicBezTo>
                    <a:pt x="192" y="12"/>
                    <a:pt x="192" y="12"/>
                    <a:pt x="192" y="12"/>
                  </a:cubicBezTo>
                  <a:cubicBezTo>
                    <a:pt x="192" y="13"/>
                    <a:pt x="192" y="13"/>
                    <a:pt x="192" y="13"/>
                  </a:cubicBezTo>
                  <a:moveTo>
                    <a:pt x="219" y="0"/>
                  </a:moveTo>
                  <a:cubicBezTo>
                    <a:pt x="219" y="0"/>
                    <a:pt x="218" y="0"/>
                    <a:pt x="218" y="0"/>
                  </a:cubicBezTo>
                  <a:cubicBezTo>
                    <a:pt x="217" y="1"/>
                    <a:pt x="215" y="2"/>
                    <a:pt x="212" y="3"/>
                  </a:cubicBezTo>
                  <a:cubicBezTo>
                    <a:pt x="208" y="5"/>
                    <a:pt x="202" y="8"/>
                    <a:pt x="198" y="9"/>
                  </a:cubicBezTo>
                  <a:cubicBezTo>
                    <a:pt x="196" y="10"/>
                    <a:pt x="194" y="11"/>
                    <a:pt x="193" y="12"/>
                  </a:cubicBezTo>
                  <a:cubicBezTo>
                    <a:pt x="192" y="12"/>
                    <a:pt x="191" y="12"/>
                    <a:pt x="191" y="12"/>
                  </a:cubicBezTo>
                  <a:cubicBezTo>
                    <a:pt x="190" y="12"/>
                    <a:pt x="190" y="12"/>
                    <a:pt x="190" y="12"/>
                  </a:cubicBezTo>
                  <a:cubicBezTo>
                    <a:pt x="190" y="13"/>
                    <a:pt x="190" y="13"/>
                    <a:pt x="190" y="13"/>
                  </a:cubicBezTo>
                  <a:cubicBezTo>
                    <a:pt x="190" y="13"/>
                    <a:pt x="190" y="13"/>
                    <a:pt x="190" y="13"/>
                  </a:cubicBezTo>
                  <a:cubicBezTo>
                    <a:pt x="189" y="13"/>
                    <a:pt x="189" y="13"/>
                    <a:pt x="189" y="13"/>
                  </a:cubicBezTo>
                  <a:cubicBezTo>
                    <a:pt x="189" y="13"/>
                    <a:pt x="189" y="13"/>
                    <a:pt x="189" y="13"/>
                  </a:cubicBezTo>
                  <a:cubicBezTo>
                    <a:pt x="187" y="14"/>
                    <a:pt x="186" y="16"/>
                    <a:pt x="185" y="18"/>
                  </a:cubicBezTo>
                  <a:cubicBezTo>
                    <a:pt x="185" y="19"/>
                    <a:pt x="184" y="21"/>
                    <a:pt x="184" y="23"/>
                  </a:cubicBezTo>
                  <a:cubicBezTo>
                    <a:pt x="184" y="24"/>
                    <a:pt x="185" y="25"/>
                    <a:pt x="185" y="26"/>
                  </a:cubicBezTo>
                  <a:cubicBezTo>
                    <a:pt x="185" y="27"/>
                    <a:pt x="185" y="27"/>
                    <a:pt x="185" y="27"/>
                  </a:cubicBezTo>
                  <a:cubicBezTo>
                    <a:pt x="182" y="28"/>
                    <a:pt x="179" y="29"/>
                    <a:pt x="176" y="29"/>
                  </a:cubicBezTo>
                  <a:cubicBezTo>
                    <a:pt x="176" y="29"/>
                    <a:pt x="176" y="29"/>
                    <a:pt x="176" y="29"/>
                  </a:cubicBezTo>
                  <a:cubicBezTo>
                    <a:pt x="176" y="29"/>
                    <a:pt x="175" y="29"/>
                    <a:pt x="175" y="29"/>
                  </a:cubicBezTo>
                  <a:cubicBezTo>
                    <a:pt x="175" y="29"/>
                    <a:pt x="175" y="29"/>
                    <a:pt x="175" y="29"/>
                  </a:cubicBezTo>
                  <a:cubicBezTo>
                    <a:pt x="169" y="29"/>
                    <a:pt x="164" y="26"/>
                    <a:pt x="159" y="24"/>
                  </a:cubicBezTo>
                  <a:cubicBezTo>
                    <a:pt x="148" y="20"/>
                    <a:pt x="137" y="18"/>
                    <a:pt x="125" y="18"/>
                  </a:cubicBezTo>
                  <a:cubicBezTo>
                    <a:pt x="116" y="18"/>
                    <a:pt x="107" y="19"/>
                    <a:pt x="98" y="22"/>
                  </a:cubicBezTo>
                  <a:cubicBezTo>
                    <a:pt x="96" y="23"/>
                    <a:pt x="93" y="23"/>
                    <a:pt x="91" y="25"/>
                  </a:cubicBezTo>
                  <a:cubicBezTo>
                    <a:pt x="89" y="27"/>
                    <a:pt x="87" y="29"/>
                    <a:pt x="85" y="31"/>
                  </a:cubicBezTo>
                  <a:cubicBezTo>
                    <a:pt x="84" y="31"/>
                    <a:pt x="84" y="31"/>
                    <a:pt x="84" y="32"/>
                  </a:cubicBezTo>
                  <a:cubicBezTo>
                    <a:pt x="83" y="32"/>
                    <a:pt x="83" y="32"/>
                    <a:pt x="83" y="32"/>
                  </a:cubicBezTo>
                  <a:cubicBezTo>
                    <a:pt x="78" y="30"/>
                    <a:pt x="73" y="29"/>
                    <a:pt x="68" y="28"/>
                  </a:cubicBezTo>
                  <a:cubicBezTo>
                    <a:pt x="68" y="27"/>
                    <a:pt x="68" y="26"/>
                    <a:pt x="68" y="26"/>
                  </a:cubicBezTo>
                  <a:cubicBezTo>
                    <a:pt x="68" y="24"/>
                    <a:pt x="68" y="22"/>
                    <a:pt x="67" y="20"/>
                  </a:cubicBezTo>
                  <a:cubicBezTo>
                    <a:pt x="66" y="20"/>
                    <a:pt x="66" y="19"/>
                    <a:pt x="65" y="19"/>
                  </a:cubicBezTo>
                  <a:cubicBezTo>
                    <a:pt x="65" y="18"/>
                    <a:pt x="65" y="18"/>
                    <a:pt x="64" y="17"/>
                  </a:cubicBezTo>
                  <a:cubicBezTo>
                    <a:pt x="64" y="17"/>
                    <a:pt x="62" y="16"/>
                    <a:pt x="61" y="15"/>
                  </a:cubicBezTo>
                  <a:cubicBezTo>
                    <a:pt x="55" y="12"/>
                    <a:pt x="46" y="7"/>
                    <a:pt x="40" y="4"/>
                  </a:cubicBezTo>
                  <a:cubicBezTo>
                    <a:pt x="40" y="4"/>
                    <a:pt x="40" y="4"/>
                    <a:pt x="40" y="4"/>
                  </a:cubicBezTo>
                  <a:cubicBezTo>
                    <a:pt x="40" y="4"/>
                    <a:pt x="39" y="4"/>
                    <a:pt x="39" y="4"/>
                  </a:cubicBezTo>
                  <a:cubicBezTo>
                    <a:pt x="38" y="4"/>
                    <a:pt x="37" y="4"/>
                    <a:pt x="37" y="5"/>
                  </a:cubicBezTo>
                  <a:cubicBezTo>
                    <a:pt x="36" y="6"/>
                    <a:pt x="36" y="7"/>
                    <a:pt x="38" y="8"/>
                  </a:cubicBezTo>
                  <a:cubicBezTo>
                    <a:pt x="38" y="8"/>
                    <a:pt x="38" y="8"/>
                    <a:pt x="38" y="8"/>
                  </a:cubicBezTo>
                  <a:cubicBezTo>
                    <a:pt x="38" y="8"/>
                    <a:pt x="38" y="8"/>
                    <a:pt x="38" y="8"/>
                  </a:cubicBezTo>
                  <a:cubicBezTo>
                    <a:pt x="41" y="10"/>
                    <a:pt x="47" y="13"/>
                    <a:pt x="52" y="16"/>
                  </a:cubicBezTo>
                  <a:cubicBezTo>
                    <a:pt x="53" y="17"/>
                    <a:pt x="55" y="18"/>
                    <a:pt x="56" y="18"/>
                  </a:cubicBezTo>
                  <a:cubicBezTo>
                    <a:pt x="53" y="20"/>
                    <a:pt x="52" y="22"/>
                    <a:pt x="50" y="24"/>
                  </a:cubicBezTo>
                  <a:cubicBezTo>
                    <a:pt x="40" y="39"/>
                    <a:pt x="34" y="56"/>
                    <a:pt x="33" y="73"/>
                  </a:cubicBezTo>
                  <a:cubicBezTo>
                    <a:pt x="33" y="73"/>
                    <a:pt x="33" y="73"/>
                    <a:pt x="33" y="73"/>
                  </a:cubicBezTo>
                  <a:cubicBezTo>
                    <a:pt x="33" y="73"/>
                    <a:pt x="33" y="73"/>
                    <a:pt x="32" y="73"/>
                  </a:cubicBezTo>
                  <a:cubicBezTo>
                    <a:pt x="32" y="73"/>
                    <a:pt x="32" y="73"/>
                    <a:pt x="31" y="73"/>
                  </a:cubicBezTo>
                  <a:cubicBezTo>
                    <a:pt x="28" y="76"/>
                    <a:pt x="26" y="80"/>
                    <a:pt x="23" y="84"/>
                  </a:cubicBezTo>
                  <a:cubicBezTo>
                    <a:pt x="22" y="84"/>
                    <a:pt x="21" y="83"/>
                    <a:pt x="20" y="83"/>
                  </a:cubicBezTo>
                  <a:cubicBezTo>
                    <a:pt x="23" y="78"/>
                    <a:pt x="26" y="74"/>
                    <a:pt x="30" y="70"/>
                  </a:cubicBezTo>
                  <a:cubicBezTo>
                    <a:pt x="30" y="70"/>
                    <a:pt x="30" y="69"/>
                    <a:pt x="29" y="69"/>
                  </a:cubicBezTo>
                  <a:cubicBezTo>
                    <a:pt x="29" y="68"/>
                    <a:pt x="29" y="68"/>
                    <a:pt x="29" y="68"/>
                  </a:cubicBezTo>
                  <a:cubicBezTo>
                    <a:pt x="28" y="68"/>
                    <a:pt x="28" y="68"/>
                    <a:pt x="28" y="69"/>
                  </a:cubicBezTo>
                  <a:cubicBezTo>
                    <a:pt x="24" y="73"/>
                    <a:pt x="21" y="77"/>
                    <a:pt x="18" y="81"/>
                  </a:cubicBezTo>
                  <a:cubicBezTo>
                    <a:pt x="17" y="81"/>
                    <a:pt x="16" y="81"/>
                    <a:pt x="16" y="80"/>
                  </a:cubicBezTo>
                  <a:cubicBezTo>
                    <a:pt x="18" y="77"/>
                    <a:pt x="21" y="73"/>
                    <a:pt x="24" y="69"/>
                  </a:cubicBezTo>
                  <a:cubicBezTo>
                    <a:pt x="24" y="68"/>
                    <a:pt x="24" y="68"/>
                    <a:pt x="23" y="67"/>
                  </a:cubicBezTo>
                  <a:cubicBezTo>
                    <a:pt x="23" y="67"/>
                    <a:pt x="23" y="67"/>
                    <a:pt x="23" y="67"/>
                  </a:cubicBezTo>
                  <a:cubicBezTo>
                    <a:pt x="22" y="67"/>
                    <a:pt x="22" y="67"/>
                    <a:pt x="22" y="68"/>
                  </a:cubicBezTo>
                  <a:cubicBezTo>
                    <a:pt x="19" y="72"/>
                    <a:pt x="16" y="75"/>
                    <a:pt x="13" y="79"/>
                  </a:cubicBezTo>
                  <a:cubicBezTo>
                    <a:pt x="12" y="79"/>
                    <a:pt x="12" y="79"/>
                    <a:pt x="12" y="79"/>
                  </a:cubicBezTo>
                  <a:cubicBezTo>
                    <a:pt x="13" y="78"/>
                    <a:pt x="13" y="78"/>
                    <a:pt x="12" y="77"/>
                  </a:cubicBezTo>
                  <a:cubicBezTo>
                    <a:pt x="12" y="77"/>
                    <a:pt x="12" y="77"/>
                    <a:pt x="12" y="77"/>
                  </a:cubicBezTo>
                  <a:cubicBezTo>
                    <a:pt x="12" y="77"/>
                    <a:pt x="12" y="77"/>
                    <a:pt x="12" y="77"/>
                  </a:cubicBezTo>
                  <a:cubicBezTo>
                    <a:pt x="15" y="72"/>
                    <a:pt x="18" y="68"/>
                    <a:pt x="21" y="63"/>
                  </a:cubicBezTo>
                  <a:cubicBezTo>
                    <a:pt x="22" y="63"/>
                    <a:pt x="22" y="62"/>
                    <a:pt x="21" y="62"/>
                  </a:cubicBezTo>
                  <a:cubicBezTo>
                    <a:pt x="21" y="62"/>
                    <a:pt x="21" y="61"/>
                    <a:pt x="20" y="61"/>
                  </a:cubicBezTo>
                  <a:cubicBezTo>
                    <a:pt x="20" y="61"/>
                    <a:pt x="20" y="62"/>
                    <a:pt x="19" y="62"/>
                  </a:cubicBezTo>
                  <a:cubicBezTo>
                    <a:pt x="16" y="66"/>
                    <a:pt x="13" y="71"/>
                    <a:pt x="10" y="75"/>
                  </a:cubicBezTo>
                  <a:cubicBezTo>
                    <a:pt x="10" y="76"/>
                    <a:pt x="10" y="76"/>
                    <a:pt x="9" y="77"/>
                  </a:cubicBezTo>
                  <a:cubicBezTo>
                    <a:pt x="8" y="76"/>
                    <a:pt x="7" y="76"/>
                    <a:pt x="6" y="75"/>
                  </a:cubicBezTo>
                  <a:cubicBezTo>
                    <a:pt x="9" y="71"/>
                    <a:pt x="12" y="66"/>
                    <a:pt x="15" y="62"/>
                  </a:cubicBezTo>
                  <a:cubicBezTo>
                    <a:pt x="16" y="61"/>
                    <a:pt x="16" y="61"/>
                    <a:pt x="16" y="60"/>
                  </a:cubicBezTo>
                  <a:cubicBezTo>
                    <a:pt x="17" y="60"/>
                    <a:pt x="16" y="59"/>
                    <a:pt x="16" y="59"/>
                  </a:cubicBezTo>
                  <a:cubicBezTo>
                    <a:pt x="16" y="58"/>
                    <a:pt x="15" y="58"/>
                    <a:pt x="15" y="58"/>
                  </a:cubicBezTo>
                  <a:cubicBezTo>
                    <a:pt x="15" y="58"/>
                    <a:pt x="14" y="59"/>
                    <a:pt x="14" y="59"/>
                  </a:cubicBezTo>
                  <a:cubicBezTo>
                    <a:pt x="14" y="59"/>
                    <a:pt x="14" y="60"/>
                    <a:pt x="13" y="60"/>
                  </a:cubicBezTo>
                  <a:cubicBezTo>
                    <a:pt x="10" y="65"/>
                    <a:pt x="7" y="69"/>
                    <a:pt x="4" y="73"/>
                  </a:cubicBezTo>
                  <a:cubicBezTo>
                    <a:pt x="4" y="73"/>
                    <a:pt x="4" y="73"/>
                    <a:pt x="4" y="73"/>
                  </a:cubicBezTo>
                  <a:cubicBezTo>
                    <a:pt x="4" y="73"/>
                    <a:pt x="4" y="73"/>
                    <a:pt x="4" y="73"/>
                  </a:cubicBezTo>
                  <a:cubicBezTo>
                    <a:pt x="4" y="72"/>
                    <a:pt x="4" y="72"/>
                    <a:pt x="4" y="72"/>
                  </a:cubicBezTo>
                  <a:cubicBezTo>
                    <a:pt x="7" y="67"/>
                    <a:pt x="9" y="62"/>
                    <a:pt x="11" y="57"/>
                  </a:cubicBezTo>
                  <a:cubicBezTo>
                    <a:pt x="11" y="57"/>
                    <a:pt x="11" y="56"/>
                    <a:pt x="11" y="56"/>
                  </a:cubicBezTo>
                  <a:cubicBezTo>
                    <a:pt x="11" y="55"/>
                    <a:pt x="11" y="55"/>
                    <a:pt x="11" y="55"/>
                  </a:cubicBezTo>
                  <a:cubicBezTo>
                    <a:pt x="11" y="55"/>
                    <a:pt x="10" y="55"/>
                    <a:pt x="10" y="55"/>
                  </a:cubicBezTo>
                  <a:cubicBezTo>
                    <a:pt x="10" y="55"/>
                    <a:pt x="9" y="55"/>
                    <a:pt x="9" y="55"/>
                  </a:cubicBezTo>
                  <a:cubicBezTo>
                    <a:pt x="9" y="55"/>
                    <a:pt x="9" y="56"/>
                    <a:pt x="9" y="57"/>
                  </a:cubicBezTo>
                  <a:cubicBezTo>
                    <a:pt x="6" y="62"/>
                    <a:pt x="4" y="67"/>
                    <a:pt x="1" y="72"/>
                  </a:cubicBezTo>
                  <a:cubicBezTo>
                    <a:pt x="1" y="73"/>
                    <a:pt x="1" y="73"/>
                    <a:pt x="1" y="73"/>
                  </a:cubicBezTo>
                  <a:cubicBezTo>
                    <a:pt x="1" y="74"/>
                    <a:pt x="1" y="74"/>
                    <a:pt x="1" y="74"/>
                  </a:cubicBezTo>
                  <a:cubicBezTo>
                    <a:pt x="0" y="74"/>
                    <a:pt x="0" y="75"/>
                    <a:pt x="0" y="76"/>
                  </a:cubicBezTo>
                  <a:cubicBezTo>
                    <a:pt x="0" y="76"/>
                    <a:pt x="0" y="76"/>
                    <a:pt x="0" y="76"/>
                  </a:cubicBezTo>
                  <a:cubicBezTo>
                    <a:pt x="0" y="77"/>
                    <a:pt x="1" y="78"/>
                    <a:pt x="1" y="78"/>
                  </a:cubicBezTo>
                  <a:cubicBezTo>
                    <a:pt x="2" y="79"/>
                    <a:pt x="2" y="79"/>
                    <a:pt x="2" y="79"/>
                  </a:cubicBezTo>
                  <a:cubicBezTo>
                    <a:pt x="2" y="79"/>
                    <a:pt x="2" y="79"/>
                    <a:pt x="2" y="79"/>
                  </a:cubicBezTo>
                  <a:cubicBezTo>
                    <a:pt x="3" y="79"/>
                    <a:pt x="3" y="79"/>
                    <a:pt x="3" y="79"/>
                  </a:cubicBezTo>
                  <a:cubicBezTo>
                    <a:pt x="11" y="83"/>
                    <a:pt x="17" y="87"/>
                    <a:pt x="26" y="91"/>
                  </a:cubicBezTo>
                  <a:cubicBezTo>
                    <a:pt x="27" y="91"/>
                    <a:pt x="28" y="92"/>
                    <a:pt x="30" y="93"/>
                  </a:cubicBezTo>
                  <a:cubicBezTo>
                    <a:pt x="31" y="94"/>
                    <a:pt x="32" y="94"/>
                    <a:pt x="33" y="94"/>
                  </a:cubicBezTo>
                  <a:cubicBezTo>
                    <a:pt x="34" y="95"/>
                    <a:pt x="35" y="95"/>
                    <a:pt x="36" y="95"/>
                  </a:cubicBezTo>
                  <a:cubicBezTo>
                    <a:pt x="36" y="95"/>
                    <a:pt x="36" y="95"/>
                    <a:pt x="36" y="95"/>
                  </a:cubicBezTo>
                  <a:cubicBezTo>
                    <a:pt x="36" y="95"/>
                    <a:pt x="36" y="95"/>
                    <a:pt x="36" y="95"/>
                  </a:cubicBezTo>
                  <a:cubicBezTo>
                    <a:pt x="38" y="95"/>
                    <a:pt x="41" y="94"/>
                    <a:pt x="44" y="92"/>
                  </a:cubicBezTo>
                  <a:cubicBezTo>
                    <a:pt x="46" y="91"/>
                    <a:pt x="49" y="88"/>
                    <a:pt x="52" y="84"/>
                  </a:cubicBezTo>
                  <a:cubicBezTo>
                    <a:pt x="59" y="88"/>
                    <a:pt x="65" y="94"/>
                    <a:pt x="69" y="100"/>
                  </a:cubicBezTo>
                  <a:cubicBezTo>
                    <a:pt x="69" y="101"/>
                    <a:pt x="69" y="101"/>
                    <a:pt x="69" y="101"/>
                  </a:cubicBezTo>
                  <a:cubicBezTo>
                    <a:pt x="69" y="102"/>
                    <a:pt x="68" y="104"/>
                    <a:pt x="68" y="105"/>
                  </a:cubicBezTo>
                  <a:cubicBezTo>
                    <a:pt x="67" y="106"/>
                    <a:pt x="67" y="107"/>
                    <a:pt x="67" y="109"/>
                  </a:cubicBezTo>
                  <a:cubicBezTo>
                    <a:pt x="67" y="109"/>
                    <a:pt x="67" y="109"/>
                    <a:pt x="67" y="109"/>
                  </a:cubicBezTo>
                  <a:cubicBezTo>
                    <a:pt x="67" y="111"/>
                    <a:pt x="68" y="113"/>
                    <a:pt x="69" y="114"/>
                  </a:cubicBezTo>
                  <a:cubicBezTo>
                    <a:pt x="70" y="116"/>
                    <a:pt x="71" y="117"/>
                    <a:pt x="73" y="117"/>
                  </a:cubicBezTo>
                  <a:cubicBezTo>
                    <a:pt x="74" y="117"/>
                    <a:pt x="74" y="117"/>
                    <a:pt x="75" y="117"/>
                  </a:cubicBezTo>
                  <a:cubicBezTo>
                    <a:pt x="76" y="117"/>
                    <a:pt x="77" y="117"/>
                    <a:pt x="78" y="117"/>
                  </a:cubicBezTo>
                  <a:cubicBezTo>
                    <a:pt x="78" y="119"/>
                    <a:pt x="78" y="120"/>
                    <a:pt x="79" y="122"/>
                  </a:cubicBezTo>
                  <a:cubicBezTo>
                    <a:pt x="79" y="123"/>
                    <a:pt x="79" y="124"/>
                    <a:pt x="80" y="125"/>
                  </a:cubicBezTo>
                  <a:cubicBezTo>
                    <a:pt x="82" y="124"/>
                    <a:pt x="82" y="124"/>
                    <a:pt x="82" y="124"/>
                  </a:cubicBezTo>
                  <a:cubicBezTo>
                    <a:pt x="80" y="125"/>
                    <a:pt x="80" y="125"/>
                    <a:pt x="80" y="125"/>
                  </a:cubicBezTo>
                  <a:cubicBezTo>
                    <a:pt x="81" y="126"/>
                    <a:pt x="83" y="127"/>
                    <a:pt x="84" y="128"/>
                  </a:cubicBezTo>
                  <a:cubicBezTo>
                    <a:pt x="85" y="128"/>
                    <a:pt x="87" y="129"/>
                    <a:pt x="89" y="129"/>
                  </a:cubicBezTo>
                  <a:cubicBezTo>
                    <a:pt x="90" y="129"/>
                    <a:pt x="92" y="128"/>
                    <a:pt x="93" y="128"/>
                  </a:cubicBezTo>
                  <a:cubicBezTo>
                    <a:pt x="93" y="127"/>
                    <a:pt x="93" y="127"/>
                    <a:pt x="93" y="127"/>
                  </a:cubicBezTo>
                  <a:cubicBezTo>
                    <a:pt x="93" y="129"/>
                    <a:pt x="94" y="131"/>
                    <a:pt x="95" y="132"/>
                  </a:cubicBezTo>
                  <a:cubicBezTo>
                    <a:pt x="97" y="135"/>
                    <a:pt x="100" y="138"/>
                    <a:pt x="104" y="138"/>
                  </a:cubicBezTo>
                  <a:cubicBezTo>
                    <a:pt x="104" y="138"/>
                    <a:pt x="105" y="138"/>
                    <a:pt x="105" y="138"/>
                  </a:cubicBezTo>
                  <a:cubicBezTo>
                    <a:pt x="105" y="138"/>
                    <a:pt x="106" y="137"/>
                    <a:pt x="107" y="137"/>
                  </a:cubicBezTo>
                  <a:cubicBezTo>
                    <a:pt x="107" y="139"/>
                    <a:pt x="108" y="141"/>
                    <a:pt x="110" y="142"/>
                  </a:cubicBezTo>
                  <a:cubicBezTo>
                    <a:pt x="112" y="144"/>
                    <a:pt x="114" y="144"/>
                    <a:pt x="116" y="144"/>
                  </a:cubicBezTo>
                  <a:cubicBezTo>
                    <a:pt x="116" y="144"/>
                    <a:pt x="116" y="144"/>
                    <a:pt x="116" y="144"/>
                  </a:cubicBezTo>
                  <a:cubicBezTo>
                    <a:pt x="116" y="144"/>
                    <a:pt x="116" y="144"/>
                    <a:pt x="116" y="144"/>
                  </a:cubicBezTo>
                  <a:cubicBezTo>
                    <a:pt x="118" y="144"/>
                    <a:pt x="121" y="143"/>
                    <a:pt x="122" y="140"/>
                  </a:cubicBezTo>
                  <a:cubicBezTo>
                    <a:pt x="123" y="139"/>
                    <a:pt x="124" y="138"/>
                    <a:pt x="124" y="137"/>
                  </a:cubicBezTo>
                  <a:cubicBezTo>
                    <a:pt x="129" y="141"/>
                    <a:pt x="132" y="143"/>
                    <a:pt x="138" y="145"/>
                  </a:cubicBezTo>
                  <a:cubicBezTo>
                    <a:pt x="140" y="145"/>
                    <a:pt x="141" y="146"/>
                    <a:pt x="143" y="146"/>
                  </a:cubicBezTo>
                  <a:cubicBezTo>
                    <a:pt x="144" y="146"/>
                    <a:pt x="144" y="146"/>
                    <a:pt x="144" y="146"/>
                  </a:cubicBezTo>
                  <a:cubicBezTo>
                    <a:pt x="144" y="146"/>
                    <a:pt x="144" y="146"/>
                    <a:pt x="144" y="146"/>
                  </a:cubicBezTo>
                  <a:cubicBezTo>
                    <a:pt x="146" y="145"/>
                    <a:pt x="148" y="145"/>
                    <a:pt x="150" y="144"/>
                  </a:cubicBezTo>
                  <a:cubicBezTo>
                    <a:pt x="152" y="142"/>
                    <a:pt x="153" y="140"/>
                    <a:pt x="154" y="138"/>
                  </a:cubicBezTo>
                  <a:cubicBezTo>
                    <a:pt x="154" y="137"/>
                    <a:pt x="154" y="136"/>
                    <a:pt x="154" y="135"/>
                  </a:cubicBezTo>
                  <a:cubicBezTo>
                    <a:pt x="154" y="135"/>
                    <a:pt x="154" y="134"/>
                    <a:pt x="154" y="134"/>
                  </a:cubicBezTo>
                  <a:cubicBezTo>
                    <a:pt x="154" y="134"/>
                    <a:pt x="155" y="134"/>
                    <a:pt x="155" y="134"/>
                  </a:cubicBezTo>
                  <a:cubicBezTo>
                    <a:pt x="155" y="134"/>
                    <a:pt x="155" y="134"/>
                    <a:pt x="155" y="134"/>
                  </a:cubicBezTo>
                  <a:cubicBezTo>
                    <a:pt x="157" y="134"/>
                    <a:pt x="158" y="135"/>
                    <a:pt x="159" y="135"/>
                  </a:cubicBezTo>
                  <a:cubicBezTo>
                    <a:pt x="163" y="135"/>
                    <a:pt x="167" y="133"/>
                    <a:pt x="169" y="130"/>
                  </a:cubicBezTo>
                  <a:cubicBezTo>
                    <a:pt x="170" y="129"/>
                    <a:pt x="171" y="128"/>
                    <a:pt x="172" y="126"/>
                  </a:cubicBezTo>
                  <a:cubicBezTo>
                    <a:pt x="172" y="125"/>
                    <a:pt x="172" y="124"/>
                    <a:pt x="172" y="122"/>
                  </a:cubicBezTo>
                  <a:cubicBezTo>
                    <a:pt x="173" y="122"/>
                    <a:pt x="174" y="123"/>
                    <a:pt x="175" y="123"/>
                  </a:cubicBezTo>
                  <a:cubicBezTo>
                    <a:pt x="178" y="123"/>
                    <a:pt x="180" y="122"/>
                    <a:pt x="183" y="120"/>
                  </a:cubicBezTo>
                  <a:cubicBezTo>
                    <a:pt x="187" y="118"/>
                    <a:pt x="190" y="114"/>
                    <a:pt x="190" y="109"/>
                  </a:cubicBezTo>
                  <a:cubicBezTo>
                    <a:pt x="190" y="109"/>
                    <a:pt x="191" y="110"/>
                    <a:pt x="192" y="110"/>
                  </a:cubicBezTo>
                  <a:cubicBezTo>
                    <a:pt x="192" y="110"/>
                    <a:pt x="192" y="110"/>
                    <a:pt x="192" y="110"/>
                  </a:cubicBezTo>
                  <a:cubicBezTo>
                    <a:pt x="192" y="110"/>
                    <a:pt x="193" y="110"/>
                    <a:pt x="193" y="110"/>
                  </a:cubicBezTo>
                  <a:cubicBezTo>
                    <a:pt x="197" y="110"/>
                    <a:pt x="201" y="107"/>
                    <a:pt x="203" y="104"/>
                  </a:cubicBezTo>
                  <a:cubicBezTo>
                    <a:pt x="205" y="102"/>
                    <a:pt x="205" y="100"/>
                    <a:pt x="205" y="97"/>
                  </a:cubicBezTo>
                  <a:cubicBezTo>
                    <a:pt x="205" y="95"/>
                    <a:pt x="205" y="93"/>
                    <a:pt x="203" y="91"/>
                  </a:cubicBezTo>
                  <a:cubicBezTo>
                    <a:pt x="202" y="89"/>
                    <a:pt x="200" y="87"/>
                    <a:pt x="199" y="86"/>
                  </a:cubicBezTo>
                  <a:cubicBezTo>
                    <a:pt x="198" y="86"/>
                    <a:pt x="198" y="85"/>
                    <a:pt x="197" y="85"/>
                  </a:cubicBezTo>
                  <a:cubicBezTo>
                    <a:pt x="198" y="84"/>
                    <a:pt x="199" y="84"/>
                    <a:pt x="200" y="84"/>
                  </a:cubicBezTo>
                  <a:cubicBezTo>
                    <a:pt x="201" y="85"/>
                    <a:pt x="203" y="87"/>
                    <a:pt x="206" y="89"/>
                  </a:cubicBezTo>
                  <a:cubicBezTo>
                    <a:pt x="209" y="91"/>
                    <a:pt x="212" y="93"/>
                    <a:pt x="215" y="93"/>
                  </a:cubicBezTo>
                  <a:cubicBezTo>
                    <a:pt x="215" y="93"/>
                    <a:pt x="215" y="93"/>
                    <a:pt x="215" y="93"/>
                  </a:cubicBezTo>
                  <a:cubicBezTo>
                    <a:pt x="216" y="93"/>
                    <a:pt x="216" y="93"/>
                    <a:pt x="216" y="93"/>
                  </a:cubicBezTo>
                  <a:cubicBezTo>
                    <a:pt x="216" y="93"/>
                    <a:pt x="217" y="93"/>
                    <a:pt x="217" y="93"/>
                  </a:cubicBezTo>
                  <a:cubicBezTo>
                    <a:pt x="218" y="93"/>
                    <a:pt x="220" y="92"/>
                    <a:pt x="221" y="91"/>
                  </a:cubicBezTo>
                  <a:cubicBezTo>
                    <a:pt x="223" y="90"/>
                    <a:pt x="224" y="90"/>
                    <a:pt x="224" y="90"/>
                  </a:cubicBezTo>
                  <a:cubicBezTo>
                    <a:pt x="234" y="85"/>
                    <a:pt x="241" y="81"/>
                    <a:pt x="251" y="76"/>
                  </a:cubicBezTo>
                  <a:cubicBezTo>
                    <a:pt x="251" y="76"/>
                    <a:pt x="252" y="75"/>
                    <a:pt x="252" y="74"/>
                  </a:cubicBezTo>
                  <a:cubicBezTo>
                    <a:pt x="255" y="68"/>
                    <a:pt x="259" y="62"/>
                    <a:pt x="262" y="55"/>
                  </a:cubicBezTo>
                  <a:cubicBezTo>
                    <a:pt x="262" y="55"/>
                    <a:pt x="262" y="54"/>
                    <a:pt x="261" y="54"/>
                  </a:cubicBezTo>
                  <a:cubicBezTo>
                    <a:pt x="261" y="53"/>
                    <a:pt x="261" y="53"/>
                    <a:pt x="261" y="53"/>
                  </a:cubicBezTo>
                  <a:cubicBezTo>
                    <a:pt x="260" y="53"/>
                    <a:pt x="260" y="54"/>
                    <a:pt x="260" y="54"/>
                  </a:cubicBezTo>
                  <a:cubicBezTo>
                    <a:pt x="257" y="60"/>
                    <a:pt x="254" y="66"/>
                    <a:pt x="251" y="72"/>
                  </a:cubicBezTo>
                  <a:cubicBezTo>
                    <a:pt x="250" y="71"/>
                    <a:pt x="250" y="71"/>
                    <a:pt x="250" y="71"/>
                  </a:cubicBezTo>
                  <a:cubicBezTo>
                    <a:pt x="249" y="71"/>
                    <a:pt x="249" y="71"/>
                    <a:pt x="249" y="72"/>
                  </a:cubicBezTo>
                  <a:cubicBezTo>
                    <a:pt x="248" y="72"/>
                    <a:pt x="248" y="72"/>
                    <a:pt x="248" y="72"/>
                  </a:cubicBezTo>
                  <a:cubicBezTo>
                    <a:pt x="250" y="67"/>
                    <a:pt x="253" y="63"/>
                    <a:pt x="255" y="58"/>
                  </a:cubicBezTo>
                  <a:cubicBezTo>
                    <a:pt x="255" y="57"/>
                    <a:pt x="255" y="57"/>
                    <a:pt x="254" y="56"/>
                  </a:cubicBezTo>
                  <a:cubicBezTo>
                    <a:pt x="254" y="56"/>
                    <a:pt x="254" y="56"/>
                    <a:pt x="254" y="56"/>
                  </a:cubicBezTo>
                  <a:cubicBezTo>
                    <a:pt x="254" y="56"/>
                    <a:pt x="253" y="57"/>
                    <a:pt x="253" y="57"/>
                  </a:cubicBezTo>
                  <a:cubicBezTo>
                    <a:pt x="250" y="63"/>
                    <a:pt x="247" y="68"/>
                    <a:pt x="244" y="74"/>
                  </a:cubicBezTo>
                  <a:cubicBezTo>
                    <a:pt x="244" y="74"/>
                    <a:pt x="243" y="74"/>
                    <a:pt x="242" y="75"/>
                  </a:cubicBezTo>
                  <a:cubicBezTo>
                    <a:pt x="246" y="69"/>
                    <a:pt x="248" y="63"/>
                    <a:pt x="251" y="56"/>
                  </a:cubicBezTo>
                  <a:cubicBezTo>
                    <a:pt x="251" y="55"/>
                    <a:pt x="251" y="55"/>
                    <a:pt x="250" y="54"/>
                  </a:cubicBezTo>
                  <a:cubicBezTo>
                    <a:pt x="250" y="54"/>
                    <a:pt x="250" y="54"/>
                    <a:pt x="250" y="54"/>
                  </a:cubicBezTo>
                  <a:cubicBezTo>
                    <a:pt x="249" y="54"/>
                    <a:pt x="249" y="55"/>
                    <a:pt x="249" y="55"/>
                  </a:cubicBezTo>
                  <a:cubicBezTo>
                    <a:pt x="246" y="63"/>
                    <a:pt x="242" y="70"/>
                    <a:pt x="238" y="77"/>
                  </a:cubicBezTo>
                  <a:cubicBezTo>
                    <a:pt x="237" y="77"/>
                    <a:pt x="236" y="78"/>
                    <a:pt x="235" y="78"/>
                  </a:cubicBezTo>
                  <a:cubicBezTo>
                    <a:pt x="240" y="72"/>
                    <a:pt x="243" y="64"/>
                    <a:pt x="246" y="57"/>
                  </a:cubicBezTo>
                  <a:cubicBezTo>
                    <a:pt x="246" y="56"/>
                    <a:pt x="246" y="55"/>
                    <a:pt x="245" y="55"/>
                  </a:cubicBezTo>
                  <a:cubicBezTo>
                    <a:pt x="245" y="55"/>
                    <a:pt x="245" y="55"/>
                    <a:pt x="245" y="55"/>
                  </a:cubicBezTo>
                  <a:cubicBezTo>
                    <a:pt x="244" y="55"/>
                    <a:pt x="244" y="55"/>
                    <a:pt x="244" y="56"/>
                  </a:cubicBezTo>
                  <a:cubicBezTo>
                    <a:pt x="241" y="64"/>
                    <a:pt x="237" y="72"/>
                    <a:pt x="232" y="80"/>
                  </a:cubicBezTo>
                  <a:cubicBezTo>
                    <a:pt x="232" y="80"/>
                    <a:pt x="232" y="80"/>
                    <a:pt x="232" y="80"/>
                  </a:cubicBezTo>
                  <a:cubicBezTo>
                    <a:pt x="231" y="81"/>
                    <a:pt x="230" y="81"/>
                    <a:pt x="230" y="81"/>
                  </a:cubicBezTo>
                  <a:cubicBezTo>
                    <a:pt x="234" y="74"/>
                    <a:pt x="238" y="67"/>
                    <a:pt x="241" y="59"/>
                  </a:cubicBezTo>
                  <a:cubicBezTo>
                    <a:pt x="241" y="58"/>
                    <a:pt x="241" y="57"/>
                    <a:pt x="240" y="57"/>
                  </a:cubicBezTo>
                  <a:cubicBezTo>
                    <a:pt x="240" y="57"/>
                    <a:pt x="240" y="57"/>
                    <a:pt x="240" y="57"/>
                  </a:cubicBezTo>
                  <a:cubicBezTo>
                    <a:pt x="239" y="57"/>
                    <a:pt x="239" y="57"/>
                    <a:pt x="239" y="58"/>
                  </a:cubicBezTo>
                  <a:cubicBezTo>
                    <a:pt x="235" y="67"/>
                    <a:pt x="231" y="75"/>
                    <a:pt x="226" y="83"/>
                  </a:cubicBezTo>
                  <a:cubicBezTo>
                    <a:pt x="225" y="84"/>
                    <a:pt x="224" y="84"/>
                    <a:pt x="223" y="85"/>
                  </a:cubicBezTo>
                  <a:cubicBezTo>
                    <a:pt x="227" y="77"/>
                    <a:pt x="232" y="70"/>
                    <a:pt x="235" y="62"/>
                  </a:cubicBezTo>
                  <a:cubicBezTo>
                    <a:pt x="235" y="61"/>
                    <a:pt x="234" y="60"/>
                    <a:pt x="234" y="60"/>
                  </a:cubicBezTo>
                  <a:cubicBezTo>
                    <a:pt x="234" y="60"/>
                    <a:pt x="233" y="60"/>
                    <a:pt x="233" y="60"/>
                  </a:cubicBezTo>
                  <a:cubicBezTo>
                    <a:pt x="233" y="60"/>
                    <a:pt x="232" y="60"/>
                    <a:pt x="232" y="61"/>
                  </a:cubicBezTo>
                  <a:cubicBezTo>
                    <a:pt x="230" y="70"/>
                    <a:pt x="224" y="77"/>
                    <a:pt x="220" y="86"/>
                  </a:cubicBezTo>
                  <a:cubicBezTo>
                    <a:pt x="220" y="87"/>
                    <a:pt x="219" y="87"/>
                    <a:pt x="219" y="87"/>
                  </a:cubicBezTo>
                  <a:cubicBezTo>
                    <a:pt x="218" y="87"/>
                    <a:pt x="217" y="88"/>
                    <a:pt x="216" y="88"/>
                  </a:cubicBezTo>
                  <a:cubicBezTo>
                    <a:pt x="216" y="88"/>
                    <a:pt x="216" y="88"/>
                    <a:pt x="216" y="88"/>
                  </a:cubicBezTo>
                  <a:cubicBezTo>
                    <a:pt x="215" y="88"/>
                    <a:pt x="215" y="88"/>
                    <a:pt x="215" y="88"/>
                  </a:cubicBezTo>
                  <a:cubicBezTo>
                    <a:pt x="216" y="87"/>
                    <a:pt x="217" y="86"/>
                    <a:pt x="218" y="85"/>
                  </a:cubicBezTo>
                  <a:cubicBezTo>
                    <a:pt x="218" y="85"/>
                    <a:pt x="219" y="85"/>
                    <a:pt x="220" y="84"/>
                  </a:cubicBezTo>
                  <a:cubicBezTo>
                    <a:pt x="221" y="83"/>
                    <a:pt x="222" y="82"/>
                    <a:pt x="222" y="81"/>
                  </a:cubicBezTo>
                  <a:cubicBezTo>
                    <a:pt x="223" y="78"/>
                    <a:pt x="224" y="75"/>
                    <a:pt x="224" y="72"/>
                  </a:cubicBezTo>
                  <a:cubicBezTo>
                    <a:pt x="224" y="72"/>
                    <a:pt x="224" y="72"/>
                    <a:pt x="224" y="72"/>
                  </a:cubicBezTo>
                  <a:cubicBezTo>
                    <a:pt x="225" y="70"/>
                    <a:pt x="226" y="67"/>
                    <a:pt x="227" y="64"/>
                  </a:cubicBezTo>
                  <a:cubicBezTo>
                    <a:pt x="227" y="64"/>
                    <a:pt x="227" y="63"/>
                    <a:pt x="226" y="63"/>
                  </a:cubicBezTo>
                  <a:cubicBezTo>
                    <a:pt x="226" y="63"/>
                    <a:pt x="226" y="63"/>
                    <a:pt x="226" y="63"/>
                  </a:cubicBezTo>
                  <a:cubicBezTo>
                    <a:pt x="226" y="63"/>
                    <a:pt x="225" y="63"/>
                    <a:pt x="225" y="64"/>
                  </a:cubicBezTo>
                  <a:cubicBezTo>
                    <a:pt x="225" y="65"/>
                    <a:pt x="224" y="66"/>
                    <a:pt x="224" y="67"/>
                  </a:cubicBezTo>
                  <a:cubicBezTo>
                    <a:pt x="224" y="66"/>
                    <a:pt x="223" y="65"/>
                    <a:pt x="223" y="64"/>
                  </a:cubicBezTo>
                  <a:cubicBezTo>
                    <a:pt x="218" y="43"/>
                    <a:pt x="212" y="30"/>
                    <a:pt x="206" y="22"/>
                  </a:cubicBezTo>
                  <a:cubicBezTo>
                    <a:pt x="203" y="19"/>
                    <a:pt x="200" y="16"/>
                    <a:pt x="197" y="15"/>
                  </a:cubicBezTo>
                  <a:cubicBezTo>
                    <a:pt x="197" y="15"/>
                    <a:pt x="197" y="15"/>
                    <a:pt x="197" y="15"/>
                  </a:cubicBezTo>
                  <a:cubicBezTo>
                    <a:pt x="200" y="14"/>
                    <a:pt x="203" y="13"/>
                    <a:pt x="206" y="11"/>
                  </a:cubicBezTo>
                  <a:cubicBezTo>
                    <a:pt x="209" y="10"/>
                    <a:pt x="212" y="9"/>
                    <a:pt x="215" y="7"/>
                  </a:cubicBezTo>
                  <a:cubicBezTo>
                    <a:pt x="217" y="6"/>
                    <a:pt x="219" y="5"/>
                    <a:pt x="220" y="4"/>
                  </a:cubicBezTo>
                  <a:cubicBezTo>
                    <a:pt x="222" y="4"/>
                    <a:pt x="222" y="2"/>
                    <a:pt x="221" y="1"/>
                  </a:cubicBezTo>
                  <a:cubicBezTo>
                    <a:pt x="221" y="0"/>
                    <a:pt x="220" y="0"/>
                    <a:pt x="21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8" name="Rectangle 839"/>
            <p:cNvSpPr>
              <a:spLocks noChangeArrowheads="1"/>
            </p:cNvSpPr>
            <p:nvPr/>
          </p:nvSpPr>
          <p:spPr bwMode="auto">
            <a:xfrm>
              <a:off x="2633" y="277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09" name="Rectangle 840"/>
            <p:cNvSpPr>
              <a:spLocks noChangeArrowheads="1"/>
            </p:cNvSpPr>
            <p:nvPr/>
          </p:nvSpPr>
          <p:spPr bwMode="auto">
            <a:xfrm>
              <a:off x="2633" y="277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10" name="Freeform 841"/>
            <p:cNvSpPr/>
            <p:nvPr/>
          </p:nvSpPr>
          <p:spPr bwMode="auto">
            <a:xfrm>
              <a:off x="2820" y="25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1" name="Freeform 842"/>
            <p:cNvSpPr/>
            <p:nvPr/>
          </p:nvSpPr>
          <p:spPr bwMode="auto">
            <a:xfrm>
              <a:off x="2820" y="257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2" name="Freeform 843"/>
            <p:cNvSpPr>
              <a:spLocks noEditPoints="1"/>
            </p:cNvSpPr>
            <p:nvPr/>
          </p:nvSpPr>
          <p:spPr bwMode="auto">
            <a:xfrm>
              <a:off x="4993" y="2200"/>
              <a:ext cx="393" cy="533"/>
            </a:xfrm>
            <a:custGeom>
              <a:avLst/>
              <a:gdLst>
                <a:gd name="T0" fmla="*/ 67 w 166"/>
                <a:gd name="T1" fmla="*/ 201 h 225"/>
                <a:gd name="T2" fmla="*/ 50 w 166"/>
                <a:gd name="T3" fmla="*/ 81 h 225"/>
                <a:gd name="T4" fmla="*/ 60 w 166"/>
                <a:gd name="T5" fmla="*/ 211 h 225"/>
                <a:gd name="T6" fmla="*/ 51 w 166"/>
                <a:gd name="T7" fmla="*/ 219 h 225"/>
                <a:gd name="T8" fmla="*/ 18 w 166"/>
                <a:gd name="T9" fmla="*/ 215 h 225"/>
                <a:gd name="T10" fmla="*/ 91 w 166"/>
                <a:gd name="T11" fmla="*/ 85 h 225"/>
                <a:gd name="T12" fmla="*/ 113 w 166"/>
                <a:gd name="T13" fmla="*/ 211 h 225"/>
                <a:gd name="T14" fmla="*/ 104 w 166"/>
                <a:gd name="T15" fmla="*/ 219 h 225"/>
                <a:gd name="T16" fmla="*/ 72 w 166"/>
                <a:gd name="T17" fmla="*/ 215 h 225"/>
                <a:gd name="T18" fmla="*/ 111 w 166"/>
                <a:gd name="T19" fmla="*/ 73 h 225"/>
                <a:gd name="T20" fmla="*/ 117 w 166"/>
                <a:gd name="T21" fmla="*/ 206 h 225"/>
                <a:gd name="T22" fmla="*/ 66 w 166"/>
                <a:gd name="T23" fmla="*/ 75 h 225"/>
                <a:gd name="T24" fmla="*/ 67 w 166"/>
                <a:gd name="T25" fmla="*/ 82 h 225"/>
                <a:gd name="T26" fmla="*/ 14 w 166"/>
                <a:gd name="T27" fmla="*/ 82 h 225"/>
                <a:gd name="T28" fmla="*/ 11 w 166"/>
                <a:gd name="T29" fmla="*/ 78 h 225"/>
                <a:gd name="T30" fmla="*/ 14 w 166"/>
                <a:gd name="T31" fmla="*/ 81 h 225"/>
                <a:gd name="T32" fmla="*/ 72 w 166"/>
                <a:gd name="T33" fmla="*/ 83 h 225"/>
                <a:gd name="T34" fmla="*/ 123 w 166"/>
                <a:gd name="T35" fmla="*/ 20 h 225"/>
                <a:gd name="T36" fmla="*/ 80 w 166"/>
                <a:gd name="T37" fmla="*/ 78 h 225"/>
                <a:gd name="T38" fmla="*/ 133 w 166"/>
                <a:gd name="T39" fmla="*/ 22 h 225"/>
                <a:gd name="T40" fmla="*/ 95 w 166"/>
                <a:gd name="T41" fmla="*/ 74 h 225"/>
                <a:gd name="T42" fmla="*/ 115 w 166"/>
                <a:gd name="T43" fmla="*/ 62 h 225"/>
                <a:gd name="T44" fmla="*/ 107 w 166"/>
                <a:gd name="T45" fmla="*/ 70 h 225"/>
                <a:gd name="T46" fmla="*/ 40 w 166"/>
                <a:gd name="T47" fmla="*/ 75 h 225"/>
                <a:gd name="T48" fmla="*/ 89 w 166"/>
                <a:gd name="T49" fmla="*/ 20 h 225"/>
                <a:gd name="T50" fmla="*/ 57 w 166"/>
                <a:gd name="T51" fmla="*/ 70 h 225"/>
                <a:gd name="T52" fmla="*/ 47 w 166"/>
                <a:gd name="T53" fmla="*/ 78 h 225"/>
                <a:gd name="T54" fmla="*/ 19 w 166"/>
                <a:gd name="T55" fmla="*/ 83 h 225"/>
                <a:gd name="T56" fmla="*/ 70 w 166"/>
                <a:gd name="T57" fmla="*/ 20 h 225"/>
                <a:gd name="T58" fmla="*/ 27 w 166"/>
                <a:gd name="T59" fmla="*/ 78 h 225"/>
                <a:gd name="T60" fmla="*/ 79 w 166"/>
                <a:gd name="T61" fmla="*/ 22 h 225"/>
                <a:gd name="T62" fmla="*/ 45 w 166"/>
                <a:gd name="T63" fmla="*/ 40 h 225"/>
                <a:gd name="T64" fmla="*/ 45 w 166"/>
                <a:gd name="T65" fmla="*/ 40 h 225"/>
                <a:gd name="T66" fmla="*/ 120 w 166"/>
                <a:gd name="T67" fmla="*/ 18 h 225"/>
                <a:gd name="T68" fmla="*/ 118 w 166"/>
                <a:gd name="T69" fmla="*/ 64 h 225"/>
                <a:gd name="T70" fmla="*/ 123 w 166"/>
                <a:gd name="T71" fmla="*/ 197 h 225"/>
                <a:gd name="T72" fmla="*/ 87 w 166"/>
                <a:gd name="T73" fmla="*/ 32 h 225"/>
                <a:gd name="T74" fmla="*/ 5 w 166"/>
                <a:gd name="T75" fmla="*/ 78 h 225"/>
                <a:gd name="T76" fmla="*/ 64 w 166"/>
                <a:gd name="T77" fmla="*/ 6 h 225"/>
                <a:gd name="T78" fmla="*/ 9 w 166"/>
                <a:gd name="T79" fmla="*/ 79 h 225"/>
                <a:gd name="T80" fmla="*/ 59 w 166"/>
                <a:gd name="T81" fmla="*/ 78 h 225"/>
                <a:gd name="T82" fmla="*/ 100 w 166"/>
                <a:gd name="T83" fmla="*/ 23 h 225"/>
                <a:gd name="T84" fmla="*/ 65 w 166"/>
                <a:gd name="T85" fmla="*/ 74 h 225"/>
                <a:gd name="T86" fmla="*/ 118 w 166"/>
                <a:gd name="T87" fmla="*/ 0 h 225"/>
                <a:gd name="T88" fmla="*/ 98 w 166"/>
                <a:gd name="T89" fmla="*/ 7 h 225"/>
                <a:gd name="T90" fmla="*/ 91 w 166"/>
                <a:gd name="T91" fmla="*/ 15 h 225"/>
                <a:gd name="T92" fmla="*/ 79 w 166"/>
                <a:gd name="T93" fmla="*/ 18 h 225"/>
                <a:gd name="T94" fmla="*/ 75 w 166"/>
                <a:gd name="T95" fmla="*/ 17 h 225"/>
                <a:gd name="T96" fmla="*/ 67 w 166"/>
                <a:gd name="T97" fmla="*/ 1 h 225"/>
                <a:gd name="T98" fmla="*/ 2 w 166"/>
                <a:gd name="T99" fmla="*/ 74 h 225"/>
                <a:gd name="T100" fmla="*/ 3 w 166"/>
                <a:gd name="T101" fmla="*/ 81 h 225"/>
                <a:gd name="T102" fmla="*/ 14 w 166"/>
                <a:gd name="T103" fmla="*/ 216 h 225"/>
                <a:gd name="T104" fmla="*/ 40 w 166"/>
                <a:gd name="T105" fmla="*/ 225 h 225"/>
                <a:gd name="T106" fmla="*/ 62 w 166"/>
                <a:gd name="T107" fmla="*/ 217 h 225"/>
                <a:gd name="T108" fmla="*/ 68 w 166"/>
                <a:gd name="T109" fmla="*/ 216 h 225"/>
                <a:gd name="T110" fmla="*/ 68 w 166"/>
                <a:gd name="T111" fmla="*/ 217 h 225"/>
                <a:gd name="T112" fmla="*/ 114 w 166"/>
                <a:gd name="T113" fmla="*/ 217 h 225"/>
                <a:gd name="T114" fmla="*/ 163 w 166"/>
                <a:gd name="T115" fmla="*/ 154 h 225"/>
                <a:gd name="T116" fmla="*/ 149 w 166"/>
                <a:gd name="T117" fmla="*/ 7 h 225"/>
                <a:gd name="T118" fmla="*/ 132 w 166"/>
                <a:gd name="T119" fmla="*/ 18 h 225"/>
                <a:gd name="T120" fmla="*/ 130 w 166"/>
                <a:gd name="T121" fmla="*/ 16 h 225"/>
                <a:gd name="T122" fmla="*/ 123 w 166"/>
                <a:gd name="T123" fmla="*/ 13 h 225"/>
                <a:gd name="T124" fmla="*/ 118 w 166"/>
                <a:gd name="T125"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6" h="225">
                  <a:moveTo>
                    <a:pt x="63" y="206"/>
                  </a:moveTo>
                  <a:cubicBezTo>
                    <a:pt x="62" y="171"/>
                    <a:pt x="61" y="140"/>
                    <a:pt x="59" y="107"/>
                  </a:cubicBezTo>
                  <a:cubicBezTo>
                    <a:pt x="64" y="138"/>
                    <a:pt x="66" y="169"/>
                    <a:pt x="67" y="200"/>
                  </a:cubicBezTo>
                  <a:cubicBezTo>
                    <a:pt x="67" y="201"/>
                    <a:pt x="67" y="201"/>
                    <a:pt x="67" y="201"/>
                  </a:cubicBezTo>
                  <a:cubicBezTo>
                    <a:pt x="66" y="202"/>
                    <a:pt x="64" y="204"/>
                    <a:pt x="63" y="206"/>
                  </a:cubicBezTo>
                  <a:moveTo>
                    <a:pt x="22" y="87"/>
                  </a:moveTo>
                  <a:cubicBezTo>
                    <a:pt x="27" y="87"/>
                    <a:pt x="33" y="86"/>
                    <a:pt x="38" y="85"/>
                  </a:cubicBezTo>
                  <a:cubicBezTo>
                    <a:pt x="42" y="84"/>
                    <a:pt x="46" y="83"/>
                    <a:pt x="50" y="81"/>
                  </a:cubicBezTo>
                  <a:cubicBezTo>
                    <a:pt x="51" y="80"/>
                    <a:pt x="53" y="79"/>
                    <a:pt x="54" y="77"/>
                  </a:cubicBezTo>
                  <a:cubicBezTo>
                    <a:pt x="54" y="78"/>
                    <a:pt x="54" y="78"/>
                    <a:pt x="54" y="79"/>
                  </a:cubicBezTo>
                  <a:cubicBezTo>
                    <a:pt x="56" y="124"/>
                    <a:pt x="57" y="164"/>
                    <a:pt x="59" y="210"/>
                  </a:cubicBezTo>
                  <a:cubicBezTo>
                    <a:pt x="60" y="211"/>
                    <a:pt x="60" y="211"/>
                    <a:pt x="60" y="211"/>
                  </a:cubicBezTo>
                  <a:cubicBezTo>
                    <a:pt x="59" y="211"/>
                    <a:pt x="59" y="212"/>
                    <a:pt x="59" y="212"/>
                  </a:cubicBezTo>
                  <a:cubicBezTo>
                    <a:pt x="59" y="212"/>
                    <a:pt x="59" y="212"/>
                    <a:pt x="59" y="212"/>
                  </a:cubicBezTo>
                  <a:cubicBezTo>
                    <a:pt x="59" y="212"/>
                    <a:pt x="59" y="212"/>
                    <a:pt x="59" y="212"/>
                  </a:cubicBezTo>
                  <a:cubicBezTo>
                    <a:pt x="57" y="215"/>
                    <a:pt x="54" y="218"/>
                    <a:pt x="51" y="219"/>
                  </a:cubicBezTo>
                  <a:cubicBezTo>
                    <a:pt x="48" y="221"/>
                    <a:pt x="44" y="221"/>
                    <a:pt x="40" y="221"/>
                  </a:cubicBezTo>
                  <a:cubicBezTo>
                    <a:pt x="40" y="221"/>
                    <a:pt x="40" y="221"/>
                    <a:pt x="40" y="221"/>
                  </a:cubicBezTo>
                  <a:cubicBezTo>
                    <a:pt x="40" y="221"/>
                    <a:pt x="40" y="221"/>
                    <a:pt x="40" y="221"/>
                  </a:cubicBezTo>
                  <a:cubicBezTo>
                    <a:pt x="32" y="221"/>
                    <a:pt x="24" y="219"/>
                    <a:pt x="18" y="215"/>
                  </a:cubicBezTo>
                  <a:cubicBezTo>
                    <a:pt x="18" y="171"/>
                    <a:pt x="14" y="127"/>
                    <a:pt x="6" y="84"/>
                  </a:cubicBezTo>
                  <a:cubicBezTo>
                    <a:pt x="11" y="86"/>
                    <a:pt x="16" y="87"/>
                    <a:pt x="22" y="87"/>
                  </a:cubicBezTo>
                  <a:moveTo>
                    <a:pt x="75" y="87"/>
                  </a:moveTo>
                  <a:cubicBezTo>
                    <a:pt x="80" y="87"/>
                    <a:pt x="86" y="86"/>
                    <a:pt x="91" y="85"/>
                  </a:cubicBezTo>
                  <a:cubicBezTo>
                    <a:pt x="95" y="84"/>
                    <a:pt x="99" y="83"/>
                    <a:pt x="103" y="81"/>
                  </a:cubicBezTo>
                  <a:cubicBezTo>
                    <a:pt x="104" y="80"/>
                    <a:pt x="106" y="79"/>
                    <a:pt x="107" y="77"/>
                  </a:cubicBezTo>
                  <a:cubicBezTo>
                    <a:pt x="109" y="124"/>
                    <a:pt x="111" y="163"/>
                    <a:pt x="113" y="210"/>
                  </a:cubicBezTo>
                  <a:cubicBezTo>
                    <a:pt x="113" y="211"/>
                    <a:pt x="113" y="211"/>
                    <a:pt x="113" y="211"/>
                  </a:cubicBezTo>
                  <a:cubicBezTo>
                    <a:pt x="113" y="211"/>
                    <a:pt x="112" y="212"/>
                    <a:pt x="112" y="212"/>
                  </a:cubicBezTo>
                  <a:cubicBezTo>
                    <a:pt x="112" y="212"/>
                    <a:pt x="112" y="212"/>
                    <a:pt x="112" y="212"/>
                  </a:cubicBezTo>
                  <a:cubicBezTo>
                    <a:pt x="112" y="212"/>
                    <a:pt x="112" y="212"/>
                    <a:pt x="112" y="212"/>
                  </a:cubicBezTo>
                  <a:cubicBezTo>
                    <a:pt x="110" y="215"/>
                    <a:pt x="108" y="218"/>
                    <a:pt x="104" y="219"/>
                  </a:cubicBezTo>
                  <a:cubicBezTo>
                    <a:pt x="101" y="221"/>
                    <a:pt x="97" y="221"/>
                    <a:pt x="93" y="221"/>
                  </a:cubicBezTo>
                  <a:cubicBezTo>
                    <a:pt x="93" y="221"/>
                    <a:pt x="93" y="221"/>
                    <a:pt x="93" y="221"/>
                  </a:cubicBezTo>
                  <a:cubicBezTo>
                    <a:pt x="93" y="221"/>
                    <a:pt x="93" y="221"/>
                    <a:pt x="93" y="221"/>
                  </a:cubicBezTo>
                  <a:cubicBezTo>
                    <a:pt x="85" y="221"/>
                    <a:pt x="77" y="219"/>
                    <a:pt x="72" y="215"/>
                  </a:cubicBezTo>
                  <a:cubicBezTo>
                    <a:pt x="71" y="171"/>
                    <a:pt x="67" y="127"/>
                    <a:pt x="60" y="84"/>
                  </a:cubicBezTo>
                  <a:cubicBezTo>
                    <a:pt x="64" y="86"/>
                    <a:pt x="70" y="87"/>
                    <a:pt x="75" y="87"/>
                  </a:cubicBezTo>
                  <a:moveTo>
                    <a:pt x="117" y="206"/>
                  </a:moveTo>
                  <a:cubicBezTo>
                    <a:pt x="115" y="159"/>
                    <a:pt x="113" y="120"/>
                    <a:pt x="111" y="73"/>
                  </a:cubicBezTo>
                  <a:cubicBezTo>
                    <a:pt x="112" y="72"/>
                    <a:pt x="112" y="72"/>
                    <a:pt x="112" y="72"/>
                  </a:cubicBezTo>
                  <a:cubicBezTo>
                    <a:pt x="114" y="116"/>
                    <a:pt x="116" y="158"/>
                    <a:pt x="119" y="202"/>
                  </a:cubicBezTo>
                  <a:cubicBezTo>
                    <a:pt x="119" y="202"/>
                    <a:pt x="119" y="202"/>
                    <a:pt x="119" y="202"/>
                  </a:cubicBezTo>
                  <a:cubicBezTo>
                    <a:pt x="118" y="204"/>
                    <a:pt x="117" y="205"/>
                    <a:pt x="117" y="206"/>
                  </a:cubicBezTo>
                  <a:moveTo>
                    <a:pt x="66" y="82"/>
                  </a:moveTo>
                  <a:cubicBezTo>
                    <a:pt x="65" y="82"/>
                    <a:pt x="64" y="80"/>
                    <a:pt x="64" y="79"/>
                  </a:cubicBezTo>
                  <a:cubicBezTo>
                    <a:pt x="64" y="78"/>
                    <a:pt x="64" y="78"/>
                    <a:pt x="64" y="78"/>
                  </a:cubicBezTo>
                  <a:cubicBezTo>
                    <a:pt x="65" y="77"/>
                    <a:pt x="65" y="76"/>
                    <a:pt x="66" y="75"/>
                  </a:cubicBezTo>
                  <a:cubicBezTo>
                    <a:pt x="74" y="67"/>
                    <a:pt x="81" y="58"/>
                    <a:pt x="89" y="50"/>
                  </a:cubicBezTo>
                  <a:cubicBezTo>
                    <a:pt x="83" y="57"/>
                    <a:pt x="76" y="64"/>
                    <a:pt x="70" y="72"/>
                  </a:cubicBezTo>
                  <a:cubicBezTo>
                    <a:pt x="69" y="74"/>
                    <a:pt x="67" y="77"/>
                    <a:pt x="67" y="81"/>
                  </a:cubicBezTo>
                  <a:cubicBezTo>
                    <a:pt x="67" y="81"/>
                    <a:pt x="67" y="82"/>
                    <a:pt x="67" y="82"/>
                  </a:cubicBezTo>
                  <a:cubicBezTo>
                    <a:pt x="67" y="82"/>
                    <a:pt x="66" y="82"/>
                    <a:pt x="66" y="82"/>
                  </a:cubicBezTo>
                  <a:cubicBezTo>
                    <a:pt x="66" y="82"/>
                    <a:pt x="66" y="82"/>
                    <a:pt x="66" y="82"/>
                  </a:cubicBezTo>
                  <a:cubicBezTo>
                    <a:pt x="66" y="82"/>
                    <a:pt x="66" y="82"/>
                    <a:pt x="66" y="82"/>
                  </a:cubicBezTo>
                  <a:moveTo>
                    <a:pt x="14" y="82"/>
                  </a:moveTo>
                  <a:cubicBezTo>
                    <a:pt x="13" y="82"/>
                    <a:pt x="13" y="82"/>
                    <a:pt x="12" y="82"/>
                  </a:cubicBezTo>
                  <a:cubicBezTo>
                    <a:pt x="12" y="82"/>
                    <a:pt x="12" y="82"/>
                    <a:pt x="12" y="82"/>
                  </a:cubicBezTo>
                  <a:cubicBezTo>
                    <a:pt x="11" y="82"/>
                    <a:pt x="11" y="80"/>
                    <a:pt x="11" y="79"/>
                  </a:cubicBezTo>
                  <a:cubicBezTo>
                    <a:pt x="11" y="78"/>
                    <a:pt x="11" y="78"/>
                    <a:pt x="11" y="78"/>
                  </a:cubicBezTo>
                  <a:cubicBezTo>
                    <a:pt x="11" y="77"/>
                    <a:pt x="12" y="76"/>
                    <a:pt x="13" y="75"/>
                  </a:cubicBezTo>
                  <a:cubicBezTo>
                    <a:pt x="20" y="67"/>
                    <a:pt x="28" y="58"/>
                    <a:pt x="36" y="50"/>
                  </a:cubicBezTo>
                  <a:cubicBezTo>
                    <a:pt x="29" y="57"/>
                    <a:pt x="23" y="64"/>
                    <a:pt x="17" y="72"/>
                  </a:cubicBezTo>
                  <a:cubicBezTo>
                    <a:pt x="15" y="74"/>
                    <a:pt x="14" y="77"/>
                    <a:pt x="14" y="81"/>
                  </a:cubicBezTo>
                  <a:cubicBezTo>
                    <a:pt x="13" y="81"/>
                    <a:pt x="14" y="82"/>
                    <a:pt x="14" y="82"/>
                  </a:cubicBezTo>
                  <a:moveTo>
                    <a:pt x="75" y="83"/>
                  </a:moveTo>
                  <a:cubicBezTo>
                    <a:pt x="75" y="83"/>
                    <a:pt x="75" y="83"/>
                    <a:pt x="75" y="83"/>
                  </a:cubicBezTo>
                  <a:cubicBezTo>
                    <a:pt x="74" y="83"/>
                    <a:pt x="73" y="83"/>
                    <a:pt x="72" y="83"/>
                  </a:cubicBezTo>
                  <a:cubicBezTo>
                    <a:pt x="72" y="83"/>
                    <a:pt x="72" y="83"/>
                    <a:pt x="72" y="83"/>
                  </a:cubicBezTo>
                  <a:cubicBezTo>
                    <a:pt x="71" y="82"/>
                    <a:pt x="71" y="82"/>
                    <a:pt x="71" y="81"/>
                  </a:cubicBezTo>
                  <a:cubicBezTo>
                    <a:pt x="71" y="79"/>
                    <a:pt x="72" y="76"/>
                    <a:pt x="74" y="75"/>
                  </a:cubicBezTo>
                  <a:cubicBezTo>
                    <a:pt x="88" y="55"/>
                    <a:pt x="105" y="37"/>
                    <a:pt x="123" y="20"/>
                  </a:cubicBezTo>
                  <a:cubicBezTo>
                    <a:pt x="124" y="21"/>
                    <a:pt x="124" y="21"/>
                    <a:pt x="125" y="21"/>
                  </a:cubicBezTo>
                  <a:cubicBezTo>
                    <a:pt x="109" y="38"/>
                    <a:pt x="93" y="56"/>
                    <a:pt x="79" y="74"/>
                  </a:cubicBezTo>
                  <a:cubicBezTo>
                    <a:pt x="78" y="75"/>
                    <a:pt x="78" y="76"/>
                    <a:pt x="79" y="77"/>
                  </a:cubicBezTo>
                  <a:cubicBezTo>
                    <a:pt x="80" y="77"/>
                    <a:pt x="80" y="78"/>
                    <a:pt x="80" y="78"/>
                  </a:cubicBezTo>
                  <a:cubicBezTo>
                    <a:pt x="81" y="78"/>
                    <a:pt x="82" y="77"/>
                    <a:pt x="82" y="77"/>
                  </a:cubicBezTo>
                  <a:cubicBezTo>
                    <a:pt x="97" y="57"/>
                    <a:pt x="113" y="39"/>
                    <a:pt x="130" y="21"/>
                  </a:cubicBezTo>
                  <a:cubicBezTo>
                    <a:pt x="131" y="21"/>
                    <a:pt x="131" y="22"/>
                    <a:pt x="132" y="22"/>
                  </a:cubicBezTo>
                  <a:cubicBezTo>
                    <a:pt x="133" y="22"/>
                    <a:pt x="133" y="22"/>
                    <a:pt x="133" y="22"/>
                  </a:cubicBezTo>
                  <a:cubicBezTo>
                    <a:pt x="119" y="38"/>
                    <a:pt x="105" y="55"/>
                    <a:pt x="92" y="72"/>
                  </a:cubicBezTo>
                  <a:cubicBezTo>
                    <a:pt x="91" y="72"/>
                    <a:pt x="91" y="74"/>
                    <a:pt x="92" y="74"/>
                  </a:cubicBezTo>
                  <a:cubicBezTo>
                    <a:pt x="92" y="75"/>
                    <a:pt x="93" y="75"/>
                    <a:pt x="93" y="75"/>
                  </a:cubicBezTo>
                  <a:cubicBezTo>
                    <a:pt x="94" y="75"/>
                    <a:pt x="95" y="75"/>
                    <a:pt x="95" y="74"/>
                  </a:cubicBezTo>
                  <a:cubicBezTo>
                    <a:pt x="109" y="56"/>
                    <a:pt x="124" y="39"/>
                    <a:pt x="138" y="21"/>
                  </a:cubicBezTo>
                  <a:cubicBezTo>
                    <a:pt x="138" y="21"/>
                    <a:pt x="138" y="21"/>
                    <a:pt x="138" y="21"/>
                  </a:cubicBezTo>
                  <a:cubicBezTo>
                    <a:pt x="139" y="21"/>
                    <a:pt x="140" y="21"/>
                    <a:pt x="140" y="21"/>
                  </a:cubicBezTo>
                  <a:cubicBezTo>
                    <a:pt x="133" y="35"/>
                    <a:pt x="124" y="49"/>
                    <a:pt x="115" y="62"/>
                  </a:cubicBezTo>
                  <a:cubicBezTo>
                    <a:pt x="113" y="64"/>
                    <a:pt x="111" y="66"/>
                    <a:pt x="110" y="68"/>
                  </a:cubicBezTo>
                  <a:cubicBezTo>
                    <a:pt x="109" y="68"/>
                    <a:pt x="109" y="68"/>
                    <a:pt x="109" y="68"/>
                  </a:cubicBezTo>
                  <a:cubicBezTo>
                    <a:pt x="109" y="68"/>
                    <a:pt x="109" y="68"/>
                    <a:pt x="109" y="68"/>
                  </a:cubicBezTo>
                  <a:cubicBezTo>
                    <a:pt x="108" y="68"/>
                    <a:pt x="107" y="69"/>
                    <a:pt x="107" y="70"/>
                  </a:cubicBezTo>
                  <a:cubicBezTo>
                    <a:pt x="106" y="73"/>
                    <a:pt x="104" y="76"/>
                    <a:pt x="101" y="78"/>
                  </a:cubicBezTo>
                  <a:cubicBezTo>
                    <a:pt x="98" y="80"/>
                    <a:pt x="94" y="81"/>
                    <a:pt x="90" y="81"/>
                  </a:cubicBezTo>
                  <a:cubicBezTo>
                    <a:pt x="85" y="82"/>
                    <a:pt x="80" y="83"/>
                    <a:pt x="75" y="83"/>
                  </a:cubicBezTo>
                  <a:moveTo>
                    <a:pt x="40" y="75"/>
                  </a:moveTo>
                  <a:cubicBezTo>
                    <a:pt x="41" y="75"/>
                    <a:pt x="41" y="75"/>
                    <a:pt x="42" y="74"/>
                  </a:cubicBezTo>
                  <a:cubicBezTo>
                    <a:pt x="56" y="56"/>
                    <a:pt x="70" y="39"/>
                    <a:pt x="85" y="21"/>
                  </a:cubicBezTo>
                  <a:cubicBezTo>
                    <a:pt x="85" y="21"/>
                    <a:pt x="85" y="21"/>
                    <a:pt x="85" y="21"/>
                  </a:cubicBezTo>
                  <a:cubicBezTo>
                    <a:pt x="86" y="21"/>
                    <a:pt x="88" y="20"/>
                    <a:pt x="89" y="20"/>
                  </a:cubicBezTo>
                  <a:cubicBezTo>
                    <a:pt x="84" y="30"/>
                    <a:pt x="78" y="39"/>
                    <a:pt x="72" y="48"/>
                  </a:cubicBezTo>
                  <a:cubicBezTo>
                    <a:pt x="72" y="49"/>
                    <a:pt x="72" y="49"/>
                    <a:pt x="72" y="50"/>
                  </a:cubicBezTo>
                  <a:cubicBezTo>
                    <a:pt x="67" y="56"/>
                    <a:pt x="62" y="63"/>
                    <a:pt x="57" y="70"/>
                  </a:cubicBezTo>
                  <a:cubicBezTo>
                    <a:pt x="57" y="70"/>
                    <a:pt x="57" y="70"/>
                    <a:pt x="57" y="70"/>
                  </a:cubicBezTo>
                  <a:cubicBezTo>
                    <a:pt x="57" y="69"/>
                    <a:pt x="56" y="68"/>
                    <a:pt x="56" y="68"/>
                  </a:cubicBezTo>
                  <a:cubicBezTo>
                    <a:pt x="55" y="68"/>
                    <a:pt x="55" y="68"/>
                    <a:pt x="55" y="68"/>
                  </a:cubicBezTo>
                  <a:cubicBezTo>
                    <a:pt x="54" y="68"/>
                    <a:pt x="53" y="69"/>
                    <a:pt x="53" y="70"/>
                  </a:cubicBezTo>
                  <a:cubicBezTo>
                    <a:pt x="53" y="73"/>
                    <a:pt x="50" y="76"/>
                    <a:pt x="47" y="78"/>
                  </a:cubicBezTo>
                  <a:cubicBezTo>
                    <a:pt x="44" y="80"/>
                    <a:pt x="41" y="81"/>
                    <a:pt x="37" y="81"/>
                  </a:cubicBezTo>
                  <a:cubicBezTo>
                    <a:pt x="32" y="82"/>
                    <a:pt x="27" y="83"/>
                    <a:pt x="22" y="83"/>
                  </a:cubicBezTo>
                  <a:cubicBezTo>
                    <a:pt x="22" y="83"/>
                    <a:pt x="22" y="83"/>
                    <a:pt x="22" y="83"/>
                  </a:cubicBezTo>
                  <a:cubicBezTo>
                    <a:pt x="21" y="83"/>
                    <a:pt x="20" y="83"/>
                    <a:pt x="19" y="83"/>
                  </a:cubicBezTo>
                  <a:cubicBezTo>
                    <a:pt x="18" y="83"/>
                    <a:pt x="18" y="83"/>
                    <a:pt x="18" y="83"/>
                  </a:cubicBezTo>
                  <a:cubicBezTo>
                    <a:pt x="18" y="82"/>
                    <a:pt x="18" y="82"/>
                    <a:pt x="18" y="81"/>
                  </a:cubicBezTo>
                  <a:cubicBezTo>
                    <a:pt x="17" y="79"/>
                    <a:pt x="19" y="76"/>
                    <a:pt x="20" y="75"/>
                  </a:cubicBezTo>
                  <a:cubicBezTo>
                    <a:pt x="35" y="55"/>
                    <a:pt x="52" y="37"/>
                    <a:pt x="70" y="20"/>
                  </a:cubicBezTo>
                  <a:cubicBezTo>
                    <a:pt x="70" y="21"/>
                    <a:pt x="71" y="21"/>
                    <a:pt x="72" y="21"/>
                  </a:cubicBezTo>
                  <a:cubicBezTo>
                    <a:pt x="55" y="38"/>
                    <a:pt x="40" y="56"/>
                    <a:pt x="26" y="74"/>
                  </a:cubicBezTo>
                  <a:cubicBezTo>
                    <a:pt x="25" y="75"/>
                    <a:pt x="25" y="76"/>
                    <a:pt x="26" y="77"/>
                  </a:cubicBezTo>
                  <a:cubicBezTo>
                    <a:pt x="26" y="77"/>
                    <a:pt x="27" y="78"/>
                    <a:pt x="27" y="78"/>
                  </a:cubicBezTo>
                  <a:cubicBezTo>
                    <a:pt x="28" y="78"/>
                    <a:pt x="28" y="77"/>
                    <a:pt x="29" y="77"/>
                  </a:cubicBezTo>
                  <a:cubicBezTo>
                    <a:pt x="44" y="57"/>
                    <a:pt x="60" y="39"/>
                    <a:pt x="77" y="21"/>
                  </a:cubicBezTo>
                  <a:cubicBezTo>
                    <a:pt x="77" y="21"/>
                    <a:pt x="78" y="22"/>
                    <a:pt x="79" y="22"/>
                  </a:cubicBezTo>
                  <a:cubicBezTo>
                    <a:pt x="79" y="22"/>
                    <a:pt x="79" y="22"/>
                    <a:pt x="79" y="22"/>
                  </a:cubicBezTo>
                  <a:cubicBezTo>
                    <a:pt x="66" y="38"/>
                    <a:pt x="52" y="55"/>
                    <a:pt x="38" y="72"/>
                  </a:cubicBezTo>
                  <a:cubicBezTo>
                    <a:pt x="38" y="72"/>
                    <a:pt x="38" y="74"/>
                    <a:pt x="39" y="74"/>
                  </a:cubicBezTo>
                  <a:cubicBezTo>
                    <a:pt x="39" y="75"/>
                    <a:pt x="40" y="75"/>
                    <a:pt x="40" y="75"/>
                  </a:cubicBezTo>
                  <a:moveTo>
                    <a:pt x="45" y="40"/>
                  </a:moveTo>
                  <a:cubicBezTo>
                    <a:pt x="52" y="32"/>
                    <a:pt x="59" y="24"/>
                    <a:pt x="66" y="17"/>
                  </a:cubicBezTo>
                  <a:cubicBezTo>
                    <a:pt x="66" y="17"/>
                    <a:pt x="66" y="17"/>
                    <a:pt x="66" y="17"/>
                  </a:cubicBezTo>
                  <a:cubicBezTo>
                    <a:pt x="66" y="18"/>
                    <a:pt x="66" y="18"/>
                    <a:pt x="66" y="18"/>
                  </a:cubicBezTo>
                  <a:cubicBezTo>
                    <a:pt x="59" y="25"/>
                    <a:pt x="52" y="32"/>
                    <a:pt x="45" y="40"/>
                  </a:cubicBezTo>
                  <a:moveTo>
                    <a:pt x="98" y="40"/>
                  </a:moveTo>
                  <a:cubicBezTo>
                    <a:pt x="105" y="32"/>
                    <a:pt x="112" y="24"/>
                    <a:pt x="119" y="17"/>
                  </a:cubicBezTo>
                  <a:cubicBezTo>
                    <a:pt x="120" y="17"/>
                    <a:pt x="120" y="17"/>
                    <a:pt x="120" y="17"/>
                  </a:cubicBezTo>
                  <a:cubicBezTo>
                    <a:pt x="120" y="18"/>
                    <a:pt x="120" y="18"/>
                    <a:pt x="120" y="18"/>
                  </a:cubicBezTo>
                  <a:cubicBezTo>
                    <a:pt x="112" y="25"/>
                    <a:pt x="105" y="32"/>
                    <a:pt x="98" y="40"/>
                  </a:cubicBezTo>
                  <a:moveTo>
                    <a:pt x="123" y="197"/>
                  </a:moveTo>
                  <a:cubicBezTo>
                    <a:pt x="120" y="153"/>
                    <a:pt x="118" y="112"/>
                    <a:pt x="116" y="67"/>
                  </a:cubicBezTo>
                  <a:cubicBezTo>
                    <a:pt x="116" y="66"/>
                    <a:pt x="117" y="65"/>
                    <a:pt x="118" y="64"/>
                  </a:cubicBezTo>
                  <a:cubicBezTo>
                    <a:pt x="130" y="49"/>
                    <a:pt x="139" y="32"/>
                    <a:pt x="148" y="15"/>
                  </a:cubicBezTo>
                  <a:cubicBezTo>
                    <a:pt x="155" y="60"/>
                    <a:pt x="161" y="105"/>
                    <a:pt x="162" y="150"/>
                  </a:cubicBezTo>
                  <a:cubicBezTo>
                    <a:pt x="161" y="150"/>
                    <a:pt x="161" y="150"/>
                    <a:pt x="161" y="150"/>
                  </a:cubicBezTo>
                  <a:cubicBezTo>
                    <a:pt x="148" y="165"/>
                    <a:pt x="135" y="181"/>
                    <a:pt x="123" y="197"/>
                  </a:cubicBezTo>
                  <a:moveTo>
                    <a:pt x="87" y="32"/>
                  </a:moveTo>
                  <a:cubicBezTo>
                    <a:pt x="90" y="27"/>
                    <a:pt x="93" y="21"/>
                    <a:pt x="96" y="15"/>
                  </a:cubicBezTo>
                  <a:cubicBezTo>
                    <a:pt x="96" y="17"/>
                    <a:pt x="97" y="19"/>
                    <a:pt x="97" y="21"/>
                  </a:cubicBezTo>
                  <a:cubicBezTo>
                    <a:pt x="93" y="24"/>
                    <a:pt x="90" y="28"/>
                    <a:pt x="87" y="32"/>
                  </a:cubicBezTo>
                  <a:moveTo>
                    <a:pt x="9" y="80"/>
                  </a:moveTo>
                  <a:cubicBezTo>
                    <a:pt x="8" y="80"/>
                    <a:pt x="8" y="80"/>
                    <a:pt x="8" y="80"/>
                  </a:cubicBezTo>
                  <a:cubicBezTo>
                    <a:pt x="7" y="80"/>
                    <a:pt x="6" y="79"/>
                    <a:pt x="5" y="78"/>
                  </a:cubicBezTo>
                  <a:cubicBezTo>
                    <a:pt x="5" y="78"/>
                    <a:pt x="5" y="78"/>
                    <a:pt x="5" y="78"/>
                  </a:cubicBezTo>
                  <a:cubicBezTo>
                    <a:pt x="4" y="77"/>
                    <a:pt x="4" y="77"/>
                    <a:pt x="4" y="77"/>
                  </a:cubicBezTo>
                  <a:cubicBezTo>
                    <a:pt x="4" y="77"/>
                    <a:pt x="4" y="77"/>
                    <a:pt x="4" y="77"/>
                  </a:cubicBezTo>
                  <a:cubicBezTo>
                    <a:pt x="5" y="77"/>
                    <a:pt x="5" y="76"/>
                    <a:pt x="5" y="76"/>
                  </a:cubicBezTo>
                  <a:cubicBezTo>
                    <a:pt x="22" y="50"/>
                    <a:pt x="42" y="27"/>
                    <a:pt x="64" y="6"/>
                  </a:cubicBezTo>
                  <a:cubicBezTo>
                    <a:pt x="64" y="9"/>
                    <a:pt x="65" y="11"/>
                    <a:pt x="66" y="14"/>
                  </a:cubicBezTo>
                  <a:cubicBezTo>
                    <a:pt x="47" y="34"/>
                    <a:pt x="29" y="54"/>
                    <a:pt x="11" y="74"/>
                  </a:cubicBezTo>
                  <a:cubicBezTo>
                    <a:pt x="10" y="75"/>
                    <a:pt x="9" y="76"/>
                    <a:pt x="9" y="78"/>
                  </a:cubicBezTo>
                  <a:cubicBezTo>
                    <a:pt x="9" y="78"/>
                    <a:pt x="9" y="79"/>
                    <a:pt x="9" y="79"/>
                  </a:cubicBezTo>
                  <a:cubicBezTo>
                    <a:pt x="9" y="80"/>
                    <a:pt x="9" y="80"/>
                    <a:pt x="9" y="80"/>
                  </a:cubicBezTo>
                  <a:moveTo>
                    <a:pt x="62" y="80"/>
                  </a:moveTo>
                  <a:cubicBezTo>
                    <a:pt x="62" y="80"/>
                    <a:pt x="62" y="80"/>
                    <a:pt x="62" y="80"/>
                  </a:cubicBezTo>
                  <a:cubicBezTo>
                    <a:pt x="61" y="80"/>
                    <a:pt x="59" y="79"/>
                    <a:pt x="59" y="78"/>
                  </a:cubicBezTo>
                  <a:cubicBezTo>
                    <a:pt x="58" y="78"/>
                    <a:pt x="58" y="78"/>
                    <a:pt x="58" y="78"/>
                  </a:cubicBezTo>
                  <a:cubicBezTo>
                    <a:pt x="58" y="77"/>
                    <a:pt x="58" y="77"/>
                    <a:pt x="58" y="77"/>
                  </a:cubicBezTo>
                  <a:cubicBezTo>
                    <a:pt x="58" y="76"/>
                    <a:pt x="58" y="76"/>
                    <a:pt x="58" y="76"/>
                  </a:cubicBezTo>
                  <a:cubicBezTo>
                    <a:pt x="71" y="57"/>
                    <a:pt x="85" y="40"/>
                    <a:pt x="100" y="23"/>
                  </a:cubicBezTo>
                  <a:cubicBezTo>
                    <a:pt x="101" y="23"/>
                    <a:pt x="101" y="23"/>
                    <a:pt x="101" y="22"/>
                  </a:cubicBezTo>
                  <a:cubicBezTo>
                    <a:pt x="106" y="17"/>
                    <a:pt x="112" y="11"/>
                    <a:pt x="117" y="6"/>
                  </a:cubicBezTo>
                  <a:cubicBezTo>
                    <a:pt x="118" y="9"/>
                    <a:pt x="118" y="11"/>
                    <a:pt x="119" y="14"/>
                  </a:cubicBezTo>
                  <a:cubicBezTo>
                    <a:pt x="100" y="34"/>
                    <a:pt x="82" y="54"/>
                    <a:pt x="65" y="74"/>
                  </a:cubicBezTo>
                  <a:cubicBezTo>
                    <a:pt x="64" y="75"/>
                    <a:pt x="63" y="76"/>
                    <a:pt x="62" y="78"/>
                  </a:cubicBezTo>
                  <a:cubicBezTo>
                    <a:pt x="62" y="78"/>
                    <a:pt x="62" y="79"/>
                    <a:pt x="62" y="79"/>
                  </a:cubicBezTo>
                  <a:cubicBezTo>
                    <a:pt x="62" y="80"/>
                    <a:pt x="62" y="80"/>
                    <a:pt x="62" y="80"/>
                  </a:cubicBezTo>
                  <a:moveTo>
                    <a:pt x="118" y="0"/>
                  </a:moveTo>
                  <a:cubicBezTo>
                    <a:pt x="118" y="0"/>
                    <a:pt x="117" y="0"/>
                    <a:pt x="117" y="0"/>
                  </a:cubicBezTo>
                  <a:cubicBezTo>
                    <a:pt x="111" y="6"/>
                    <a:pt x="106" y="11"/>
                    <a:pt x="100" y="17"/>
                  </a:cubicBezTo>
                  <a:cubicBezTo>
                    <a:pt x="100" y="14"/>
                    <a:pt x="100" y="11"/>
                    <a:pt x="99" y="9"/>
                  </a:cubicBezTo>
                  <a:cubicBezTo>
                    <a:pt x="99" y="8"/>
                    <a:pt x="98" y="7"/>
                    <a:pt x="98" y="7"/>
                  </a:cubicBezTo>
                  <a:cubicBezTo>
                    <a:pt x="97" y="7"/>
                    <a:pt x="97" y="7"/>
                    <a:pt x="97" y="7"/>
                  </a:cubicBezTo>
                  <a:cubicBezTo>
                    <a:pt x="96" y="7"/>
                    <a:pt x="96" y="7"/>
                    <a:pt x="95" y="8"/>
                  </a:cubicBezTo>
                  <a:cubicBezTo>
                    <a:pt x="94" y="10"/>
                    <a:pt x="93" y="13"/>
                    <a:pt x="91" y="15"/>
                  </a:cubicBezTo>
                  <a:cubicBezTo>
                    <a:pt x="91" y="15"/>
                    <a:pt x="91" y="15"/>
                    <a:pt x="91" y="15"/>
                  </a:cubicBezTo>
                  <a:cubicBezTo>
                    <a:pt x="91" y="15"/>
                    <a:pt x="90" y="15"/>
                    <a:pt x="90" y="15"/>
                  </a:cubicBezTo>
                  <a:cubicBezTo>
                    <a:pt x="87" y="17"/>
                    <a:pt x="83" y="18"/>
                    <a:pt x="79" y="18"/>
                  </a:cubicBezTo>
                  <a:cubicBezTo>
                    <a:pt x="79" y="18"/>
                    <a:pt x="79" y="18"/>
                    <a:pt x="79" y="18"/>
                  </a:cubicBezTo>
                  <a:cubicBezTo>
                    <a:pt x="79" y="18"/>
                    <a:pt x="79" y="18"/>
                    <a:pt x="79" y="18"/>
                  </a:cubicBezTo>
                  <a:cubicBezTo>
                    <a:pt x="78" y="17"/>
                    <a:pt x="78" y="17"/>
                    <a:pt x="78" y="17"/>
                  </a:cubicBezTo>
                  <a:cubicBezTo>
                    <a:pt x="78" y="17"/>
                    <a:pt x="77" y="16"/>
                    <a:pt x="77" y="16"/>
                  </a:cubicBezTo>
                  <a:cubicBezTo>
                    <a:pt x="76" y="16"/>
                    <a:pt x="76" y="17"/>
                    <a:pt x="75" y="17"/>
                  </a:cubicBezTo>
                  <a:cubicBezTo>
                    <a:pt x="75" y="17"/>
                    <a:pt x="75" y="17"/>
                    <a:pt x="75" y="17"/>
                  </a:cubicBezTo>
                  <a:cubicBezTo>
                    <a:pt x="73" y="17"/>
                    <a:pt x="72" y="17"/>
                    <a:pt x="70" y="16"/>
                  </a:cubicBezTo>
                  <a:cubicBezTo>
                    <a:pt x="70" y="15"/>
                    <a:pt x="70" y="14"/>
                    <a:pt x="69" y="13"/>
                  </a:cubicBezTo>
                  <a:cubicBezTo>
                    <a:pt x="69" y="12"/>
                    <a:pt x="69" y="12"/>
                    <a:pt x="69" y="12"/>
                  </a:cubicBezTo>
                  <a:cubicBezTo>
                    <a:pt x="68" y="9"/>
                    <a:pt x="68" y="5"/>
                    <a:pt x="67" y="1"/>
                  </a:cubicBezTo>
                  <a:cubicBezTo>
                    <a:pt x="67" y="1"/>
                    <a:pt x="66" y="0"/>
                    <a:pt x="66" y="0"/>
                  </a:cubicBezTo>
                  <a:cubicBezTo>
                    <a:pt x="65" y="0"/>
                    <a:pt x="65" y="0"/>
                    <a:pt x="65" y="0"/>
                  </a:cubicBezTo>
                  <a:cubicBezTo>
                    <a:pt x="64" y="0"/>
                    <a:pt x="64" y="0"/>
                    <a:pt x="64" y="0"/>
                  </a:cubicBezTo>
                  <a:cubicBezTo>
                    <a:pt x="40" y="22"/>
                    <a:pt x="20" y="47"/>
                    <a:pt x="2" y="74"/>
                  </a:cubicBezTo>
                  <a:cubicBezTo>
                    <a:pt x="1" y="74"/>
                    <a:pt x="1" y="75"/>
                    <a:pt x="1" y="76"/>
                  </a:cubicBezTo>
                  <a:cubicBezTo>
                    <a:pt x="0" y="77"/>
                    <a:pt x="0" y="77"/>
                    <a:pt x="0" y="77"/>
                  </a:cubicBezTo>
                  <a:cubicBezTo>
                    <a:pt x="0" y="78"/>
                    <a:pt x="1" y="79"/>
                    <a:pt x="1" y="80"/>
                  </a:cubicBezTo>
                  <a:cubicBezTo>
                    <a:pt x="2" y="80"/>
                    <a:pt x="2" y="81"/>
                    <a:pt x="3" y="81"/>
                  </a:cubicBezTo>
                  <a:cubicBezTo>
                    <a:pt x="3" y="81"/>
                    <a:pt x="3" y="81"/>
                    <a:pt x="3" y="81"/>
                  </a:cubicBezTo>
                  <a:cubicBezTo>
                    <a:pt x="2" y="82"/>
                    <a:pt x="2" y="83"/>
                    <a:pt x="2" y="83"/>
                  </a:cubicBezTo>
                  <a:cubicBezTo>
                    <a:pt x="10" y="127"/>
                    <a:pt x="14" y="171"/>
                    <a:pt x="14" y="216"/>
                  </a:cubicBezTo>
                  <a:cubicBezTo>
                    <a:pt x="14" y="216"/>
                    <a:pt x="14" y="216"/>
                    <a:pt x="14" y="216"/>
                  </a:cubicBezTo>
                  <a:cubicBezTo>
                    <a:pt x="14" y="216"/>
                    <a:pt x="14" y="216"/>
                    <a:pt x="14" y="216"/>
                  </a:cubicBezTo>
                  <a:cubicBezTo>
                    <a:pt x="14" y="216"/>
                    <a:pt x="14" y="216"/>
                    <a:pt x="14" y="216"/>
                  </a:cubicBezTo>
                  <a:cubicBezTo>
                    <a:pt x="15" y="217"/>
                    <a:pt x="15" y="217"/>
                    <a:pt x="15" y="217"/>
                  </a:cubicBezTo>
                  <a:cubicBezTo>
                    <a:pt x="22" y="223"/>
                    <a:pt x="31" y="225"/>
                    <a:pt x="40" y="225"/>
                  </a:cubicBezTo>
                  <a:cubicBezTo>
                    <a:pt x="44" y="225"/>
                    <a:pt x="49" y="225"/>
                    <a:pt x="53" y="223"/>
                  </a:cubicBezTo>
                  <a:cubicBezTo>
                    <a:pt x="56" y="221"/>
                    <a:pt x="58" y="219"/>
                    <a:pt x="60" y="217"/>
                  </a:cubicBezTo>
                  <a:cubicBezTo>
                    <a:pt x="61" y="217"/>
                    <a:pt x="61" y="217"/>
                    <a:pt x="61" y="217"/>
                  </a:cubicBezTo>
                  <a:cubicBezTo>
                    <a:pt x="61" y="217"/>
                    <a:pt x="61" y="217"/>
                    <a:pt x="62" y="217"/>
                  </a:cubicBezTo>
                  <a:cubicBezTo>
                    <a:pt x="63" y="216"/>
                    <a:pt x="63" y="215"/>
                    <a:pt x="63" y="214"/>
                  </a:cubicBezTo>
                  <a:cubicBezTo>
                    <a:pt x="62" y="214"/>
                    <a:pt x="62" y="214"/>
                    <a:pt x="62" y="214"/>
                  </a:cubicBezTo>
                  <a:cubicBezTo>
                    <a:pt x="64" y="211"/>
                    <a:pt x="66" y="209"/>
                    <a:pt x="67" y="207"/>
                  </a:cubicBezTo>
                  <a:cubicBezTo>
                    <a:pt x="68" y="210"/>
                    <a:pt x="68" y="213"/>
                    <a:pt x="68" y="216"/>
                  </a:cubicBezTo>
                  <a:cubicBezTo>
                    <a:pt x="68" y="216"/>
                    <a:pt x="68" y="216"/>
                    <a:pt x="68" y="216"/>
                  </a:cubicBezTo>
                  <a:cubicBezTo>
                    <a:pt x="68" y="216"/>
                    <a:pt x="68" y="216"/>
                    <a:pt x="68" y="216"/>
                  </a:cubicBezTo>
                  <a:cubicBezTo>
                    <a:pt x="68" y="216"/>
                    <a:pt x="68" y="216"/>
                    <a:pt x="68" y="216"/>
                  </a:cubicBezTo>
                  <a:cubicBezTo>
                    <a:pt x="68" y="217"/>
                    <a:pt x="68" y="217"/>
                    <a:pt x="68" y="217"/>
                  </a:cubicBezTo>
                  <a:cubicBezTo>
                    <a:pt x="75" y="223"/>
                    <a:pt x="84" y="225"/>
                    <a:pt x="93" y="225"/>
                  </a:cubicBezTo>
                  <a:cubicBezTo>
                    <a:pt x="98" y="225"/>
                    <a:pt x="102" y="225"/>
                    <a:pt x="106" y="223"/>
                  </a:cubicBezTo>
                  <a:cubicBezTo>
                    <a:pt x="109" y="221"/>
                    <a:pt x="112" y="219"/>
                    <a:pt x="114" y="217"/>
                  </a:cubicBezTo>
                  <a:cubicBezTo>
                    <a:pt x="114" y="217"/>
                    <a:pt x="114" y="217"/>
                    <a:pt x="114" y="217"/>
                  </a:cubicBezTo>
                  <a:cubicBezTo>
                    <a:pt x="114" y="217"/>
                    <a:pt x="115" y="217"/>
                    <a:pt x="115" y="217"/>
                  </a:cubicBezTo>
                  <a:cubicBezTo>
                    <a:pt x="116" y="216"/>
                    <a:pt x="116" y="215"/>
                    <a:pt x="116" y="214"/>
                  </a:cubicBezTo>
                  <a:cubicBezTo>
                    <a:pt x="116" y="214"/>
                    <a:pt x="116" y="214"/>
                    <a:pt x="116" y="214"/>
                  </a:cubicBezTo>
                  <a:cubicBezTo>
                    <a:pt x="130" y="193"/>
                    <a:pt x="146" y="173"/>
                    <a:pt x="163" y="154"/>
                  </a:cubicBezTo>
                  <a:cubicBezTo>
                    <a:pt x="164" y="155"/>
                    <a:pt x="164" y="155"/>
                    <a:pt x="164" y="155"/>
                  </a:cubicBezTo>
                  <a:cubicBezTo>
                    <a:pt x="165" y="155"/>
                    <a:pt x="166" y="154"/>
                    <a:pt x="166" y="153"/>
                  </a:cubicBezTo>
                  <a:cubicBezTo>
                    <a:pt x="165" y="105"/>
                    <a:pt x="159" y="56"/>
                    <a:pt x="151" y="9"/>
                  </a:cubicBezTo>
                  <a:cubicBezTo>
                    <a:pt x="151" y="8"/>
                    <a:pt x="150" y="7"/>
                    <a:pt x="149" y="7"/>
                  </a:cubicBezTo>
                  <a:cubicBezTo>
                    <a:pt x="149" y="7"/>
                    <a:pt x="149" y="7"/>
                    <a:pt x="149" y="7"/>
                  </a:cubicBezTo>
                  <a:cubicBezTo>
                    <a:pt x="148" y="7"/>
                    <a:pt x="148" y="7"/>
                    <a:pt x="147" y="8"/>
                  </a:cubicBezTo>
                  <a:cubicBezTo>
                    <a:pt x="146" y="10"/>
                    <a:pt x="145" y="13"/>
                    <a:pt x="143" y="15"/>
                  </a:cubicBezTo>
                  <a:cubicBezTo>
                    <a:pt x="140" y="17"/>
                    <a:pt x="136" y="18"/>
                    <a:pt x="132" y="18"/>
                  </a:cubicBezTo>
                  <a:cubicBezTo>
                    <a:pt x="132" y="18"/>
                    <a:pt x="132" y="18"/>
                    <a:pt x="132" y="18"/>
                  </a:cubicBezTo>
                  <a:cubicBezTo>
                    <a:pt x="132" y="18"/>
                    <a:pt x="132" y="18"/>
                    <a:pt x="132" y="18"/>
                  </a:cubicBezTo>
                  <a:cubicBezTo>
                    <a:pt x="131" y="17"/>
                    <a:pt x="131" y="17"/>
                    <a:pt x="131" y="17"/>
                  </a:cubicBezTo>
                  <a:cubicBezTo>
                    <a:pt x="131" y="17"/>
                    <a:pt x="131" y="16"/>
                    <a:pt x="130" y="16"/>
                  </a:cubicBezTo>
                  <a:cubicBezTo>
                    <a:pt x="130" y="16"/>
                    <a:pt x="129" y="17"/>
                    <a:pt x="129" y="17"/>
                  </a:cubicBezTo>
                  <a:cubicBezTo>
                    <a:pt x="128" y="17"/>
                    <a:pt x="128" y="17"/>
                    <a:pt x="128" y="17"/>
                  </a:cubicBezTo>
                  <a:cubicBezTo>
                    <a:pt x="127" y="17"/>
                    <a:pt x="125" y="17"/>
                    <a:pt x="123" y="16"/>
                  </a:cubicBezTo>
                  <a:cubicBezTo>
                    <a:pt x="123" y="15"/>
                    <a:pt x="123" y="14"/>
                    <a:pt x="123" y="13"/>
                  </a:cubicBezTo>
                  <a:cubicBezTo>
                    <a:pt x="122" y="12"/>
                    <a:pt x="122" y="12"/>
                    <a:pt x="122" y="12"/>
                  </a:cubicBezTo>
                  <a:cubicBezTo>
                    <a:pt x="122" y="9"/>
                    <a:pt x="121" y="5"/>
                    <a:pt x="120" y="1"/>
                  </a:cubicBezTo>
                  <a:cubicBezTo>
                    <a:pt x="120" y="1"/>
                    <a:pt x="120" y="0"/>
                    <a:pt x="119" y="0"/>
                  </a:cubicBezTo>
                  <a:cubicBezTo>
                    <a:pt x="119" y="0"/>
                    <a:pt x="118" y="0"/>
                    <a:pt x="11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3" name="Freeform 844"/>
            <p:cNvSpPr>
              <a:spLocks noEditPoints="1"/>
            </p:cNvSpPr>
            <p:nvPr/>
          </p:nvSpPr>
          <p:spPr bwMode="auto">
            <a:xfrm>
              <a:off x="5282" y="2338"/>
              <a:ext cx="83" cy="161"/>
            </a:xfrm>
            <a:custGeom>
              <a:avLst/>
              <a:gdLst>
                <a:gd name="T0" fmla="*/ 5 w 35"/>
                <a:gd name="T1" fmla="*/ 30 h 68"/>
                <a:gd name="T2" fmla="*/ 8 w 35"/>
                <a:gd name="T3" fmla="*/ 26 h 68"/>
                <a:gd name="T4" fmla="*/ 27 w 35"/>
                <a:gd name="T5" fmla="*/ 7 h 68"/>
                <a:gd name="T6" fmla="*/ 31 w 35"/>
                <a:gd name="T7" fmla="*/ 34 h 68"/>
                <a:gd name="T8" fmla="*/ 6 w 35"/>
                <a:gd name="T9" fmla="*/ 61 h 68"/>
                <a:gd name="T10" fmla="*/ 4 w 35"/>
                <a:gd name="T11" fmla="*/ 34 h 68"/>
                <a:gd name="T12" fmla="*/ 4 w 35"/>
                <a:gd name="T13" fmla="*/ 33 h 68"/>
                <a:gd name="T14" fmla="*/ 5 w 35"/>
                <a:gd name="T15" fmla="*/ 30 h 68"/>
                <a:gd name="T16" fmla="*/ 3 w 35"/>
                <a:gd name="T17" fmla="*/ 29 h 68"/>
                <a:gd name="T18" fmla="*/ 5 w 35"/>
                <a:gd name="T19" fmla="*/ 30 h 68"/>
                <a:gd name="T20" fmla="*/ 28 w 35"/>
                <a:gd name="T21" fmla="*/ 0 h 68"/>
                <a:gd name="T22" fmla="*/ 27 w 35"/>
                <a:gd name="T23" fmla="*/ 1 h 68"/>
                <a:gd name="T24" fmla="*/ 6 w 35"/>
                <a:gd name="T25" fmla="*/ 23 h 68"/>
                <a:gd name="T26" fmla="*/ 1 w 35"/>
                <a:gd name="T27" fmla="*/ 28 h 68"/>
                <a:gd name="T28" fmla="*/ 0 w 35"/>
                <a:gd name="T29" fmla="*/ 33 h 68"/>
                <a:gd name="T30" fmla="*/ 0 w 35"/>
                <a:gd name="T31" fmla="*/ 34 h 68"/>
                <a:gd name="T32" fmla="*/ 2 w 35"/>
                <a:gd name="T33" fmla="*/ 66 h 68"/>
                <a:gd name="T34" fmla="*/ 4 w 35"/>
                <a:gd name="T35" fmla="*/ 68 h 68"/>
                <a:gd name="T36" fmla="*/ 4 w 35"/>
                <a:gd name="T37" fmla="*/ 68 h 68"/>
                <a:gd name="T38" fmla="*/ 6 w 35"/>
                <a:gd name="T39" fmla="*/ 67 h 68"/>
                <a:gd name="T40" fmla="*/ 34 w 35"/>
                <a:gd name="T41" fmla="*/ 36 h 68"/>
                <a:gd name="T42" fmla="*/ 35 w 35"/>
                <a:gd name="T43" fmla="*/ 34 h 68"/>
                <a:gd name="T44" fmla="*/ 30 w 35"/>
                <a:gd name="T45" fmla="*/ 2 h 68"/>
                <a:gd name="T46" fmla="*/ 29 w 35"/>
                <a:gd name="T47" fmla="*/ 0 h 68"/>
                <a:gd name="T48" fmla="*/ 28 w 35"/>
                <a:gd name="T4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68">
                  <a:moveTo>
                    <a:pt x="5" y="30"/>
                  </a:moveTo>
                  <a:cubicBezTo>
                    <a:pt x="5" y="29"/>
                    <a:pt x="7" y="27"/>
                    <a:pt x="8" y="26"/>
                  </a:cubicBezTo>
                  <a:cubicBezTo>
                    <a:pt x="15" y="20"/>
                    <a:pt x="21" y="14"/>
                    <a:pt x="27" y="7"/>
                  </a:cubicBezTo>
                  <a:cubicBezTo>
                    <a:pt x="27" y="16"/>
                    <a:pt x="29" y="25"/>
                    <a:pt x="31" y="34"/>
                  </a:cubicBezTo>
                  <a:cubicBezTo>
                    <a:pt x="22" y="42"/>
                    <a:pt x="13" y="51"/>
                    <a:pt x="6" y="61"/>
                  </a:cubicBezTo>
                  <a:cubicBezTo>
                    <a:pt x="5" y="52"/>
                    <a:pt x="5" y="43"/>
                    <a:pt x="4" y="34"/>
                  </a:cubicBezTo>
                  <a:cubicBezTo>
                    <a:pt x="4" y="34"/>
                    <a:pt x="4" y="33"/>
                    <a:pt x="4" y="33"/>
                  </a:cubicBezTo>
                  <a:cubicBezTo>
                    <a:pt x="4" y="32"/>
                    <a:pt x="4" y="31"/>
                    <a:pt x="5" y="30"/>
                  </a:cubicBezTo>
                  <a:cubicBezTo>
                    <a:pt x="3" y="29"/>
                    <a:pt x="3" y="29"/>
                    <a:pt x="3" y="29"/>
                  </a:cubicBezTo>
                  <a:cubicBezTo>
                    <a:pt x="5" y="30"/>
                    <a:pt x="5" y="30"/>
                    <a:pt x="5" y="30"/>
                  </a:cubicBezTo>
                  <a:moveTo>
                    <a:pt x="28" y="0"/>
                  </a:moveTo>
                  <a:cubicBezTo>
                    <a:pt x="28" y="0"/>
                    <a:pt x="27" y="0"/>
                    <a:pt x="27" y="1"/>
                  </a:cubicBezTo>
                  <a:cubicBezTo>
                    <a:pt x="21" y="9"/>
                    <a:pt x="14" y="16"/>
                    <a:pt x="6" y="23"/>
                  </a:cubicBezTo>
                  <a:cubicBezTo>
                    <a:pt x="4" y="24"/>
                    <a:pt x="2" y="26"/>
                    <a:pt x="1" y="28"/>
                  </a:cubicBezTo>
                  <a:cubicBezTo>
                    <a:pt x="0" y="30"/>
                    <a:pt x="0" y="32"/>
                    <a:pt x="0" y="33"/>
                  </a:cubicBezTo>
                  <a:cubicBezTo>
                    <a:pt x="0" y="34"/>
                    <a:pt x="0" y="34"/>
                    <a:pt x="0" y="34"/>
                  </a:cubicBezTo>
                  <a:cubicBezTo>
                    <a:pt x="1" y="45"/>
                    <a:pt x="1" y="56"/>
                    <a:pt x="2" y="66"/>
                  </a:cubicBezTo>
                  <a:cubicBezTo>
                    <a:pt x="2" y="67"/>
                    <a:pt x="3" y="68"/>
                    <a:pt x="4" y="68"/>
                  </a:cubicBezTo>
                  <a:cubicBezTo>
                    <a:pt x="4" y="68"/>
                    <a:pt x="4" y="68"/>
                    <a:pt x="4" y="68"/>
                  </a:cubicBezTo>
                  <a:cubicBezTo>
                    <a:pt x="5" y="68"/>
                    <a:pt x="6" y="68"/>
                    <a:pt x="6" y="67"/>
                  </a:cubicBezTo>
                  <a:cubicBezTo>
                    <a:pt x="14" y="56"/>
                    <a:pt x="24" y="46"/>
                    <a:pt x="34" y="36"/>
                  </a:cubicBezTo>
                  <a:cubicBezTo>
                    <a:pt x="35" y="36"/>
                    <a:pt x="35" y="35"/>
                    <a:pt x="35" y="34"/>
                  </a:cubicBezTo>
                  <a:cubicBezTo>
                    <a:pt x="32" y="24"/>
                    <a:pt x="31" y="13"/>
                    <a:pt x="30" y="2"/>
                  </a:cubicBezTo>
                  <a:cubicBezTo>
                    <a:pt x="30" y="1"/>
                    <a:pt x="30" y="0"/>
                    <a:pt x="29" y="0"/>
                  </a:cubicBezTo>
                  <a:cubicBezTo>
                    <a:pt x="29" y="0"/>
                    <a:pt x="28" y="0"/>
                    <a:pt x="2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4" name="Freeform 845"/>
            <p:cNvSpPr/>
            <p:nvPr/>
          </p:nvSpPr>
          <p:spPr bwMode="auto">
            <a:xfrm>
              <a:off x="5173" y="2532"/>
              <a:ext cx="59" cy="161"/>
            </a:xfrm>
            <a:custGeom>
              <a:avLst/>
              <a:gdLst>
                <a:gd name="T0" fmla="*/ 7 w 25"/>
                <a:gd name="T1" fmla="*/ 0 h 68"/>
                <a:gd name="T2" fmla="*/ 0 w 25"/>
                <a:gd name="T3" fmla="*/ 15 h 68"/>
                <a:gd name="T4" fmla="*/ 5 w 25"/>
                <a:gd name="T5" fmla="*/ 23 h 68"/>
                <a:gd name="T6" fmla="*/ 10 w 25"/>
                <a:gd name="T7" fmla="*/ 21 h 68"/>
                <a:gd name="T8" fmla="*/ 5 w 25"/>
                <a:gd name="T9" fmla="*/ 29 h 68"/>
                <a:gd name="T10" fmla="*/ 3 w 25"/>
                <a:gd name="T11" fmla="*/ 36 h 68"/>
                <a:gd name="T12" fmla="*/ 8 w 25"/>
                <a:gd name="T13" fmla="*/ 39 h 68"/>
                <a:gd name="T14" fmla="*/ 6 w 25"/>
                <a:gd name="T15" fmla="*/ 49 h 68"/>
                <a:gd name="T16" fmla="*/ 17 w 25"/>
                <a:gd name="T17" fmla="*/ 49 h 68"/>
                <a:gd name="T18" fmla="*/ 8 w 25"/>
                <a:gd name="T19" fmla="*/ 63 h 68"/>
                <a:gd name="T20" fmla="*/ 10 w 25"/>
                <a:gd name="T21" fmla="*/ 67 h 68"/>
                <a:gd name="T22" fmla="*/ 15 w 25"/>
                <a:gd name="T23" fmla="*/ 68 h 68"/>
                <a:gd name="T24" fmla="*/ 20 w 25"/>
                <a:gd name="T25" fmla="*/ 66 h 68"/>
                <a:gd name="T26" fmla="*/ 20 w 25"/>
                <a:gd name="T27" fmla="*/ 66 h 68"/>
                <a:gd name="T28" fmla="*/ 21 w 25"/>
                <a:gd name="T29" fmla="*/ 63 h 68"/>
                <a:gd name="T30" fmla="*/ 14 w 25"/>
                <a:gd name="T31" fmla="*/ 64 h 68"/>
                <a:gd name="T32" fmla="*/ 14 w 25"/>
                <a:gd name="T33" fmla="*/ 64 h 68"/>
                <a:gd name="T34" fmla="*/ 12 w 25"/>
                <a:gd name="T35" fmla="*/ 63 h 68"/>
                <a:gd name="T36" fmla="*/ 24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9 w 25"/>
                <a:gd name="T51" fmla="*/ 35 h 68"/>
                <a:gd name="T52" fmla="*/ 7 w 25"/>
                <a:gd name="T53" fmla="*/ 34 h 68"/>
                <a:gd name="T54" fmla="*/ 8 w 25"/>
                <a:gd name="T55" fmla="*/ 32 h 68"/>
                <a:gd name="T56" fmla="*/ 22 w 25"/>
                <a:gd name="T57" fmla="*/ 12 h 68"/>
                <a:gd name="T58" fmla="*/ 19 w 25"/>
                <a:gd name="T59" fmla="*/ 11 h 68"/>
                <a:gd name="T60" fmla="*/ 6 w 25"/>
                <a:gd name="T61" fmla="*/ 19 h 68"/>
                <a:gd name="T62" fmla="*/ 5 w 25"/>
                <a:gd name="T63" fmla="*/ 19 h 68"/>
                <a:gd name="T64" fmla="*/ 4 w 25"/>
                <a:gd name="T65" fmla="*/ 15 h 68"/>
                <a:gd name="T66" fmla="*/ 10 w 25"/>
                <a:gd name="T67" fmla="*/ 3 h 68"/>
                <a:gd name="T68" fmla="*/ 8 w 25"/>
                <a:gd name="T6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8" y="0"/>
                  </a:moveTo>
                  <a:cubicBezTo>
                    <a:pt x="8" y="0"/>
                    <a:pt x="7" y="0"/>
                    <a:pt x="7" y="0"/>
                  </a:cubicBezTo>
                  <a:cubicBezTo>
                    <a:pt x="4" y="4"/>
                    <a:pt x="1" y="8"/>
                    <a:pt x="0" y="12"/>
                  </a:cubicBezTo>
                  <a:cubicBezTo>
                    <a:pt x="0" y="13"/>
                    <a:pt x="0" y="14"/>
                    <a:pt x="0" y="15"/>
                  </a:cubicBezTo>
                  <a:cubicBezTo>
                    <a:pt x="0" y="17"/>
                    <a:pt x="0" y="18"/>
                    <a:pt x="1" y="20"/>
                  </a:cubicBezTo>
                  <a:cubicBezTo>
                    <a:pt x="1" y="21"/>
                    <a:pt x="3" y="23"/>
                    <a:pt x="5" y="23"/>
                  </a:cubicBezTo>
                  <a:cubicBezTo>
                    <a:pt x="5" y="23"/>
                    <a:pt x="5" y="23"/>
                    <a:pt x="5" y="23"/>
                  </a:cubicBezTo>
                  <a:cubicBezTo>
                    <a:pt x="7" y="23"/>
                    <a:pt x="9" y="22"/>
                    <a:pt x="10" y="21"/>
                  </a:cubicBezTo>
                  <a:cubicBezTo>
                    <a:pt x="11" y="21"/>
                    <a:pt x="12" y="20"/>
                    <a:pt x="12" y="20"/>
                  </a:cubicBezTo>
                  <a:cubicBezTo>
                    <a:pt x="10" y="23"/>
                    <a:pt x="8" y="26"/>
                    <a:pt x="5" y="29"/>
                  </a:cubicBezTo>
                  <a:cubicBezTo>
                    <a:pt x="4" y="30"/>
                    <a:pt x="3" y="32"/>
                    <a:pt x="3" y="34"/>
                  </a:cubicBezTo>
                  <a:cubicBezTo>
                    <a:pt x="3" y="35"/>
                    <a:pt x="3" y="35"/>
                    <a:pt x="3" y="36"/>
                  </a:cubicBezTo>
                  <a:cubicBezTo>
                    <a:pt x="4" y="37"/>
                    <a:pt x="5" y="38"/>
                    <a:pt x="6" y="38"/>
                  </a:cubicBezTo>
                  <a:cubicBezTo>
                    <a:pt x="7" y="39"/>
                    <a:pt x="8" y="39"/>
                    <a:pt x="8" y="39"/>
                  </a:cubicBezTo>
                  <a:cubicBezTo>
                    <a:pt x="7" y="41"/>
                    <a:pt x="6" y="44"/>
                    <a:pt x="5" y="47"/>
                  </a:cubicBezTo>
                  <a:cubicBezTo>
                    <a:pt x="5" y="48"/>
                    <a:pt x="5" y="49"/>
                    <a:pt x="6" y="49"/>
                  </a:cubicBezTo>
                  <a:cubicBezTo>
                    <a:pt x="8" y="50"/>
                    <a:pt x="10" y="50"/>
                    <a:pt x="12" y="50"/>
                  </a:cubicBezTo>
                  <a:cubicBezTo>
                    <a:pt x="13" y="50"/>
                    <a:pt x="15" y="50"/>
                    <a:pt x="17" y="49"/>
                  </a:cubicBezTo>
                  <a:cubicBezTo>
                    <a:pt x="15" y="53"/>
                    <a:pt x="12" y="56"/>
                    <a:pt x="9" y="60"/>
                  </a:cubicBezTo>
                  <a:cubicBezTo>
                    <a:pt x="9" y="60"/>
                    <a:pt x="9" y="61"/>
                    <a:pt x="8" y="63"/>
                  </a:cubicBezTo>
                  <a:cubicBezTo>
                    <a:pt x="8" y="63"/>
                    <a:pt x="8" y="63"/>
                    <a:pt x="8" y="63"/>
                  </a:cubicBezTo>
                  <a:cubicBezTo>
                    <a:pt x="8" y="65"/>
                    <a:pt x="9" y="66"/>
                    <a:pt x="10" y="67"/>
                  </a:cubicBezTo>
                  <a:cubicBezTo>
                    <a:pt x="11" y="67"/>
                    <a:pt x="13" y="68"/>
                    <a:pt x="14" y="68"/>
                  </a:cubicBezTo>
                  <a:cubicBezTo>
                    <a:pt x="15" y="68"/>
                    <a:pt x="15" y="68"/>
                    <a:pt x="15" y="68"/>
                  </a:cubicBezTo>
                  <a:cubicBezTo>
                    <a:pt x="17" y="67"/>
                    <a:pt x="19" y="66"/>
                    <a:pt x="20" y="66"/>
                  </a:cubicBezTo>
                  <a:cubicBezTo>
                    <a:pt x="20" y="66"/>
                    <a:pt x="20" y="66"/>
                    <a:pt x="20" y="66"/>
                  </a:cubicBezTo>
                  <a:cubicBezTo>
                    <a:pt x="20" y="66"/>
                    <a:pt x="20" y="66"/>
                    <a:pt x="20" y="66"/>
                  </a:cubicBezTo>
                  <a:cubicBezTo>
                    <a:pt x="20" y="66"/>
                    <a:pt x="20" y="66"/>
                    <a:pt x="20" y="66"/>
                  </a:cubicBezTo>
                  <a:cubicBezTo>
                    <a:pt x="21" y="66"/>
                    <a:pt x="22" y="66"/>
                    <a:pt x="22" y="65"/>
                  </a:cubicBezTo>
                  <a:cubicBezTo>
                    <a:pt x="23" y="64"/>
                    <a:pt x="22" y="63"/>
                    <a:pt x="21" y="63"/>
                  </a:cubicBezTo>
                  <a:cubicBezTo>
                    <a:pt x="20" y="62"/>
                    <a:pt x="20" y="62"/>
                    <a:pt x="20" y="62"/>
                  </a:cubicBezTo>
                  <a:cubicBezTo>
                    <a:pt x="17" y="62"/>
                    <a:pt x="16" y="63"/>
                    <a:pt x="14" y="64"/>
                  </a:cubicBezTo>
                  <a:cubicBezTo>
                    <a:pt x="14" y="64"/>
                    <a:pt x="14" y="64"/>
                    <a:pt x="14" y="64"/>
                  </a:cubicBezTo>
                  <a:cubicBezTo>
                    <a:pt x="14" y="64"/>
                    <a:pt x="14" y="64"/>
                    <a:pt x="14" y="64"/>
                  </a:cubicBezTo>
                  <a:cubicBezTo>
                    <a:pt x="13" y="64"/>
                    <a:pt x="13" y="63"/>
                    <a:pt x="13" y="63"/>
                  </a:cubicBezTo>
                  <a:cubicBezTo>
                    <a:pt x="12" y="63"/>
                    <a:pt x="12" y="63"/>
                    <a:pt x="12" y="63"/>
                  </a:cubicBezTo>
                  <a:cubicBezTo>
                    <a:pt x="12" y="63"/>
                    <a:pt x="12" y="63"/>
                    <a:pt x="13" y="62"/>
                  </a:cubicBezTo>
                  <a:cubicBezTo>
                    <a:pt x="17" y="57"/>
                    <a:pt x="20" y="51"/>
                    <a:pt x="24" y="46"/>
                  </a:cubicBezTo>
                  <a:cubicBezTo>
                    <a:pt x="25" y="45"/>
                    <a:pt x="25" y="44"/>
                    <a:pt x="24" y="43"/>
                  </a:cubicBezTo>
                  <a:cubicBezTo>
                    <a:pt x="24" y="43"/>
                    <a:pt x="23" y="43"/>
                    <a:pt x="23" y="43"/>
                  </a:cubicBezTo>
                  <a:cubicBezTo>
                    <a:pt x="22" y="43"/>
                    <a:pt x="22" y="43"/>
                    <a:pt x="22" y="43"/>
                  </a:cubicBezTo>
                  <a:cubicBezTo>
                    <a:pt x="19" y="45"/>
                    <a:pt x="15" y="46"/>
                    <a:pt x="12" y="46"/>
                  </a:cubicBezTo>
                  <a:cubicBezTo>
                    <a:pt x="11" y="46"/>
                    <a:pt x="10" y="46"/>
                    <a:pt x="9" y="46"/>
                  </a:cubicBezTo>
                  <a:cubicBezTo>
                    <a:pt x="10" y="43"/>
                    <a:pt x="12" y="41"/>
                    <a:pt x="14" y="39"/>
                  </a:cubicBezTo>
                  <a:cubicBezTo>
                    <a:pt x="17" y="38"/>
                    <a:pt x="20" y="37"/>
                    <a:pt x="23" y="34"/>
                  </a:cubicBezTo>
                  <a:cubicBezTo>
                    <a:pt x="23" y="33"/>
                    <a:pt x="23" y="32"/>
                    <a:pt x="23" y="32"/>
                  </a:cubicBezTo>
                  <a:cubicBezTo>
                    <a:pt x="22" y="31"/>
                    <a:pt x="22" y="31"/>
                    <a:pt x="21" y="31"/>
                  </a:cubicBezTo>
                  <a:cubicBezTo>
                    <a:pt x="21" y="31"/>
                    <a:pt x="21" y="31"/>
                    <a:pt x="21" y="31"/>
                  </a:cubicBezTo>
                  <a:cubicBezTo>
                    <a:pt x="17" y="32"/>
                    <a:pt x="15" y="33"/>
                    <a:pt x="12" y="35"/>
                  </a:cubicBezTo>
                  <a:cubicBezTo>
                    <a:pt x="12" y="35"/>
                    <a:pt x="11" y="35"/>
                    <a:pt x="11" y="35"/>
                  </a:cubicBezTo>
                  <a:cubicBezTo>
                    <a:pt x="11" y="35"/>
                    <a:pt x="11" y="35"/>
                    <a:pt x="11" y="35"/>
                  </a:cubicBezTo>
                  <a:cubicBezTo>
                    <a:pt x="10" y="35"/>
                    <a:pt x="9" y="35"/>
                    <a:pt x="9" y="35"/>
                  </a:cubicBezTo>
                  <a:cubicBezTo>
                    <a:pt x="8" y="35"/>
                    <a:pt x="8" y="35"/>
                    <a:pt x="8" y="35"/>
                  </a:cubicBezTo>
                  <a:cubicBezTo>
                    <a:pt x="7" y="34"/>
                    <a:pt x="7" y="34"/>
                    <a:pt x="7" y="34"/>
                  </a:cubicBezTo>
                  <a:cubicBezTo>
                    <a:pt x="7" y="34"/>
                    <a:pt x="7" y="34"/>
                    <a:pt x="7" y="34"/>
                  </a:cubicBezTo>
                  <a:cubicBezTo>
                    <a:pt x="7" y="34"/>
                    <a:pt x="7" y="33"/>
                    <a:pt x="8" y="32"/>
                  </a:cubicBezTo>
                  <a:cubicBezTo>
                    <a:pt x="13" y="26"/>
                    <a:pt x="17" y="20"/>
                    <a:pt x="22" y="14"/>
                  </a:cubicBezTo>
                  <a:cubicBezTo>
                    <a:pt x="22" y="13"/>
                    <a:pt x="22" y="12"/>
                    <a:pt x="22" y="12"/>
                  </a:cubicBezTo>
                  <a:cubicBezTo>
                    <a:pt x="21" y="11"/>
                    <a:pt x="21" y="11"/>
                    <a:pt x="20" y="11"/>
                  </a:cubicBezTo>
                  <a:cubicBezTo>
                    <a:pt x="20" y="11"/>
                    <a:pt x="20" y="11"/>
                    <a:pt x="19" y="11"/>
                  </a:cubicBezTo>
                  <a:cubicBezTo>
                    <a:pt x="16" y="13"/>
                    <a:pt x="12" y="16"/>
                    <a:pt x="8" y="18"/>
                  </a:cubicBezTo>
                  <a:cubicBezTo>
                    <a:pt x="7" y="18"/>
                    <a:pt x="6" y="19"/>
                    <a:pt x="6" y="19"/>
                  </a:cubicBezTo>
                  <a:cubicBezTo>
                    <a:pt x="6" y="19"/>
                    <a:pt x="6" y="19"/>
                    <a:pt x="5" y="19"/>
                  </a:cubicBezTo>
                  <a:cubicBezTo>
                    <a:pt x="5" y="19"/>
                    <a:pt x="5" y="19"/>
                    <a:pt x="5" y="19"/>
                  </a:cubicBezTo>
                  <a:cubicBezTo>
                    <a:pt x="5" y="19"/>
                    <a:pt x="5" y="19"/>
                    <a:pt x="4" y="18"/>
                  </a:cubicBezTo>
                  <a:cubicBezTo>
                    <a:pt x="4" y="17"/>
                    <a:pt x="4" y="16"/>
                    <a:pt x="4" y="15"/>
                  </a:cubicBezTo>
                  <a:cubicBezTo>
                    <a:pt x="4" y="15"/>
                    <a:pt x="4" y="14"/>
                    <a:pt x="4" y="13"/>
                  </a:cubicBezTo>
                  <a:cubicBezTo>
                    <a:pt x="5" y="10"/>
                    <a:pt x="7" y="6"/>
                    <a:pt x="10" y="3"/>
                  </a:cubicBezTo>
                  <a:cubicBezTo>
                    <a:pt x="10" y="2"/>
                    <a:pt x="10" y="1"/>
                    <a:pt x="10" y="0"/>
                  </a:cubicBezTo>
                  <a:cubicBezTo>
                    <a:pt x="9" y="0"/>
                    <a:pt x="9" y="0"/>
                    <a:pt x="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5" name="Freeform 846"/>
            <p:cNvSpPr/>
            <p:nvPr/>
          </p:nvSpPr>
          <p:spPr bwMode="auto">
            <a:xfrm>
              <a:off x="5045" y="2532"/>
              <a:ext cx="59" cy="161"/>
            </a:xfrm>
            <a:custGeom>
              <a:avLst/>
              <a:gdLst>
                <a:gd name="T0" fmla="*/ 7 w 25"/>
                <a:gd name="T1" fmla="*/ 0 h 68"/>
                <a:gd name="T2" fmla="*/ 0 w 25"/>
                <a:gd name="T3" fmla="*/ 15 h 68"/>
                <a:gd name="T4" fmla="*/ 5 w 25"/>
                <a:gd name="T5" fmla="*/ 23 h 68"/>
                <a:gd name="T6" fmla="*/ 11 w 25"/>
                <a:gd name="T7" fmla="*/ 21 h 68"/>
                <a:gd name="T8" fmla="*/ 6 w 25"/>
                <a:gd name="T9" fmla="*/ 29 h 68"/>
                <a:gd name="T10" fmla="*/ 4 w 25"/>
                <a:gd name="T11" fmla="*/ 36 h 68"/>
                <a:gd name="T12" fmla="*/ 9 w 25"/>
                <a:gd name="T13" fmla="*/ 39 h 68"/>
                <a:gd name="T14" fmla="*/ 7 w 25"/>
                <a:gd name="T15" fmla="*/ 49 h 68"/>
                <a:gd name="T16" fmla="*/ 18 w 25"/>
                <a:gd name="T17" fmla="*/ 49 h 68"/>
                <a:gd name="T18" fmla="*/ 9 w 25"/>
                <a:gd name="T19" fmla="*/ 63 h 68"/>
                <a:gd name="T20" fmla="*/ 11 w 25"/>
                <a:gd name="T21" fmla="*/ 67 h 68"/>
                <a:gd name="T22" fmla="*/ 16 w 25"/>
                <a:gd name="T23" fmla="*/ 68 h 68"/>
                <a:gd name="T24" fmla="*/ 20 w 25"/>
                <a:gd name="T25" fmla="*/ 66 h 68"/>
                <a:gd name="T26" fmla="*/ 21 w 25"/>
                <a:gd name="T27" fmla="*/ 66 h 68"/>
                <a:gd name="T28" fmla="*/ 21 w 25"/>
                <a:gd name="T29" fmla="*/ 63 h 68"/>
                <a:gd name="T30" fmla="*/ 15 w 25"/>
                <a:gd name="T31" fmla="*/ 64 h 68"/>
                <a:gd name="T32" fmla="*/ 15 w 25"/>
                <a:gd name="T33" fmla="*/ 64 h 68"/>
                <a:gd name="T34" fmla="*/ 13 w 25"/>
                <a:gd name="T35" fmla="*/ 63 h 68"/>
                <a:gd name="T36" fmla="*/ 25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10 w 25"/>
                <a:gd name="T51" fmla="*/ 35 h 68"/>
                <a:gd name="T52" fmla="*/ 8 w 25"/>
                <a:gd name="T53" fmla="*/ 34 h 68"/>
                <a:gd name="T54" fmla="*/ 9 w 25"/>
                <a:gd name="T55" fmla="*/ 32 h 68"/>
                <a:gd name="T56" fmla="*/ 22 w 25"/>
                <a:gd name="T57" fmla="*/ 12 h 68"/>
                <a:gd name="T58" fmla="*/ 20 w 25"/>
                <a:gd name="T59" fmla="*/ 11 h 68"/>
                <a:gd name="T60" fmla="*/ 6 w 25"/>
                <a:gd name="T61" fmla="*/ 19 h 68"/>
                <a:gd name="T62" fmla="*/ 6 w 25"/>
                <a:gd name="T63" fmla="*/ 19 h 68"/>
                <a:gd name="T64" fmla="*/ 4 w 25"/>
                <a:gd name="T65" fmla="*/ 15 h 68"/>
                <a:gd name="T66" fmla="*/ 10 w 25"/>
                <a:gd name="T67" fmla="*/ 3 h 68"/>
                <a:gd name="T68" fmla="*/ 9 w 25"/>
                <a:gd name="T6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9" y="0"/>
                  </a:moveTo>
                  <a:cubicBezTo>
                    <a:pt x="8" y="0"/>
                    <a:pt x="8" y="0"/>
                    <a:pt x="7" y="0"/>
                  </a:cubicBezTo>
                  <a:cubicBezTo>
                    <a:pt x="4" y="4"/>
                    <a:pt x="2" y="8"/>
                    <a:pt x="1" y="12"/>
                  </a:cubicBezTo>
                  <a:cubicBezTo>
                    <a:pt x="0" y="13"/>
                    <a:pt x="0" y="14"/>
                    <a:pt x="0" y="15"/>
                  </a:cubicBezTo>
                  <a:cubicBezTo>
                    <a:pt x="0" y="17"/>
                    <a:pt x="1" y="18"/>
                    <a:pt x="1" y="20"/>
                  </a:cubicBezTo>
                  <a:cubicBezTo>
                    <a:pt x="2" y="21"/>
                    <a:pt x="4" y="23"/>
                    <a:pt x="5" y="23"/>
                  </a:cubicBezTo>
                  <a:cubicBezTo>
                    <a:pt x="6" y="23"/>
                    <a:pt x="6" y="23"/>
                    <a:pt x="6" y="23"/>
                  </a:cubicBezTo>
                  <a:cubicBezTo>
                    <a:pt x="8" y="23"/>
                    <a:pt x="10" y="22"/>
                    <a:pt x="11" y="21"/>
                  </a:cubicBezTo>
                  <a:cubicBezTo>
                    <a:pt x="12" y="21"/>
                    <a:pt x="12" y="20"/>
                    <a:pt x="13" y="20"/>
                  </a:cubicBezTo>
                  <a:cubicBezTo>
                    <a:pt x="11" y="23"/>
                    <a:pt x="8" y="26"/>
                    <a:pt x="6" y="29"/>
                  </a:cubicBezTo>
                  <a:cubicBezTo>
                    <a:pt x="5" y="30"/>
                    <a:pt x="4" y="32"/>
                    <a:pt x="4" y="34"/>
                  </a:cubicBezTo>
                  <a:cubicBezTo>
                    <a:pt x="4" y="35"/>
                    <a:pt x="4" y="35"/>
                    <a:pt x="4" y="36"/>
                  </a:cubicBezTo>
                  <a:cubicBezTo>
                    <a:pt x="5" y="37"/>
                    <a:pt x="6" y="38"/>
                    <a:pt x="6" y="38"/>
                  </a:cubicBezTo>
                  <a:cubicBezTo>
                    <a:pt x="7" y="39"/>
                    <a:pt x="8" y="39"/>
                    <a:pt x="9" y="39"/>
                  </a:cubicBezTo>
                  <a:cubicBezTo>
                    <a:pt x="7" y="41"/>
                    <a:pt x="6" y="44"/>
                    <a:pt x="6" y="47"/>
                  </a:cubicBezTo>
                  <a:cubicBezTo>
                    <a:pt x="5" y="48"/>
                    <a:pt x="6" y="49"/>
                    <a:pt x="7" y="49"/>
                  </a:cubicBezTo>
                  <a:cubicBezTo>
                    <a:pt x="9" y="50"/>
                    <a:pt x="11" y="50"/>
                    <a:pt x="12" y="50"/>
                  </a:cubicBezTo>
                  <a:cubicBezTo>
                    <a:pt x="14" y="50"/>
                    <a:pt x="16" y="50"/>
                    <a:pt x="18" y="49"/>
                  </a:cubicBezTo>
                  <a:cubicBezTo>
                    <a:pt x="15" y="53"/>
                    <a:pt x="13" y="56"/>
                    <a:pt x="10" y="60"/>
                  </a:cubicBezTo>
                  <a:cubicBezTo>
                    <a:pt x="10" y="60"/>
                    <a:pt x="9" y="61"/>
                    <a:pt x="9" y="63"/>
                  </a:cubicBezTo>
                  <a:cubicBezTo>
                    <a:pt x="9" y="63"/>
                    <a:pt x="9" y="63"/>
                    <a:pt x="9" y="63"/>
                  </a:cubicBezTo>
                  <a:cubicBezTo>
                    <a:pt x="9" y="65"/>
                    <a:pt x="10" y="66"/>
                    <a:pt x="11" y="67"/>
                  </a:cubicBezTo>
                  <a:cubicBezTo>
                    <a:pt x="12" y="67"/>
                    <a:pt x="13" y="68"/>
                    <a:pt x="15" y="68"/>
                  </a:cubicBezTo>
                  <a:cubicBezTo>
                    <a:pt x="16" y="68"/>
                    <a:pt x="16" y="68"/>
                    <a:pt x="16" y="68"/>
                  </a:cubicBezTo>
                  <a:cubicBezTo>
                    <a:pt x="18" y="67"/>
                    <a:pt x="19" y="66"/>
                    <a:pt x="20" y="66"/>
                  </a:cubicBezTo>
                  <a:cubicBezTo>
                    <a:pt x="20" y="66"/>
                    <a:pt x="20" y="66"/>
                    <a:pt x="20" y="66"/>
                  </a:cubicBezTo>
                  <a:cubicBezTo>
                    <a:pt x="21" y="66"/>
                    <a:pt x="21" y="66"/>
                    <a:pt x="21" y="66"/>
                  </a:cubicBezTo>
                  <a:cubicBezTo>
                    <a:pt x="21" y="66"/>
                    <a:pt x="21" y="66"/>
                    <a:pt x="21" y="66"/>
                  </a:cubicBezTo>
                  <a:cubicBezTo>
                    <a:pt x="22" y="66"/>
                    <a:pt x="23" y="66"/>
                    <a:pt x="23" y="65"/>
                  </a:cubicBezTo>
                  <a:cubicBezTo>
                    <a:pt x="23" y="64"/>
                    <a:pt x="23" y="63"/>
                    <a:pt x="21" y="63"/>
                  </a:cubicBezTo>
                  <a:cubicBezTo>
                    <a:pt x="21" y="62"/>
                    <a:pt x="21" y="62"/>
                    <a:pt x="20" y="62"/>
                  </a:cubicBezTo>
                  <a:cubicBezTo>
                    <a:pt x="18" y="62"/>
                    <a:pt x="16" y="63"/>
                    <a:pt x="15" y="64"/>
                  </a:cubicBezTo>
                  <a:cubicBezTo>
                    <a:pt x="15" y="64"/>
                    <a:pt x="15" y="64"/>
                    <a:pt x="15" y="64"/>
                  </a:cubicBezTo>
                  <a:cubicBezTo>
                    <a:pt x="15" y="64"/>
                    <a:pt x="15" y="64"/>
                    <a:pt x="15" y="64"/>
                  </a:cubicBezTo>
                  <a:cubicBezTo>
                    <a:pt x="14" y="64"/>
                    <a:pt x="13" y="63"/>
                    <a:pt x="13" y="63"/>
                  </a:cubicBezTo>
                  <a:cubicBezTo>
                    <a:pt x="13" y="63"/>
                    <a:pt x="13" y="63"/>
                    <a:pt x="13" y="63"/>
                  </a:cubicBezTo>
                  <a:cubicBezTo>
                    <a:pt x="13" y="63"/>
                    <a:pt x="13" y="63"/>
                    <a:pt x="13" y="62"/>
                  </a:cubicBezTo>
                  <a:cubicBezTo>
                    <a:pt x="17" y="57"/>
                    <a:pt x="21" y="51"/>
                    <a:pt x="25" y="46"/>
                  </a:cubicBezTo>
                  <a:cubicBezTo>
                    <a:pt x="25" y="45"/>
                    <a:pt x="25" y="44"/>
                    <a:pt x="25" y="43"/>
                  </a:cubicBezTo>
                  <a:cubicBezTo>
                    <a:pt x="24" y="43"/>
                    <a:pt x="24" y="43"/>
                    <a:pt x="23" y="43"/>
                  </a:cubicBezTo>
                  <a:cubicBezTo>
                    <a:pt x="23" y="43"/>
                    <a:pt x="23" y="43"/>
                    <a:pt x="22" y="43"/>
                  </a:cubicBezTo>
                  <a:cubicBezTo>
                    <a:pt x="19" y="45"/>
                    <a:pt x="16" y="46"/>
                    <a:pt x="12" y="46"/>
                  </a:cubicBezTo>
                  <a:cubicBezTo>
                    <a:pt x="12" y="46"/>
                    <a:pt x="11" y="46"/>
                    <a:pt x="10" y="46"/>
                  </a:cubicBezTo>
                  <a:cubicBezTo>
                    <a:pt x="11" y="43"/>
                    <a:pt x="13" y="41"/>
                    <a:pt x="14" y="39"/>
                  </a:cubicBezTo>
                  <a:cubicBezTo>
                    <a:pt x="18" y="38"/>
                    <a:pt x="21" y="37"/>
                    <a:pt x="23" y="34"/>
                  </a:cubicBezTo>
                  <a:cubicBezTo>
                    <a:pt x="24" y="33"/>
                    <a:pt x="24" y="32"/>
                    <a:pt x="23" y="32"/>
                  </a:cubicBezTo>
                  <a:cubicBezTo>
                    <a:pt x="23" y="31"/>
                    <a:pt x="22" y="31"/>
                    <a:pt x="22" y="31"/>
                  </a:cubicBezTo>
                  <a:cubicBezTo>
                    <a:pt x="22" y="31"/>
                    <a:pt x="21" y="31"/>
                    <a:pt x="21" y="31"/>
                  </a:cubicBezTo>
                  <a:cubicBezTo>
                    <a:pt x="18" y="32"/>
                    <a:pt x="15" y="33"/>
                    <a:pt x="13" y="35"/>
                  </a:cubicBezTo>
                  <a:cubicBezTo>
                    <a:pt x="12" y="35"/>
                    <a:pt x="12" y="35"/>
                    <a:pt x="11" y="35"/>
                  </a:cubicBezTo>
                  <a:cubicBezTo>
                    <a:pt x="11" y="35"/>
                    <a:pt x="11" y="35"/>
                    <a:pt x="11" y="35"/>
                  </a:cubicBezTo>
                  <a:cubicBezTo>
                    <a:pt x="11" y="35"/>
                    <a:pt x="10" y="35"/>
                    <a:pt x="10" y="35"/>
                  </a:cubicBezTo>
                  <a:cubicBezTo>
                    <a:pt x="9" y="35"/>
                    <a:pt x="9" y="35"/>
                    <a:pt x="8" y="35"/>
                  </a:cubicBezTo>
                  <a:cubicBezTo>
                    <a:pt x="8" y="34"/>
                    <a:pt x="8" y="34"/>
                    <a:pt x="8" y="34"/>
                  </a:cubicBezTo>
                  <a:cubicBezTo>
                    <a:pt x="8" y="34"/>
                    <a:pt x="8" y="34"/>
                    <a:pt x="8" y="34"/>
                  </a:cubicBezTo>
                  <a:cubicBezTo>
                    <a:pt x="8" y="34"/>
                    <a:pt x="8" y="33"/>
                    <a:pt x="9" y="32"/>
                  </a:cubicBezTo>
                  <a:cubicBezTo>
                    <a:pt x="13" y="26"/>
                    <a:pt x="18" y="20"/>
                    <a:pt x="23" y="14"/>
                  </a:cubicBezTo>
                  <a:cubicBezTo>
                    <a:pt x="23" y="13"/>
                    <a:pt x="23" y="12"/>
                    <a:pt x="22" y="12"/>
                  </a:cubicBezTo>
                  <a:cubicBezTo>
                    <a:pt x="22" y="11"/>
                    <a:pt x="21" y="11"/>
                    <a:pt x="21" y="11"/>
                  </a:cubicBezTo>
                  <a:cubicBezTo>
                    <a:pt x="21" y="11"/>
                    <a:pt x="20" y="11"/>
                    <a:pt x="20" y="11"/>
                  </a:cubicBezTo>
                  <a:cubicBezTo>
                    <a:pt x="16" y="13"/>
                    <a:pt x="12" y="16"/>
                    <a:pt x="9" y="18"/>
                  </a:cubicBezTo>
                  <a:cubicBezTo>
                    <a:pt x="8" y="18"/>
                    <a:pt x="7" y="19"/>
                    <a:pt x="6" y="19"/>
                  </a:cubicBezTo>
                  <a:cubicBezTo>
                    <a:pt x="6" y="19"/>
                    <a:pt x="6" y="19"/>
                    <a:pt x="6" y="19"/>
                  </a:cubicBezTo>
                  <a:cubicBezTo>
                    <a:pt x="6" y="19"/>
                    <a:pt x="6" y="19"/>
                    <a:pt x="6" y="19"/>
                  </a:cubicBezTo>
                  <a:cubicBezTo>
                    <a:pt x="5" y="19"/>
                    <a:pt x="5" y="19"/>
                    <a:pt x="5" y="18"/>
                  </a:cubicBezTo>
                  <a:cubicBezTo>
                    <a:pt x="5" y="17"/>
                    <a:pt x="4" y="16"/>
                    <a:pt x="4" y="15"/>
                  </a:cubicBezTo>
                  <a:cubicBezTo>
                    <a:pt x="4" y="15"/>
                    <a:pt x="4" y="14"/>
                    <a:pt x="5" y="13"/>
                  </a:cubicBezTo>
                  <a:cubicBezTo>
                    <a:pt x="6" y="10"/>
                    <a:pt x="8" y="6"/>
                    <a:pt x="10" y="3"/>
                  </a:cubicBezTo>
                  <a:cubicBezTo>
                    <a:pt x="11" y="2"/>
                    <a:pt x="11" y="1"/>
                    <a:pt x="10" y="0"/>
                  </a:cubicBezTo>
                  <a:cubicBezTo>
                    <a:pt x="10"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6" name="Freeform 847"/>
            <p:cNvSpPr>
              <a:spLocks noEditPoints="1"/>
            </p:cNvSpPr>
            <p:nvPr/>
          </p:nvSpPr>
          <p:spPr bwMode="auto">
            <a:xfrm>
              <a:off x="2742" y="2913"/>
              <a:ext cx="236" cy="225"/>
            </a:xfrm>
            <a:custGeom>
              <a:avLst/>
              <a:gdLst>
                <a:gd name="T0" fmla="*/ 51 w 100"/>
                <a:gd name="T1" fmla="*/ 88 h 95"/>
                <a:gd name="T2" fmla="*/ 11 w 100"/>
                <a:gd name="T3" fmla="*/ 35 h 95"/>
                <a:gd name="T4" fmla="*/ 49 w 100"/>
                <a:gd name="T5" fmla="*/ 6 h 95"/>
                <a:gd name="T6" fmla="*/ 89 w 100"/>
                <a:gd name="T7" fmla="*/ 59 h 95"/>
                <a:gd name="T8" fmla="*/ 51 w 100"/>
                <a:gd name="T9" fmla="*/ 88 h 95"/>
                <a:gd name="T10" fmla="*/ 49 w 100"/>
                <a:gd name="T11" fmla="*/ 0 h 95"/>
                <a:gd name="T12" fmla="*/ 5 w 100"/>
                <a:gd name="T13" fmla="*/ 33 h 95"/>
                <a:gd name="T14" fmla="*/ 11 w 100"/>
                <a:gd name="T15" fmla="*/ 75 h 95"/>
                <a:gd name="T16" fmla="*/ 51 w 100"/>
                <a:gd name="T17" fmla="*/ 95 h 95"/>
                <a:gd name="T18" fmla="*/ 95 w 100"/>
                <a:gd name="T19" fmla="*/ 61 h 95"/>
                <a:gd name="T20" fmla="*/ 89 w 100"/>
                <a:gd name="T21" fmla="*/ 19 h 95"/>
                <a:gd name="T22" fmla="*/ 49 w 100"/>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95">
                  <a:moveTo>
                    <a:pt x="51" y="88"/>
                  </a:moveTo>
                  <a:cubicBezTo>
                    <a:pt x="26" y="88"/>
                    <a:pt x="1" y="67"/>
                    <a:pt x="11" y="35"/>
                  </a:cubicBezTo>
                  <a:cubicBezTo>
                    <a:pt x="17" y="14"/>
                    <a:pt x="33" y="6"/>
                    <a:pt x="49" y="6"/>
                  </a:cubicBezTo>
                  <a:cubicBezTo>
                    <a:pt x="74" y="6"/>
                    <a:pt x="99" y="27"/>
                    <a:pt x="89" y="59"/>
                  </a:cubicBezTo>
                  <a:cubicBezTo>
                    <a:pt x="83" y="80"/>
                    <a:pt x="67" y="88"/>
                    <a:pt x="51" y="88"/>
                  </a:cubicBezTo>
                  <a:moveTo>
                    <a:pt x="49" y="0"/>
                  </a:moveTo>
                  <a:cubicBezTo>
                    <a:pt x="28" y="0"/>
                    <a:pt x="11" y="12"/>
                    <a:pt x="5" y="33"/>
                  </a:cubicBezTo>
                  <a:cubicBezTo>
                    <a:pt x="0" y="48"/>
                    <a:pt x="2" y="63"/>
                    <a:pt x="11" y="75"/>
                  </a:cubicBezTo>
                  <a:cubicBezTo>
                    <a:pt x="20" y="87"/>
                    <a:pt x="35" y="95"/>
                    <a:pt x="51" y="95"/>
                  </a:cubicBezTo>
                  <a:cubicBezTo>
                    <a:pt x="72" y="95"/>
                    <a:pt x="88" y="82"/>
                    <a:pt x="95" y="61"/>
                  </a:cubicBezTo>
                  <a:cubicBezTo>
                    <a:pt x="100" y="46"/>
                    <a:pt x="98" y="31"/>
                    <a:pt x="89" y="19"/>
                  </a:cubicBezTo>
                  <a:cubicBezTo>
                    <a:pt x="80" y="7"/>
                    <a:pt x="65" y="0"/>
                    <a:pt x="4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7" name="Freeform 848"/>
            <p:cNvSpPr>
              <a:spLocks noEditPoints="1"/>
            </p:cNvSpPr>
            <p:nvPr/>
          </p:nvSpPr>
          <p:spPr bwMode="auto">
            <a:xfrm>
              <a:off x="2661" y="2875"/>
              <a:ext cx="369" cy="473"/>
            </a:xfrm>
            <a:custGeom>
              <a:avLst/>
              <a:gdLst>
                <a:gd name="T0" fmla="*/ 13 w 156"/>
                <a:gd name="T1" fmla="*/ 191 h 200"/>
                <a:gd name="T2" fmla="*/ 15 w 156"/>
                <a:gd name="T3" fmla="*/ 191 h 200"/>
                <a:gd name="T4" fmla="*/ 21 w 156"/>
                <a:gd name="T5" fmla="*/ 194 h 200"/>
                <a:gd name="T6" fmla="*/ 21 w 156"/>
                <a:gd name="T7" fmla="*/ 162 h 200"/>
                <a:gd name="T8" fmla="*/ 33 w 156"/>
                <a:gd name="T9" fmla="*/ 141 h 200"/>
                <a:gd name="T10" fmla="*/ 44 w 156"/>
                <a:gd name="T11" fmla="*/ 144 h 200"/>
                <a:gd name="T12" fmla="*/ 40 w 156"/>
                <a:gd name="T13" fmla="*/ 146 h 200"/>
                <a:gd name="T14" fmla="*/ 47 w 156"/>
                <a:gd name="T15" fmla="*/ 146 h 200"/>
                <a:gd name="T16" fmla="*/ 49 w 156"/>
                <a:gd name="T17" fmla="*/ 148 h 200"/>
                <a:gd name="T18" fmla="*/ 48 w 156"/>
                <a:gd name="T19" fmla="*/ 148 h 200"/>
                <a:gd name="T20" fmla="*/ 39 w 156"/>
                <a:gd name="T21" fmla="*/ 155 h 200"/>
                <a:gd name="T22" fmla="*/ 45 w 156"/>
                <a:gd name="T23" fmla="*/ 156 h 200"/>
                <a:gd name="T24" fmla="*/ 35 w 156"/>
                <a:gd name="T25" fmla="*/ 159 h 200"/>
                <a:gd name="T26" fmla="*/ 43 w 156"/>
                <a:gd name="T27" fmla="*/ 159 h 200"/>
                <a:gd name="T28" fmla="*/ 40 w 156"/>
                <a:gd name="T29" fmla="*/ 161 h 200"/>
                <a:gd name="T30" fmla="*/ 32 w 156"/>
                <a:gd name="T31" fmla="*/ 169 h 200"/>
                <a:gd name="T32" fmla="*/ 38 w 156"/>
                <a:gd name="T33" fmla="*/ 169 h 200"/>
                <a:gd name="T34" fmla="*/ 27 w 156"/>
                <a:gd name="T35" fmla="*/ 173 h 200"/>
                <a:gd name="T36" fmla="*/ 37 w 156"/>
                <a:gd name="T37" fmla="*/ 171 h 200"/>
                <a:gd name="T38" fmla="*/ 34 w 156"/>
                <a:gd name="T39" fmla="*/ 177 h 200"/>
                <a:gd name="T40" fmla="*/ 24 w 156"/>
                <a:gd name="T41" fmla="*/ 180 h 200"/>
                <a:gd name="T42" fmla="*/ 33 w 156"/>
                <a:gd name="T43" fmla="*/ 179 h 200"/>
                <a:gd name="T44" fmla="*/ 30 w 156"/>
                <a:gd name="T45" fmla="*/ 183 h 200"/>
                <a:gd name="T46" fmla="*/ 21 w 156"/>
                <a:gd name="T47" fmla="*/ 189 h 200"/>
                <a:gd name="T48" fmla="*/ 28 w 156"/>
                <a:gd name="T49" fmla="*/ 188 h 200"/>
                <a:gd name="T50" fmla="*/ 25 w 156"/>
                <a:gd name="T51" fmla="*/ 193 h 200"/>
                <a:gd name="T52" fmla="*/ 24 w 156"/>
                <a:gd name="T53" fmla="*/ 193 h 200"/>
                <a:gd name="T54" fmla="*/ 15 w 156"/>
                <a:gd name="T55" fmla="*/ 187 h 200"/>
                <a:gd name="T56" fmla="*/ 7 w 156"/>
                <a:gd name="T57" fmla="*/ 187 h 200"/>
                <a:gd name="T58" fmla="*/ 7 w 156"/>
                <a:gd name="T59" fmla="*/ 188 h 200"/>
                <a:gd name="T60" fmla="*/ 7 w 156"/>
                <a:gd name="T61" fmla="*/ 185 h 200"/>
                <a:gd name="T62" fmla="*/ 7 w 156"/>
                <a:gd name="T63" fmla="*/ 185 h 200"/>
                <a:gd name="T64" fmla="*/ 43 w 156"/>
                <a:gd name="T65" fmla="*/ 137 h 200"/>
                <a:gd name="T66" fmla="*/ 46 w 156"/>
                <a:gd name="T67" fmla="*/ 123 h 200"/>
                <a:gd name="T68" fmla="*/ 49 w 156"/>
                <a:gd name="T69" fmla="*/ 115 h 200"/>
                <a:gd name="T70" fmla="*/ 49 w 156"/>
                <a:gd name="T71" fmla="*/ 140 h 200"/>
                <a:gd name="T72" fmla="*/ 50 w 156"/>
                <a:gd name="T73" fmla="*/ 108 h 200"/>
                <a:gd name="T74" fmla="*/ 50 w 156"/>
                <a:gd name="T75" fmla="*/ 108 h 200"/>
                <a:gd name="T76" fmla="*/ 82 w 156"/>
                <a:gd name="T77" fmla="*/ 6 h 200"/>
                <a:gd name="T78" fmla="*/ 86 w 156"/>
                <a:gd name="T79" fmla="*/ 120 h 200"/>
                <a:gd name="T80" fmla="*/ 28 w 156"/>
                <a:gd name="T81" fmla="*/ 35 h 200"/>
                <a:gd name="T82" fmla="*/ 44 w 156"/>
                <a:gd name="T83" fmla="*/ 111 h 200"/>
                <a:gd name="T84" fmla="*/ 33 w 156"/>
                <a:gd name="T85" fmla="*/ 135 h 200"/>
                <a:gd name="T86" fmla="*/ 27 w 156"/>
                <a:gd name="T87" fmla="*/ 136 h 200"/>
                <a:gd name="T88" fmla="*/ 27 w 156"/>
                <a:gd name="T89" fmla="*/ 136 h 200"/>
                <a:gd name="T90" fmla="*/ 27 w 156"/>
                <a:gd name="T91" fmla="*/ 137 h 200"/>
                <a:gd name="T92" fmla="*/ 3 w 156"/>
                <a:gd name="T93" fmla="*/ 179 h 200"/>
                <a:gd name="T94" fmla="*/ 2 w 156"/>
                <a:gd name="T95" fmla="*/ 182 h 200"/>
                <a:gd name="T96" fmla="*/ 0 w 156"/>
                <a:gd name="T97" fmla="*/ 188 h 200"/>
                <a:gd name="T98" fmla="*/ 1 w 156"/>
                <a:gd name="T99" fmla="*/ 190 h 200"/>
                <a:gd name="T100" fmla="*/ 13 w 156"/>
                <a:gd name="T101" fmla="*/ 198 h 200"/>
                <a:gd name="T102" fmla="*/ 28 w 156"/>
                <a:gd name="T103" fmla="*/ 199 h 200"/>
                <a:gd name="T104" fmla="*/ 32 w 156"/>
                <a:gd name="T105" fmla="*/ 194 h 200"/>
                <a:gd name="T106" fmla="*/ 56 w 156"/>
                <a:gd name="T107" fmla="*/ 148 h 200"/>
                <a:gd name="T108" fmla="*/ 56 w 156"/>
                <a:gd name="T109" fmla="*/ 148 h 200"/>
                <a:gd name="T110" fmla="*/ 56 w 156"/>
                <a:gd name="T111" fmla="*/ 148 h 200"/>
                <a:gd name="T112" fmla="*/ 66 w 156"/>
                <a:gd name="T113" fmla="*/ 123 h 200"/>
                <a:gd name="T114" fmla="*/ 140 w 156"/>
                <a:gd name="T115" fmla="*/ 91 h 200"/>
                <a:gd name="T116" fmla="*/ 82 w 156"/>
                <a:gd name="T1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200">
                  <a:moveTo>
                    <a:pt x="21" y="194"/>
                  </a:moveTo>
                  <a:cubicBezTo>
                    <a:pt x="18" y="194"/>
                    <a:pt x="15" y="193"/>
                    <a:pt x="13" y="191"/>
                  </a:cubicBezTo>
                  <a:cubicBezTo>
                    <a:pt x="12" y="191"/>
                    <a:pt x="11" y="190"/>
                    <a:pt x="10" y="190"/>
                  </a:cubicBezTo>
                  <a:cubicBezTo>
                    <a:pt x="12" y="190"/>
                    <a:pt x="13" y="190"/>
                    <a:pt x="15" y="191"/>
                  </a:cubicBezTo>
                  <a:cubicBezTo>
                    <a:pt x="16" y="191"/>
                    <a:pt x="17" y="191"/>
                    <a:pt x="18" y="191"/>
                  </a:cubicBezTo>
                  <a:cubicBezTo>
                    <a:pt x="19" y="192"/>
                    <a:pt x="20" y="193"/>
                    <a:pt x="21" y="194"/>
                  </a:cubicBezTo>
                  <a:moveTo>
                    <a:pt x="7" y="185"/>
                  </a:moveTo>
                  <a:cubicBezTo>
                    <a:pt x="13" y="175"/>
                    <a:pt x="17" y="169"/>
                    <a:pt x="21" y="162"/>
                  </a:cubicBezTo>
                  <a:cubicBezTo>
                    <a:pt x="25" y="156"/>
                    <a:pt x="28" y="150"/>
                    <a:pt x="32" y="141"/>
                  </a:cubicBezTo>
                  <a:cubicBezTo>
                    <a:pt x="32" y="141"/>
                    <a:pt x="33" y="141"/>
                    <a:pt x="33" y="141"/>
                  </a:cubicBezTo>
                  <a:cubicBezTo>
                    <a:pt x="33" y="141"/>
                    <a:pt x="33" y="141"/>
                    <a:pt x="33" y="141"/>
                  </a:cubicBezTo>
                  <a:cubicBezTo>
                    <a:pt x="36" y="141"/>
                    <a:pt x="40" y="142"/>
                    <a:pt x="44" y="144"/>
                  </a:cubicBezTo>
                  <a:cubicBezTo>
                    <a:pt x="44" y="144"/>
                    <a:pt x="44" y="144"/>
                    <a:pt x="44" y="144"/>
                  </a:cubicBezTo>
                  <a:cubicBezTo>
                    <a:pt x="43" y="145"/>
                    <a:pt x="41" y="146"/>
                    <a:pt x="40" y="146"/>
                  </a:cubicBezTo>
                  <a:cubicBezTo>
                    <a:pt x="41" y="149"/>
                    <a:pt x="41" y="149"/>
                    <a:pt x="41" y="149"/>
                  </a:cubicBezTo>
                  <a:cubicBezTo>
                    <a:pt x="43" y="148"/>
                    <a:pt x="45" y="147"/>
                    <a:pt x="47" y="146"/>
                  </a:cubicBezTo>
                  <a:cubicBezTo>
                    <a:pt x="48" y="147"/>
                    <a:pt x="48" y="147"/>
                    <a:pt x="48" y="147"/>
                  </a:cubicBezTo>
                  <a:cubicBezTo>
                    <a:pt x="48" y="147"/>
                    <a:pt x="49" y="148"/>
                    <a:pt x="49" y="148"/>
                  </a:cubicBezTo>
                  <a:cubicBezTo>
                    <a:pt x="48" y="149"/>
                    <a:pt x="48" y="149"/>
                    <a:pt x="48" y="149"/>
                  </a:cubicBezTo>
                  <a:cubicBezTo>
                    <a:pt x="48" y="148"/>
                    <a:pt x="48" y="148"/>
                    <a:pt x="48" y="148"/>
                  </a:cubicBezTo>
                  <a:cubicBezTo>
                    <a:pt x="44" y="149"/>
                    <a:pt x="41" y="151"/>
                    <a:pt x="37" y="152"/>
                  </a:cubicBezTo>
                  <a:cubicBezTo>
                    <a:pt x="39" y="155"/>
                    <a:pt x="39" y="155"/>
                    <a:pt x="39" y="155"/>
                  </a:cubicBezTo>
                  <a:cubicBezTo>
                    <a:pt x="41" y="154"/>
                    <a:pt x="44" y="153"/>
                    <a:pt x="47" y="151"/>
                  </a:cubicBezTo>
                  <a:cubicBezTo>
                    <a:pt x="46" y="153"/>
                    <a:pt x="45" y="154"/>
                    <a:pt x="45" y="156"/>
                  </a:cubicBezTo>
                  <a:cubicBezTo>
                    <a:pt x="44" y="155"/>
                    <a:pt x="44" y="155"/>
                    <a:pt x="44" y="155"/>
                  </a:cubicBezTo>
                  <a:cubicBezTo>
                    <a:pt x="41" y="156"/>
                    <a:pt x="38" y="158"/>
                    <a:pt x="35" y="159"/>
                  </a:cubicBezTo>
                  <a:cubicBezTo>
                    <a:pt x="36" y="162"/>
                    <a:pt x="36" y="162"/>
                    <a:pt x="36" y="162"/>
                  </a:cubicBezTo>
                  <a:cubicBezTo>
                    <a:pt x="38" y="161"/>
                    <a:pt x="41" y="160"/>
                    <a:pt x="43" y="159"/>
                  </a:cubicBezTo>
                  <a:cubicBezTo>
                    <a:pt x="42" y="160"/>
                    <a:pt x="42" y="162"/>
                    <a:pt x="41" y="163"/>
                  </a:cubicBezTo>
                  <a:cubicBezTo>
                    <a:pt x="40" y="161"/>
                    <a:pt x="40" y="161"/>
                    <a:pt x="40" y="161"/>
                  </a:cubicBezTo>
                  <a:cubicBezTo>
                    <a:pt x="37" y="163"/>
                    <a:pt x="33" y="164"/>
                    <a:pt x="30" y="166"/>
                  </a:cubicBezTo>
                  <a:cubicBezTo>
                    <a:pt x="32" y="169"/>
                    <a:pt x="32" y="169"/>
                    <a:pt x="32" y="169"/>
                  </a:cubicBezTo>
                  <a:cubicBezTo>
                    <a:pt x="34" y="167"/>
                    <a:pt x="37" y="166"/>
                    <a:pt x="40" y="165"/>
                  </a:cubicBezTo>
                  <a:cubicBezTo>
                    <a:pt x="40" y="166"/>
                    <a:pt x="39" y="167"/>
                    <a:pt x="38" y="169"/>
                  </a:cubicBezTo>
                  <a:cubicBezTo>
                    <a:pt x="38" y="167"/>
                    <a:pt x="38" y="167"/>
                    <a:pt x="38" y="167"/>
                  </a:cubicBezTo>
                  <a:cubicBezTo>
                    <a:pt x="34" y="168"/>
                    <a:pt x="30" y="170"/>
                    <a:pt x="27" y="173"/>
                  </a:cubicBezTo>
                  <a:cubicBezTo>
                    <a:pt x="29" y="175"/>
                    <a:pt x="29" y="175"/>
                    <a:pt x="29" y="175"/>
                  </a:cubicBezTo>
                  <a:cubicBezTo>
                    <a:pt x="31" y="173"/>
                    <a:pt x="34" y="172"/>
                    <a:pt x="37" y="171"/>
                  </a:cubicBezTo>
                  <a:cubicBezTo>
                    <a:pt x="36" y="172"/>
                    <a:pt x="36" y="174"/>
                    <a:pt x="35" y="175"/>
                  </a:cubicBezTo>
                  <a:cubicBezTo>
                    <a:pt x="35" y="176"/>
                    <a:pt x="34" y="176"/>
                    <a:pt x="34" y="177"/>
                  </a:cubicBezTo>
                  <a:cubicBezTo>
                    <a:pt x="34" y="175"/>
                    <a:pt x="34" y="175"/>
                    <a:pt x="34" y="175"/>
                  </a:cubicBezTo>
                  <a:cubicBezTo>
                    <a:pt x="30" y="177"/>
                    <a:pt x="27" y="178"/>
                    <a:pt x="24" y="180"/>
                  </a:cubicBezTo>
                  <a:cubicBezTo>
                    <a:pt x="26" y="183"/>
                    <a:pt x="26" y="183"/>
                    <a:pt x="26" y="183"/>
                  </a:cubicBezTo>
                  <a:cubicBezTo>
                    <a:pt x="28" y="181"/>
                    <a:pt x="31" y="180"/>
                    <a:pt x="33" y="179"/>
                  </a:cubicBezTo>
                  <a:cubicBezTo>
                    <a:pt x="32" y="181"/>
                    <a:pt x="31" y="183"/>
                    <a:pt x="30" y="185"/>
                  </a:cubicBezTo>
                  <a:cubicBezTo>
                    <a:pt x="30" y="183"/>
                    <a:pt x="30" y="183"/>
                    <a:pt x="30" y="183"/>
                  </a:cubicBezTo>
                  <a:cubicBezTo>
                    <a:pt x="26" y="184"/>
                    <a:pt x="23" y="185"/>
                    <a:pt x="20" y="186"/>
                  </a:cubicBezTo>
                  <a:cubicBezTo>
                    <a:pt x="21" y="189"/>
                    <a:pt x="21" y="189"/>
                    <a:pt x="21" y="189"/>
                  </a:cubicBezTo>
                  <a:cubicBezTo>
                    <a:pt x="24" y="188"/>
                    <a:pt x="27" y="187"/>
                    <a:pt x="29" y="186"/>
                  </a:cubicBezTo>
                  <a:cubicBezTo>
                    <a:pt x="29" y="187"/>
                    <a:pt x="28" y="187"/>
                    <a:pt x="28" y="188"/>
                  </a:cubicBezTo>
                  <a:cubicBezTo>
                    <a:pt x="27" y="190"/>
                    <a:pt x="26" y="191"/>
                    <a:pt x="26" y="192"/>
                  </a:cubicBezTo>
                  <a:cubicBezTo>
                    <a:pt x="25" y="193"/>
                    <a:pt x="25" y="193"/>
                    <a:pt x="25" y="193"/>
                  </a:cubicBezTo>
                  <a:cubicBezTo>
                    <a:pt x="25" y="193"/>
                    <a:pt x="25" y="193"/>
                    <a:pt x="25" y="193"/>
                  </a:cubicBezTo>
                  <a:cubicBezTo>
                    <a:pt x="24" y="193"/>
                    <a:pt x="24" y="193"/>
                    <a:pt x="24" y="193"/>
                  </a:cubicBezTo>
                  <a:cubicBezTo>
                    <a:pt x="23" y="192"/>
                    <a:pt x="22" y="190"/>
                    <a:pt x="20" y="188"/>
                  </a:cubicBezTo>
                  <a:cubicBezTo>
                    <a:pt x="18" y="188"/>
                    <a:pt x="16" y="188"/>
                    <a:pt x="15" y="187"/>
                  </a:cubicBezTo>
                  <a:cubicBezTo>
                    <a:pt x="13" y="187"/>
                    <a:pt x="11" y="187"/>
                    <a:pt x="8" y="187"/>
                  </a:cubicBezTo>
                  <a:cubicBezTo>
                    <a:pt x="7" y="187"/>
                    <a:pt x="7" y="187"/>
                    <a:pt x="7" y="187"/>
                  </a:cubicBezTo>
                  <a:cubicBezTo>
                    <a:pt x="7" y="187"/>
                    <a:pt x="7" y="187"/>
                    <a:pt x="7" y="187"/>
                  </a:cubicBezTo>
                  <a:cubicBezTo>
                    <a:pt x="7" y="188"/>
                    <a:pt x="7" y="188"/>
                    <a:pt x="7" y="188"/>
                  </a:cubicBezTo>
                  <a:cubicBezTo>
                    <a:pt x="7" y="187"/>
                    <a:pt x="7" y="187"/>
                    <a:pt x="7" y="187"/>
                  </a:cubicBezTo>
                  <a:cubicBezTo>
                    <a:pt x="7" y="187"/>
                    <a:pt x="7" y="186"/>
                    <a:pt x="7" y="185"/>
                  </a:cubicBezTo>
                  <a:cubicBezTo>
                    <a:pt x="7" y="185"/>
                    <a:pt x="7" y="185"/>
                    <a:pt x="7" y="185"/>
                  </a:cubicBezTo>
                  <a:cubicBezTo>
                    <a:pt x="7" y="185"/>
                    <a:pt x="7" y="185"/>
                    <a:pt x="7" y="185"/>
                  </a:cubicBezTo>
                  <a:moveTo>
                    <a:pt x="49" y="140"/>
                  </a:moveTo>
                  <a:cubicBezTo>
                    <a:pt x="47" y="139"/>
                    <a:pt x="45" y="138"/>
                    <a:pt x="43" y="137"/>
                  </a:cubicBezTo>
                  <a:cubicBezTo>
                    <a:pt x="42" y="136"/>
                    <a:pt x="41" y="136"/>
                    <a:pt x="40" y="136"/>
                  </a:cubicBezTo>
                  <a:cubicBezTo>
                    <a:pt x="42" y="132"/>
                    <a:pt x="44" y="127"/>
                    <a:pt x="46" y="123"/>
                  </a:cubicBezTo>
                  <a:cubicBezTo>
                    <a:pt x="47" y="120"/>
                    <a:pt x="49" y="117"/>
                    <a:pt x="49" y="115"/>
                  </a:cubicBezTo>
                  <a:cubicBezTo>
                    <a:pt x="49" y="115"/>
                    <a:pt x="49" y="115"/>
                    <a:pt x="49" y="115"/>
                  </a:cubicBezTo>
                  <a:cubicBezTo>
                    <a:pt x="53" y="117"/>
                    <a:pt x="56" y="119"/>
                    <a:pt x="60" y="121"/>
                  </a:cubicBezTo>
                  <a:cubicBezTo>
                    <a:pt x="56" y="127"/>
                    <a:pt x="52" y="133"/>
                    <a:pt x="49" y="140"/>
                  </a:cubicBezTo>
                  <a:moveTo>
                    <a:pt x="86" y="120"/>
                  </a:moveTo>
                  <a:cubicBezTo>
                    <a:pt x="73" y="120"/>
                    <a:pt x="61" y="115"/>
                    <a:pt x="50" y="108"/>
                  </a:cubicBezTo>
                  <a:cubicBezTo>
                    <a:pt x="50" y="108"/>
                    <a:pt x="50" y="108"/>
                    <a:pt x="50" y="108"/>
                  </a:cubicBezTo>
                  <a:cubicBezTo>
                    <a:pt x="50" y="108"/>
                    <a:pt x="50" y="108"/>
                    <a:pt x="50" y="108"/>
                  </a:cubicBezTo>
                  <a:cubicBezTo>
                    <a:pt x="30" y="94"/>
                    <a:pt x="19" y="67"/>
                    <a:pt x="34" y="38"/>
                  </a:cubicBezTo>
                  <a:cubicBezTo>
                    <a:pt x="45" y="16"/>
                    <a:pt x="63" y="6"/>
                    <a:pt x="82" y="6"/>
                  </a:cubicBezTo>
                  <a:cubicBezTo>
                    <a:pt x="119" y="6"/>
                    <a:pt x="156" y="43"/>
                    <a:pt x="134" y="88"/>
                  </a:cubicBezTo>
                  <a:cubicBezTo>
                    <a:pt x="123" y="110"/>
                    <a:pt x="104" y="120"/>
                    <a:pt x="86" y="120"/>
                  </a:cubicBezTo>
                  <a:moveTo>
                    <a:pt x="82" y="0"/>
                  </a:moveTo>
                  <a:cubicBezTo>
                    <a:pt x="59" y="0"/>
                    <a:pt x="39" y="13"/>
                    <a:pt x="28" y="35"/>
                  </a:cubicBezTo>
                  <a:cubicBezTo>
                    <a:pt x="18" y="56"/>
                    <a:pt x="18" y="77"/>
                    <a:pt x="29" y="95"/>
                  </a:cubicBezTo>
                  <a:cubicBezTo>
                    <a:pt x="33" y="101"/>
                    <a:pt x="38" y="107"/>
                    <a:pt x="44" y="111"/>
                  </a:cubicBezTo>
                  <a:cubicBezTo>
                    <a:pt x="43" y="114"/>
                    <a:pt x="42" y="117"/>
                    <a:pt x="40" y="121"/>
                  </a:cubicBezTo>
                  <a:cubicBezTo>
                    <a:pt x="38" y="126"/>
                    <a:pt x="35" y="131"/>
                    <a:pt x="33" y="135"/>
                  </a:cubicBezTo>
                  <a:cubicBezTo>
                    <a:pt x="32" y="135"/>
                    <a:pt x="31" y="135"/>
                    <a:pt x="30" y="135"/>
                  </a:cubicBezTo>
                  <a:cubicBezTo>
                    <a:pt x="29" y="135"/>
                    <a:pt x="28" y="136"/>
                    <a:pt x="27" y="136"/>
                  </a:cubicBezTo>
                  <a:cubicBezTo>
                    <a:pt x="27" y="136"/>
                    <a:pt x="27" y="136"/>
                    <a:pt x="27" y="136"/>
                  </a:cubicBezTo>
                  <a:cubicBezTo>
                    <a:pt x="27" y="136"/>
                    <a:pt x="27" y="136"/>
                    <a:pt x="27" y="136"/>
                  </a:cubicBezTo>
                  <a:cubicBezTo>
                    <a:pt x="27" y="137"/>
                    <a:pt x="27" y="137"/>
                    <a:pt x="27" y="137"/>
                  </a:cubicBezTo>
                  <a:cubicBezTo>
                    <a:pt x="27" y="137"/>
                    <a:pt x="27" y="137"/>
                    <a:pt x="27" y="137"/>
                  </a:cubicBezTo>
                  <a:cubicBezTo>
                    <a:pt x="23" y="147"/>
                    <a:pt x="19" y="153"/>
                    <a:pt x="16" y="159"/>
                  </a:cubicBezTo>
                  <a:cubicBezTo>
                    <a:pt x="12" y="165"/>
                    <a:pt x="8" y="171"/>
                    <a:pt x="3" y="179"/>
                  </a:cubicBezTo>
                  <a:cubicBezTo>
                    <a:pt x="3" y="180"/>
                    <a:pt x="3" y="180"/>
                    <a:pt x="3" y="180"/>
                  </a:cubicBezTo>
                  <a:cubicBezTo>
                    <a:pt x="2" y="180"/>
                    <a:pt x="2" y="181"/>
                    <a:pt x="2" y="182"/>
                  </a:cubicBezTo>
                  <a:cubicBezTo>
                    <a:pt x="1" y="182"/>
                    <a:pt x="1" y="184"/>
                    <a:pt x="1" y="185"/>
                  </a:cubicBezTo>
                  <a:cubicBezTo>
                    <a:pt x="0" y="186"/>
                    <a:pt x="0" y="187"/>
                    <a:pt x="0" y="188"/>
                  </a:cubicBezTo>
                  <a:cubicBezTo>
                    <a:pt x="0" y="188"/>
                    <a:pt x="0" y="188"/>
                    <a:pt x="0" y="189"/>
                  </a:cubicBezTo>
                  <a:cubicBezTo>
                    <a:pt x="1" y="189"/>
                    <a:pt x="1" y="190"/>
                    <a:pt x="1" y="190"/>
                  </a:cubicBezTo>
                  <a:cubicBezTo>
                    <a:pt x="2" y="192"/>
                    <a:pt x="3" y="193"/>
                    <a:pt x="5" y="194"/>
                  </a:cubicBezTo>
                  <a:cubicBezTo>
                    <a:pt x="7" y="196"/>
                    <a:pt x="10" y="197"/>
                    <a:pt x="13" y="198"/>
                  </a:cubicBezTo>
                  <a:cubicBezTo>
                    <a:pt x="16" y="199"/>
                    <a:pt x="19" y="200"/>
                    <a:pt x="22" y="200"/>
                  </a:cubicBezTo>
                  <a:cubicBezTo>
                    <a:pt x="24" y="200"/>
                    <a:pt x="26" y="200"/>
                    <a:pt x="28" y="199"/>
                  </a:cubicBezTo>
                  <a:cubicBezTo>
                    <a:pt x="29" y="198"/>
                    <a:pt x="29" y="198"/>
                    <a:pt x="29" y="197"/>
                  </a:cubicBezTo>
                  <a:cubicBezTo>
                    <a:pt x="30" y="196"/>
                    <a:pt x="31" y="195"/>
                    <a:pt x="32" y="194"/>
                  </a:cubicBezTo>
                  <a:cubicBezTo>
                    <a:pt x="35" y="189"/>
                    <a:pt x="39" y="181"/>
                    <a:pt x="43" y="172"/>
                  </a:cubicBezTo>
                  <a:cubicBezTo>
                    <a:pt x="48" y="164"/>
                    <a:pt x="52" y="155"/>
                    <a:pt x="56" y="148"/>
                  </a:cubicBezTo>
                  <a:cubicBezTo>
                    <a:pt x="56" y="148"/>
                    <a:pt x="56" y="148"/>
                    <a:pt x="56" y="148"/>
                  </a:cubicBezTo>
                  <a:cubicBezTo>
                    <a:pt x="56" y="148"/>
                    <a:pt x="56" y="148"/>
                    <a:pt x="56" y="148"/>
                  </a:cubicBezTo>
                  <a:cubicBezTo>
                    <a:pt x="56" y="148"/>
                    <a:pt x="56" y="148"/>
                    <a:pt x="56" y="148"/>
                  </a:cubicBezTo>
                  <a:cubicBezTo>
                    <a:pt x="56" y="148"/>
                    <a:pt x="56" y="148"/>
                    <a:pt x="56" y="148"/>
                  </a:cubicBezTo>
                  <a:cubicBezTo>
                    <a:pt x="55" y="147"/>
                    <a:pt x="55" y="145"/>
                    <a:pt x="54" y="144"/>
                  </a:cubicBezTo>
                  <a:cubicBezTo>
                    <a:pt x="58" y="136"/>
                    <a:pt x="61" y="130"/>
                    <a:pt x="66" y="123"/>
                  </a:cubicBezTo>
                  <a:cubicBezTo>
                    <a:pt x="72" y="125"/>
                    <a:pt x="79" y="126"/>
                    <a:pt x="86" y="126"/>
                  </a:cubicBezTo>
                  <a:cubicBezTo>
                    <a:pt x="109" y="126"/>
                    <a:pt x="129" y="113"/>
                    <a:pt x="140" y="91"/>
                  </a:cubicBezTo>
                  <a:cubicBezTo>
                    <a:pt x="150" y="70"/>
                    <a:pt x="149" y="49"/>
                    <a:pt x="138" y="31"/>
                  </a:cubicBezTo>
                  <a:cubicBezTo>
                    <a:pt x="127" y="12"/>
                    <a:pt x="105" y="0"/>
                    <a:pt x="8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8" name="Freeform 849"/>
            <p:cNvSpPr>
              <a:spLocks noEditPoints="1"/>
            </p:cNvSpPr>
            <p:nvPr/>
          </p:nvSpPr>
          <p:spPr bwMode="auto">
            <a:xfrm>
              <a:off x="2789" y="2946"/>
              <a:ext cx="111" cy="64"/>
            </a:xfrm>
            <a:custGeom>
              <a:avLst/>
              <a:gdLst>
                <a:gd name="T0" fmla="*/ 7 w 47"/>
                <a:gd name="T1" fmla="*/ 24 h 27"/>
                <a:gd name="T2" fmla="*/ 7 w 47"/>
                <a:gd name="T3" fmla="*/ 24 h 27"/>
                <a:gd name="T4" fmla="*/ 6 w 47"/>
                <a:gd name="T5" fmla="*/ 24 h 27"/>
                <a:gd name="T6" fmla="*/ 4 w 47"/>
                <a:gd name="T7" fmla="*/ 23 h 27"/>
                <a:gd name="T8" fmla="*/ 4 w 47"/>
                <a:gd name="T9" fmla="*/ 21 h 27"/>
                <a:gd name="T10" fmla="*/ 8 w 47"/>
                <a:gd name="T11" fmla="*/ 13 h 27"/>
                <a:gd name="T12" fmla="*/ 15 w 47"/>
                <a:gd name="T13" fmla="*/ 7 h 27"/>
                <a:gd name="T14" fmla="*/ 29 w 47"/>
                <a:gd name="T15" fmla="*/ 3 h 27"/>
                <a:gd name="T16" fmla="*/ 29 w 47"/>
                <a:gd name="T17" fmla="*/ 3 h 27"/>
                <a:gd name="T18" fmla="*/ 29 w 47"/>
                <a:gd name="T19" fmla="*/ 3 h 27"/>
                <a:gd name="T20" fmla="*/ 41 w 47"/>
                <a:gd name="T21" fmla="*/ 8 h 27"/>
                <a:gd name="T22" fmla="*/ 44 w 47"/>
                <a:gd name="T23" fmla="*/ 12 h 27"/>
                <a:gd name="T24" fmla="*/ 44 w 47"/>
                <a:gd name="T25" fmla="*/ 12 h 27"/>
                <a:gd name="T26" fmla="*/ 43 w 47"/>
                <a:gd name="T27" fmla="*/ 13 h 27"/>
                <a:gd name="T28" fmla="*/ 42 w 47"/>
                <a:gd name="T29" fmla="*/ 14 h 27"/>
                <a:gd name="T30" fmla="*/ 42 w 47"/>
                <a:gd name="T31" fmla="*/ 14 h 27"/>
                <a:gd name="T32" fmla="*/ 42 w 47"/>
                <a:gd name="T33" fmla="*/ 14 h 27"/>
                <a:gd name="T34" fmla="*/ 40 w 47"/>
                <a:gd name="T35" fmla="*/ 13 h 27"/>
                <a:gd name="T36" fmla="*/ 39 w 47"/>
                <a:gd name="T37" fmla="*/ 15 h 27"/>
                <a:gd name="T38" fmla="*/ 40 w 47"/>
                <a:gd name="T39" fmla="*/ 13 h 27"/>
                <a:gd name="T40" fmla="*/ 31 w 47"/>
                <a:gd name="T41" fmla="*/ 11 h 27"/>
                <a:gd name="T42" fmla="*/ 18 w 47"/>
                <a:gd name="T43" fmla="*/ 16 h 27"/>
                <a:gd name="T44" fmla="*/ 12 w 47"/>
                <a:gd name="T45" fmla="*/ 22 h 27"/>
                <a:gd name="T46" fmla="*/ 7 w 47"/>
                <a:gd name="T47" fmla="*/ 24 h 27"/>
                <a:gd name="T48" fmla="*/ 29 w 47"/>
                <a:gd name="T49" fmla="*/ 0 h 27"/>
                <a:gd name="T50" fmla="*/ 28 w 47"/>
                <a:gd name="T51" fmla="*/ 0 h 27"/>
                <a:gd name="T52" fmla="*/ 28 w 47"/>
                <a:gd name="T53" fmla="*/ 0 h 27"/>
                <a:gd name="T54" fmla="*/ 14 w 47"/>
                <a:gd name="T55" fmla="*/ 4 h 27"/>
                <a:gd name="T56" fmla="*/ 6 w 47"/>
                <a:gd name="T57" fmla="*/ 11 h 27"/>
                <a:gd name="T58" fmla="*/ 1 w 47"/>
                <a:gd name="T59" fmla="*/ 21 h 27"/>
                <a:gd name="T60" fmla="*/ 1 w 47"/>
                <a:gd name="T61" fmla="*/ 24 h 27"/>
                <a:gd name="T62" fmla="*/ 4 w 47"/>
                <a:gd name="T63" fmla="*/ 27 h 27"/>
                <a:gd name="T64" fmla="*/ 7 w 47"/>
                <a:gd name="T65" fmla="*/ 27 h 27"/>
                <a:gd name="T66" fmla="*/ 14 w 47"/>
                <a:gd name="T67" fmla="*/ 25 h 27"/>
                <a:gd name="T68" fmla="*/ 20 w 47"/>
                <a:gd name="T69" fmla="*/ 19 h 27"/>
                <a:gd name="T70" fmla="*/ 31 w 47"/>
                <a:gd name="T71" fmla="*/ 14 h 27"/>
                <a:gd name="T72" fmla="*/ 31 w 47"/>
                <a:gd name="T73" fmla="*/ 14 h 27"/>
                <a:gd name="T74" fmla="*/ 39 w 47"/>
                <a:gd name="T75" fmla="*/ 16 h 27"/>
                <a:gd name="T76" fmla="*/ 41 w 47"/>
                <a:gd name="T77" fmla="*/ 17 h 27"/>
                <a:gd name="T78" fmla="*/ 41 w 47"/>
                <a:gd name="T79" fmla="*/ 17 h 27"/>
                <a:gd name="T80" fmla="*/ 42 w 47"/>
                <a:gd name="T81" fmla="*/ 17 h 27"/>
                <a:gd name="T82" fmla="*/ 45 w 47"/>
                <a:gd name="T83" fmla="*/ 15 h 27"/>
                <a:gd name="T84" fmla="*/ 47 w 47"/>
                <a:gd name="T85" fmla="*/ 12 h 27"/>
                <a:gd name="T86" fmla="*/ 47 w 47"/>
                <a:gd name="T87" fmla="*/ 12 h 27"/>
                <a:gd name="T88" fmla="*/ 43 w 47"/>
                <a:gd name="T89" fmla="*/ 5 h 27"/>
                <a:gd name="T90" fmla="*/ 29 w 47"/>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27">
                  <a:moveTo>
                    <a:pt x="7" y="24"/>
                  </a:moveTo>
                  <a:cubicBezTo>
                    <a:pt x="7" y="24"/>
                    <a:pt x="7" y="24"/>
                    <a:pt x="7" y="24"/>
                  </a:cubicBezTo>
                  <a:cubicBezTo>
                    <a:pt x="6" y="24"/>
                    <a:pt x="6" y="24"/>
                    <a:pt x="6" y="24"/>
                  </a:cubicBezTo>
                  <a:cubicBezTo>
                    <a:pt x="5" y="24"/>
                    <a:pt x="4" y="23"/>
                    <a:pt x="4" y="23"/>
                  </a:cubicBezTo>
                  <a:cubicBezTo>
                    <a:pt x="4" y="22"/>
                    <a:pt x="4" y="22"/>
                    <a:pt x="4" y="21"/>
                  </a:cubicBezTo>
                  <a:cubicBezTo>
                    <a:pt x="4" y="19"/>
                    <a:pt x="6" y="15"/>
                    <a:pt x="8" y="13"/>
                  </a:cubicBezTo>
                  <a:cubicBezTo>
                    <a:pt x="11" y="10"/>
                    <a:pt x="14" y="8"/>
                    <a:pt x="15" y="7"/>
                  </a:cubicBezTo>
                  <a:cubicBezTo>
                    <a:pt x="19" y="5"/>
                    <a:pt x="24" y="3"/>
                    <a:pt x="29" y="3"/>
                  </a:cubicBezTo>
                  <a:cubicBezTo>
                    <a:pt x="29" y="3"/>
                    <a:pt x="29" y="3"/>
                    <a:pt x="29" y="3"/>
                  </a:cubicBezTo>
                  <a:cubicBezTo>
                    <a:pt x="29" y="3"/>
                    <a:pt x="29" y="3"/>
                    <a:pt x="29" y="3"/>
                  </a:cubicBezTo>
                  <a:cubicBezTo>
                    <a:pt x="33" y="3"/>
                    <a:pt x="38" y="5"/>
                    <a:pt x="41" y="8"/>
                  </a:cubicBezTo>
                  <a:cubicBezTo>
                    <a:pt x="43" y="9"/>
                    <a:pt x="44" y="10"/>
                    <a:pt x="44" y="12"/>
                  </a:cubicBezTo>
                  <a:cubicBezTo>
                    <a:pt x="44" y="12"/>
                    <a:pt x="44" y="12"/>
                    <a:pt x="44" y="12"/>
                  </a:cubicBezTo>
                  <a:cubicBezTo>
                    <a:pt x="44" y="12"/>
                    <a:pt x="43" y="13"/>
                    <a:pt x="43" y="13"/>
                  </a:cubicBezTo>
                  <a:cubicBezTo>
                    <a:pt x="43" y="14"/>
                    <a:pt x="42" y="14"/>
                    <a:pt x="42" y="14"/>
                  </a:cubicBezTo>
                  <a:cubicBezTo>
                    <a:pt x="42" y="14"/>
                    <a:pt x="42" y="14"/>
                    <a:pt x="42" y="14"/>
                  </a:cubicBezTo>
                  <a:cubicBezTo>
                    <a:pt x="42" y="14"/>
                    <a:pt x="42" y="14"/>
                    <a:pt x="42" y="14"/>
                  </a:cubicBezTo>
                  <a:cubicBezTo>
                    <a:pt x="41" y="14"/>
                    <a:pt x="41" y="14"/>
                    <a:pt x="40" y="13"/>
                  </a:cubicBezTo>
                  <a:cubicBezTo>
                    <a:pt x="39" y="15"/>
                    <a:pt x="39" y="15"/>
                    <a:pt x="39" y="15"/>
                  </a:cubicBezTo>
                  <a:cubicBezTo>
                    <a:pt x="40" y="13"/>
                    <a:pt x="40" y="13"/>
                    <a:pt x="40" y="13"/>
                  </a:cubicBezTo>
                  <a:cubicBezTo>
                    <a:pt x="37" y="12"/>
                    <a:pt x="34" y="11"/>
                    <a:pt x="31" y="11"/>
                  </a:cubicBezTo>
                  <a:cubicBezTo>
                    <a:pt x="26" y="11"/>
                    <a:pt x="21" y="13"/>
                    <a:pt x="18" y="16"/>
                  </a:cubicBezTo>
                  <a:cubicBezTo>
                    <a:pt x="16" y="18"/>
                    <a:pt x="14" y="21"/>
                    <a:pt x="12" y="22"/>
                  </a:cubicBezTo>
                  <a:cubicBezTo>
                    <a:pt x="10" y="23"/>
                    <a:pt x="8" y="24"/>
                    <a:pt x="7" y="24"/>
                  </a:cubicBezTo>
                  <a:moveTo>
                    <a:pt x="29" y="0"/>
                  </a:moveTo>
                  <a:cubicBezTo>
                    <a:pt x="28" y="0"/>
                    <a:pt x="28" y="0"/>
                    <a:pt x="28" y="0"/>
                  </a:cubicBezTo>
                  <a:cubicBezTo>
                    <a:pt x="28" y="0"/>
                    <a:pt x="28" y="0"/>
                    <a:pt x="28" y="0"/>
                  </a:cubicBezTo>
                  <a:cubicBezTo>
                    <a:pt x="23" y="0"/>
                    <a:pt x="18" y="2"/>
                    <a:pt x="14" y="4"/>
                  </a:cubicBezTo>
                  <a:cubicBezTo>
                    <a:pt x="12" y="5"/>
                    <a:pt x="9" y="8"/>
                    <a:pt x="6" y="11"/>
                  </a:cubicBezTo>
                  <a:cubicBezTo>
                    <a:pt x="3" y="14"/>
                    <a:pt x="1" y="17"/>
                    <a:pt x="1" y="21"/>
                  </a:cubicBezTo>
                  <a:cubicBezTo>
                    <a:pt x="0" y="22"/>
                    <a:pt x="1" y="23"/>
                    <a:pt x="1" y="24"/>
                  </a:cubicBezTo>
                  <a:cubicBezTo>
                    <a:pt x="2" y="25"/>
                    <a:pt x="3" y="26"/>
                    <a:pt x="4" y="27"/>
                  </a:cubicBezTo>
                  <a:cubicBezTo>
                    <a:pt x="5" y="27"/>
                    <a:pt x="6" y="27"/>
                    <a:pt x="7" y="27"/>
                  </a:cubicBezTo>
                  <a:cubicBezTo>
                    <a:pt x="10" y="27"/>
                    <a:pt x="12" y="26"/>
                    <a:pt x="14" y="25"/>
                  </a:cubicBezTo>
                  <a:cubicBezTo>
                    <a:pt x="16" y="23"/>
                    <a:pt x="18" y="20"/>
                    <a:pt x="20" y="19"/>
                  </a:cubicBezTo>
                  <a:cubicBezTo>
                    <a:pt x="23" y="16"/>
                    <a:pt x="27" y="14"/>
                    <a:pt x="31" y="14"/>
                  </a:cubicBezTo>
                  <a:cubicBezTo>
                    <a:pt x="31" y="14"/>
                    <a:pt x="31" y="14"/>
                    <a:pt x="31" y="14"/>
                  </a:cubicBezTo>
                  <a:cubicBezTo>
                    <a:pt x="34" y="14"/>
                    <a:pt x="36" y="15"/>
                    <a:pt x="39" y="16"/>
                  </a:cubicBezTo>
                  <a:cubicBezTo>
                    <a:pt x="39" y="16"/>
                    <a:pt x="40" y="17"/>
                    <a:pt x="41" y="17"/>
                  </a:cubicBezTo>
                  <a:cubicBezTo>
                    <a:pt x="41" y="17"/>
                    <a:pt x="41" y="17"/>
                    <a:pt x="41" y="17"/>
                  </a:cubicBezTo>
                  <a:cubicBezTo>
                    <a:pt x="42" y="17"/>
                    <a:pt x="42" y="17"/>
                    <a:pt x="42" y="17"/>
                  </a:cubicBezTo>
                  <a:cubicBezTo>
                    <a:pt x="43" y="17"/>
                    <a:pt x="45" y="16"/>
                    <a:pt x="45" y="15"/>
                  </a:cubicBezTo>
                  <a:cubicBezTo>
                    <a:pt x="46" y="14"/>
                    <a:pt x="47" y="13"/>
                    <a:pt x="47" y="12"/>
                  </a:cubicBezTo>
                  <a:cubicBezTo>
                    <a:pt x="47" y="12"/>
                    <a:pt x="47" y="12"/>
                    <a:pt x="47" y="12"/>
                  </a:cubicBezTo>
                  <a:cubicBezTo>
                    <a:pt x="47" y="9"/>
                    <a:pt x="45" y="7"/>
                    <a:pt x="43" y="5"/>
                  </a:cubicBezTo>
                  <a:cubicBezTo>
                    <a:pt x="39" y="2"/>
                    <a:pt x="34"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9" name="Rectangle 850"/>
            <p:cNvSpPr>
              <a:spLocks noChangeArrowheads="1"/>
            </p:cNvSpPr>
            <p:nvPr/>
          </p:nvSpPr>
          <p:spPr bwMode="auto">
            <a:xfrm>
              <a:off x="2917" y="2979"/>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20" name="Freeform 851"/>
            <p:cNvSpPr/>
            <p:nvPr/>
          </p:nvSpPr>
          <p:spPr bwMode="auto">
            <a:xfrm>
              <a:off x="2917" y="2979"/>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1" name="Freeform 852"/>
            <p:cNvSpPr>
              <a:spLocks noEditPoints="1"/>
            </p:cNvSpPr>
            <p:nvPr/>
          </p:nvSpPr>
          <p:spPr bwMode="auto">
            <a:xfrm>
              <a:off x="2900" y="2979"/>
              <a:ext cx="31" cy="31"/>
            </a:xfrm>
            <a:custGeom>
              <a:avLst/>
              <a:gdLst>
                <a:gd name="T0" fmla="*/ 6 w 13"/>
                <a:gd name="T1" fmla="*/ 10 h 13"/>
                <a:gd name="T2" fmla="*/ 6 w 13"/>
                <a:gd name="T3" fmla="*/ 10 h 13"/>
                <a:gd name="T4" fmla="*/ 5 w 13"/>
                <a:gd name="T5" fmla="*/ 10 h 13"/>
                <a:gd name="T6" fmla="*/ 3 w 13"/>
                <a:gd name="T7" fmla="*/ 7 h 13"/>
                <a:gd name="T8" fmla="*/ 4 w 13"/>
                <a:gd name="T9" fmla="*/ 5 h 13"/>
                <a:gd name="T10" fmla="*/ 7 w 13"/>
                <a:gd name="T11" fmla="*/ 3 h 13"/>
                <a:gd name="T12" fmla="*/ 7 w 13"/>
                <a:gd name="T13" fmla="*/ 3 h 13"/>
                <a:gd name="T14" fmla="*/ 7 w 13"/>
                <a:gd name="T15" fmla="*/ 3 h 13"/>
                <a:gd name="T16" fmla="*/ 7 w 13"/>
                <a:gd name="T17" fmla="*/ 3 h 13"/>
                <a:gd name="T18" fmla="*/ 10 w 13"/>
                <a:gd name="T19" fmla="*/ 5 h 13"/>
                <a:gd name="T20" fmla="*/ 10 w 13"/>
                <a:gd name="T21" fmla="*/ 5 h 13"/>
                <a:gd name="T22" fmla="*/ 10 w 13"/>
                <a:gd name="T23" fmla="*/ 6 h 13"/>
                <a:gd name="T24" fmla="*/ 10 w 13"/>
                <a:gd name="T25" fmla="*/ 6 h 13"/>
                <a:gd name="T26" fmla="*/ 8 w 13"/>
                <a:gd name="T27" fmla="*/ 9 h 13"/>
                <a:gd name="T28" fmla="*/ 6 w 13"/>
                <a:gd name="T29" fmla="*/ 10 h 13"/>
                <a:gd name="T30" fmla="*/ 7 w 13"/>
                <a:gd name="T31" fmla="*/ 0 h 13"/>
                <a:gd name="T32" fmla="*/ 7 w 13"/>
                <a:gd name="T33" fmla="*/ 0 h 13"/>
                <a:gd name="T34" fmla="*/ 7 w 13"/>
                <a:gd name="T35" fmla="*/ 0 h 13"/>
                <a:gd name="T36" fmla="*/ 7 w 13"/>
                <a:gd name="T37" fmla="*/ 0 h 13"/>
                <a:gd name="T38" fmla="*/ 1 w 13"/>
                <a:gd name="T39" fmla="*/ 4 h 13"/>
                <a:gd name="T40" fmla="*/ 0 w 13"/>
                <a:gd name="T41" fmla="*/ 7 h 13"/>
                <a:gd name="T42" fmla="*/ 3 w 13"/>
                <a:gd name="T43" fmla="*/ 12 h 13"/>
                <a:gd name="T44" fmla="*/ 6 w 13"/>
                <a:gd name="T45" fmla="*/ 13 h 13"/>
                <a:gd name="T46" fmla="*/ 10 w 13"/>
                <a:gd name="T47" fmla="*/ 12 h 13"/>
                <a:gd name="T48" fmla="*/ 13 w 13"/>
                <a:gd name="T49" fmla="*/ 7 h 13"/>
                <a:gd name="T50" fmla="*/ 13 w 13"/>
                <a:gd name="T51" fmla="*/ 6 h 13"/>
                <a:gd name="T52" fmla="*/ 13 w 13"/>
                <a:gd name="T53" fmla="*/ 4 h 13"/>
                <a:gd name="T54" fmla="*/ 7 w 13"/>
                <a:gd name="T5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3">
                  <a:moveTo>
                    <a:pt x="6" y="10"/>
                  </a:moveTo>
                  <a:cubicBezTo>
                    <a:pt x="6" y="10"/>
                    <a:pt x="6" y="10"/>
                    <a:pt x="6" y="10"/>
                  </a:cubicBezTo>
                  <a:cubicBezTo>
                    <a:pt x="6" y="10"/>
                    <a:pt x="5" y="10"/>
                    <a:pt x="5" y="10"/>
                  </a:cubicBezTo>
                  <a:cubicBezTo>
                    <a:pt x="4" y="9"/>
                    <a:pt x="3" y="8"/>
                    <a:pt x="3" y="7"/>
                  </a:cubicBezTo>
                  <a:cubicBezTo>
                    <a:pt x="3" y="6"/>
                    <a:pt x="3" y="6"/>
                    <a:pt x="4" y="5"/>
                  </a:cubicBezTo>
                  <a:cubicBezTo>
                    <a:pt x="4" y="4"/>
                    <a:pt x="6" y="3"/>
                    <a:pt x="7" y="3"/>
                  </a:cubicBezTo>
                  <a:cubicBezTo>
                    <a:pt x="7" y="3"/>
                    <a:pt x="7" y="3"/>
                    <a:pt x="7" y="3"/>
                  </a:cubicBezTo>
                  <a:cubicBezTo>
                    <a:pt x="7" y="3"/>
                    <a:pt x="7" y="3"/>
                    <a:pt x="7" y="3"/>
                  </a:cubicBezTo>
                  <a:cubicBezTo>
                    <a:pt x="7" y="3"/>
                    <a:pt x="7" y="3"/>
                    <a:pt x="7" y="3"/>
                  </a:cubicBezTo>
                  <a:cubicBezTo>
                    <a:pt x="8" y="3"/>
                    <a:pt x="9" y="4"/>
                    <a:pt x="10" y="5"/>
                  </a:cubicBezTo>
                  <a:cubicBezTo>
                    <a:pt x="10" y="5"/>
                    <a:pt x="10" y="5"/>
                    <a:pt x="10" y="5"/>
                  </a:cubicBezTo>
                  <a:cubicBezTo>
                    <a:pt x="10" y="6"/>
                    <a:pt x="10" y="6"/>
                    <a:pt x="10" y="6"/>
                  </a:cubicBezTo>
                  <a:cubicBezTo>
                    <a:pt x="10" y="6"/>
                    <a:pt x="10" y="6"/>
                    <a:pt x="10" y="6"/>
                  </a:cubicBezTo>
                  <a:cubicBezTo>
                    <a:pt x="10" y="8"/>
                    <a:pt x="9" y="9"/>
                    <a:pt x="8" y="9"/>
                  </a:cubicBezTo>
                  <a:cubicBezTo>
                    <a:pt x="8" y="10"/>
                    <a:pt x="7" y="10"/>
                    <a:pt x="6" y="10"/>
                  </a:cubicBezTo>
                  <a:moveTo>
                    <a:pt x="7" y="0"/>
                  </a:moveTo>
                  <a:cubicBezTo>
                    <a:pt x="7" y="0"/>
                    <a:pt x="7" y="0"/>
                    <a:pt x="7" y="0"/>
                  </a:cubicBezTo>
                  <a:cubicBezTo>
                    <a:pt x="7" y="0"/>
                    <a:pt x="7" y="0"/>
                    <a:pt x="7" y="0"/>
                  </a:cubicBezTo>
                  <a:cubicBezTo>
                    <a:pt x="7" y="0"/>
                    <a:pt x="7" y="0"/>
                    <a:pt x="7" y="0"/>
                  </a:cubicBezTo>
                  <a:cubicBezTo>
                    <a:pt x="4" y="0"/>
                    <a:pt x="2" y="2"/>
                    <a:pt x="1" y="4"/>
                  </a:cubicBezTo>
                  <a:cubicBezTo>
                    <a:pt x="0" y="5"/>
                    <a:pt x="0" y="6"/>
                    <a:pt x="0" y="7"/>
                  </a:cubicBezTo>
                  <a:cubicBezTo>
                    <a:pt x="0" y="9"/>
                    <a:pt x="1" y="11"/>
                    <a:pt x="3" y="12"/>
                  </a:cubicBezTo>
                  <a:cubicBezTo>
                    <a:pt x="4" y="13"/>
                    <a:pt x="5" y="13"/>
                    <a:pt x="6" y="13"/>
                  </a:cubicBezTo>
                  <a:cubicBezTo>
                    <a:pt x="7" y="13"/>
                    <a:pt x="9" y="13"/>
                    <a:pt x="10" y="12"/>
                  </a:cubicBezTo>
                  <a:cubicBezTo>
                    <a:pt x="12" y="11"/>
                    <a:pt x="13" y="9"/>
                    <a:pt x="13" y="7"/>
                  </a:cubicBezTo>
                  <a:cubicBezTo>
                    <a:pt x="13" y="6"/>
                    <a:pt x="13" y="6"/>
                    <a:pt x="13" y="6"/>
                  </a:cubicBezTo>
                  <a:cubicBezTo>
                    <a:pt x="13" y="5"/>
                    <a:pt x="13" y="5"/>
                    <a:pt x="13" y="4"/>
                  </a:cubicBezTo>
                  <a:cubicBezTo>
                    <a:pt x="12" y="2"/>
                    <a:pt x="9" y="0"/>
                    <a:pt x="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2" name="Freeform 853"/>
            <p:cNvSpPr>
              <a:spLocks noEditPoints="1"/>
            </p:cNvSpPr>
            <p:nvPr/>
          </p:nvSpPr>
          <p:spPr bwMode="auto">
            <a:xfrm>
              <a:off x="5381" y="2456"/>
              <a:ext cx="190" cy="218"/>
            </a:xfrm>
            <a:custGeom>
              <a:avLst/>
              <a:gdLst>
                <a:gd name="T0" fmla="*/ 59 w 80"/>
                <a:gd name="T1" fmla="*/ 56 h 92"/>
                <a:gd name="T2" fmla="*/ 50 w 80"/>
                <a:gd name="T3" fmla="*/ 58 h 92"/>
                <a:gd name="T4" fmla="*/ 9 w 80"/>
                <a:gd name="T5" fmla="*/ 78 h 92"/>
                <a:gd name="T6" fmla="*/ 13 w 80"/>
                <a:gd name="T7" fmla="*/ 82 h 92"/>
                <a:gd name="T8" fmla="*/ 67 w 80"/>
                <a:gd name="T9" fmla="*/ 40 h 92"/>
                <a:gd name="T10" fmla="*/ 64 w 80"/>
                <a:gd name="T11" fmla="*/ 42 h 92"/>
                <a:gd name="T12" fmla="*/ 66 w 80"/>
                <a:gd name="T13" fmla="*/ 38 h 92"/>
                <a:gd name="T14" fmla="*/ 47 w 80"/>
                <a:gd name="T15" fmla="*/ 57 h 92"/>
                <a:gd name="T16" fmla="*/ 25 w 80"/>
                <a:gd name="T17" fmla="*/ 34 h 92"/>
                <a:gd name="T18" fmla="*/ 39 w 80"/>
                <a:gd name="T19" fmla="*/ 19 h 92"/>
                <a:gd name="T20" fmla="*/ 37 w 80"/>
                <a:gd name="T21" fmla="*/ 24 h 92"/>
                <a:gd name="T22" fmla="*/ 35 w 80"/>
                <a:gd name="T23" fmla="*/ 31 h 92"/>
                <a:gd name="T24" fmla="*/ 56 w 80"/>
                <a:gd name="T25" fmla="*/ 46 h 92"/>
                <a:gd name="T26" fmla="*/ 57 w 80"/>
                <a:gd name="T27" fmla="*/ 46 h 92"/>
                <a:gd name="T28" fmla="*/ 68 w 80"/>
                <a:gd name="T29" fmla="*/ 44 h 92"/>
                <a:gd name="T30" fmla="*/ 62 w 80"/>
                <a:gd name="T31" fmla="*/ 54 h 92"/>
                <a:gd name="T32" fmla="*/ 59 w 80"/>
                <a:gd name="T33" fmla="*/ 54 h 92"/>
                <a:gd name="T34" fmla="*/ 48 w 80"/>
                <a:gd name="T35" fmla="*/ 57 h 92"/>
                <a:gd name="T36" fmla="*/ 39 w 80"/>
                <a:gd name="T37" fmla="*/ 31 h 92"/>
                <a:gd name="T38" fmla="*/ 57 w 80"/>
                <a:gd name="T39" fmla="*/ 20 h 92"/>
                <a:gd name="T40" fmla="*/ 71 w 80"/>
                <a:gd name="T41" fmla="*/ 25 h 92"/>
                <a:gd name="T42" fmla="*/ 63 w 80"/>
                <a:gd name="T43" fmla="*/ 24 h 92"/>
                <a:gd name="T44" fmla="*/ 62 w 80"/>
                <a:gd name="T45" fmla="*/ 26 h 92"/>
                <a:gd name="T46" fmla="*/ 68 w 80"/>
                <a:gd name="T47" fmla="*/ 28 h 92"/>
                <a:gd name="T48" fmla="*/ 61 w 80"/>
                <a:gd name="T49" fmla="*/ 28 h 92"/>
                <a:gd name="T50" fmla="*/ 66 w 80"/>
                <a:gd name="T51" fmla="*/ 31 h 92"/>
                <a:gd name="T52" fmla="*/ 59 w 80"/>
                <a:gd name="T53" fmla="*/ 31 h 92"/>
                <a:gd name="T54" fmla="*/ 58 w 80"/>
                <a:gd name="T55" fmla="*/ 33 h 92"/>
                <a:gd name="T56" fmla="*/ 65 w 80"/>
                <a:gd name="T57" fmla="*/ 33 h 92"/>
                <a:gd name="T58" fmla="*/ 56 w 80"/>
                <a:gd name="T59" fmla="*/ 35 h 92"/>
                <a:gd name="T60" fmla="*/ 62 w 80"/>
                <a:gd name="T61" fmla="*/ 37 h 92"/>
                <a:gd name="T62" fmla="*/ 55 w 80"/>
                <a:gd name="T63" fmla="*/ 38 h 92"/>
                <a:gd name="T64" fmla="*/ 54 w 80"/>
                <a:gd name="T65" fmla="*/ 39 h 92"/>
                <a:gd name="T66" fmla="*/ 59 w 80"/>
                <a:gd name="T67" fmla="*/ 40 h 92"/>
                <a:gd name="T68" fmla="*/ 52 w 80"/>
                <a:gd name="T69" fmla="*/ 41 h 92"/>
                <a:gd name="T70" fmla="*/ 51 w 80"/>
                <a:gd name="T71" fmla="*/ 42 h 92"/>
                <a:gd name="T72" fmla="*/ 51 w 80"/>
                <a:gd name="T73" fmla="*/ 43 h 92"/>
                <a:gd name="T74" fmla="*/ 54 w 80"/>
                <a:gd name="T75" fmla="*/ 9 h 92"/>
                <a:gd name="T76" fmla="*/ 61 w 80"/>
                <a:gd name="T77" fmla="*/ 4 h 92"/>
                <a:gd name="T78" fmla="*/ 72 w 80"/>
                <a:gd name="T79" fmla="*/ 8 h 92"/>
                <a:gd name="T80" fmla="*/ 70 w 80"/>
                <a:gd name="T81" fmla="*/ 20 h 92"/>
                <a:gd name="T82" fmla="*/ 60 w 80"/>
                <a:gd name="T83" fmla="*/ 0 h 92"/>
                <a:gd name="T84" fmla="*/ 52 w 80"/>
                <a:gd name="T85" fmla="*/ 3 h 92"/>
                <a:gd name="T86" fmla="*/ 39 w 80"/>
                <a:gd name="T87" fmla="*/ 15 h 92"/>
                <a:gd name="T88" fmla="*/ 22 w 80"/>
                <a:gd name="T89" fmla="*/ 34 h 92"/>
                <a:gd name="T90" fmla="*/ 6 w 80"/>
                <a:gd name="T91" fmla="*/ 76 h 92"/>
                <a:gd name="T92" fmla="*/ 3 w 80"/>
                <a:gd name="T93" fmla="*/ 84 h 92"/>
                <a:gd name="T94" fmla="*/ 2 w 80"/>
                <a:gd name="T95" fmla="*/ 92 h 92"/>
                <a:gd name="T96" fmla="*/ 16 w 80"/>
                <a:gd name="T97" fmla="*/ 85 h 92"/>
                <a:gd name="T98" fmla="*/ 52 w 80"/>
                <a:gd name="T99" fmla="*/ 61 h 92"/>
                <a:gd name="T100" fmla="*/ 71 w 80"/>
                <a:gd name="T101" fmla="*/ 44 h 92"/>
                <a:gd name="T102" fmla="*/ 79 w 80"/>
                <a:gd name="T103" fmla="*/ 18 h 92"/>
                <a:gd name="T104" fmla="*/ 60 w 80"/>
                <a:gd name="T10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92">
                  <a:moveTo>
                    <a:pt x="50" y="58"/>
                  </a:moveTo>
                  <a:cubicBezTo>
                    <a:pt x="50" y="58"/>
                    <a:pt x="50" y="58"/>
                    <a:pt x="50" y="58"/>
                  </a:cubicBezTo>
                  <a:cubicBezTo>
                    <a:pt x="53" y="57"/>
                    <a:pt x="56" y="57"/>
                    <a:pt x="59" y="56"/>
                  </a:cubicBezTo>
                  <a:cubicBezTo>
                    <a:pt x="58" y="57"/>
                    <a:pt x="56" y="57"/>
                    <a:pt x="55" y="58"/>
                  </a:cubicBezTo>
                  <a:cubicBezTo>
                    <a:pt x="54" y="57"/>
                    <a:pt x="54" y="57"/>
                    <a:pt x="54" y="57"/>
                  </a:cubicBezTo>
                  <a:cubicBezTo>
                    <a:pt x="53" y="57"/>
                    <a:pt x="51" y="57"/>
                    <a:pt x="50" y="58"/>
                  </a:cubicBezTo>
                  <a:moveTo>
                    <a:pt x="6" y="86"/>
                  </a:moveTo>
                  <a:cubicBezTo>
                    <a:pt x="6" y="86"/>
                    <a:pt x="6" y="86"/>
                    <a:pt x="6" y="86"/>
                  </a:cubicBezTo>
                  <a:cubicBezTo>
                    <a:pt x="7" y="83"/>
                    <a:pt x="8" y="80"/>
                    <a:pt x="9" y="78"/>
                  </a:cubicBezTo>
                  <a:cubicBezTo>
                    <a:pt x="11" y="76"/>
                    <a:pt x="22" y="63"/>
                    <a:pt x="30" y="53"/>
                  </a:cubicBezTo>
                  <a:cubicBezTo>
                    <a:pt x="32" y="54"/>
                    <a:pt x="33" y="55"/>
                    <a:pt x="35" y="56"/>
                  </a:cubicBezTo>
                  <a:cubicBezTo>
                    <a:pt x="13" y="82"/>
                    <a:pt x="13" y="82"/>
                    <a:pt x="13" y="82"/>
                  </a:cubicBezTo>
                  <a:cubicBezTo>
                    <a:pt x="6" y="86"/>
                    <a:pt x="6" y="86"/>
                    <a:pt x="6" y="86"/>
                  </a:cubicBezTo>
                  <a:moveTo>
                    <a:pt x="64" y="42"/>
                  </a:moveTo>
                  <a:cubicBezTo>
                    <a:pt x="65" y="41"/>
                    <a:pt x="66" y="41"/>
                    <a:pt x="67" y="40"/>
                  </a:cubicBezTo>
                  <a:cubicBezTo>
                    <a:pt x="67" y="41"/>
                    <a:pt x="67" y="41"/>
                    <a:pt x="67" y="41"/>
                  </a:cubicBezTo>
                  <a:cubicBezTo>
                    <a:pt x="67" y="41"/>
                    <a:pt x="67" y="41"/>
                    <a:pt x="67" y="41"/>
                  </a:cubicBezTo>
                  <a:cubicBezTo>
                    <a:pt x="66" y="41"/>
                    <a:pt x="65" y="41"/>
                    <a:pt x="64" y="42"/>
                  </a:cubicBezTo>
                  <a:moveTo>
                    <a:pt x="65" y="39"/>
                  </a:moveTo>
                  <a:cubicBezTo>
                    <a:pt x="65" y="39"/>
                    <a:pt x="66" y="38"/>
                    <a:pt x="66" y="38"/>
                  </a:cubicBezTo>
                  <a:cubicBezTo>
                    <a:pt x="66" y="38"/>
                    <a:pt x="66" y="38"/>
                    <a:pt x="66" y="38"/>
                  </a:cubicBezTo>
                  <a:cubicBezTo>
                    <a:pt x="66" y="39"/>
                    <a:pt x="65" y="39"/>
                    <a:pt x="65" y="39"/>
                  </a:cubicBezTo>
                  <a:moveTo>
                    <a:pt x="48" y="57"/>
                  </a:moveTo>
                  <a:cubicBezTo>
                    <a:pt x="47" y="57"/>
                    <a:pt x="47" y="57"/>
                    <a:pt x="47" y="57"/>
                  </a:cubicBezTo>
                  <a:cubicBezTo>
                    <a:pt x="41" y="56"/>
                    <a:pt x="34" y="52"/>
                    <a:pt x="31" y="48"/>
                  </a:cubicBezTo>
                  <a:cubicBezTo>
                    <a:pt x="27" y="44"/>
                    <a:pt x="25" y="39"/>
                    <a:pt x="25" y="34"/>
                  </a:cubicBezTo>
                  <a:cubicBezTo>
                    <a:pt x="25" y="34"/>
                    <a:pt x="25" y="34"/>
                    <a:pt x="25" y="34"/>
                  </a:cubicBezTo>
                  <a:cubicBezTo>
                    <a:pt x="25" y="29"/>
                    <a:pt x="27" y="24"/>
                    <a:pt x="31" y="22"/>
                  </a:cubicBezTo>
                  <a:cubicBezTo>
                    <a:pt x="33" y="20"/>
                    <a:pt x="36" y="19"/>
                    <a:pt x="39" y="19"/>
                  </a:cubicBezTo>
                  <a:cubicBezTo>
                    <a:pt x="39" y="19"/>
                    <a:pt x="39" y="19"/>
                    <a:pt x="39" y="19"/>
                  </a:cubicBezTo>
                  <a:cubicBezTo>
                    <a:pt x="39" y="19"/>
                    <a:pt x="40" y="19"/>
                    <a:pt x="40" y="19"/>
                  </a:cubicBezTo>
                  <a:cubicBezTo>
                    <a:pt x="40" y="20"/>
                    <a:pt x="39" y="22"/>
                    <a:pt x="38" y="23"/>
                  </a:cubicBezTo>
                  <a:cubicBezTo>
                    <a:pt x="37" y="23"/>
                    <a:pt x="37" y="23"/>
                    <a:pt x="37" y="24"/>
                  </a:cubicBezTo>
                  <a:cubicBezTo>
                    <a:pt x="37" y="24"/>
                    <a:pt x="36" y="25"/>
                    <a:pt x="36" y="25"/>
                  </a:cubicBezTo>
                  <a:cubicBezTo>
                    <a:pt x="36" y="26"/>
                    <a:pt x="36" y="26"/>
                    <a:pt x="36" y="26"/>
                  </a:cubicBezTo>
                  <a:cubicBezTo>
                    <a:pt x="35" y="27"/>
                    <a:pt x="35" y="29"/>
                    <a:pt x="35" y="31"/>
                  </a:cubicBezTo>
                  <a:cubicBezTo>
                    <a:pt x="35" y="35"/>
                    <a:pt x="37" y="40"/>
                    <a:pt x="40" y="43"/>
                  </a:cubicBezTo>
                  <a:cubicBezTo>
                    <a:pt x="43" y="46"/>
                    <a:pt x="47" y="47"/>
                    <a:pt x="51" y="47"/>
                  </a:cubicBezTo>
                  <a:cubicBezTo>
                    <a:pt x="53" y="47"/>
                    <a:pt x="54" y="47"/>
                    <a:pt x="56" y="46"/>
                  </a:cubicBezTo>
                  <a:cubicBezTo>
                    <a:pt x="56" y="46"/>
                    <a:pt x="56" y="46"/>
                    <a:pt x="56" y="46"/>
                  </a:cubicBezTo>
                  <a:cubicBezTo>
                    <a:pt x="57" y="46"/>
                    <a:pt x="57" y="46"/>
                    <a:pt x="57" y="46"/>
                  </a:cubicBezTo>
                  <a:cubicBezTo>
                    <a:pt x="57" y="46"/>
                    <a:pt x="57" y="46"/>
                    <a:pt x="57" y="46"/>
                  </a:cubicBezTo>
                  <a:cubicBezTo>
                    <a:pt x="61" y="45"/>
                    <a:pt x="64" y="44"/>
                    <a:pt x="67" y="42"/>
                  </a:cubicBezTo>
                  <a:cubicBezTo>
                    <a:pt x="68" y="42"/>
                    <a:pt x="68" y="42"/>
                    <a:pt x="68" y="42"/>
                  </a:cubicBezTo>
                  <a:cubicBezTo>
                    <a:pt x="68" y="43"/>
                    <a:pt x="68" y="43"/>
                    <a:pt x="68" y="44"/>
                  </a:cubicBezTo>
                  <a:cubicBezTo>
                    <a:pt x="68" y="48"/>
                    <a:pt x="66" y="52"/>
                    <a:pt x="63" y="54"/>
                  </a:cubicBezTo>
                  <a:cubicBezTo>
                    <a:pt x="63" y="54"/>
                    <a:pt x="63" y="54"/>
                    <a:pt x="62" y="55"/>
                  </a:cubicBezTo>
                  <a:cubicBezTo>
                    <a:pt x="62" y="54"/>
                    <a:pt x="62" y="54"/>
                    <a:pt x="62" y="54"/>
                  </a:cubicBezTo>
                  <a:cubicBezTo>
                    <a:pt x="62" y="54"/>
                    <a:pt x="62" y="54"/>
                    <a:pt x="61" y="54"/>
                  </a:cubicBezTo>
                  <a:cubicBezTo>
                    <a:pt x="61" y="54"/>
                    <a:pt x="61" y="54"/>
                    <a:pt x="61" y="54"/>
                  </a:cubicBezTo>
                  <a:cubicBezTo>
                    <a:pt x="60" y="54"/>
                    <a:pt x="60" y="54"/>
                    <a:pt x="59" y="54"/>
                  </a:cubicBezTo>
                  <a:cubicBezTo>
                    <a:pt x="56" y="55"/>
                    <a:pt x="52" y="56"/>
                    <a:pt x="48" y="56"/>
                  </a:cubicBezTo>
                  <a:cubicBezTo>
                    <a:pt x="48" y="56"/>
                    <a:pt x="47" y="57"/>
                    <a:pt x="48" y="57"/>
                  </a:cubicBezTo>
                  <a:cubicBezTo>
                    <a:pt x="48" y="57"/>
                    <a:pt x="48" y="57"/>
                    <a:pt x="48" y="57"/>
                  </a:cubicBezTo>
                  <a:moveTo>
                    <a:pt x="51" y="43"/>
                  </a:moveTo>
                  <a:cubicBezTo>
                    <a:pt x="48" y="43"/>
                    <a:pt x="45" y="42"/>
                    <a:pt x="42" y="40"/>
                  </a:cubicBezTo>
                  <a:cubicBezTo>
                    <a:pt x="40" y="38"/>
                    <a:pt x="39" y="34"/>
                    <a:pt x="39" y="31"/>
                  </a:cubicBezTo>
                  <a:cubicBezTo>
                    <a:pt x="39" y="30"/>
                    <a:pt x="39" y="28"/>
                    <a:pt x="40" y="27"/>
                  </a:cubicBezTo>
                  <a:cubicBezTo>
                    <a:pt x="44" y="21"/>
                    <a:pt x="47" y="16"/>
                    <a:pt x="51" y="10"/>
                  </a:cubicBezTo>
                  <a:cubicBezTo>
                    <a:pt x="51" y="14"/>
                    <a:pt x="54" y="17"/>
                    <a:pt x="57" y="20"/>
                  </a:cubicBezTo>
                  <a:cubicBezTo>
                    <a:pt x="61" y="23"/>
                    <a:pt x="66" y="24"/>
                    <a:pt x="70" y="24"/>
                  </a:cubicBezTo>
                  <a:cubicBezTo>
                    <a:pt x="70" y="24"/>
                    <a:pt x="71" y="24"/>
                    <a:pt x="72" y="24"/>
                  </a:cubicBezTo>
                  <a:cubicBezTo>
                    <a:pt x="71" y="24"/>
                    <a:pt x="71" y="25"/>
                    <a:pt x="71" y="25"/>
                  </a:cubicBezTo>
                  <a:cubicBezTo>
                    <a:pt x="70" y="25"/>
                    <a:pt x="70" y="25"/>
                    <a:pt x="70" y="25"/>
                  </a:cubicBezTo>
                  <a:cubicBezTo>
                    <a:pt x="69" y="25"/>
                    <a:pt x="69" y="25"/>
                    <a:pt x="68" y="25"/>
                  </a:cubicBezTo>
                  <a:cubicBezTo>
                    <a:pt x="66" y="25"/>
                    <a:pt x="65" y="25"/>
                    <a:pt x="63" y="24"/>
                  </a:cubicBezTo>
                  <a:cubicBezTo>
                    <a:pt x="63" y="24"/>
                    <a:pt x="63" y="24"/>
                    <a:pt x="63" y="24"/>
                  </a:cubicBezTo>
                  <a:cubicBezTo>
                    <a:pt x="62" y="24"/>
                    <a:pt x="62" y="25"/>
                    <a:pt x="62" y="25"/>
                  </a:cubicBezTo>
                  <a:cubicBezTo>
                    <a:pt x="62" y="25"/>
                    <a:pt x="62" y="26"/>
                    <a:pt x="62" y="26"/>
                  </a:cubicBezTo>
                  <a:cubicBezTo>
                    <a:pt x="64" y="26"/>
                    <a:pt x="66" y="27"/>
                    <a:pt x="68" y="27"/>
                  </a:cubicBezTo>
                  <a:cubicBezTo>
                    <a:pt x="69" y="27"/>
                    <a:pt x="69" y="27"/>
                    <a:pt x="70" y="27"/>
                  </a:cubicBezTo>
                  <a:cubicBezTo>
                    <a:pt x="69" y="27"/>
                    <a:pt x="69" y="28"/>
                    <a:pt x="68" y="28"/>
                  </a:cubicBezTo>
                  <a:cubicBezTo>
                    <a:pt x="66" y="28"/>
                    <a:pt x="64" y="28"/>
                    <a:pt x="62" y="27"/>
                  </a:cubicBezTo>
                  <a:cubicBezTo>
                    <a:pt x="62" y="27"/>
                    <a:pt x="62" y="27"/>
                    <a:pt x="62" y="27"/>
                  </a:cubicBezTo>
                  <a:cubicBezTo>
                    <a:pt x="61" y="27"/>
                    <a:pt x="61" y="27"/>
                    <a:pt x="61" y="28"/>
                  </a:cubicBezTo>
                  <a:cubicBezTo>
                    <a:pt x="61" y="28"/>
                    <a:pt x="61" y="29"/>
                    <a:pt x="61" y="29"/>
                  </a:cubicBezTo>
                  <a:cubicBezTo>
                    <a:pt x="63" y="29"/>
                    <a:pt x="65" y="30"/>
                    <a:pt x="67" y="30"/>
                  </a:cubicBezTo>
                  <a:cubicBezTo>
                    <a:pt x="67" y="30"/>
                    <a:pt x="67" y="31"/>
                    <a:pt x="66" y="31"/>
                  </a:cubicBezTo>
                  <a:cubicBezTo>
                    <a:pt x="66" y="31"/>
                    <a:pt x="66" y="31"/>
                    <a:pt x="66" y="31"/>
                  </a:cubicBezTo>
                  <a:cubicBezTo>
                    <a:pt x="65" y="31"/>
                    <a:pt x="64" y="31"/>
                    <a:pt x="63" y="31"/>
                  </a:cubicBezTo>
                  <a:cubicBezTo>
                    <a:pt x="62" y="31"/>
                    <a:pt x="60" y="31"/>
                    <a:pt x="59" y="31"/>
                  </a:cubicBezTo>
                  <a:cubicBezTo>
                    <a:pt x="59" y="31"/>
                    <a:pt x="59" y="31"/>
                    <a:pt x="59" y="31"/>
                  </a:cubicBezTo>
                  <a:cubicBezTo>
                    <a:pt x="58" y="31"/>
                    <a:pt x="58" y="31"/>
                    <a:pt x="58" y="32"/>
                  </a:cubicBezTo>
                  <a:cubicBezTo>
                    <a:pt x="58" y="32"/>
                    <a:pt x="58" y="33"/>
                    <a:pt x="58" y="33"/>
                  </a:cubicBezTo>
                  <a:cubicBezTo>
                    <a:pt x="58" y="33"/>
                    <a:pt x="58" y="33"/>
                    <a:pt x="58" y="33"/>
                  </a:cubicBezTo>
                  <a:cubicBezTo>
                    <a:pt x="60" y="33"/>
                    <a:pt x="62" y="33"/>
                    <a:pt x="63" y="33"/>
                  </a:cubicBezTo>
                  <a:cubicBezTo>
                    <a:pt x="64" y="33"/>
                    <a:pt x="64" y="33"/>
                    <a:pt x="65" y="33"/>
                  </a:cubicBezTo>
                  <a:cubicBezTo>
                    <a:pt x="64" y="34"/>
                    <a:pt x="64" y="35"/>
                    <a:pt x="63" y="35"/>
                  </a:cubicBezTo>
                  <a:cubicBezTo>
                    <a:pt x="61" y="35"/>
                    <a:pt x="59" y="35"/>
                    <a:pt x="56" y="35"/>
                  </a:cubicBezTo>
                  <a:cubicBezTo>
                    <a:pt x="56" y="35"/>
                    <a:pt x="56" y="35"/>
                    <a:pt x="56" y="35"/>
                  </a:cubicBezTo>
                  <a:cubicBezTo>
                    <a:pt x="56" y="35"/>
                    <a:pt x="55" y="35"/>
                    <a:pt x="55" y="36"/>
                  </a:cubicBezTo>
                  <a:cubicBezTo>
                    <a:pt x="55" y="36"/>
                    <a:pt x="55" y="36"/>
                    <a:pt x="56" y="37"/>
                  </a:cubicBezTo>
                  <a:cubicBezTo>
                    <a:pt x="58" y="37"/>
                    <a:pt x="60" y="37"/>
                    <a:pt x="62" y="37"/>
                  </a:cubicBezTo>
                  <a:cubicBezTo>
                    <a:pt x="61" y="38"/>
                    <a:pt x="61" y="38"/>
                    <a:pt x="60" y="39"/>
                  </a:cubicBezTo>
                  <a:cubicBezTo>
                    <a:pt x="60" y="39"/>
                    <a:pt x="60" y="39"/>
                    <a:pt x="60" y="39"/>
                  </a:cubicBezTo>
                  <a:cubicBezTo>
                    <a:pt x="59" y="39"/>
                    <a:pt x="57" y="39"/>
                    <a:pt x="55" y="38"/>
                  </a:cubicBezTo>
                  <a:cubicBezTo>
                    <a:pt x="55" y="38"/>
                    <a:pt x="55" y="38"/>
                    <a:pt x="55" y="38"/>
                  </a:cubicBezTo>
                  <a:cubicBezTo>
                    <a:pt x="55" y="38"/>
                    <a:pt x="54" y="38"/>
                    <a:pt x="54" y="38"/>
                  </a:cubicBezTo>
                  <a:cubicBezTo>
                    <a:pt x="54" y="38"/>
                    <a:pt x="54" y="39"/>
                    <a:pt x="54" y="39"/>
                  </a:cubicBezTo>
                  <a:cubicBezTo>
                    <a:pt x="54" y="39"/>
                    <a:pt x="54" y="39"/>
                    <a:pt x="54" y="39"/>
                  </a:cubicBezTo>
                  <a:cubicBezTo>
                    <a:pt x="55" y="40"/>
                    <a:pt x="55" y="40"/>
                    <a:pt x="55" y="40"/>
                  </a:cubicBezTo>
                  <a:cubicBezTo>
                    <a:pt x="56" y="40"/>
                    <a:pt x="57" y="40"/>
                    <a:pt x="59" y="40"/>
                  </a:cubicBezTo>
                  <a:cubicBezTo>
                    <a:pt x="58" y="41"/>
                    <a:pt x="58" y="41"/>
                    <a:pt x="58" y="41"/>
                  </a:cubicBezTo>
                  <a:cubicBezTo>
                    <a:pt x="57" y="42"/>
                    <a:pt x="57" y="42"/>
                    <a:pt x="57" y="42"/>
                  </a:cubicBezTo>
                  <a:cubicBezTo>
                    <a:pt x="55" y="42"/>
                    <a:pt x="53" y="41"/>
                    <a:pt x="52" y="41"/>
                  </a:cubicBezTo>
                  <a:cubicBezTo>
                    <a:pt x="52" y="41"/>
                    <a:pt x="52" y="41"/>
                    <a:pt x="52" y="41"/>
                  </a:cubicBezTo>
                  <a:cubicBezTo>
                    <a:pt x="51" y="41"/>
                    <a:pt x="51" y="41"/>
                    <a:pt x="51" y="41"/>
                  </a:cubicBezTo>
                  <a:cubicBezTo>
                    <a:pt x="51" y="42"/>
                    <a:pt x="51" y="42"/>
                    <a:pt x="51" y="42"/>
                  </a:cubicBezTo>
                  <a:cubicBezTo>
                    <a:pt x="52" y="43"/>
                    <a:pt x="53" y="43"/>
                    <a:pt x="54" y="43"/>
                  </a:cubicBezTo>
                  <a:cubicBezTo>
                    <a:pt x="53" y="43"/>
                    <a:pt x="52" y="43"/>
                    <a:pt x="51" y="43"/>
                  </a:cubicBezTo>
                  <a:cubicBezTo>
                    <a:pt x="51" y="43"/>
                    <a:pt x="51" y="43"/>
                    <a:pt x="51" y="43"/>
                  </a:cubicBezTo>
                  <a:moveTo>
                    <a:pt x="70" y="20"/>
                  </a:moveTo>
                  <a:cubicBezTo>
                    <a:pt x="67" y="20"/>
                    <a:pt x="63" y="19"/>
                    <a:pt x="59" y="17"/>
                  </a:cubicBezTo>
                  <a:cubicBezTo>
                    <a:pt x="56" y="15"/>
                    <a:pt x="54" y="12"/>
                    <a:pt x="54" y="9"/>
                  </a:cubicBezTo>
                  <a:cubicBezTo>
                    <a:pt x="54" y="7"/>
                    <a:pt x="55" y="6"/>
                    <a:pt x="55" y="5"/>
                  </a:cubicBezTo>
                  <a:cubicBezTo>
                    <a:pt x="57" y="4"/>
                    <a:pt x="59" y="4"/>
                    <a:pt x="60" y="4"/>
                  </a:cubicBezTo>
                  <a:cubicBezTo>
                    <a:pt x="60" y="4"/>
                    <a:pt x="61" y="4"/>
                    <a:pt x="61" y="4"/>
                  </a:cubicBezTo>
                  <a:cubicBezTo>
                    <a:pt x="65" y="4"/>
                    <a:pt x="69" y="5"/>
                    <a:pt x="72" y="8"/>
                  </a:cubicBezTo>
                  <a:cubicBezTo>
                    <a:pt x="73" y="7"/>
                    <a:pt x="73" y="7"/>
                    <a:pt x="73" y="7"/>
                  </a:cubicBezTo>
                  <a:cubicBezTo>
                    <a:pt x="72" y="8"/>
                    <a:pt x="72" y="8"/>
                    <a:pt x="72" y="8"/>
                  </a:cubicBezTo>
                  <a:cubicBezTo>
                    <a:pt x="75" y="11"/>
                    <a:pt x="76" y="14"/>
                    <a:pt x="76" y="15"/>
                  </a:cubicBezTo>
                  <a:cubicBezTo>
                    <a:pt x="76" y="17"/>
                    <a:pt x="75" y="19"/>
                    <a:pt x="74" y="19"/>
                  </a:cubicBezTo>
                  <a:cubicBezTo>
                    <a:pt x="73" y="20"/>
                    <a:pt x="72" y="20"/>
                    <a:pt x="70" y="20"/>
                  </a:cubicBezTo>
                  <a:cubicBezTo>
                    <a:pt x="70" y="20"/>
                    <a:pt x="70" y="20"/>
                    <a:pt x="70" y="20"/>
                  </a:cubicBezTo>
                  <a:cubicBezTo>
                    <a:pt x="70" y="20"/>
                    <a:pt x="70" y="20"/>
                    <a:pt x="70" y="20"/>
                  </a:cubicBezTo>
                  <a:moveTo>
                    <a:pt x="60" y="0"/>
                  </a:moveTo>
                  <a:cubicBezTo>
                    <a:pt x="58" y="0"/>
                    <a:pt x="56" y="0"/>
                    <a:pt x="53" y="1"/>
                  </a:cubicBezTo>
                  <a:cubicBezTo>
                    <a:pt x="53" y="2"/>
                    <a:pt x="53" y="2"/>
                    <a:pt x="53" y="2"/>
                  </a:cubicBezTo>
                  <a:cubicBezTo>
                    <a:pt x="52" y="3"/>
                    <a:pt x="52" y="3"/>
                    <a:pt x="52" y="3"/>
                  </a:cubicBezTo>
                  <a:cubicBezTo>
                    <a:pt x="52" y="3"/>
                    <a:pt x="52" y="3"/>
                    <a:pt x="52" y="3"/>
                  </a:cubicBezTo>
                  <a:cubicBezTo>
                    <a:pt x="48" y="8"/>
                    <a:pt x="45" y="12"/>
                    <a:pt x="43" y="16"/>
                  </a:cubicBezTo>
                  <a:cubicBezTo>
                    <a:pt x="41" y="16"/>
                    <a:pt x="40" y="15"/>
                    <a:pt x="39" y="15"/>
                  </a:cubicBezTo>
                  <a:cubicBezTo>
                    <a:pt x="35" y="15"/>
                    <a:pt x="32" y="17"/>
                    <a:pt x="29" y="19"/>
                  </a:cubicBezTo>
                  <a:cubicBezTo>
                    <a:pt x="24" y="22"/>
                    <a:pt x="22" y="28"/>
                    <a:pt x="22" y="34"/>
                  </a:cubicBezTo>
                  <a:cubicBezTo>
                    <a:pt x="22" y="34"/>
                    <a:pt x="22" y="34"/>
                    <a:pt x="22" y="34"/>
                  </a:cubicBezTo>
                  <a:cubicBezTo>
                    <a:pt x="22" y="40"/>
                    <a:pt x="24" y="45"/>
                    <a:pt x="28" y="50"/>
                  </a:cubicBezTo>
                  <a:cubicBezTo>
                    <a:pt x="23" y="55"/>
                    <a:pt x="18" y="61"/>
                    <a:pt x="14" y="66"/>
                  </a:cubicBezTo>
                  <a:cubicBezTo>
                    <a:pt x="10" y="72"/>
                    <a:pt x="6" y="76"/>
                    <a:pt x="6" y="76"/>
                  </a:cubicBezTo>
                  <a:cubicBezTo>
                    <a:pt x="6" y="76"/>
                    <a:pt x="6" y="76"/>
                    <a:pt x="6" y="76"/>
                  </a:cubicBezTo>
                  <a:cubicBezTo>
                    <a:pt x="6" y="76"/>
                    <a:pt x="6" y="76"/>
                    <a:pt x="6" y="76"/>
                  </a:cubicBezTo>
                  <a:cubicBezTo>
                    <a:pt x="5" y="78"/>
                    <a:pt x="4" y="81"/>
                    <a:pt x="3" y="84"/>
                  </a:cubicBezTo>
                  <a:cubicBezTo>
                    <a:pt x="1" y="87"/>
                    <a:pt x="1" y="90"/>
                    <a:pt x="1" y="90"/>
                  </a:cubicBezTo>
                  <a:cubicBezTo>
                    <a:pt x="0" y="90"/>
                    <a:pt x="1" y="91"/>
                    <a:pt x="1" y="92"/>
                  </a:cubicBezTo>
                  <a:cubicBezTo>
                    <a:pt x="2" y="92"/>
                    <a:pt x="2" y="92"/>
                    <a:pt x="2" y="92"/>
                  </a:cubicBezTo>
                  <a:cubicBezTo>
                    <a:pt x="3" y="92"/>
                    <a:pt x="3" y="92"/>
                    <a:pt x="3" y="92"/>
                  </a:cubicBezTo>
                  <a:cubicBezTo>
                    <a:pt x="15" y="85"/>
                    <a:pt x="15" y="85"/>
                    <a:pt x="15" y="85"/>
                  </a:cubicBezTo>
                  <a:cubicBezTo>
                    <a:pt x="16" y="85"/>
                    <a:pt x="16" y="85"/>
                    <a:pt x="16" y="85"/>
                  </a:cubicBezTo>
                  <a:cubicBezTo>
                    <a:pt x="38" y="58"/>
                    <a:pt x="38" y="58"/>
                    <a:pt x="38" y="58"/>
                  </a:cubicBezTo>
                  <a:cubicBezTo>
                    <a:pt x="41" y="59"/>
                    <a:pt x="44" y="60"/>
                    <a:pt x="46" y="61"/>
                  </a:cubicBezTo>
                  <a:cubicBezTo>
                    <a:pt x="48" y="61"/>
                    <a:pt x="50" y="61"/>
                    <a:pt x="52" y="61"/>
                  </a:cubicBezTo>
                  <a:cubicBezTo>
                    <a:pt x="52" y="61"/>
                    <a:pt x="52" y="61"/>
                    <a:pt x="52" y="61"/>
                  </a:cubicBezTo>
                  <a:cubicBezTo>
                    <a:pt x="57" y="61"/>
                    <a:pt x="62" y="60"/>
                    <a:pt x="66" y="57"/>
                  </a:cubicBezTo>
                  <a:cubicBezTo>
                    <a:pt x="69" y="53"/>
                    <a:pt x="71" y="49"/>
                    <a:pt x="71" y="44"/>
                  </a:cubicBezTo>
                  <a:cubicBezTo>
                    <a:pt x="71" y="41"/>
                    <a:pt x="70" y="37"/>
                    <a:pt x="68" y="35"/>
                  </a:cubicBezTo>
                  <a:cubicBezTo>
                    <a:pt x="72" y="30"/>
                    <a:pt x="75" y="25"/>
                    <a:pt x="79" y="20"/>
                  </a:cubicBezTo>
                  <a:cubicBezTo>
                    <a:pt x="79" y="20"/>
                    <a:pt x="79" y="19"/>
                    <a:pt x="79" y="18"/>
                  </a:cubicBezTo>
                  <a:cubicBezTo>
                    <a:pt x="79" y="17"/>
                    <a:pt x="80" y="16"/>
                    <a:pt x="80" y="15"/>
                  </a:cubicBezTo>
                  <a:cubicBezTo>
                    <a:pt x="80" y="12"/>
                    <a:pt x="78" y="9"/>
                    <a:pt x="74" y="6"/>
                  </a:cubicBezTo>
                  <a:cubicBezTo>
                    <a:pt x="71" y="2"/>
                    <a:pt x="66"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3" name="Freeform 854"/>
            <p:cNvSpPr/>
            <p:nvPr/>
          </p:nvSpPr>
          <p:spPr bwMode="auto">
            <a:xfrm>
              <a:off x="5507" y="2562"/>
              <a:ext cx="35" cy="10"/>
            </a:xfrm>
            <a:custGeom>
              <a:avLst/>
              <a:gdLst>
                <a:gd name="T0" fmla="*/ 14 w 15"/>
                <a:gd name="T1" fmla="*/ 0 h 4"/>
                <a:gd name="T2" fmla="*/ 13 w 15"/>
                <a:gd name="T3" fmla="*/ 0 h 4"/>
                <a:gd name="T4" fmla="*/ 1 w 15"/>
                <a:gd name="T5" fmla="*/ 3 h 4"/>
                <a:gd name="T6" fmla="*/ 0 w 15"/>
                <a:gd name="T7" fmla="*/ 4 h 4"/>
                <a:gd name="T8" fmla="*/ 1 w 15"/>
                <a:gd name="T9" fmla="*/ 4 h 4"/>
                <a:gd name="T10" fmla="*/ 1 w 15"/>
                <a:gd name="T11" fmla="*/ 4 h 4"/>
                <a:gd name="T12" fmla="*/ 14 w 15"/>
                <a:gd name="T13" fmla="*/ 1 h 4"/>
                <a:gd name="T14" fmla="*/ 14 w 15"/>
                <a:gd name="T15" fmla="*/ 0 h 4"/>
                <a:gd name="T16" fmla="*/ 14 w 1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4" y="0"/>
                  </a:moveTo>
                  <a:cubicBezTo>
                    <a:pt x="13" y="0"/>
                    <a:pt x="13" y="0"/>
                    <a:pt x="13" y="0"/>
                  </a:cubicBezTo>
                  <a:cubicBezTo>
                    <a:pt x="9" y="1"/>
                    <a:pt x="5" y="2"/>
                    <a:pt x="1" y="3"/>
                  </a:cubicBezTo>
                  <a:cubicBezTo>
                    <a:pt x="1" y="3"/>
                    <a:pt x="0" y="3"/>
                    <a:pt x="0" y="4"/>
                  </a:cubicBezTo>
                  <a:cubicBezTo>
                    <a:pt x="0" y="4"/>
                    <a:pt x="1" y="4"/>
                    <a:pt x="1" y="4"/>
                  </a:cubicBezTo>
                  <a:cubicBezTo>
                    <a:pt x="1" y="4"/>
                    <a:pt x="1" y="4"/>
                    <a:pt x="1" y="4"/>
                  </a:cubicBezTo>
                  <a:cubicBezTo>
                    <a:pt x="6" y="4"/>
                    <a:pt x="10" y="3"/>
                    <a:pt x="14" y="1"/>
                  </a:cubicBezTo>
                  <a:cubicBezTo>
                    <a:pt x="14" y="1"/>
                    <a:pt x="15" y="0"/>
                    <a:pt x="14" y="0"/>
                  </a:cubicBezTo>
                  <a:cubicBezTo>
                    <a:pt x="14" y="0"/>
                    <a:pt x="14" y="0"/>
                    <a:pt x="1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4" name="Freeform 855"/>
            <p:cNvSpPr/>
            <p:nvPr/>
          </p:nvSpPr>
          <p:spPr bwMode="auto">
            <a:xfrm>
              <a:off x="5504" y="2572"/>
              <a:ext cx="34" cy="9"/>
            </a:xfrm>
            <a:custGeom>
              <a:avLst/>
              <a:gdLst>
                <a:gd name="T0" fmla="*/ 13 w 14"/>
                <a:gd name="T1" fmla="*/ 0 h 4"/>
                <a:gd name="T2" fmla="*/ 13 w 14"/>
                <a:gd name="T3" fmla="*/ 0 h 4"/>
                <a:gd name="T4" fmla="*/ 1 w 14"/>
                <a:gd name="T5" fmla="*/ 3 h 4"/>
                <a:gd name="T6" fmla="*/ 0 w 14"/>
                <a:gd name="T7" fmla="*/ 4 h 4"/>
                <a:gd name="T8" fmla="*/ 1 w 14"/>
                <a:gd name="T9" fmla="*/ 4 h 4"/>
                <a:gd name="T10" fmla="*/ 1 w 14"/>
                <a:gd name="T11" fmla="*/ 4 h 4"/>
                <a:gd name="T12" fmla="*/ 13 w 14"/>
                <a:gd name="T13" fmla="*/ 2 h 4"/>
                <a:gd name="T14" fmla="*/ 14 w 14"/>
                <a:gd name="T15" fmla="*/ 1 h 4"/>
                <a:gd name="T16" fmla="*/ 13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3" y="0"/>
                  </a:moveTo>
                  <a:cubicBezTo>
                    <a:pt x="13" y="0"/>
                    <a:pt x="13" y="0"/>
                    <a:pt x="13" y="0"/>
                  </a:cubicBezTo>
                  <a:cubicBezTo>
                    <a:pt x="9" y="2"/>
                    <a:pt x="5" y="2"/>
                    <a:pt x="1" y="3"/>
                  </a:cubicBezTo>
                  <a:cubicBezTo>
                    <a:pt x="1" y="3"/>
                    <a:pt x="0" y="3"/>
                    <a:pt x="0" y="4"/>
                  </a:cubicBezTo>
                  <a:cubicBezTo>
                    <a:pt x="0" y="4"/>
                    <a:pt x="1" y="4"/>
                    <a:pt x="1" y="4"/>
                  </a:cubicBezTo>
                  <a:cubicBezTo>
                    <a:pt x="1" y="4"/>
                    <a:pt x="1" y="4"/>
                    <a:pt x="1" y="4"/>
                  </a:cubicBezTo>
                  <a:cubicBezTo>
                    <a:pt x="5" y="4"/>
                    <a:pt x="9" y="3"/>
                    <a:pt x="13" y="2"/>
                  </a:cubicBezTo>
                  <a:cubicBezTo>
                    <a:pt x="14" y="2"/>
                    <a:pt x="14" y="1"/>
                    <a:pt x="14" y="1"/>
                  </a:cubicBezTo>
                  <a:cubicBezTo>
                    <a:pt x="14"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5" name="Freeform 856"/>
            <p:cNvSpPr/>
            <p:nvPr/>
          </p:nvSpPr>
          <p:spPr bwMode="auto">
            <a:xfrm>
              <a:off x="5445" y="175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6" name="Freeform 857"/>
            <p:cNvSpPr/>
            <p:nvPr/>
          </p:nvSpPr>
          <p:spPr bwMode="auto">
            <a:xfrm>
              <a:off x="5445" y="175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7" name="Freeform 858"/>
            <p:cNvSpPr>
              <a:spLocks noEditPoints="1"/>
            </p:cNvSpPr>
            <p:nvPr/>
          </p:nvSpPr>
          <p:spPr bwMode="auto">
            <a:xfrm>
              <a:off x="5182" y="1649"/>
              <a:ext cx="296" cy="199"/>
            </a:xfrm>
            <a:custGeom>
              <a:avLst/>
              <a:gdLst>
                <a:gd name="T0" fmla="*/ 20 w 125"/>
                <a:gd name="T1" fmla="*/ 58 h 84"/>
                <a:gd name="T2" fmla="*/ 27 w 125"/>
                <a:gd name="T3" fmla="*/ 78 h 84"/>
                <a:gd name="T4" fmla="*/ 53 w 125"/>
                <a:gd name="T5" fmla="*/ 46 h 84"/>
                <a:gd name="T6" fmla="*/ 46 w 125"/>
                <a:gd name="T7" fmla="*/ 75 h 84"/>
                <a:gd name="T8" fmla="*/ 29 w 125"/>
                <a:gd name="T9" fmla="*/ 79 h 84"/>
                <a:gd name="T10" fmla="*/ 37 w 125"/>
                <a:gd name="T11" fmla="*/ 51 h 84"/>
                <a:gd name="T12" fmla="*/ 48 w 125"/>
                <a:gd name="T13" fmla="*/ 46 h 84"/>
                <a:gd name="T14" fmla="*/ 51 w 125"/>
                <a:gd name="T15" fmla="*/ 46 h 84"/>
                <a:gd name="T16" fmla="*/ 31 w 125"/>
                <a:gd name="T17" fmla="*/ 79 h 84"/>
                <a:gd name="T18" fmla="*/ 97 w 125"/>
                <a:gd name="T19" fmla="*/ 25 h 84"/>
                <a:gd name="T20" fmla="*/ 104 w 125"/>
                <a:gd name="T21" fmla="*/ 23 h 84"/>
                <a:gd name="T22" fmla="*/ 101 w 125"/>
                <a:gd name="T23" fmla="*/ 50 h 84"/>
                <a:gd name="T24" fmla="*/ 108 w 125"/>
                <a:gd name="T25" fmla="*/ 24 h 84"/>
                <a:gd name="T26" fmla="*/ 111 w 125"/>
                <a:gd name="T27" fmla="*/ 43 h 84"/>
                <a:gd name="T28" fmla="*/ 111 w 125"/>
                <a:gd name="T29" fmla="*/ 44 h 84"/>
                <a:gd name="T30" fmla="*/ 110 w 125"/>
                <a:gd name="T31" fmla="*/ 44 h 84"/>
                <a:gd name="T32" fmla="*/ 85 w 125"/>
                <a:gd name="T33" fmla="*/ 56 h 84"/>
                <a:gd name="T34" fmla="*/ 74 w 125"/>
                <a:gd name="T35" fmla="*/ 35 h 84"/>
                <a:gd name="T36" fmla="*/ 88 w 125"/>
                <a:gd name="T37" fmla="*/ 54 h 84"/>
                <a:gd name="T38" fmla="*/ 82 w 125"/>
                <a:gd name="T39" fmla="*/ 0 h 84"/>
                <a:gd name="T40" fmla="*/ 82 w 125"/>
                <a:gd name="T41" fmla="*/ 19 h 84"/>
                <a:gd name="T42" fmla="*/ 83 w 125"/>
                <a:gd name="T43" fmla="*/ 11 h 84"/>
                <a:gd name="T44" fmla="*/ 87 w 125"/>
                <a:gd name="T45" fmla="*/ 6 h 84"/>
                <a:gd name="T46" fmla="*/ 105 w 125"/>
                <a:gd name="T47" fmla="*/ 17 h 84"/>
                <a:gd name="T48" fmla="*/ 72 w 125"/>
                <a:gd name="T49" fmla="*/ 30 h 84"/>
                <a:gd name="T50" fmla="*/ 59 w 125"/>
                <a:gd name="T51" fmla="*/ 41 h 84"/>
                <a:gd name="T52" fmla="*/ 50 w 125"/>
                <a:gd name="T53" fmla="*/ 40 h 84"/>
                <a:gd name="T54" fmla="*/ 33 w 125"/>
                <a:gd name="T55" fmla="*/ 46 h 84"/>
                <a:gd name="T56" fmla="*/ 19 w 125"/>
                <a:gd name="T57" fmla="*/ 34 h 84"/>
                <a:gd name="T58" fmla="*/ 24 w 125"/>
                <a:gd name="T59" fmla="*/ 37 h 84"/>
                <a:gd name="T60" fmla="*/ 29 w 125"/>
                <a:gd name="T61" fmla="*/ 41 h 84"/>
                <a:gd name="T62" fmla="*/ 15 w 125"/>
                <a:gd name="T63" fmla="*/ 28 h 84"/>
                <a:gd name="T64" fmla="*/ 4 w 125"/>
                <a:gd name="T65" fmla="*/ 60 h 84"/>
                <a:gd name="T66" fmla="*/ 5 w 125"/>
                <a:gd name="T67" fmla="*/ 71 h 84"/>
                <a:gd name="T68" fmla="*/ 11 w 125"/>
                <a:gd name="T69" fmla="*/ 68 h 84"/>
                <a:gd name="T70" fmla="*/ 18 w 125"/>
                <a:gd name="T71" fmla="*/ 79 h 84"/>
                <a:gd name="T72" fmla="*/ 55 w 125"/>
                <a:gd name="T73" fmla="*/ 76 h 84"/>
                <a:gd name="T74" fmla="*/ 65 w 125"/>
                <a:gd name="T75" fmla="*/ 45 h 84"/>
                <a:gd name="T76" fmla="*/ 72 w 125"/>
                <a:gd name="T77" fmla="*/ 55 h 84"/>
                <a:gd name="T78" fmla="*/ 110 w 125"/>
                <a:gd name="T79" fmla="*/ 52 h 84"/>
                <a:gd name="T80" fmla="*/ 118 w 125"/>
                <a:gd name="T81" fmla="*/ 23 h 84"/>
                <a:gd name="T82" fmla="*/ 96 w 125"/>
                <a:gd name="T83"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5" h="84">
                  <a:moveTo>
                    <a:pt x="27" y="78"/>
                  </a:moveTo>
                  <a:cubicBezTo>
                    <a:pt x="20" y="74"/>
                    <a:pt x="10" y="62"/>
                    <a:pt x="20" y="58"/>
                  </a:cubicBezTo>
                  <a:cubicBezTo>
                    <a:pt x="25" y="56"/>
                    <a:pt x="30" y="54"/>
                    <a:pt x="36" y="51"/>
                  </a:cubicBezTo>
                  <a:cubicBezTo>
                    <a:pt x="33" y="60"/>
                    <a:pt x="30" y="69"/>
                    <a:pt x="27" y="78"/>
                  </a:cubicBezTo>
                  <a:moveTo>
                    <a:pt x="46" y="75"/>
                  </a:moveTo>
                  <a:cubicBezTo>
                    <a:pt x="48" y="65"/>
                    <a:pt x="50" y="56"/>
                    <a:pt x="53" y="46"/>
                  </a:cubicBezTo>
                  <a:cubicBezTo>
                    <a:pt x="58" y="50"/>
                    <a:pt x="59" y="64"/>
                    <a:pt x="55" y="68"/>
                  </a:cubicBezTo>
                  <a:cubicBezTo>
                    <a:pt x="53" y="70"/>
                    <a:pt x="50" y="73"/>
                    <a:pt x="46" y="75"/>
                  </a:cubicBezTo>
                  <a:moveTo>
                    <a:pt x="31" y="79"/>
                  </a:moveTo>
                  <a:cubicBezTo>
                    <a:pt x="30" y="79"/>
                    <a:pt x="29" y="79"/>
                    <a:pt x="29" y="79"/>
                  </a:cubicBezTo>
                  <a:cubicBezTo>
                    <a:pt x="28" y="79"/>
                    <a:pt x="28" y="79"/>
                    <a:pt x="28" y="79"/>
                  </a:cubicBezTo>
                  <a:cubicBezTo>
                    <a:pt x="31" y="70"/>
                    <a:pt x="34" y="60"/>
                    <a:pt x="37" y="51"/>
                  </a:cubicBezTo>
                  <a:cubicBezTo>
                    <a:pt x="37" y="51"/>
                    <a:pt x="37" y="51"/>
                    <a:pt x="37" y="51"/>
                  </a:cubicBezTo>
                  <a:cubicBezTo>
                    <a:pt x="40" y="49"/>
                    <a:pt x="44" y="48"/>
                    <a:pt x="48" y="46"/>
                  </a:cubicBezTo>
                  <a:cubicBezTo>
                    <a:pt x="49" y="46"/>
                    <a:pt x="49" y="46"/>
                    <a:pt x="50" y="46"/>
                  </a:cubicBezTo>
                  <a:cubicBezTo>
                    <a:pt x="51" y="46"/>
                    <a:pt x="51" y="46"/>
                    <a:pt x="51" y="46"/>
                  </a:cubicBezTo>
                  <a:cubicBezTo>
                    <a:pt x="49" y="56"/>
                    <a:pt x="46" y="66"/>
                    <a:pt x="43" y="76"/>
                  </a:cubicBezTo>
                  <a:cubicBezTo>
                    <a:pt x="39" y="78"/>
                    <a:pt x="35" y="79"/>
                    <a:pt x="31" y="79"/>
                  </a:cubicBezTo>
                  <a:moveTo>
                    <a:pt x="89" y="55"/>
                  </a:moveTo>
                  <a:cubicBezTo>
                    <a:pt x="92" y="45"/>
                    <a:pt x="95" y="35"/>
                    <a:pt x="97" y="25"/>
                  </a:cubicBezTo>
                  <a:cubicBezTo>
                    <a:pt x="99" y="25"/>
                    <a:pt x="100" y="24"/>
                    <a:pt x="101" y="23"/>
                  </a:cubicBezTo>
                  <a:cubicBezTo>
                    <a:pt x="102" y="23"/>
                    <a:pt x="103" y="23"/>
                    <a:pt x="104" y="23"/>
                  </a:cubicBezTo>
                  <a:cubicBezTo>
                    <a:pt x="105" y="23"/>
                    <a:pt x="106" y="23"/>
                    <a:pt x="106" y="23"/>
                  </a:cubicBezTo>
                  <a:cubicBezTo>
                    <a:pt x="104" y="32"/>
                    <a:pt x="103" y="41"/>
                    <a:pt x="101" y="50"/>
                  </a:cubicBezTo>
                  <a:cubicBezTo>
                    <a:pt x="103" y="50"/>
                    <a:pt x="103" y="50"/>
                    <a:pt x="103" y="50"/>
                  </a:cubicBezTo>
                  <a:cubicBezTo>
                    <a:pt x="104" y="41"/>
                    <a:pt x="106" y="33"/>
                    <a:pt x="108" y="24"/>
                  </a:cubicBezTo>
                  <a:cubicBezTo>
                    <a:pt x="113" y="27"/>
                    <a:pt x="113" y="39"/>
                    <a:pt x="111" y="44"/>
                  </a:cubicBezTo>
                  <a:cubicBezTo>
                    <a:pt x="111" y="43"/>
                    <a:pt x="111" y="43"/>
                    <a:pt x="111" y="43"/>
                  </a:cubicBezTo>
                  <a:cubicBezTo>
                    <a:pt x="111" y="43"/>
                    <a:pt x="111" y="43"/>
                    <a:pt x="111" y="44"/>
                  </a:cubicBezTo>
                  <a:cubicBezTo>
                    <a:pt x="111" y="44"/>
                    <a:pt x="111" y="44"/>
                    <a:pt x="111" y="44"/>
                  </a:cubicBezTo>
                  <a:cubicBezTo>
                    <a:pt x="111" y="44"/>
                    <a:pt x="111" y="44"/>
                    <a:pt x="111" y="44"/>
                  </a:cubicBezTo>
                  <a:cubicBezTo>
                    <a:pt x="110" y="44"/>
                    <a:pt x="110" y="44"/>
                    <a:pt x="110" y="44"/>
                  </a:cubicBezTo>
                  <a:cubicBezTo>
                    <a:pt x="110" y="44"/>
                    <a:pt x="110" y="44"/>
                    <a:pt x="111" y="44"/>
                  </a:cubicBezTo>
                  <a:cubicBezTo>
                    <a:pt x="107" y="50"/>
                    <a:pt x="92" y="56"/>
                    <a:pt x="85" y="56"/>
                  </a:cubicBezTo>
                  <a:cubicBezTo>
                    <a:pt x="85" y="56"/>
                    <a:pt x="85" y="56"/>
                    <a:pt x="85" y="55"/>
                  </a:cubicBezTo>
                  <a:cubicBezTo>
                    <a:pt x="78" y="55"/>
                    <a:pt x="63" y="40"/>
                    <a:pt x="74" y="35"/>
                  </a:cubicBezTo>
                  <a:cubicBezTo>
                    <a:pt x="81" y="32"/>
                    <a:pt x="88" y="29"/>
                    <a:pt x="95" y="26"/>
                  </a:cubicBezTo>
                  <a:cubicBezTo>
                    <a:pt x="93" y="35"/>
                    <a:pt x="90" y="45"/>
                    <a:pt x="88" y="54"/>
                  </a:cubicBezTo>
                  <a:cubicBezTo>
                    <a:pt x="89" y="55"/>
                    <a:pt x="89" y="55"/>
                    <a:pt x="89" y="55"/>
                  </a:cubicBezTo>
                  <a:moveTo>
                    <a:pt x="82" y="0"/>
                  </a:moveTo>
                  <a:cubicBezTo>
                    <a:pt x="78" y="0"/>
                    <a:pt x="75" y="3"/>
                    <a:pt x="77" y="12"/>
                  </a:cubicBezTo>
                  <a:cubicBezTo>
                    <a:pt x="78" y="14"/>
                    <a:pt x="79" y="19"/>
                    <a:pt x="82" y="19"/>
                  </a:cubicBezTo>
                  <a:cubicBezTo>
                    <a:pt x="82" y="19"/>
                    <a:pt x="82" y="19"/>
                    <a:pt x="83" y="18"/>
                  </a:cubicBezTo>
                  <a:cubicBezTo>
                    <a:pt x="86" y="17"/>
                    <a:pt x="83" y="13"/>
                    <a:pt x="83" y="11"/>
                  </a:cubicBezTo>
                  <a:cubicBezTo>
                    <a:pt x="82" y="7"/>
                    <a:pt x="82" y="6"/>
                    <a:pt x="84" y="6"/>
                  </a:cubicBezTo>
                  <a:cubicBezTo>
                    <a:pt x="85" y="6"/>
                    <a:pt x="86" y="6"/>
                    <a:pt x="87" y="6"/>
                  </a:cubicBezTo>
                  <a:cubicBezTo>
                    <a:pt x="95" y="11"/>
                    <a:pt x="104" y="15"/>
                    <a:pt x="112" y="19"/>
                  </a:cubicBezTo>
                  <a:cubicBezTo>
                    <a:pt x="110" y="18"/>
                    <a:pt x="107" y="17"/>
                    <a:pt x="105" y="17"/>
                  </a:cubicBezTo>
                  <a:cubicBezTo>
                    <a:pt x="99" y="17"/>
                    <a:pt x="93" y="21"/>
                    <a:pt x="86" y="23"/>
                  </a:cubicBezTo>
                  <a:cubicBezTo>
                    <a:pt x="82" y="25"/>
                    <a:pt x="77" y="28"/>
                    <a:pt x="72" y="30"/>
                  </a:cubicBezTo>
                  <a:cubicBezTo>
                    <a:pt x="66" y="32"/>
                    <a:pt x="66" y="39"/>
                    <a:pt x="62" y="40"/>
                  </a:cubicBezTo>
                  <a:cubicBezTo>
                    <a:pt x="61" y="41"/>
                    <a:pt x="60" y="41"/>
                    <a:pt x="59" y="41"/>
                  </a:cubicBezTo>
                  <a:cubicBezTo>
                    <a:pt x="57" y="41"/>
                    <a:pt x="56" y="41"/>
                    <a:pt x="55" y="40"/>
                  </a:cubicBezTo>
                  <a:cubicBezTo>
                    <a:pt x="53" y="40"/>
                    <a:pt x="52" y="40"/>
                    <a:pt x="50" y="40"/>
                  </a:cubicBezTo>
                  <a:cubicBezTo>
                    <a:pt x="49" y="40"/>
                    <a:pt x="48" y="40"/>
                    <a:pt x="47" y="40"/>
                  </a:cubicBezTo>
                  <a:cubicBezTo>
                    <a:pt x="42" y="42"/>
                    <a:pt x="37" y="44"/>
                    <a:pt x="33" y="46"/>
                  </a:cubicBezTo>
                  <a:cubicBezTo>
                    <a:pt x="23" y="50"/>
                    <a:pt x="13" y="53"/>
                    <a:pt x="9" y="63"/>
                  </a:cubicBezTo>
                  <a:cubicBezTo>
                    <a:pt x="12" y="53"/>
                    <a:pt x="16" y="43"/>
                    <a:pt x="19" y="34"/>
                  </a:cubicBezTo>
                  <a:cubicBezTo>
                    <a:pt x="19" y="33"/>
                    <a:pt x="19" y="33"/>
                    <a:pt x="20" y="33"/>
                  </a:cubicBezTo>
                  <a:cubicBezTo>
                    <a:pt x="21" y="33"/>
                    <a:pt x="22" y="35"/>
                    <a:pt x="24" y="37"/>
                  </a:cubicBezTo>
                  <a:cubicBezTo>
                    <a:pt x="26" y="39"/>
                    <a:pt x="28" y="41"/>
                    <a:pt x="29" y="41"/>
                  </a:cubicBezTo>
                  <a:cubicBezTo>
                    <a:pt x="29" y="41"/>
                    <a:pt x="29" y="41"/>
                    <a:pt x="29" y="41"/>
                  </a:cubicBezTo>
                  <a:cubicBezTo>
                    <a:pt x="34" y="40"/>
                    <a:pt x="27" y="27"/>
                    <a:pt x="19" y="27"/>
                  </a:cubicBezTo>
                  <a:cubicBezTo>
                    <a:pt x="18" y="27"/>
                    <a:pt x="16" y="27"/>
                    <a:pt x="15" y="28"/>
                  </a:cubicBezTo>
                  <a:cubicBezTo>
                    <a:pt x="12" y="30"/>
                    <a:pt x="12" y="37"/>
                    <a:pt x="11" y="39"/>
                  </a:cubicBezTo>
                  <a:cubicBezTo>
                    <a:pt x="9" y="46"/>
                    <a:pt x="6" y="53"/>
                    <a:pt x="4" y="60"/>
                  </a:cubicBezTo>
                  <a:cubicBezTo>
                    <a:pt x="3" y="63"/>
                    <a:pt x="0" y="69"/>
                    <a:pt x="4" y="71"/>
                  </a:cubicBezTo>
                  <a:cubicBezTo>
                    <a:pt x="4" y="71"/>
                    <a:pt x="4" y="71"/>
                    <a:pt x="5" y="71"/>
                  </a:cubicBezTo>
                  <a:cubicBezTo>
                    <a:pt x="6" y="71"/>
                    <a:pt x="7" y="70"/>
                    <a:pt x="8" y="70"/>
                  </a:cubicBezTo>
                  <a:cubicBezTo>
                    <a:pt x="9" y="69"/>
                    <a:pt x="10" y="68"/>
                    <a:pt x="11" y="68"/>
                  </a:cubicBezTo>
                  <a:cubicBezTo>
                    <a:pt x="11" y="68"/>
                    <a:pt x="11" y="68"/>
                    <a:pt x="11" y="68"/>
                  </a:cubicBezTo>
                  <a:cubicBezTo>
                    <a:pt x="13" y="72"/>
                    <a:pt x="16" y="75"/>
                    <a:pt x="18" y="79"/>
                  </a:cubicBezTo>
                  <a:cubicBezTo>
                    <a:pt x="22" y="83"/>
                    <a:pt x="27" y="84"/>
                    <a:pt x="32" y="84"/>
                  </a:cubicBezTo>
                  <a:cubicBezTo>
                    <a:pt x="40" y="84"/>
                    <a:pt x="48" y="80"/>
                    <a:pt x="55" y="76"/>
                  </a:cubicBezTo>
                  <a:cubicBezTo>
                    <a:pt x="64" y="70"/>
                    <a:pt x="64" y="62"/>
                    <a:pt x="62" y="52"/>
                  </a:cubicBezTo>
                  <a:cubicBezTo>
                    <a:pt x="61" y="47"/>
                    <a:pt x="60" y="47"/>
                    <a:pt x="65" y="45"/>
                  </a:cubicBezTo>
                  <a:cubicBezTo>
                    <a:pt x="65" y="45"/>
                    <a:pt x="65" y="45"/>
                    <a:pt x="65" y="45"/>
                  </a:cubicBezTo>
                  <a:cubicBezTo>
                    <a:pt x="67" y="45"/>
                    <a:pt x="71" y="53"/>
                    <a:pt x="72" y="55"/>
                  </a:cubicBezTo>
                  <a:cubicBezTo>
                    <a:pt x="76" y="59"/>
                    <a:pt x="81" y="61"/>
                    <a:pt x="86" y="61"/>
                  </a:cubicBezTo>
                  <a:cubicBezTo>
                    <a:pt x="94" y="61"/>
                    <a:pt x="104" y="56"/>
                    <a:pt x="110" y="52"/>
                  </a:cubicBezTo>
                  <a:cubicBezTo>
                    <a:pt x="118" y="47"/>
                    <a:pt x="118" y="39"/>
                    <a:pt x="117" y="31"/>
                  </a:cubicBezTo>
                  <a:cubicBezTo>
                    <a:pt x="116" y="27"/>
                    <a:pt x="114" y="24"/>
                    <a:pt x="118" y="23"/>
                  </a:cubicBezTo>
                  <a:cubicBezTo>
                    <a:pt x="120" y="22"/>
                    <a:pt x="125" y="19"/>
                    <a:pt x="120" y="17"/>
                  </a:cubicBezTo>
                  <a:cubicBezTo>
                    <a:pt x="116" y="11"/>
                    <a:pt x="102" y="7"/>
                    <a:pt x="96" y="4"/>
                  </a:cubicBezTo>
                  <a:cubicBezTo>
                    <a:pt x="92" y="3"/>
                    <a:pt x="87" y="0"/>
                    <a:pt x="8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8" name="Freeform 859"/>
            <p:cNvSpPr/>
            <p:nvPr/>
          </p:nvSpPr>
          <p:spPr bwMode="auto">
            <a:xfrm>
              <a:off x="5466" y="1687"/>
              <a:ext cx="3" cy="2"/>
            </a:xfrm>
            <a:custGeom>
              <a:avLst/>
              <a:gdLst>
                <a:gd name="T0" fmla="*/ 0 w 1"/>
                <a:gd name="T1" fmla="*/ 0 h 1"/>
                <a:gd name="T2" fmla="*/ 0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1" y="1"/>
                    <a:pt x="1" y="1"/>
                    <a:pt x="1" y="1"/>
                  </a:cubicBezTo>
                  <a:cubicBezTo>
                    <a:pt x="1" y="1"/>
                    <a:pt x="1" y="1"/>
                    <a:pt x="1" y="1"/>
                  </a:cubicBezTo>
                  <a:cubicBezTo>
                    <a:pt x="1" y="1"/>
                    <a:pt x="0" y="0"/>
                    <a:pt x="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9" name="Freeform 860"/>
            <p:cNvSpPr>
              <a:spLocks noEditPoints="1"/>
            </p:cNvSpPr>
            <p:nvPr/>
          </p:nvSpPr>
          <p:spPr bwMode="auto">
            <a:xfrm>
              <a:off x="2389" y="873"/>
              <a:ext cx="258" cy="821"/>
            </a:xfrm>
            <a:custGeom>
              <a:avLst/>
              <a:gdLst>
                <a:gd name="T0" fmla="*/ 103 w 109"/>
                <a:gd name="T1" fmla="*/ 299 h 347"/>
                <a:gd name="T2" fmla="*/ 74 w 109"/>
                <a:gd name="T3" fmla="*/ 302 h 347"/>
                <a:gd name="T4" fmla="*/ 52 w 109"/>
                <a:gd name="T5" fmla="*/ 209 h 347"/>
                <a:gd name="T6" fmla="*/ 50 w 109"/>
                <a:gd name="T7" fmla="*/ 210 h 347"/>
                <a:gd name="T8" fmla="*/ 69 w 109"/>
                <a:gd name="T9" fmla="*/ 204 h 347"/>
                <a:gd name="T10" fmla="*/ 41 w 109"/>
                <a:gd name="T11" fmla="*/ 200 h 347"/>
                <a:gd name="T12" fmla="*/ 49 w 109"/>
                <a:gd name="T13" fmla="*/ 204 h 347"/>
                <a:gd name="T14" fmla="*/ 57 w 109"/>
                <a:gd name="T15" fmla="*/ 190 h 347"/>
                <a:gd name="T16" fmla="*/ 45 w 109"/>
                <a:gd name="T17" fmla="*/ 147 h 347"/>
                <a:gd name="T18" fmla="*/ 41 w 109"/>
                <a:gd name="T19" fmla="*/ 145 h 347"/>
                <a:gd name="T20" fmla="*/ 45 w 109"/>
                <a:gd name="T21" fmla="*/ 180 h 347"/>
                <a:gd name="T22" fmla="*/ 32 w 109"/>
                <a:gd name="T23" fmla="*/ 185 h 347"/>
                <a:gd name="T24" fmla="*/ 34 w 109"/>
                <a:gd name="T25" fmla="*/ 173 h 347"/>
                <a:gd name="T26" fmla="*/ 77 w 109"/>
                <a:gd name="T27" fmla="*/ 143 h 347"/>
                <a:gd name="T28" fmla="*/ 52 w 109"/>
                <a:gd name="T29" fmla="*/ 142 h 347"/>
                <a:gd name="T30" fmla="*/ 5 w 109"/>
                <a:gd name="T31" fmla="*/ 190 h 347"/>
                <a:gd name="T32" fmla="*/ 36 w 109"/>
                <a:gd name="T33" fmla="*/ 137 h 347"/>
                <a:gd name="T34" fmla="*/ 32 w 109"/>
                <a:gd name="T35" fmla="*/ 199 h 347"/>
                <a:gd name="T36" fmla="*/ 71 w 109"/>
                <a:gd name="T37" fmla="*/ 198 h 347"/>
                <a:gd name="T38" fmla="*/ 89 w 109"/>
                <a:gd name="T39" fmla="*/ 197 h 347"/>
                <a:gd name="T40" fmla="*/ 95 w 109"/>
                <a:gd name="T41" fmla="*/ 291 h 347"/>
                <a:gd name="T42" fmla="*/ 38 w 109"/>
                <a:gd name="T43" fmla="*/ 292 h 347"/>
                <a:gd name="T44" fmla="*/ 43 w 109"/>
                <a:gd name="T45" fmla="*/ 271 h 347"/>
                <a:gd name="T46" fmla="*/ 22 w 109"/>
                <a:gd name="T47" fmla="*/ 235 h 347"/>
                <a:gd name="T48" fmla="*/ 15 w 109"/>
                <a:gd name="T49" fmla="*/ 213 h 347"/>
                <a:gd name="T50" fmla="*/ 52 w 109"/>
                <a:gd name="T51" fmla="*/ 136 h 347"/>
                <a:gd name="T52" fmla="*/ 79 w 109"/>
                <a:gd name="T53" fmla="*/ 124 h 347"/>
                <a:gd name="T54" fmla="*/ 43 w 109"/>
                <a:gd name="T55" fmla="*/ 129 h 347"/>
                <a:gd name="T56" fmla="*/ 51 w 109"/>
                <a:gd name="T57" fmla="*/ 122 h 347"/>
                <a:gd name="T58" fmla="*/ 51 w 109"/>
                <a:gd name="T59" fmla="*/ 115 h 347"/>
                <a:gd name="T60" fmla="*/ 62 w 109"/>
                <a:gd name="T61" fmla="*/ 115 h 347"/>
                <a:gd name="T62" fmla="*/ 60 w 109"/>
                <a:gd name="T63" fmla="*/ 110 h 347"/>
                <a:gd name="T64" fmla="*/ 60 w 109"/>
                <a:gd name="T65" fmla="*/ 110 h 347"/>
                <a:gd name="T66" fmla="*/ 53 w 109"/>
                <a:gd name="T67" fmla="*/ 72 h 347"/>
                <a:gd name="T68" fmla="*/ 48 w 109"/>
                <a:gd name="T69" fmla="*/ 49 h 347"/>
                <a:gd name="T70" fmla="*/ 69 w 109"/>
                <a:gd name="T71" fmla="*/ 44 h 347"/>
                <a:gd name="T72" fmla="*/ 29 w 109"/>
                <a:gd name="T73" fmla="*/ 18 h 347"/>
                <a:gd name="T74" fmla="*/ 80 w 109"/>
                <a:gd name="T75" fmla="*/ 111 h 347"/>
                <a:gd name="T76" fmla="*/ 82 w 109"/>
                <a:gd name="T77" fmla="*/ 41 h 347"/>
                <a:gd name="T78" fmla="*/ 71 w 109"/>
                <a:gd name="T79" fmla="*/ 40 h 347"/>
                <a:gd name="T80" fmla="*/ 57 w 109"/>
                <a:gd name="T81" fmla="*/ 73 h 347"/>
                <a:gd name="T82" fmla="*/ 54 w 109"/>
                <a:gd name="T83" fmla="*/ 76 h 347"/>
                <a:gd name="T84" fmla="*/ 14 w 109"/>
                <a:gd name="T85" fmla="*/ 51 h 347"/>
                <a:gd name="T86" fmla="*/ 40 w 109"/>
                <a:gd name="T87" fmla="*/ 130 h 347"/>
                <a:gd name="T88" fmla="*/ 32 w 109"/>
                <a:gd name="T89" fmla="*/ 130 h 347"/>
                <a:gd name="T90" fmla="*/ 14 w 109"/>
                <a:gd name="T91" fmla="*/ 222 h 347"/>
                <a:gd name="T92" fmla="*/ 32 w 109"/>
                <a:gd name="T93" fmla="*/ 291 h 347"/>
                <a:gd name="T94" fmla="*/ 29 w 109"/>
                <a:gd name="T95" fmla="*/ 308 h 347"/>
                <a:gd name="T96" fmla="*/ 76 w 109"/>
                <a:gd name="T97" fmla="*/ 317 h 347"/>
                <a:gd name="T98" fmla="*/ 101 w 109"/>
                <a:gd name="T99" fmla="*/ 307 h 347"/>
                <a:gd name="T100" fmla="*/ 84 w 109"/>
                <a:gd name="T101" fmla="*/ 332 h 347"/>
                <a:gd name="T102" fmla="*/ 98 w 109"/>
                <a:gd name="T103" fmla="*/ 347 h 347"/>
                <a:gd name="T104" fmla="*/ 106 w 109"/>
                <a:gd name="T105" fmla="*/ 298 h 347"/>
                <a:gd name="T106" fmla="*/ 106 w 109"/>
                <a:gd name="T107" fmla="*/ 244 h 347"/>
                <a:gd name="T108" fmla="*/ 80 w 109"/>
                <a:gd name="T109" fmla="*/ 151 h 347"/>
                <a:gd name="T110" fmla="*/ 84 w 109"/>
                <a:gd name="T111" fmla="*/ 135 h 347"/>
                <a:gd name="T112" fmla="*/ 83 w 109"/>
                <a:gd name="T113" fmla="*/ 127 h 347"/>
                <a:gd name="T114" fmla="*/ 109 w 109"/>
                <a:gd name="T115" fmla="*/ 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347">
                  <a:moveTo>
                    <a:pt x="32" y="305"/>
                  </a:moveTo>
                  <a:cubicBezTo>
                    <a:pt x="32" y="305"/>
                    <a:pt x="32" y="305"/>
                    <a:pt x="32" y="305"/>
                  </a:cubicBezTo>
                  <a:cubicBezTo>
                    <a:pt x="31" y="305"/>
                    <a:pt x="31" y="305"/>
                    <a:pt x="30" y="304"/>
                  </a:cubicBezTo>
                  <a:cubicBezTo>
                    <a:pt x="30" y="304"/>
                    <a:pt x="29" y="304"/>
                    <a:pt x="29" y="304"/>
                  </a:cubicBezTo>
                  <a:cubicBezTo>
                    <a:pt x="29" y="303"/>
                    <a:pt x="29" y="303"/>
                    <a:pt x="29" y="303"/>
                  </a:cubicBezTo>
                  <a:cubicBezTo>
                    <a:pt x="29" y="303"/>
                    <a:pt x="30" y="302"/>
                    <a:pt x="30" y="302"/>
                  </a:cubicBezTo>
                  <a:cubicBezTo>
                    <a:pt x="31" y="301"/>
                    <a:pt x="31" y="301"/>
                    <a:pt x="32" y="301"/>
                  </a:cubicBezTo>
                  <a:cubicBezTo>
                    <a:pt x="32" y="302"/>
                    <a:pt x="32" y="304"/>
                    <a:pt x="32" y="305"/>
                  </a:cubicBezTo>
                  <a:moveTo>
                    <a:pt x="103" y="301"/>
                  </a:moveTo>
                  <a:cubicBezTo>
                    <a:pt x="103" y="301"/>
                    <a:pt x="103" y="300"/>
                    <a:pt x="103" y="299"/>
                  </a:cubicBezTo>
                  <a:cubicBezTo>
                    <a:pt x="103" y="299"/>
                    <a:pt x="103" y="299"/>
                    <a:pt x="103" y="299"/>
                  </a:cubicBezTo>
                  <a:cubicBezTo>
                    <a:pt x="103" y="299"/>
                    <a:pt x="103" y="299"/>
                    <a:pt x="103" y="299"/>
                  </a:cubicBezTo>
                  <a:cubicBezTo>
                    <a:pt x="103" y="300"/>
                    <a:pt x="103" y="300"/>
                    <a:pt x="103" y="300"/>
                  </a:cubicBezTo>
                  <a:cubicBezTo>
                    <a:pt x="103" y="300"/>
                    <a:pt x="103" y="301"/>
                    <a:pt x="103" y="301"/>
                  </a:cubicBezTo>
                  <a:cubicBezTo>
                    <a:pt x="103" y="301"/>
                    <a:pt x="103" y="301"/>
                    <a:pt x="103" y="301"/>
                  </a:cubicBezTo>
                  <a:moveTo>
                    <a:pt x="60" y="310"/>
                  </a:moveTo>
                  <a:cubicBezTo>
                    <a:pt x="51" y="310"/>
                    <a:pt x="43" y="310"/>
                    <a:pt x="36" y="307"/>
                  </a:cubicBezTo>
                  <a:cubicBezTo>
                    <a:pt x="36" y="303"/>
                    <a:pt x="36" y="299"/>
                    <a:pt x="36" y="295"/>
                  </a:cubicBezTo>
                  <a:cubicBezTo>
                    <a:pt x="39" y="298"/>
                    <a:pt x="47" y="300"/>
                    <a:pt x="61" y="302"/>
                  </a:cubicBezTo>
                  <a:cubicBezTo>
                    <a:pt x="65" y="302"/>
                    <a:pt x="70" y="302"/>
                    <a:pt x="74" y="302"/>
                  </a:cubicBezTo>
                  <a:cubicBezTo>
                    <a:pt x="77" y="302"/>
                    <a:pt x="80" y="302"/>
                    <a:pt x="83" y="302"/>
                  </a:cubicBezTo>
                  <a:cubicBezTo>
                    <a:pt x="85" y="301"/>
                    <a:pt x="90" y="300"/>
                    <a:pt x="95" y="298"/>
                  </a:cubicBezTo>
                  <a:cubicBezTo>
                    <a:pt x="96" y="298"/>
                    <a:pt x="98" y="297"/>
                    <a:pt x="99" y="296"/>
                  </a:cubicBezTo>
                  <a:cubicBezTo>
                    <a:pt x="99" y="298"/>
                    <a:pt x="99" y="301"/>
                    <a:pt x="99" y="304"/>
                  </a:cubicBezTo>
                  <a:cubicBezTo>
                    <a:pt x="92" y="308"/>
                    <a:pt x="82" y="309"/>
                    <a:pt x="73" y="310"/>
                  </a:cubicBezTo>
                  <a:cubicBezTo>
                    <a:pt x="69" y="310"/>
                    <a:pt x="64" y="310"/>
                    <a:pt x="60" y="310"/>
                  </a:cubicBezTo>
                  <a:cubicBezTo>
                    <a:pt x="60" y="310"/>
                    <a:pt x="60" y="310"/>
                    <a:pt x="60" y="310"/>
                  </a:cubicBezTo>
                  <a:moveTo>
                    <a:pt x="53" y="212"/>
                  </a:moveTo>
                  <a:cubicBezTo>
                    <a:pt x="53" y="212"/>
                    <a:pt x="52" y="212"/>
                    <a:pt x="51" y="212"/>
                  </a:cubicBezTo>
                  <a:cubicBezTo>
                    <a:pt x="51" y="211"/>
                    <a:pt x="52" y="210"/>
                    <a:pt x="52" y="209"/>
                  </a:cubicBezTo>
                  <a:cubicBezTo>
                    <a:pt x="53" y="210"/>
                    <a:pt x="53" y="211"/>
                    <a:pt x="54" y="212"/>
                  </a:cubicBezTo>
                  <a:cubicBezTo>
                    <a:pt x="53" y="212"/>
                    <a:pt x="53" y="212"/>
                    <a:pt x="53" y="212"/>
                  </a:cubicBezTo>
                  <a:moveTo>
                    <a:pt x="50" y="210"/>
                  </a:moveTo>
                  <a:cubicBezTo>
                    <a:pt x="50" y="209"/>
                    <a:pt x="50" y="208"/>
                    <a:pt x="49" y="208"/>
                  </a:cubicBezTo>
                  <a:cubicBezTo>
                    <a:pt x="49" y="208"/>
                    <a:pt x="49" y="208"/>
                    <a:pt x="49" y="208"/>
                  </a:cubicBezTo>
                  <a:cubicBezTo>
                    <a:pt x="49" y="208"/>
                    <a:pt x="49" y="208"/>
                    <a:pt x="49" y="208"/>
                  </a:cubicBezTo>
                  <a:cubicBezTo>
                    <a:pt x="49" y="207"/>
                    <a:pt x="49" y="207"/>
                    <a:pt x="50" y="206"/>
                  </a:cubicBezTo>
                  <a:cubicBezTo>
                    <a:pt x="50" y="206"/>
                    <a:pt x="50" y="206"/>
                    <a:pt x="50" y="206"/>
                  </a:cubicBezTo>
                  <a:cubicBezTo>
                    <a:pt x="50" y="207"/>
                    <a:pt x="51" y="207"/>
                    <a:pt x="51" y="208"/>
                  </a:cubicBezTo>
                  <a:cubicBezTo>
                    <a:pt x="51" y="208"/>
                    <a:pt x="50" y="209"/>
                    <a:pt x="50" y="210"/>
                  </a:cubicBezTo>
                  <a:moveTo>
                    <a:pt x="59" y="211"/>
                  </a:moveTo>
                  <a:cubicBezTo>
                    <a:pt x="59" y="210"/>
                    <a:pt x="59" y="210"/>
                    <a:pt x="59" y="210"/>
                  </a:cubicBezTo>
                  <a:cubicBezTo>
                    <a:pt x="58" y="210"/>
                    <a:pt x="57" y="210"/>
                    <a:pt x="57" y="209"/>
                  </a:cubicBezTo>
                  <a:cubicBezTo>
                    <a:pt x="56" y="208"/>
                    <a:pt x="55" y="208"/>
                    <a:pt x="55" y="207"/>
                  </a:cubicBezTo>
                  <a:cubicBezTo>
                    <a:pt x="54" y="206"/>
                    <a:pt x="53" y="205"/>
                    <a:pt x="53" y="204"/>
                  </a:cubicBezTo>
                  <a:cubicBezTo>
                    <a:pt x="52" y="204"/>
                    <a:pt x="52" y="204"/>
                    <a:pt x="52" y="204"/>
                  </a:cubicBezTo>
                  <a:cubicBezTo>
                    <a:pt x="53" y="204"/>
                    <a:pt x="53" y="204"/>
                    <a:pt x="53" y="204"/>
                  </a:cubicBezTo>
                  <a:cubicBezTo>
                    <a:pt x="55" y="197"/>
                    <a:pt x="60" y="192"/>
                    <a:pt x="65" y="189"/>
                  </a:cubicBezTo>
                  <a:cubicBezTo>
                    <a:pt x="66" y="192"/>
                    <a:pt x="67" y="196"/>
                    <a:pt x="68" y="199"/>
                  </a:cubicBezTo>
                  <a:cubicBezTo>
                    <a:pt x="68" y="201"/>
                    <a:pt x="69" y="203"/>
                    <a:pt x="69" y="204"/>
                  </a:cubicBezTo>
                  <a:cubicBezTo>
                    <a:pt x="69" y="206"/>
                    <a:pt x="68" y="207"/>
                    <a:pt x="67" y="208"/>
                  </a:cubicBezTo>
                  <a:cubicBezTo>
                    <a:pt x="67" y="209"/>
                    <a:pt x="65" y="210"/>
                    <a:pt x="64" y="210"/>
                  </a:cubicBezTo>
                  <a:cubicBezTo>
                    <a:pt x="62" y="211"/>
                    <a:pt x="60" y="211"/>
                    <a:pt x="59" y="211"/>
                  </a:cubicBezTo>
                  <a:moveTo>
                    <a:pt x="62" y="187"/>
                  </a:moveTo>
                  <a:cubicBezTo>
                    <a:pt x="63" y="185"/>
                    <a:pt x="64" y="183"/>
                    <a:pt x="64" y="181"/>
                  </a:cubicBezTo>
                  <a:cubicBezTo>
                    <a:pt x="64" y="183"/>
                    <a:pt x="64" y="184"/>
                    <a:pt x="65" y="185"/>
                  </a:cubicBezTo>
                  <a:cubicBezTo>
                    <a:pt x="64" y="186"/>
                    <a:pt x="63" y="186"/>
                    <a:pt x="62" y="187"/>
                  </a:cubicBezTo>
                  <a:moveTo>
                    <a:pt x="48" y="206"/>
                  </a:moveTo>
                  <a:cubicBezTo>
                    <a:pt x="47" y="205"/>
                    <a:pt x="47" y="204"/>
                    <a:pt x="46" y="204"/>
                  </a:cubicBezTo>
                  <a:cubicBezTo>
                    <a:pt x="45" y="202"/>
                    <a:pt x="43" y="201"/>
                    <a:pt x="41" y="200"/>
                  </a:cubicBezTo>
                  <a:cubicBezTo>
                    <a:pt x="42" y="194"/>
                    <a:pt x="43" y="189"/>
                    <a:pt x="45" y="184"/>
                  </a:cubicBezTo>
                  <a:cubicBezTo>
                    <a:pt x="47" y="184"/>
                    <a:pt x="48" y="183"/>
                    <a:pt x="49" y="183"/>
                  </a:cubicBezTo>
                  <a:cubicBezTo>
                    <a:pt x="53" y="182"/>
                    <a:pt x="56" y="180"/>
                    <a:pt x="60" y="179"/>
                  </a:cubicBezTo>
                  <a:cubicBezTo>
                    <a:pt x="58" y="183"/>
                    <a:pt x="56" y="187"/>
                    <a:pt x="55" y="192"/>
                  </a:cubicBezTo>
                  <a:cubicBezTo>
                    <a:pt x="56" y="192"/>
                    <a:pt x="56" y="192"/>
                    <a:pt x="56" y="192"/>
                  </a:cubicBezTo>
                  <a:cubicBezTo>
                    <a:pt x="53" y="195"/>
                    <a:pt x="51" y="199"/>
                    <a:pt x="49" y="203"/>
                  </a:cubicBezTo>
                  <a:cubicBezTo>
                    <a:pt x="49" y="203"/>
                    <a:pt x="49" y="203"/>
                    <a:pt x="49" y="203"/>
                  </a:cubicBezTo>
                  <a:cubicBezTo>
                    <a:pt x="49" y="204"/>
                    <a:pt x="49" y="204"/>
                    <a:pt x="49" y="204"/>
                  </a:cubicBezTo>
                  <a:cubicBezTo>
                    <a:pt x="49" y="204"/>
                    <a:pt x="49" y="204"/>
                    <a:pt x="49" y="204"/>
                  </a:cubicBezTo>
                  <a:cubicBezTo>
                    <a:pt x="49" y="204"/>
                    <a:pt x="49" y="204"/>
                    <a:pt x="49" y="204"/>
                  </a:cubicBezTo>
                  <a:cubicBezTo>
                    <a:pt x="48" y="205"/>
                    <a:pt x="48" y="205"/>
                    <a:pt x="48" y="206"/>
                  </a:cubicBezTo>
                  <a:moveTo>
                    <a:pt x="57" y="190"/>
                  </a:moveTo>
                  <a:cubicBezTo>
                    <a:pt x="59" y="186"/>
                    <a:pt x="60" y="182"/>
                    <a:pt x="62" y="178"/>
                  </a:cubicBezTo>
                  <a:cubicBezTo>
                    <a:pt x="63" y="178"/>
                    <a:pt x="63" y="177"/>
                    <a:pt x="64" y="177"/>
                  </a:cubicBezTo>
                  <a:cubicBezTo>
                    <a:pt x="64" y="177"/>
                    <a:pt x="64" y="177"/>
                    <a:pt x="64" y="177"/>
                  </a:cubicBezTo>
                  <a:cubicBezTo>
                    <a:pt x="64" y="178"/>
                    <a:pt x="64" y="178"/>
                    <a:pt x="64" y="178"/>
                  </a:cubicBezTo>
                  <a:cubicBezTo>
                    <a:pt x="63" y="178"/>
                    <a:pt x="63" y="178"/>
                    <a:pt x="63" y="178"/>
                  </a:cubicBezTo>
                  <a:cubicBezTo>
                    <a:pt x="63" y="181"/>
                    <a:pt x="61" y="185"/>
                    <a:pt x="59" y="188"/>
                  </a:cubicBezTo>
                  <a:cubicBezTo>
                    <a:pt x="59" y="189"/>
                    <a:pt x="59" y="189"/>
                    <a:pt x="59" y="189"/>
                  </a:cubicBezTo>
                  <a:cubicBezTo>
                    <a:pt x="59" y="189"/>
                    <a:pt x="58" y="190"/>
                    <a:pt x="57" y="190"/>
                  </a:cubicBezTo>
                  <a:moveTo>
                    <a:pt x="62" y="149"/>
                  </a:moveTo>
                  <a:cubicBezTo>
                    <a:pt x="68" y="149"/>
                    <a:pt x="74" y="148"/>
                    <a:pt x="78" y="147"/>
                  </a:cubicBezTo>
                  <a:cubicBezTo>
                    <a:pt x="78" y="147"/>
                    <a:pt x="78" y="147"/>
                    <a:pt x="78" y="147"/>
                  </a:cubicBezTo>
                  <a:cubicBezTo>
                    <a:pt x="77" y="149"/>
                    <a:pt x="74" y="153"/>
                    <a:pt x="72" y="154"/>
                  </a:cubicBezTo>
                  <a:cubicBezTo>
                    <a:pt x="70" y="156"/>
                    <a:pt x="66" y="157"/>
                    <a:pt x="62" y="157"/>
                  </a:cubicBezTo>
                  <a:cubicBezTo>
                    <a:pt x="62" y="157"/>
                    <a:pt x="62" y="157"/>
                    <a:pt x="62" y="157"/>
                  </a:cubicBezTo>
                  <a:cubicBezTo>
                    <a:pt x="62" y="157"/>
                    <a:pt x="62" y="157"/>
                    <a:pt x="62" y="157"/>
                  </a:cubicBezTo>
                  <a:cubicBezTo>
                    <a:pt x="62" y="157"/>
                    <a:pt x="61" y="157"/>
                    <a:pt x="61" y="156"/>
                  </a:cubicBezTo>
                  <a:cubicBezTo>
                    <a:pt x="57" y="156"/>
                    <a:pt x="54" y="155"/>
                    <a:pt x="51" y="153"/>
                  </a:cubicBezTo>
                  <a:cubicBezTo>
                    <a:pt x="48" y="151"/>
                    <a:pt x="46" y="149"/>
                    <a:pt x="45" y="147"/>
                  </a:cubicBezTo>
                  <a:cubicBezTo>
                    <a:pt x="46" y="147"/>
                    <a:pt x="47" y="147"/>
                    <a:pt x="48" y="148"/>
                  </a:cubicBezTo>
                  <a:cubicBezTo>
                    <a:pt x="53" y="148"/>
                    <a:pt x="58" y="149"/>
                    <a:pt x="62" y="149"/>
                  </a:cubicBezTo>
                  <a:moveTo>
                    <a:pt x="30" y="181"/>
                  </a:moveTo>
                  <a:cubicBezTo>
                    <a:pt x="30" y="180"/>
                    <a:pt x="29" y="179"/>
                    <a:pt x="29" y="179"/>
                  </a:cubicBezTo>
                  <a:cubicBezTo>
                    <a:pt x="32" y="174"/>
                    <a:pt x="34" y="166"/>
                    <a:pt x="37" y="159"/>
                  </a:cubicBezTo>
                  <a:cubicBezTo>
                    <a:pt x="38" y="155"/>
                    <a:pt x="39" y="151"/>
                    <a:pt x="40" y="148"/>
                  </a:cubicBezTo>
                  <a:cubicBezTo>
                    <a:pt x="40" y="147"/>
                    <a:pt x="40" y="145"/>
                    <a:pt x="40" y="144"/>
                  </a:cubicBezTo>
                  <a:cubicBezTo>
                    <a:pt x="40" y="144"/>
                    <a:pt x="40" y="144"/>
                    <a:pt x="40" y="144"/>
                  </a:cubicBezTo>
                  <a:cubicBezTo>
                    <a:pt x="41" y="144"/>
                    <a:pt x="41" y="144"/>
                    <a:pt x="41" y="144"/>
                  </a:cubicBezTo>
                  <a:cubicBezTo>
                    <a:pt x="41" y="145"/>
                    <a:pt x="41" y="145"/>
                    <a:pt x="41" y="145"/>
                  </a:cubicBezTo>
                  <a:cubicBezTo>
                    <a:pt x="41" y="150"/>
                    <a:pt x="45" y="153"/>
                    <a:pt x="49" y="156"/>
                  </a:cubicBezTo>
                  <a:cubicBezTo>
                    <a:pt x="52" y="158"/>
                    <a:pt x="56" y="160"/>
                    <a:pt x="60" y="160"/>
                  </a:cubicBezTo>
                  <a:cubicBezTo>
                    <a:pt x="61" y="160"/>
                    <a:pt x="62" y="160"/>
                    <a:pt x="62" y="160"/>
                  </a:cubicBezTo>
                  <a:cubicBezTo>
                    <a:pt x="65" y="160"/>
                    <a:pt x="67" y="160"/>
                    <a:pt x="70" y="159"/>
                  </a:cubicBezTo>
                  <a:cubicBezTo>
                    <a:pt x="68" y="161"/>
                    <a:pt x="66" y="164"/>
                    <a:pt x="65" y="168"/>
                  </a:cubicBezTo>
                  <a:cubicBezTo>
                    <a:pt x="65" y="170"/>
                    <a:pt x="64" y="171"/>
                    <a:pt x="64" y="173"/>
                  </a:cubicBezTo>
                  <a:cubicBezTo>
                    <a:pt x="64" y="173"/>
                    <a:pt x="64" y="173"/>
                    <a:pt x="64" y="173"/>
                  </a:cubicBezTo>
                  <a:cubicBezTo>
                    <a:pt x="59" y="175"/>
                    <a:pt x="53" y="177"/>
                    <a:pt x="48" y="180"/>
                  </a:cubicBezTo>
                  <a:cubicBezTo>
                    <a:pt x="47" y="180"/>
                    <a:pt x="46" y="180"/>
                    <a:pt x="45" y="180"/>
                  </a:cubicBezTo>
                  <a:cubicBezTo>
                    <a:pt x="45" y="180"/>
                    <a:pt x="45" y="180"/>
                    <a:pt x="45" y="180"/>
                  </a:cubicBezTo>
                  <a:cubicBezTo>
                    <a:pt x="44" y="180"/>
                    <a:pt x="44" y="180"/>
                    <a:pt x="44" y="180"/>
                  </a:cubicBezTo>
                  <a:cubicBezTo>
                    <a:pt x="43" y="180"/>
                    <a:pt x="43" y="180"/>
                    <a:pt x="43" y="180"/>
                  </a:cubicBezTo>
                  <a:cubicBezTo>
                    <a:pt x="42" y="182"/>
                    <a:pt x="42" y="182"/>
                    <a:pt x="42" y="182"/>
                  </a:cubicBezTo>
                  <a:cubicBezTo>
                    <a:pt x="40" y="187"/>
                    <a:pt x="39" y="193"/>
                    <a:pt x="38" y="198"/>
                  </a:cubicBezTo>
                  <a:cubicBezTo>
                    <a:pt x="37" y="198"/>
                    <a:pt x="37" y="198"/>
                    <a:pt x="37" y="198"/>
                  </a:cubicBezTo>
                  <a:cubicBezTo>
                    <a:pt x="36" y="198"/>
                    <a:pt x="35" y="197"/>
                    <a:pt x="35" y="197"/>
                  </a:cubicBezTo>
                  <a:cubicBezTo>
                    <a:pt x="34" y="196"/>
                    <a:pt x="34" y="195"/>
                    <a:pt x="34" y="194"/>
                  </a:cubicBezTo>
                  <a:cubicBezTo>
                    <a:pt x="33" y="191"/>
                    <a:pt x="32" y="189"/>
                    <a:pt x="32" y="186"/>
                  </a:cubicBezTo>
                  <a:cubicBezTo>
                    <a:pt x="32" y="185"/>
                    <a:pt x="32" y="185"/>
                    <a:pt x="32" y="185"/>
                  </a:cubicBezTo>
                  <a:cubicBezTo>
                    <a:pt x="32" y="185"/>
                    <a:pt x="32" y="185"/>
                    <a:pt x="32" y="185"/>
                  </a:cubicBezTo>
                  <a:cubicBezTo>
                    <a:pt x="33" y="183"/>
                    <a:pt x="36" y="177"/>
                    <a:pt x="37" y="174"/>
                  </a:cubicBezTo>
                  <a:cubicBezTo>
                    <a:pt x="37" y="173"/>
                    <a:pt x="37" y="173"/>
                    <a:pt x="37" y="173"/>
                  </a:cubicBezTo>
                  <a:cubicBezTo>
                    <a:pt x="38" y="173"/>
                    <a:pt x="38" y="172"/>
                    <a:pt x="39" y="172"/>
                  </a:cubicBezTo>
                  <a:cubicBezTo>
                    <a:pt x="42" y="170"/>
                    <a:pt x="45" y="169"/>
                    <a:pt x="47" y="167"/>
                  </a:cubicBezTo>
                  <a:cubicBezTo>
                    <a:pt x="50" y="166"/>
                    <a:pt x="53" y="164"/>
                    <a:pt x="56" y="162"/>
                  </a:cubicBezTo>
                  <a:cubicBezTo>
                    <a:pt x="54" y="159"/>
                    <a:pt x="54" y="159"/>
                    <a:pt x="54" y="159"/>
                  </a:cubicBezTo>
                  <a:cubicBezTo>
                    <a:pt x="51" y="161"/>
                    <a:pt x="49" y="163"/>
                    <a:pt x="46" y="164"/>
                  </a:cubicBezTo>
                  <a:cubicBezTo>
                    <a:pt x="43" y="165"/>
                    <a:pt x="40" y="167"/>
                    <a:pt x="37" y="169"/>
                  </a:cubicBezTo>
                  <a:cubicBezTo>
                    <a:pt x="36" y="169"/>
                    <a:pt x="35" y="170"/>
                    <a:pt x="35" y="171"/>
                  </a:cubicBezTo>
                  <a:cubicBezTo>
                    <a:pt x="34" y="171"/>
                    <a:pt x="34" y="172"/>
                    <a:pt x="34" y="173"/>
                  </a:cubicBezTo>
                  <a:cubicBezTo>
                    <a:pt x="33" y="174"/>
                    <a:pt x="31" y="178"/>
                    <a:pt x="30" y="181"/>
                  </a:cubicBezTo>
                  <a:moveTo>
                    <a:pt x="62" y="145"/>
                  </a:moveTo>
                  <a:cubicBezTo>
                    <a:pt x="61" y="145"/>
                    <a:pt x="60" y="145"/>
                    <a:pt x="59" y="145"/>
                  </a:cubicBezTo>
                  <a:cubicBezTo>
                    <a:pt x="66" y="144"/>
                    <a:pt x="72" y="143"/>
                    <a:pt x="79" y="141"/>
                  </a:cubicBezTo>
                  <a:cubicBezTo>
                    <a:pt x="79" y="141"/>
                    <a:pt x="79" y="141"/>
                    <a:pt x="79" y="141"/>
                  </a:cubicBezTo>
                  <a:cubicBezTo>
                    <a:pt x="80" y="141"/>
                    <a:pt x="80" y="141"/>
                    <a:pt x="80" y="141"/>
                  </a:cubicBezTo>
                  <a:cubicBezTo>
                    <a:pt x="80" y="142"/>
                    <a:pt x="80" y="142"/>
                    <a:pt x="80" y="142"/>
                  </a:cubicBezTo>
                  <a:cubicBezTo>
                    <a:pt x="80" y="142"/>
                    <a:pt x="80" y="142"/>
                    <a:pt x="80" y="142"/>
                  </a:cubicBezTo>
                  <a:cubicBezTo>
                    <a:pt x="80" y="142"/>
                    <a:pt x="80" y="142"/>
                    <a:pt x="79" y="143"/>
                  </a:cubicBezTo>
                  <a:cubicBezTo>
                    <a:pt x="79" y="143"/>
                    <a:pt x="78" y="143"/>
                    <a:pt x="77" y="143"/>
                  </a:cubicBezTo>
                  <a:cubicBezTo>
                    <a:pt x="73" y="145"/>
                    <a:pt x="68" y="145"/>
                    <a:pt x="62" y="145"/>
                  </a:cubicBezTo>
                  <a:moveTo>
                    <a:pt x="40" y="138"/>
                  </a:moveTo>
                  <a:cubicBezTo>
                    <a:pt x="40" y="137"/>
                    <a:pt x="40" y="137"/>
                    <a:pt x="40" y="137"/>
                  </a:cubicBezTo>
                  <a:cubicBezTo>
                    <a:pt x="40" y="138"/>
                    <a:pt x="40" y="138"/>
                    <a:pt x="40" y="138"/>
                  </a:cubicBezTo>
                  <a:cubicBezTo>
                    <a:pt x="40" y="138"/>
                    <a:pt x="40" y="138"/>
                    <a:pt x="40" y="138"/>
                  </a:cubicBezTo>
                  <a:moveTo>
                    <a:pt x="52" y="140"/>
                  </a:moveTo>
                  <a:cubicBezTo>
                    <a:pt x="56" y="140"/>
                    <a:pt x="61" y="139"/>
                    <a:pt x="66" y="139"/>
                  </a:cubicBezTo>
                  <a:cubicBezTo>
                    <a:pt x="70" y="138"/>
                    <a:pt x="75" y="138"/>
                    <a:pt x="79" y="137"/>
                  </a:cubicBezTo>
                  <a:cubicBezTo>
                    <a:pt x="79" y="137"/>
                    <a:pt x="79" y="137"/>
                    <a:pt x="79" y="137"/>
                  </a:cubicBezTo>
                  <a:cubicBezTo>
                    <a:pt x="70" y="140"/>
                    <a:pt x="61" y="142"/>
                    <a:pt x="52" y="142"/>
                  </a:cubicBezTo>
                  <a:cubicBezTo>
                    <a:pt x="52" y="142"/>
                    <a:pt x="52" y="142"/>
                    <a:pt x="52" y="142"/>
                  </a:cubicBezTo>
                  <a:cubicBezTo>
                    <a:pt x="49" y="142"/>
                    <a:pt x="47" y="142"/>
                    <a:pt x="44" y="141"/>
                  </a:cubicBezTo>
                  <a:cubicBezTo>
                    <a:pt x="43" y="141"/>
                    <a:pt x="43" y="141"/>
                    <a:pt x="43" y="141"/>
                  </a:cubicBezTo>
                  <a:cubicBezTo>
                    <a:pt x="43" y="141"/>
                    <a:pt x="43" y="141"/>
                    <a:pt x="43" y="141"/>
                  </a:cubicBezTo>
                  <a:cubicBezTo>
                    <a:pt x="43" y="141"/>
                    <a:pt x="43" y="141"/>
                    <a:pt x="43" y="141"/>
                  </a:cubicBezTo>
                  <a:cubicBezTo>
                    <a:pt x="43" y="140"/>
                    <a:pt x="43" y="139"/>
                    <a:pt x="43" y="139"/>
                  </a:cubicBezTo>
                  <a:cubicBezTo>
                    <a:pt x="46" y="140"/>
                    <a:pt x="49" y="140"/>
                    <a:pt x="52" y="140"/>
                  </a:cubicBezTo>
                  <a:moveTo>
                    <a:pt x="15" y="213"/>
                  </a:moveTo>
                  <a:cubicBezTo>
                    <a:pt x="14" y="210"/>
                    <a:pt x="12" y="206"/>
                    <a:pt x="10" y="202"/>
                  </a:cubicBezTo>
                  <a:cubicBezTo>
                    <a:pt x="8" y="198"/>
                    <a:pt x="6" y="194"/>
                    <a:pt x="5" y="190"/>
                  </a:cubicBezTo>
                  <a:cubicBezTo>
                    <a:pt x="4" y="188"/>
                    <a:pt x="4" y="186"/>
                    <a:pt x="4" y="185"/>
                  </a:cubicBezTo>
                  <a:cubicBezTo>
                    <a:pt x="4" y="184"/>
                    <a:pt x="4" y="183"/>
                    <a:pt x="4" y="183"/>
                  </a:cubicBezTo>
                  <a:cubicBezTo>
                    <a:pt x="4" y="182"/>
                    <a:pt x="5" y="181"/>
                    <a:pt x="5" y="180"/>
                  </a:cubicBezTo>
                  <a:cubicBezTo>
                    <a:pt x="6" y="179"/>
                    <a:pt x="7" y="178"/>
                    <a:pt x="7" y="177"/>
                  </a:cubicBezTo>
                  <a:cubicBezTo>
                    <a:pt x="14" y="163"/>
                    <a:pt x="18" y="152"/>
                    <a:pt x="25" y="138"/>
                  </a:cubicBezTo>
                  <a:cubicBezTo>
                    <a:pt x="25" y="137"/>
                    <a:pt x="27" y="136"/>
                    <a:pt x="28" y="135"/>
                  </a:cubicBezTo>
                  <a:cubicBezTo>
                    <a:pt x="29" y="134"/>
                    <a:pt x="31" y="134"/>
                    <a:pt x="32" y="134"/>
                  </a:cubicBezTo>
                  <a:cubicBezTo>
                    <a:pt x="32" y="134"/>
                    <a:pt x="32" y="134"/>
                    <a:pt x="32" y="134"/>
                  </a:cubicBezTo>
                  <a:cubicBezTo>
                    <a:pt x="33" y="134"/>
                    <a:pt x="33" y="134"/>
                    <a:pt x="33" y="134"/>
                  </a:cubicBezTo>
                  <a:cubicBezTo>
                    <a:pt x="34" y="134"/>
                    <a:pt x="35" y="136"/>
                    <a:pt x="36" y="137"/>
                  </a:cubicBezTo>
                  <a:cubicBezTo>
                    <a:pt x="37" y="138"/>
                    <a:pt x="37" y="140"/>
                    <a:pt x="37" y="142"/>
                  </a:cubicBezTo>
                  <a:cubicBezTo>
                    <a:pt x="37" y="142"/>
                    <a:pt x="37" y="142"/>
                    <a:pt x="37" y="142"/>
                  </a:cubicBezTo>
                  <a:cubicBezTo>
                    <a:pt x="37" y="142"/>
                    <a:pt x="37" y="143"/>
                    <a:pt x="37" y="144"/>
                  </a:cubicBezTo>
                  <a:cubicBezTo>
                    <a:pt x="36" y="147"/>
                    <a:pt x="35" y="154"/>
                    <a:pt x="32" y="161"/>
                  </a:cubicBezTo>
                  <a:cubicBezTo>
                    <a:pt x="30" y="168"/>
                    <a:pt x="28" y="174"/>
                    <a:pt x="25" y="178"/>
                  </a:cubicBezTo>
                  <a:cubicBezTo>
                    <a:pt x="25" y="179"/>
                    <a:pt x="25" y="179"/>
                    <a:pt x="25" y="179"/>
                  </a:cubicBezTo>
                  <a:cubicBezTo>
                    <a:pt x="25" y="180"/>
                    <a:pt x="25" y="180"/>
                    <a:pt x="25" y="180"/>
                  </a:cubicBezTo>
                  <a:cubicBezTo>
                    <a:pt x="27" y="182"/>
                    <a:pt x="28" y="184"/>
                    <a:pt x="28" y="187"/>
                  </a:cubicBezTo>
                  <a:cubicBezTo>
                    <a:pt x="29" y="189"/>
                    <a:pt x="29" y="192"/>
                    <a:pt x="30" y="195"/>
                  </a:cubicBezTo>
                  <a:cubicBezTo>
                    <a:pt x="30" y="196"/>
                    <a:pt x="31" y="198"/>
                    <a:pt x="32" y="199"/>
                  </a:cubicBezTo>
                  <a:cubicBezTo>
                    <a:pt x="33" y="201"/>
                    <a:pt x="35" y="201"/>
                    <a:pt x="36" y="202"/>
                  </a:cubicBezTo>
                  <a:cubicBezTo>
                    <a:pt x="39" y="202"/>
                    <a:pt x="42" y="204"/>
                    <a:pt x="44" y="206"/>
                  </a:cubicBezTo>
                  <a:cubicBezTo>
                    <a:pt x="46" y="208"/>
                    <a:pt x="47" y="211"/>
                    <a:pt x="47" y="213"/>
                  </a:cubicBezTo>
                  <a:cubicBezTo>
                    <a:pt x="47" y="215"/>
                    <a:pt x="47" y="215"/>
                    <a:pt x="47" y="215"/>
                  </a:cubicBezTo>
                  <a:cubicBezTo>
                    <a:pt x="49" y="215"/>
                    <a:pt x="49" y="215"/>
                    <a:pt x="49" y="215"/>
                  </a:cubicBezTo>
                  <a:cubicBezTo>
                    <a:pt x="50" y="215"/>
                    <a:pt x="52" y="215"/>
                    <a:pt x="53" y="215"/>
                  </a:cubicBezTo>
                  <a:cubicBezTo>
                    <a:pt x="57" y="215"/>
                    <a:pt x="61" y="215"/>
                    <a:pt x="65" y="213"/>
                  </a:cubicBezTo>
                  <a:cubicBezTo>
                    <a:pt x="67" y="213"/>
                    <a:pt x="68" y="212"/>
                    <a:pt x="70" y="211"/>
                  </a:cubicBezTo>
                  <a:cubicBezTo>
                    <a:pt x="72" y="209"/>
                    <a:pt x="72" y="207"/>
                    <a:pt x="72" y="204"/>
                  </a:cubicBezTo>
                  <a:cubicBezTo>
                    <a:pt x="72" y="202"/>
                    <a:pt x="72" y="200"/>
                    <a:pt x="71" y="198"/>
                  </a:cubicBezTo>
                  <a:cubicBezTo>
                    <a:pt x="70" y="191"/>
                    <a:pt x="67" y="184"/>
                    <a:pt x="67" y="177"/>
                  </a:cubicBezTo>
                  <a:cubicBezTo>
                    <a:pt x="67" y="175"/>
                    <a:pt x="68" y="172"/>
                    <a:pt x="69" y="169"/>
                  </a:cubicBezTo>
                  <a:cubicBezTo>
                    <a:pt x="70" y="165"/>
                    <a:pt x="72" y="162"/>
                    <a:pt x="74" y="160"/>
                  </a:cubicBezTo>
                  <a:cubicBezTo>
                    <a:pt x="76" y="158"/>
                    <a:pt x="77" y="158"/>
                    <a:pt x="79" y="158"/>
                  </a:cubicBezTo>
                  <a:cubicBezTo>
                    <a:pt x="79" y="158"/>
                    <a:pt x="79" y="158"/>
                    <a:pt x="79" y="158"/>
                  </a:cubicBezTo>
                  <a:cubicBezTo>
                    <a:pt x="81" y="158"/>
                    <a:pt x="82" y="158"/>
                    <a:pt x="83" y="159"/>
                  </a:cubicBezTo>
                  <a:cubicBezTo>
                    <a:pt x="84" y="160"/>
                    <a:pt x="85" y="161"/>
                    <a:pt x="85" y="162"/>
                  </a:cubicBezTo>
                  <a:cubicBezTo>
                    <a:pt x="85" y="162"/>
                    <a:pt x="85" y="162"/>
                    <a:pt x="85" y="162"/>
                  </a:cubicBezTo>
                  <a:cubicBezTo>
                    <a:pt x="85" y="164"/>
                    <a:pt x="85" y="166"/>
                    <a:pt x="85" y="169"/>
                  </a:cubicBezTo>
                  <a:cubicBezTo>
                    <a:pt x="85" y="178"/>
                    <a:pt x="86" y="188"/>
                    <a:pt x="89" y="197"/>
                  </a:cubicBezTo>
                  <a:cubicBezTo>
                    <a:pt x="94" y="213"/>
                    <a:pt x="98" y="220"/>
                    <a:pt x="102" y="235"/>
                  </a:cubicBezTo>
                  <a:cubicBezTo>
                    <a:pt x="102" y="239"/>
                    <a:pt x="103" y="241"/>
                    <a:pt x="103" y="244"/>
                  </a:cubicBezTo>
                  <a:cubicBezTo>
                    <a:pt x="103" y="250"/>
                    <a:pt x="101" y="255"/>
                    <a:pt x="98" y="259"/>
                  </a:cubicBezTo>
                  <a:cubicBezTo>
                    <a:pt x="96" y="263"/>
                    <a:pt x="93" y="267"/>
                    <a:pt x="92" y="272"/>
                  </a:cubicBezTo>
                  <a:cubicBezTo>
                    <a:pt x="92" y="272"/>
                    <a:pt x="92" y="272"/>
                    <a:pt x="92" y="272"/>
                  </a:cubicBezTo>
                  <a:cubicBezTo>
                    <a:pt x="92" y="275"/>
                    <a:pt x="92" y="278"/>
                    <a:pt x="92" y="281"/>
                  </a:cubicBezTo>
                  <a:cubicBezTo>
                    <a:pt x="91" y="281"/>
                    <a:pt x="91" y="282"/>
                    <a:pt x="91" y="283"/>
                  </a:cubicBezTo>
                  <a:cubicBezTo>
                    <a:pt x="92" y="283"/>
                    <a:pt x="92" y="283"/>
                    <a:pt x="92" y="283"/>
                  </a:cubicBezTo>
                  <a:cubicBezTo>
                    <a:pt x="91" y="286"/>
                    <a:pt x="91" y="288"/>
                    <a:pt x="91" y="291"/>
                  </a:cubicBezTo>
                  <a:cubicBezTo>
                    <a:pt x="95" y="291"/>
                    <a:pt x="95" y="291"/>
                    <a:pt x="95" y="291"/>
                  </a:cubicBezTo>
                  <a:cubicBezTo>
                    <a:pt x="95" y="289"/>
                    <a:pt x="95" y="286"/>
                    <a:pt x="95" y="284"/>
                  </a:cubicBezTo>
                  <a:cubicBezTo>
                    <a:pt x="97" y="284"/>
                    <a:pt x="98" y="285"/>
                    <a:pt x="99" y="286"/>
                  </a:cubicBezTo>
                  <a:cubicBezTo>
                    <a:pt x="100" y="287"/>
                    <a:pt x="100" y="288"/>
                    <a:pt x="100" y="289"/>
                  </a:cubicBezTo>
                  <a:cubicBezTo>
                    <a:pt x="100" y="290"/>
                    <a:pt x="99" y="291"/>
                    <a:pt x="98" y="292"/>
                  </a:cubicBezTo>
                  <a:cubicBezTo>
                    <a:pt x="96" y="294"/>
                    <a:pt x="93" y="295"/>
                    <a:pt x="90" y="296"/>
                  </a:cubicBezTo>
                  <a:cubicBezTo>
                    <a:pt x="87" y="297"/>
                    <a:pt x="84" y="298"/>
                    <a:pt x="82" y="298"/>
                  </a:cubicBezTo>
                  <a:cubicBezTo>
                    <a:pt x="79" y="299"/>
                    <a:pt x="77" y="299"/>
                    <a:pt x="74" y="299"/>
                  </a:cubicBezTo>
                  <a:cubicBezTo>
                    <a:pt x="74" y="299"/>
                    <a:pt x="74" y="299"/>
                    <a:pt x="74" y="299"/>
                  </a:cubicBezTo>
                  <a:cubicBezTo>
                    <a:pt x="70" y="299"/>
                    <a:pt x="66" y="298"/>
                    <a:pt x="61" y="298"/>
                  </a:cubicBezTo>
                  <a:cubicBezTo>
                    <a:pt x="48" y="297"/>
                    <a:pt x="41" y="294"/>
                    <a:pt x="38" y="292"/>
                  </a:cubicBezTo>
                  <a:cubicBezTo>
                    <a:pt x="37" y="292"/>
                    <a:pt x="36" y="291"/>
                    <a:pt x="36" y="290"/>
                  </a:cubicBezTo>
                  <a:cubicBezTo>
                    <a:pt x="36" y="290"/>
                    <a:pt x="36" y="289"/>
                    <a:pt x="36" y="288"/>
                  </a:cubicBezTo>
                  <a:cubicBezTo>
                    <a:pt x="36" y="288"/>
                    <a:pt x="36" y="288"/>
                    <a:pt x="36" y="288"/>
                  </a:cubicBezTo>
                  <a:cubicBezTo>
                    <a:pt x="36" y="287"/>
                    <a:pt x="36" y="287"/>
                    <a:pt x="36" y="287"/>
                  </a:cubicBezTo>
                  <a:cubicBezTo>
                    <a:pt x="37" y="287"/>
                    <a:pt x="38" y="286"/>
                    <a:pt x="40" y="285"/>
                  </a:cubicBezTo>
                  <a:cubicBezTo>
                    <a:pt x="40" y="286"/>
                    <a:pt x="40" y="286"/>
                    <a:pt x="40" y="286"/>
                  </a:cubicBezTo>
                  <a:cubicBezTo>
                    <a:pt x="40" y="288"/>
                    <a:pt x="40" y="289"/>
                    <a:pt x="40" y="291"/>
                  </a:cubicBezTo>
                  <a:cubicBezTo>
                    <a:pt x="44" y="291"/>
                    <a:pt x="44" y="291"/>
                    <a:pt x="44" y="291"/>
                  </a:cubicBezTo>
                  <a:cubicBezTo>
                    <a:pt x="44" y="290"/>
                    <a:pt x="44" y="288"/>
                    <a:pt x="44" y="286"/>
                  </a:cubicBezTo>
                  <a:cubicBezTo>
                    <a:pt x="44" y="281"/>
                    <a:pt x="44" y="276"/>
                    <a:pt x="43" y="271"/>
                  </a:cubicBezTo>
                  <a:cubicBezTo>
                    <a:pt x="43" y="271"/>
                    <a:pt x="43" y="271"/>
                    <a:pt x="43" y="271"/>
                  </a:cubicBezTo>
                  <a:cubicBezTo>
                    <a:pt x="40" y="272"/>
                    <a:pt x="40" y="272"/>
                    <a:pt x="40" y="272"/>
                  </a:cubicBezTo>
                  <a:cubicBezTo>
                    <a:pt x="43" y="271"/>
                    <a:pt x="43" y="271"/>
                    <a:pt x="43" y="271"/>
                  </a:cubicBezTo>
                  <a:cubicBezTo>
                    <a:pt x="43" y="271"/>
                    <a:pt x="43" y="271"/>
                    <a:pt x="43" y="271"/>
                  </a:cubicBezTo>
                  <a:cubicBezTo>
                    <a:pt x="38" y="264"/>
                    <a:pt x="34" y="257"/>
                    <a:pt x="30" y="251"/>
                  </a:cubicBezTo>
                  <a:cubicBezTo>
                    <a:pt x="26" y="245"/>
                    <a:pt x="24" y="241"/>
                    <a:pt x="23" y="239"/>
                  </a:cubicBezTo>
                  <a:cubicBezTo>
                    <a:pt x="21" y="237"/>
                    <a:pt x="21" y="235"/>
                    <a:pt x="20" y="232"/>
                  </a:cubicBezTo>
                  <a:cubicBezTo>
                    <a:pt x="20" y="233"/>
                    <a:pt x="21" y="234"/>
                    <a:pt x="21" y="235"/>
                  </a:cubicBezTo>
                  <a:cubicBezTo>
                    <a:pt x="21" y="235"/>
                    <a:pt x="21" y="235"/>
                    <a:pt x="21" y="235"/>
                  </a:cubicBezTo>
                  <a:cubicBezTo>
                    <a:pt x="22" y="235"/>
                    <a:pt x="22" y="235"/>
                    <a:pt x="22" y="235"/>
                  </a:cubicBezTo>
                  <a:cubicBezTo>
                    <a:pt x="25" y="238"/>
                    <a:pt x="25" y="238"/>
                    <a:pt x="25" y="238"/>
                  </a:cubicBezTo>
                  <a:cubicBezTo>
                    <a:pt x="25" y="234"/>
                    <a:pt x="25" y="234"/>
                    <a:pt x="25" y="234"/>
                  </a:cubicBezTo>
                  <a:cubicBezTo>
                    <a:pt x="24" y="234"/>
                    <a:pt x="24" y="234"/>
                    <a:pt x="24" y="234"/>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1" y="226"/>
                    <a:pt x="18" y="220"/>
                    <a:pt x="15" y="214"/>
                  </a:cubicBezTo>
                  <a:cubicBezTo>
                    <a:pt x="15" y="213"/>
                    <a:pt x="15" y="213"/>
                    <a:pt x="15" y="213"/>
                  </a:cubicBezTo>
                  <a:cubicBezTo>
                    <a:pt x="15" y="213"/>
                    <a:pt x="15" y="213"/>
                    <a:pt x="15" y="213"/>
                  </a:cubicBezTo>
                  <a:moveTo>
                    <a:pt x="44" y="133"/>
                  </a:moveTo>
                  <a:cubicBezTo>
                    <a:pt x="45" y="133"/>
                    <a:pt x="45" y="133"/>
                    <a:pt x="45" y="133"/>
                  </a:cubicBezTo>
                  <a:cubicBezTo>
                    <a:pt x="45" y="133"/>
                    <a:pt x="45" y="133"/>
                    <a:pt x="45" y="133"/>
                  </a:cubicBezTo>
                  <a:cubicBezTo>
                    <a:pt x="57" y="133"/>
                    <a:pt x="68" y="131"/>
                    <a:pt x="80" y="129"/>
                  </a:cubicBezTo>
                  <a:cubicBezTo>
                    <a:pt x="79" y="130"/>
                    <a:pt x="79" y="130"/>
                    <a:pt x="79" y="130"/>
                  </a:cubicBezTo>
                  <a:cubicBezTo>
                    <a:pt x="79" y="131"/>
                    <a:pt x="78" y="132"/>
                    <a:pt x="78" y="133"/>
                  </a:cubicBezTo>
                  <a:cubicBezTo>
                    <a:pt x="78" y="133"/>
                    <a:pt x="78" y="133"/>
                    <a:pt x="78" y="133"/>
                  </a:cubicBezTo>
                  <a:cubicBezTo>
                    <a:pt x="74" y="134"/>
                    <a:pt x="70" y="135"/>
                    <a:pt x="65" y="135"/>
                  </a:cubicBezTo>
                  <a:cubicBezTo>
                    <a:pt x="61" y="136"/>
                    <a:pt x="56" y="136"/>
                    <a:pt x="52" y="136"/>
                  </a:cubicBezTo>
                  <a:cubicBezTo>
                    <a:pt x="52" y="136"/>
                    <a:pt x="52" y="136"/>
                    <a:pt x="52" y="136"/>
                  </a:cubicBezTo>
                  <a:cubicBezTo>
                    <a:pt x="52" y="136"/>
                    <a:pt x="52" y="136"/>
                    <a:pt x="52" y="136"/>
                  </a:cubicBezTo>
                  <a:cubicBezTo>
                    <a:pt x="49" y="136"/>
                    <a:pt x="46" y="136"/>
                    <a:pt x="44" y="135"/>
                  </a:cubicBezTo>
                  <a:cubicBezTo>
                    <a:pt x="44" y="135"/>
                    <a:pt x="44" y="135"/>
                    <a:pt x="44" y="135"/>
                  </a:cubicBezTo>
                  <a:cubicBezTo>
                    <a:pt x="43" y="135"/>
                    <a:pt x="43" y="135"/>
                    <a:pt x="43" y="135"/>
                  </a:cubicBezTo>
                  <a:cubicBezTo>
                    <a:pt x="43" y="134"/>
                    <a:pt x="43" y="134"/>
                    <a:pt x="43" y="133"/>
                  </a:cubicBezTo>
                  <a:cubicBezTo>
                    <a:pt x="44" y="133"/>
                    <a:pt x="44" y="133"/>
                    <a:pt x="44" y="133"/>
                  </a:cubicBezTo>
                  <a:moveTo>
                    <a:pt x="48" y="126"/>
                  </a:moveTo>
                  <a:cubicBezTo>
                    <a:pt x="49" y="126"/>
                    <a:pt x="50" y="126"/>
                    <a:pt x="51" y="125"/>
                  </a:cubicBezTo>
                  <a:cubicBezTo>
                    <a:pt x="60" y="125"/>
                    <a:pt x="70" y="124"/>
                    <a:pt x="79" y="124"/>
                  </a:cubicBezTo>
                  <a:cubicBezTo>
                    <a:pt x="79" y="124"/>
                    <a:pt x="79" y="124"/>
                    <a:pt x="79" y="124"/>
                  </a:cubicBezTo>
                  <a:cubicBezTo>
                    <a:pt x="79" y="125"/>
                    <a:pt x="79" y="125"/>
                    <a:pt x="78" y="125"/>
                  </a:cubicBezTo>
                  <a:cubicBezTo>
                    <a:pt x="78" y="126"/>
                    <a:pt x="78" y="126"/>
                    <a:pt x="78" y="126"/>
                  </a:cubicBezTo>
                  <a:cubicBezTo>
                    <a:pt x="78" y="126"/>
                    <a:pt x="78" y="126"/>
                    <a:pt x="78" y="126"/>
                  </a:cubicBezTo>
                  <a:cubicBezTo>
                    <a:pt x="67" y="127"/>
                    <a:pt x="56" y="129"/>
                    <a:pt x="45" y="130"/>
                  </a:cubicBezTo>
                  <a:cubicBezTo>
                    <a:pt x="45" y="130"/>
                    <a:pt x="45" y="130"/>
                    <a:pt x="45" y="130"/>
                  </a:cubicBezTo>
                  <a:cubicBezTo>
                    <a:pt x="44" y="130"/>
                    <a:pt x="44" y="130"/>
                    <a:pt x="44" y="130"/>
                  </a:cubicBezTo>
                  <a:cubicBezTo>
                    <a:pt x="44" y="130"/>
                    <a:pt x="44" y="130"/>
                    <a:pt x="44" y="130"/>
                  </a:cubicBezTo>
                  <a:cubicBezTo>
                    <a:pt x="43" y="129"/>
                    <a:pt x="43" y="129"/>
                    <a:pt x="43" y="129"/>
                  </a:cubicBezTo>
                  <a:cubicBezTo>
                    <a:pt x="43" y="129"/>
                    <a:pt x="43" y="129"/>
                    <a:pt x="43" y="129"/>
                  </a:cubicBezTo>
                  <a:cubicBezTo>
                    <a:pt x="43" y="129"/>
                    <a:pt x="43" y="129"/>
                    <a:pt x="43" y="129"/>
                  </a:cubicBezTo>
                  <a:cubicBezTo>
                    <a:pt x="43" y="129"/>
                    <a:pt x="43" y="128"/>
                    <a:pt x="43" y="128"/>
                  </a:cubicBezTo>
                  <a:cubicBezTo>
                    <a:pt x="43" y="127"/>
                    <a:pt x="43" y="126"/>
                    <a:pt x="43" y="125"/>
                  </a:cubicBezTo>
                  <a:cubicBezTo>
                    <a:pt x="44" y="125"/>
                    <a:pt x="46" y="126"/>
                    <a:pt x="48" y="126"/>
                  </a:cubicBezTo>
                  <a:moveTo>
                    <a:pt x="62" y="119"/>
                  </a:moveTo>
                  <a:cubicBezTo>
                    <a:pt x="66" y="119"/>
                    <a:pt x="69" y="119"/>
                    <a:pt x="73" y="118"/>
                  </a:cubicBezTo>
                  <a:cubicBezTo>
                    <a:pt x="75" y="118"/>
                    <a:pt x="77" y="118"/>
                    <a:pt x="79" y="117"/>
                  </a:cubicBezTo>
                  <a:cubicBezTo>
                    <a:pt x="79" y="118"/>
                    <a:pt x="79" y="119"/>
                    <a:pt x="79" y="120"/>
                  </a:cubicBezTo>
                  <a:cubicBezTo>
                    <a:pt x="79" y="120"/>
                    <a:pt x="79" y="120"/>
                    <a:pt x="79" y="120"/>
                  </a:cubicBezTo>
                  <a:cubicBezTo>
                    <a:pt x="70" y="121"/>
                    <a:pt x="60" y="121"/>
                    <a:pt x="51" y="122"/>
                  </a:cubicBezTo>
                  <a:cubicBezTo>
                    <a:pt x="50" y="122"/>
                    <a:pt x="49" y="122"/>
                    <a:pt x="48" y="122"/>
                  </a:cubicBezTo>
                  <a:cubicBezTo>
                    <a:pt x="48" y="122"/>
                    <a:pt x="48" y="122"/>
                    <a:pt x="48" y="122"/>
                  </a:cubicBezTo>
                  <a:cubicBezTo>
                    <a:pt x="46" y="122"/>
                    <a:pt x="44" y="122"/>
                    <a:pt x="42" y="121"/>
                  </a:cubicBezTo>
                  <a:cubicBezTo>
                    <a:pt x="42" y="121"/>
                    <a:pt x="42" y="120"/>
                    <a:pt x="42" y="120"/>
                  </a:cubicBezTo>
                  <a:cubicBezTo>
                    <a:pt x="42" y="119"/>
                    <a:pt x="42" y="119"/>
                    <a:pt x="42" y="118"/>
                  </a:cubicBezTo>
                  <a:cubicBezTo>
                    <a:pt x="43" y="118"/>
                    <a:pt x="43" y="118"/>
                    <a:pt x="43" y="118"/>
                  </a:cubicBezTo>
                  <a:cubicBezTo>
                    <a:pt x="43" y="118"/>
                    <a:pt x="43" y="118"/>
                    <a:pt x="43" y="118"/>
                  </a:cubicBezTo>
                  <a:cubicBezTo>
                    <a:pt x="49" y="118"/>
                    <a:pt x="56" y="119"/>
                    <a:pt x="62" y="119"/>
                  </a:cubicBezTo>
                  <a:moveTo>
                    <a:pt x="57" y="115"/>
                  </a:moveTo>
                  <a:cubicBezTo>
                    <a:pt x="55" y="115"/>
                    <a:pt x="53" y="115"/>
                    <a:pt x="51" y="115"/>
                  </a:cubicBezTo>
                  <a:cubicBezTo>
                    <a:pt x="53" y="114"/>
                    <a:pt x="55" y="114"/>
                    <a:pt x="57" y="114"/>
                  </a:cubicBezTo>
                  <a:cubicBezTo>
                    <a:pt x="57" y="115"/>
                    <a:pt x="57" y="115"/>
                    <a:pt x="57" y="115"/>
                  </a:cubicBezTo>
                  <a:cubicBezTo>
                    <a:pt x="57" y="115"/>
                    <a:pt x="57" y="115"/>
                    <a:pt x="57" y="115"/>
                  </a:cubicBezTo>
                  <a:moveTo>
                    <a:pt x="70" y="115"/>
                  </a:moveTo>
                  <a:cubicBezTo>
                    <a:pt x="70" y="114"/>
                    <a:pt x="70" y="114"/>
                    <a:pt x="70" y="114"/>
                  </a:cubicBezTo>
                  <a:cubicBezTo>
                    <a:pt x="70" y="114"/>
                    <a:pt x="70" y="114"/>
                    <a:pt x="70" y="114"/>
                  </a:cubicBezTo>
                  <a:cubicBezTo>
                    <a:pt x="73" y="114"/>
                    <a:pt x="75" y="114"/>
                    <a:pt x="77" y="114"/>
                  </a:cubicBezTo>
                  <a:cubicBezTo>
                    <a:pt x="75" y="115"/>
                    <a:pt x="74" y="115"/>
                    <a:pt x="72" y="115"/>
                  </a:cubicBezTo>
                  <a:cubicBezTo>
                    <a:pt x="72" y="115"/>
                    <a:pt x="71" y="115"/>
                    <a:pt x="70" y="115"/>
                  </a:cubicBezTo>
                  <a:moveTo>
                    <a:pt x="62" y="115"/>
                  </a:moveTo>
                  <a:cubicBezTo>
                    <a:pt x="62" y="115"/>
                    <a:pt x="61" y="115"/>
                    <a:pt x="60" y="115"/>
                  </a:cubicBezTo>
                  <a:cubicBezTo>
                    <a:pt x="60" y="115"/>
                    <a:pt x="60" y="115"/>
                    <a:pt x="60" y="115"/>
                  </a:cubicBezTo>
                  <a:cubicBezTo>
                    <a:pt x="60" y="114"/>
                    <a:pt x="60" y="114"/>
                    <a:pt x="60" y="114"/>
                  </a:cubicBezTo>
                  <a:cubicBezTo>
                    <a:pt x="61" y="113"/>
                    <a:pt x="62" y="113"/>
                    <a:pt x="63" y="113"/>
                  </a:cubicBezTo>
                  <a:cubicBezTo>
                    <a:pt x="63" y="113"/>
                    <a:pt x="63" y="113"/>
                    <a:pt x="63" y="113"/>
                  </a:cubicBezTo>
                  <a:cubicBezTo>
                    <a:pt x="65" y="113"/>
                    <a:pt x="66" y="114"/>
                    <a:pt x="67" y="114"/>
                  </a:cubicBezTo>
                  <a:cubicBezTo>
                    <a:pt x="67" y="114"/>
                    <a:pt x="67" y="114"/>
                    <a:pt x="67" y="114"/>
                  </a:cubicBezTo>
                  <a:cubicBezTo>
                    <a:pt x="67" y="115"/>
                    <a:pt x="67" y="115"/>
                    <a:pt x="67" y="115"/>
                  </a:cubicBezTo>
                  <a:cubicBezTo>
                    <a:pt x="66" y="115"/>
                    <a:pt x="64" y="115"/>
                    <a:pt x="62" y="115"/>
                  </a:cubicBezTo>
                  <a:moveTo>
                    <a:pt x="60" y="110"/>
                  </a:moveTo>
                  <a:cubicBezTo>
                    <a:pt x="60" y="99"/>
                    <a:pt x="59" y="88"/>
                    <a:pt x="58" y="77"/>
                  </a:cubicBezTo>
                  <a:cubicBezTo>
                    <a:pt x="58" y="77"/>
                    <a:pt x="58" y="77"/>
                    <a:pt x="58" y="77"/>
                  </a:cubicBezTo>
                  <a:cubicBezTo>
                    <a:pt x="60" y="76"/>
                    <a:pt x="62" y="75"/>
                    <a:pt x="63" y="74"/>
                  </a:cubicBezTo>
                  <a:cubicBezTo>
                    <a:pt x="63" y="73"/>
                    <a:pt x="63" y="73"/>
                    <a:pt x="64" y="72"/>
                  </a:cubicBezTo>
                  <a:cubicBezTo>
                    <a:pt x="64" y="72"/>
                    <a:pt x="64" y="72"/>
                    <a:pt x="64" y="72"/>
                  </a:cubicBezTo>
                  <a:cubicBezTo>
                    <a:pt x="65" y="74"/>
                    <a:pt x="67" y="74"/>
                    <a:pt x="69" y="75"/>
                  </a:cubicBezTo>
                  <a:cubicBezTo>
                    <a:pt x="67" y="84"/>
                    <a:pt x="67" y="94"/>
                    <a:pt x="67" y="103"/>
                  </a:cubicBezTo>
                  <a:cubicBezTo>
                    <a:pt x="67" y="105"/>
                    <a:pt x="67" y="108"/>
                    <a:pt x="67" y="110"/>
                  </a:cubicBezTo>
                  <a:cubicBezTo>
                    <a:pt x="66" y="110"/>
                    <a:pt x="65" y="110"/>
                    <a:pt x="63" y="110"/>
                  </a:cubicBezTo>
                  <a:cubicBezTo>
                    <a:pt x="62" y="110"/>
                    <a:pt x="61" y="110"/>
                    <a:pt x="60" y="110"/>
                  </a:cubicBezTo>
                  <a:moveTo>
                    <a:pt x="74" y="70"/>
                  </a:moveTo>
                  <a:cubicBezTo>
                    <a:pt x="75" y="62"/>
                    <a:pt x="77" y="55"/>
                    <a:pt x="80" y="47"/>
                  </a:cubicBezTo>
                  <a:cubicBezTo>
                    <a:pt x="80" y="46"/>
                    <a:pt x="81" y="45"/>
                    <a:pt x="81" y="44"/>
                  </a:cubicBezTo>
                  <a:cubicBezTo>
                    <a:pt x="82" y="44"/>
                    <a:pt x="82" y="44"/>
                    <a:pt x="82" y="44"/>
                  </a:cubicBezTo>
                  <a:cubicBezTo>
                    <a:pt x="83" y="44"/>
                    <a:pt x="83" y="44"/>
                    <a:pt x="83" y="44"/>
                  </a:cubicBezTo>
                  <a:cubicBezTo>
                    <a:pt x="83" y="44"/>
                    <a:pt x="83" y="45"/>
                    <a:pt x="83" y="46"/>
                  </a:cubicBezTo>
                  <a:cubicBezTo>
                    <a:pt x="83" y="46"/>
                    <a:pt x="83" y="46"/>
                    <a:pt x="83" y="46"/>
                  </a:cubicBezTo>
                  <a:cubicBezTo>
                    <a:pt x="83" y="52"/>
                    <a:pt x="81" y="59"/>
                    <a:pt x="78" y="65"/>
                  </a:cubicBezTo>
                  <a:cubicBezTo>
                    <a:pt x="77" y="67"/>
                    <a:pt x="75" y="69"/>
                    <a:pt x="74" y="70"/>
                  </a:cubicBezTo>
                  <a:moveTo>
                    <a:pt x="53" y="72"/>
                  </a:moveTo>
                  <a:cubicBezTo>
                    <a:pt x="53" y="71"/>
                    <a:pt x="52" y="71"/>
                    <a:pt x="51" y="71"/>
                  </a:cubicBezTo>
                  <a:cubicBezTo>
                    <a:pt x="46" y="66"/>
                    <a:pt x="42" y="60"/>
                    <a:pt x="38" y="54"/>
                  </a:cubicBezTo>
                  <a:cubicBezTo>
                    <a:pt x="37" y="52"/>
                    <a:pt x="36" y="50"/>
                    <a:pt x="36" y="48"/>
                  </a:cubicBezTo>
                  <a:cubicBezTo>
                    <a:pt x="36" y="48"/>
                    <a:pt x="36" y="48"/>
                    <a:pt x="36" y="48"/>
                  </a:cubicBezTo>
                  <a:cubicBezTo>
                    <a:pt x="36" y="46"/>
                    <a:pt x="37" y="44"/>
                    <a:pt x="39" y="43"/>
                  </a:cubicBezTo>
                  <a:cubicBezTo>
                    <a:pt x="40" y="43"/>
                    <a:pt x="41" y="42"/>
                    <a:pt x="42" y="42"/>
                  </a:cubicBezTo>
                  <a:cubicBezTo>
                    <a:pt x="42" y="42"/>
                    <a:pt x="42" y="42"/>
                    <a:pt x="42" y="42"/>
                  </a:cubicBezTo>
                  <a:cubicBezTo>
                    <a:pt x="42" y="42"/>
                    <a:pt x="42" y="42"/>
                    <a:pt x="42" y="42"/>
                  </a:cubicBezTo>
                  <a:cubicBezTo>
                    <a:pt x="43" y="42"/>
                    <a:pt x="43" y="43"/>
                    <a:pt x="44" y="43"/>
                  </a:cubicBezTo>
                  <a:cubicBezTo>
                    <a:pt x="46" y="44"/>
                    <a:pt x="47" y="46"/>
                    <a:pt x="48" y="49"/>
                  </a:cubicBezTo>
                  <a:cubicBezTo>
                    <a:pt x="50" y="57"/>
                    <a:pt x="52" y="64"/>
                    <a:pt x="53" y="72"/>
                  </a:cubicBezTo>
                  <a:moveTo>
                    <a:pt x="64" y="63"/>
                  </a:moveTo>
                  <a:cubicBezTo>
                    <a:pt x="63" y="60"/>
                    <a:pt x="63" y="57"/>
                    <a:pt x="63" y="54"/>
                  </a:cubicBezTo>
                  <a:cubicBezTo>
                    <a:pt x="63" y="51"/>
                    <a:pt x="64" y="47"/>
                    <a:pt x="64" y="43"/>
                  </a:cubicBezTo>
                  <a:cubicBezTo>
                    <a:pt x="65" y="43"/>
                    <a:pt x="65" y="42"/>
                    <a:pt x="65" y="42"/>
                  </a:cubicBezTo>
                  <a:cubicBezTo>
                    <a:pt x="65" y="41"/>
                    <a:pt x="66" y="41"/>
                    <a:pt x="66" y="41"/>
                  </a:cubicBezTo>
                  <a:cubicBezTo>
                    <a:pt x="66" y="41"/>
                    <a:pt x="66" y="41"/>
                    <a:pt x="66" y="41"/>
                  </a:cubicBezTo>
                  <a:cubicBezTo>
                    <a:pt x="66" y="41"/>
                    <a:pt x="66" y="41"/>
                    <a:pt x="66" y="41"/>
                  </a:cubicBezTo>
                  <a:cubicBezTo>
                    <a:pt x="67" y="41"/>
                    <a:pt x="68" y="41"/>
                    <a:pt x="68" y="42"/>
                  </a:cubicBezTo>
                  <a:cubicBezTo>
                    <a:pt x="68" y="43"/>
                    <a:pt x="69" y="43"/>
                    <a:pt x="69" y="44"/>
                  </a:cubicBezTo>
                  <a:cubicBezTo>
                    <a:pt x="69" y="45"/>
                    <a:pt x="68" y="46"/>
                    <a:pt x="68" y="47"/>
                  </a:cubicBezTo>
                  <a:cubicBezTo>
                    <a:pt x="68" y="52"/>
                    <a:pt x="66" y="58"/>
                    <a:pt x="64" y="63"/>
                  </a:cubicBezTo>
                  <a:moveTo>
                    <a:pt x="41" y="114"/>
                  </a:moveTo>
                  <a:cubicBezTo>
                    <a:pt x="41" y="113"/>
                    <a:pt x="41" y="113"/>
                    <a:pt x="41" y="113"/>
                  </a:cubicBezTo>
                  <a:cubicBezTo>
                    <a:pt x="38" y="110"/>
                    <a:pt x="37" y="107"/>
                    <a:pt x="36" y="104"/>
                  </a:cubicBezTo>
                  <a:cubicBezTo>
                    <a:pt x="36" y="102"/>
                    <a:pt x="36" y="100"/>
                    <a:pt x="36" y="98"/>
                  </a:cubicBezTo>
                  <a:cubicBezTo>
                    <a:pt x="35" y="93"/>
                    <a:pt x="33" y="89"/>
                    <a:pt x="30" y="85"/>
                  </a:cubicBezTo>
                  <a:cubicBezTo>
                    <a:pt x="28" y="81"/>
                    <a:pt x="25" y="78"/>
                    <a:pt x="23" y="73"/>
                  </a:cubicBezTo>
                  <a:cubicBezTo>
                    <a:pt x="20" y="66"/>
                    <a:pt x="18" y="59"/>
                    <a:pt x="18" y="51"/>
                  </a:cubicBezTo>
                  <a:cubicBezTo>
                    <a:pt x="18" y="39"/>
                    <a:pt x="22" y="27"/>
                    <a:pt x="29" y="18"/>
                  </a:cubicBezTo>
                  <a:cubicBezTo>
                    <a:pt x="36" y="10"/>
                    <a:pt x="47" y="4"/>
                    <a:pt x="60" y="4"/>
                  </a:cubicBezTo>
                  <a:cubicBezTo>
                    <a:pt x="61" y="4"/>
                    <a:pt x="61" y="4"/>
                    <a:pt x="62" y="4"/>
                  </a:cubicBezTo>
                  <a:cubicBezTo>
                    <a:pt x="79" y="5"/>
                    <a:pt x="89" y="10"/>
                    <a:pt x="96" y="18"/>
                  </a:cubicBezTo>
                  <a:cubicBezTo>
                    <a:pt x="103" y="26"/>
                    <a:pt x="105" y="37"/>
                    <a:pt x="105" y="47"/>
                  </a:cubicBezTo>
                  <a:cubicBezTo>
                    <a:pt x="105" y="59"/>
                    <a:pt x="101" y="72"/>
                    <a:pt x="96" y="78"/>
                  </a:cubicBezTo>
                  <a:cubicBezTo>
                    <a:pt x="90" y="86"/>
                    <a:pt x="89" y="91"/>
                    <a:pt x="88" y="97"/>
                  </a:cubicBezTo>
                  <a:cubicBezTo>
                    <a:pt x="86" y="100"/>
                    <a:pt x="86" y="103"/>
                    <a:pt x="85" y="106"/>
                  </a:cubicBezTo>
                  <a:cubicBezTo>
                    <a:pt x="85" y="108"/>
                    <a:pt x="84" y="110"/>
                    <a:pt x="82" y="112"/>
                  </a:cubicBezTo>
                  <a:cubicBezTo>
                    <a:pt x="82" y="112"/>
                    <a:pt x="82" y="112"/>
                    <a:pt x="81" y="111"/>
                  </a:cubicBezTo>
                  <a:cubicBezTo>
                    <a:pt x="81" y="111"/>
                    <a:pt x="81" y="111"/>
                    <a:pt x="80" y="111"/>
                  </a:cubicBezTo>
                  <a:cubicBezTo>
                    <a:pt x="77" y="111"/>
                    <a:pt x="74" y="110"/>
                    <a:pt x="70" y="110"/>
                  </a:cubicBezTo>
                  <a:cubicBezTo>
                    <a:pt x="70" y="108"/>
                    <a:pt x="70" y="106"/>
                    <a:pt x="70" y="103"/>
                  </a:cubicBezTo>
                  <a:cubicBezTo>
                    <a:pt x="70" y="93"/>
                    <a:pt x="71" y="84"/>
                    <a:pt x="73" y="74"/>
                  </a:cubicBezTo>
                  <a:cubicBezTo>
                    <a:pt x="73" y="74"/>
                    <a:pt x="74" y="74"/>
                    <a:pt x="74" y="73"/>
                  </a:cubicBezTo>
                  <a:cubicBezTo>
                    <a:pt x="77" y="72"/>
                    <a:pt x="79" y="69"/>
                    <a:pt x="81" y="67"/>
                  </a:cubicBezTo>
                  <a:cubicBezTo>
                    <a:pt x="85" y="60"/>
                    <a:pt x="87" y="53"/>
                    <a:pt x="87" y="46"/>
                  </a:cubicBezTo>
                  <a:cubicBezTo>
                    <a:pt x="87" y="46"/>
                    <a:pt x="87" y="46"/>
                    <a:pt x="87" y="46"/>
                  </a:cubicBezTo>
                  <a:cubicBezTo>
                    <a:pt x="86" y="45"/>
                    <a:pt x="87" y="43"/>
                    <a:pt x="85" y="42"/>
                  </a:cubicBezTo>
                  <a:cubicBezTo>
                    <a:pt x="85" y="41"/>
                    <a:pt x="83" y="41"/>
                    <a:pt x="82" y="41"/>
                  </a:cubicBezTo>
                  <a:cubicBezTo>
                    <a:pt x="82" y="41"/>
                    <a:pt x="82" y="41"/>
                    <a:pt x="82" y="41"/>
                  </a:cubicBezTo>
                  <a:cubicBezTo>
                    <a:pt x="81" y="41"/>
                    <a:pt x="80" y="41"/>
                    <a:pt x="79" y="42"/>
                  </a:cubicBezTo>
                  <a:cubicBezTo>
                    <a:pt x="77" y="43"/>
                    <a:pt x="77" y="45"/>
                    <a:pt x="76" y="46"/>
                  </a:cubicBezTo>
                  <a:cubicBezTo>
                    <a:pt x="73" y="54"/>
                    <a:pt x="71" y="63"/>
                    <a:pt x="70" y="71"/>
                  </a:cubicBezTo>
                  <a:cubicBezTo>
                    <a:pt x="70" y="71"/>
                    <a:pt x="70" y="71"/>
                    <a:pt x="70" y="71"/>
                  </a:cubicBezTo>
                  <a:cubicBezTo>
                    <a:pt x="70" y="71"/>
                    <a:pt x="70" y="71"/>
                    <a:pt x="70" y="71"/>
                  </a:cubicBezTo>
                  <a:cubicBezTo>
                    <a:pt x="68" y="71"/>
                    <a:pt x="67" y="71"/>
                    <a:pt x="66" y="70"/>
                  </a:cubicBezTo>
                  <a:cubicBezTo>
                    <a:pt x="66" y="70"/>
                    <a:pt x="66" y="69"/>
                    <a:pt x="66" y="69"/>
                  </a:cubicBezTo>
                  <a:cubicBezTo>
                    <a:pt x="69" y="62"/>
                    <a:pt x="71" y="55"/>
                    <a:pt x="72" y="47"/>
                  </a:cubicBezTo>
                  <a:cubicBezTo>
                    <a:pt x="72" y="46"/>
                    <a:pt x="72" y="45"/>
                    <a:pt x="72" y="44"/>
                  </a:cubicBezTo>
                  <a:cubicBezTo>
                    <a:pt x="72" y="43"/>
                    <a:pt x="72" y="42"/>
                    <a:pt x="71" y="40"/>
                  </a:cubicBezTo>
                  <a:cubicBezTo>
                    <a:pt x="70" y="39"/>
                    <a:pt x="69" y="37"/>
                    <a:pt x="66" y="37"/>
                  </a:cubicBezTo>
                  <a:cubicBezTo>
                    <a:pt x="66" y="37"/>
                    <a:pt x="66" y="37"/>
                    <a:pt x="66" y="37"/>
                  </a:cubicBezTo>
                  <a:cubicBezTo>
                    <a:pt x="66" y="37"/>
                    <a:pt x="65" y="37"/>
                    <a:pt x="64" y="37"/>
                  </a:cubicBezTo>
                  <a:cubicBezTo>
                    <a:pt x="63" y="38"/>
                    <a:pt x="62" y="39"/>
                    <a:pt x="62" y="40"/>
                  </a:cubicBezTo>
                  <a:cubicBezTo>
                    <a:pt x="61" y="41"/>
                    <a:pt x="61" y="42"/>
                    <a:pt x="61" y="43"/>
                  </a:cubicBezTo>
                  <a:cubicBezTo>
                    <a:pt x="60" y="46"/>
                    <a:pt x="60" y="50"/>
                    <a:pt x="60" y="54"/>
                  </a:cubicBezTo>
                  <a:cubicBezTo>
                    <a:pt x="60" y="58"/>
                    <a:pt x="60" y="63"/>
                    <a:pt x="61" y="67"/>
                  </a:cubicBezTo>
                  <a:cubicBezTo>
                    <a:pt x="61" y="67"/>
                    <a:pt x="61" y="68"/>
                    <a:pt x="62" y="69"/>
                  </a:cubicBezTo>
                  <a:cubicBezTo>
                    <a:pt x="61" y="70"/>
                    <a:pt x="61" y="71"/>
                    <a:pt x="60" y="72"/>
                  </a:cubicBezTo>
                  <a:cubicBezTo>
                    <a:pt x="59" y="72"/>
                    <a:pt x="58" y="73"/>
                    <a:pt x="57" y="73"/>
                  </a:cubicBezTo>
                  <a:cubicBezTo>
                    <a:pt x="57" y="73"/>
                    <a:pt x="57" y="73"/>
                    <a:pt x="57" y="73"/>
                  </a:cubicBezTo>
                  <a:cubicBezTo>
                    <a:pt x="55" y="65"/>
                    <a:pt x="54" y="56"/>
                    <a:pt x="51" y="48"/>
                  </a:cubicBezTo>
                  <a:cubicBezTo>
                    <a:pt x="50" y="45"/>
                    <a:pt x="49" y="42"/>
                    <a:pt x="46" y="40"/>
                  </a:cubicBezTo>
                  <a:cubicBezTo>
                    <a:pt x="45" y="39"/>
                    <a:pt x="43" y="39"/>
                    <a:pt x="42" y="39"/>
                  </a:cubicBezTo>
                  <a:cubicBezTo>
                    <a:pt x="40" y="39"/>
                    <a:pt x="38" y="39"/>
                    <a:pt x="37" y="40"/>
                  </a:cubicBezTo>
                  <a:cubicBezTo>
                    <a:pt x="34" y="42"/>
                    <a:pt x="33" y="45"/>
                    <a:pt x="33" y="48"/>
                  </a:cubicBezTo>
                  <a:cubicBezTo>
                    <a:pt x="33" y="48"/>
                    <a:pt x="33" y="48"/>
                    <a:pt x="33" y="48"/>
                  </a:cubicBezTo>
                  <a:cubicBezTo>
                    <a:pt x="33" y="51"/>
                    <a:pt x="34" y="53"/>
                    <a:pt x="35" y="55"/>
                  </a:cubicBezTo>
                  <a:cubicBezTo>
                    <a:pt x="39" y="62"/>
                    <a:pt x="43" y="68"/>
                    <a:pt x="49" y="73"/>
                  </a:cubicBezTo>
                  <a:cubicBezTo>
                    <a:pt x="50" y="74"/>
                    <a:pt x="52" y="76"/>
                    <a:pt x="54" y="76"/>
                  </a:cubicBezTo>
                  <a:cubicBezTo>
                    <a:pt x="56" y="88"/>
                    <a:pt x="57" y="99"/>
                    <a:pt x="57" y="110"/>
                  </a:cubicBezTo>
                  <a:cubicBezTo>
                    <a:pt x="52" y="111"/>
                    <a:pt x="47" y="112"/>
                    <a:pt x="43" y="114"/>
                  </a:cubicBezTo>
                  <a:cubicBezTo>
                    <a:pt x="42" y="114"/>
                    <a:pt x="42" y="114"/>
                    <a:pt x="42" y="114"/>
                  </a:cubicBezTo>
                  <a:cubicBezTo>
                    <a:pt x="41" y="114"/>
                    <a:pt x="41" y="114"/>
                    <a:pt x="41" y="114"/>
                  </a:cubicBezTo>
                  <a:cubicBezTo>
                    <a:pt x="41" y="114"/>
                    <a:pt x="41" y="114"/>
                    <a:pt x="41" y="114"/>
                  </a:cubicBezTo>
                  <a:cubicBezTo>
                    <a:pt x="41" y="114"/>
                    <a:pt x="41" y="114"/>
                    <a:pt x="41" y="114"/>
                  </a:cubicBezTo>
                  <a:moveTo>
                    <a:pt x="60" y="0"/>
                  </a:moveTo>
                  <a:cubicBezTo>
                    <a:pt x="60" y="0"/>
                    <a:pt x="60" y="0"/>
                    <a:pt x="60" y="0"/>
                  </a:cubicBezTo>
                  <a:cubicBezTo>
                    <a:pt x="46" y="0"/>
                    <a:pt x="34" y="7"/>
                    <a:pt x="26" y="16"/>
                  </a:cubicBezTo>
                  <a:cubicBezTo>
                    <a:pt x="19" y="26"/>
                    <a:pt x="14" y="38"/>
                    <a:pt x="14" y="51"/>
                  </a:cubicBezTo>
                  <a:cubicBezTo>
                    <a:pt x="14" y="59"/>
                    <a:pt x="16" y="67"/>
                    <a:pt x="20" y="75"/>
                  </a:cubicBezTo>
                  <a:cubicBezTo>
                    <a:pt x="22" y="79"/>
                    <a:pt x="25" y="83"/>
                    <a:pt x="27" y="87"/>
                  </a:cubicBezTo>
                  <a:cubicBezTo>
                    <a:pt x="30" y="91"/>
                    <a:pt x="32" y="95"/>
                    <a:pt x="32" y="99"/>
                  </a:cubicBezTo>
                  <a:cubicBezTo>
                    <a:pt x="33" y="100"/>
                    <a:pt x="32" y="102"/>
                    <a:pt x="33" y="104"/>
                  </a:cubicBezTo>
                  <a:cubicBezTo>
                    <a:pt x="33" y="109"/>
                    <a:pt x="35" y="112"/>
                    <a:pt x="38" y="115"/>
                  </a:cubicBezTo>
                  <a:cubicBezTo>
                    <a:pt x="39" y="117"/>
                    <a:pt x="39" y="118"/>
                    <a:pt x="39" y="120"/>
                  </a:cubicBezTo>
                  <a:cubicBezTo>
                    <a:pt x="39" y="121"/>
                    <a:pt x="39" y="121"/>
                    <a:pt x="39" y="122"/>
                  </a:cubicBezTo>
                  <a:cubicBezTo>
                    <a:pt x="39" y="123"/>
                    <a:pt x="39" y="124"/>
                    <a:pt x="39" y="125"/>
                  </a:cubicBezTo>
                  <a:cubicBezTo>
                    <a:pt x="39" y="126"/>
                    <a:pt x="39" y="127"/>
                    <a:pt x="39" y="128"/>
                  </a:cubicBezTo>
                  <a:cubicBezTo>
                    <a:pt x="39" y="129"/>
                    <a:pt x="39" y="129"/>
                    <a:pt x="40" y="130"/>
                  </a:cubicBezTo>
                  <a:cubicBezTo>
                    <a:pt x="40" y="130"/>
                    <a:pt x="40" y="131"/>
                    <a:pt x="40" y="131"/>
                  </a:cubicBezTo>
                  <a:cubicBezTo>
                    <a:pt x="40" y="132"/>
                    <a:pt x="39" y="134"/>
                    <a:pt x="39" y="135"/>
                  </a:cubicBezTo>
                  <a:cubicBezTo>
                    <a:pt x="39" y="136"/>
                    <a:pt x="39" y="136"/>
                    <a:pt x="39" y="136"/>
                  </a:cubicBezTo>
                  <a:cubicBezTo>
                    <a:pt x="39" y="136"/>
                    <a:pt x="39" y="136"/>
                    <a:pt x="39" y="135"/>
                  </a:cubicBezTo>
                  <a:cubicBezTo>
                    <a:pt x="38" y="133"/>
                    <a:pt x="36" y="132"/>
                    <a:pt x="34" y="131"/>
                  </a:cubicBezTo>
                  <a:cubicBezTo>
                    <a:pt x="34" y="131"/>
                    <a:pt x="34" y="131"/>
                    <a:pt x="34" y="131"/>
                  </a:cubicBezTo>
                  <a:cubicBezTo>
                    <a:pt x="34" y="131"/>
                    <a:pt x="34" y="131"/>
                    <a:pt x="34" y="131"/>
                  </a:cubicBezTo>
                  <a:cubicBezTo>
                    <a:pt x="34" y="131"/>
                    <a:pt x="34" y="131"/>
                    <a:pt x="34" y="131"/>
                  </a:cubicBezTo>
                  <a:cubicBezTo>
                    <a:pt x="33" y="130"/>
                    <a:pt x="33" y="130"/>
                    <a:pt x="32" y="130"/>
                  </a:cubicBezTo>
                  <a:cubicBezTo>
                    <a:pt x="32" y="130"/>
                    <a:pt x="32" y="130"/>
                    <a:pt x="32" y="130"/>
                  </a:cubicBezTo>
                  <a:cubicBezTo>
                    <a:pt x="30" y="130"/>
                    <a:pt x="28" y="131"/>
                    <a:pt x="26" y="132"/>
                  </a:cubicBezTo>
                  <a:cubicBezTo>
                    <a:pt x="24" y="134"/>
                    <a:pt x="23" y="135"/>
                    <a:pt x="22" y="137"/>
                  </a:cubicBezTo>
                  <a:cubicBezTo>
                    <a:pt x="14" y="151"/>
                    <a:pt x="11" y="162"/>
                    <a:pt x="4" y="175"/>
                  </a:cubicBezTo>
                  <a:cubicBezTo>
                    <a:pt x="3" y="176"/>
                    <a:pt x="3" y="177"/>
                    <a:pt x="2" y="178"/>
                  </a:cubicBezTo>
                  <a:cubicBezTo>
                    <a:pt x="2" y="180"/>
                    <a:pt x="1" y="181"/>
                    <a:pt x="1" y="182"/>
                  </a:cubicBezTo>
                  <a:cubicBezTo>
                    <a:pt x="0" y="183"/>
                    <a:pt x="0" y="184"/>
                    <a:pt x="0" y="185"/>
                  </a:cubicBezTo>
                  <a:cubicBezTo>
                    <a:pt x="0" y="187"/>
                    <a:pt x="1" y="189"/>
                    <a:pt x="1" y="191"/>
                  </a:cubicBezTo>
                  <a:cubicBezTo>
                    <a:pt x="3" y="195"/>
                    <a:pt x="5" y="200"/>
                    <a:pt x="7" y="204"/>
                  </a:cubicBezTo>
                  <a:cubicBezTo>
                    <a:pt x="9" y="208"/>
                    <a:pt x="10" y="211"/>
                    <a:pt x="12" y="215"/>
                  </a:cubicBezTo>
                  <a:cubicBezTo>
                    <a:pt x="12" y="217"/>
                    <a:pt x="13" y="220"/>
                    <a:pt x="14" y="222"/>
                  </a:cubicBezTo>
                  <a:cubicBezTo>
                    <a:pt x="15" y="225"/>
                    <a:pt x="16" y="228"/>
                    <a:pt x="16" y="230"/>
                  </a:cubicBezTo>
                  <a:cubicBezTo>
                    <a:pt x="17" y="234"/>
                    <a:pt x="17" y="238"/>
                    <a:pt x="20" y="241"/>
                  </a:cubicBezTo>
                  <a:cubicBezTo>
                    <a:pt x="21" y="243"/>
                    <a:pt x="23" y="247"/>
                    <a:pt x="27" y="253"/>
                  </a:cubicBezTo>
                  <a:cubicBezTo>
                    <a:pt x="30" y="259"/>
                    <a:pt x="35" y="266"/>
                    <a:pt x="40" y="273"/>
                  </a:cubicBezTo>
                  <a:cubicBezTo>
                    <a:pt x="40" y="276"/>
                    <a:pt x="40" y="279"/>
                    <a:pt x="40" y="282"/>
                  </a:cubicBezTo>
                  <a:cubicBezTo>
                    <a:pt x="37" y="282"/>
                    <a:pt x="35" y="283"/>
                    <a:pt x="34" y="285"/>
                  </a:cubicBezTo>
                  <a:cubicBezTo>
                    <a:pt x="32" y="286"/>
                    <a:pt x="32" y="288"/>
                    <a:pt x="32" y="289"/>
                  </a:cubicBezTo>
                  <a:cubicBezTo>
                    <a:pt x="32" y="290"/>
                    <a:pt x="32" y="290"/>
                    <a:pt x="32" y="290"/>
                  </a:cubicBezTo>
                  <a:cubicBezTo>
                    <a:pt x="32" y="290"/>
                    <a:pt x="32" y="290"/>
                    <a:pt x="32" y="290"/>
                  </a:cubicBezTo>
                  <a:cubicBezTo>
                    <a:pt x="32" y="290"/>
                    <a:pt x="32" y="291"/>
                    <a:pt x="32" y="291"/>
                  </a:cubicBezTo>
                  <a:cubicBezTo>
                    <a:pt x="32" y="293"/>
                    <a:pt x="32" y="295"/>
                    <a:pt x="32" y="297"/>
                  </a:cubicBezTo>
                  <a:cubicBezTo>
                    <a:pt x="31" y="298"/>
                    <a:pt x="29" y="298"/>
                    <a:pt x="28" y="299"/>
                  </a:cubicBezTo>
                  <a:cubicBezTo>
                    <a:pt x="27" y="300"/>
                    <a:pt x="26" y="302"/>
                    <a:pt x="26" y="303"/>
                  </a:cubicBezTo>
                  <a:cubicBezTo>
                    <a:pt x="26" y="304"/>
                    <a:pt x="26" y="305"/>
                    <a:pt x="26" y="305"/>
                  </a:cubicBezTo>
                  <a:cubicBezTo>
                    <a:pt x="26" y="305"/>
                    <a:pt x="26" y="305"/>
                    <a:pt x="26" y="305"/>
                  </a:cubicBezTo>
                  <a:cubicBezTo>
                    <a:pt x="25" y="316"/>
                    <a:pt x="24" y="327"/>
                    <a:pt x="24" y="337"/>
                  </a:cubicBezTo>
                  <a:cubicBezTo>
                    <a:pt x="24" y="338"/>
                    <a:pt x="25" y="339"/>
                    <a:pt x="26" y="339"/>
                  </a:cubicBezTo>
                  <a:cubicBezTo>
                    <a:pt x="26" y="339"/>
                    <a:pt x="26" y="339"/>
                    <a:pt x="26" y="339"/>
                  </a:cubicBezTo>
                  <a:cubicBezTo>
                    <a:pt x="27" y="339"/>
                    <a:pt x="28" y="338"/>
                    <a:pt x="28" y="337"/>
                  </a:cubicBezTo>
                  <a:cubicBezTo>
                    <a:pt x="28" y="328"/>
                    <a:pt x="29" y="318"/>
                    <a:pt x="29" y="308"/>
                  </a:cubicBezTo>
                  <a:cubicBezTo>
                    <a:pt x="30" y="309"/>
                    <a:pt x="31" y="309"/>
                    <a:pt x="32" y="309"/>
                  </a:cubicBezTo>
                  <a:cubicBezTo>
                    <a:pt x="32" y="310"/>
                    <a:pt x="32" y="310"/>
                    <a:pt x="32" y="310"/>
                  </a:cubicBezTo>
                  <a:cubicBezTo>
                    <a:pt x="32" y="311"/>
                    <a:pt x="33" y="311"/>
                    <a:pt x="34" y="311"/>
                  </a:cubicBezTo>
                  <a:cubicBezTo>
                    <a:pt x="34" y="311"/>
                    <a:pt x="34" y="311"/>
                    <a:pt x="34" y="311"/>
                  </a:cubicBezTo>
                  <a:cubicBezTo>
                    <a:pt x="34" y="311"/>
                    <a:pt x="35" y="311"/>
                    <a:pt x="35" y="311"/>
                  </a:cubicBezTo>
                  <a:cubicBezTo>
                    <a:pt x="43" y="313"/>
                    <a:pt x="51" y="314"/>
                    <a:pt x="60" y="314"/>
                  </a:cubicBezTo>
                  <a:cubicBezTo>
                    <a:pt x="64" y="314"/>
                    <a:pt x="69" y="314"/>
                    <a:pt x="74" y="313"/>
                  </a:cubicBezTo>
                  <a:cubicBezTo>
                    <a:pt x="75" y="313"/>
                    <a:pt x="76" y="313"/>
                    <a:pt x="77" y="313"/>
                  </a:cubicBezTo>
                  <a:cubicBezTo>
                    <a:pt x="77" y="314"/>
                    <a:pt x="76" y="315"/>
                    <a:pt x="75" y="316"/>
                  </a:cubicBezTo>
                  <a:cubicBezTo>
                    <a:pt x="76" y="317"/>
                    <a:pt x="76" y="317"/>
                    <a:pt x="76" y="317"/>
                  </a:cubicBezTo>
                  <a:cubicBezTo>
                    <a:pt x="77" y="316"/>
                    <a:pt x="79" y="314"/>
                    <a:pt x="80" y="313"/>
                  </a:cubicBezTo>
                  <a:cubicBezTo>
                    <a:pt x="81" y="313"/>
                    <a:pt x="83" y="313"/>
                    <a:pt x="84" y="312"/>
                  </a:cubicBezTo>
                  <a:cubicBezTo>
                    <a:pt x="82" y="314"/>
                    <a:pt x="81" y="316"/>
                    <a:pt x="79" y="319"/>
                  </a:cubicBezTo>
                  <a:cubicBezTo>
                    <a:pt x="80" y="320"/>
                    <a:pt x="80" y="320"/>
                    <a:pt x="80" y="320"/>
                  </a:cubicBezTo>
                  <a:cubicBezTo>
                    <a:pt x="82" y="317"/>
                    <a:pt x="85" y="314"/>
                    <a:pt x="87" y="312"/>
                  </a:cubicBezTo>
                  <a:cubicBezTo>
                    <a:pt x="90" y="311"/>
                    <a:pt x="92" y="311"/>
                    <a:pt x="95" y="310"/>
                  </a:cubicBezTo>
                  <a:cubicBezTo>
                    <a:pt x="90" y="315"/>
                    <a:pt x="85" y="321"/>
                    <a:pt x="81" y="327"/>
                  </a:cubicBezTo>
                  <a:cubicBezTo>
                    <a:pt x="82" y="328"/>
                    <a:pt x="82" y="328"/>
                    <a:pt x="82" y="328"/>
                  </a:cubicBezTo>
                  <a:cubicBezTo>
                    <a:pt x="88" y="321"/>
                    <a:pt x="93" y="315"/>
                    <a:pt x="99" y="308"/>
                  </a:cubicBezTo>
                  <a:cubicBezTo>
                    <a:pt x="99" y="308"/>
                    <a:pt x="100" y="308"/>
                    <a:pt x="101" y="307"/>
                  </a:cubicBezTo>
                  <a:cubicBezTo>
                    <a:pt x="101" y="307"/>
                    <a:pt x="101" y="307"/>
                    <a:pt x="101" y="307"/>
                  </a:cubicBezTo>
                  <a:cubicBezTo>
                    <a:pt x="101" y="307"/>
                    <a:pt x="101" y="307"/>
                    <a:pt x="101" y="307"/>
                  </a:cubicBezTo>
                  <a:cubicBezTo>
                    <a:pt x="101" y="307"/>
                    <a:pt x="102" y="307"/>
                    <a:pt x="102" y="306"/>
                  </a:cubicBezTo>
                  <a:cubicBezTo>
                    <a:pt x="103" y="306"/>
                    <a:pt x="103" y="306"/>
                    <a:pt x="103" y="306"/>
                  </a:cubicBezTo>
                  <a:cubicBezTo>
                    <a:pt x="103" y="307"/>
                    <a:pt x="103" y="307"/>
                    <a:pt x="103" y="308"/>
                  </a:cubicBezTo>
                  <a:cubicBezTo>
                    <a:pt x="102" y="308"/>
                    <a:pt x="102" y="308"/>
                    <a:pt x="102" y="308"/>
                  </a:cubicBezTo>
                  <a:cubicBezTo>
                    <a:pt x="96" y="315"/>
                    <a:pt x="90" y="322"/>
                    <a:pt x="84" y="329"/>
                  </a:cubicBezTo>
                  <a:cubicBezTo>
                    <a:pt x="84" y="329"/>
                    <a:pt x="84" y="329"/>
                    <a:pt x="84" y="329"/>
                  </a:cubicBezTo>
                  <a:cubicBezTo>
                    <a:pt x="84" y="330"/>
                    <a:pt x="84" y="330"/>
                    <a:pt x="84" y="330"/>
                  </a:cubicBezTo>
                  <a:cubicBezTo>
                    <a:pt x="84" y="332"/>
                    <a:pt x="84" y="332"/>
                    <a:pt x="84" y="332"/>
                  </a:cubicBezTo>
                  <a:cubicBezTo>
                    <a:pt x="85" y="331"/>
                    <a:pt x="85" y="331"/>
                    <a:pt x="85" y="331"/>
                  </a:cubicBezTo>
                  <a:cubicBezTo>
                    <a:pt x="85" y="331"/>
                    <a:pt x="85" y="331"/>
                    <a:pt x="85" y="331"/>
                  </a:cubicBezTo>
                  <a:cubicBezTo>
                    <a:pt x="86" y="331"/>
                    <a:pt x="86" y="331"/>
                    <a:pt x="86" y="331"/>
                  </a:cubicBezTo>
                  <a:cubicBezTo>
                    <a:pt x="86" y="330"/>
                    <a:pt x="86" y="330"/>
                    <a:pt x="86" y="330"/>
                  </a:cubicBezTo>
                  <a:cubicBezTo>
                    <a:pt x="92" y="324"/>
                    <a:pt x="97" y="317"/>
                    <a:pt x="103" y="310"/>
                  </a:cubicBezTo>
                  <a:cubicBezTo>
                    <a:pt x="103" y="318"/>
                    <a:pt x="103" y="326"/>
                    <a:pt x="103" y="334"/>
                  </a:cubicBezTo>
                  <a:cubicBezTo>
                    <a:pt x="103" y="335"/>
                    <a:pt x="103" y="337"/>
                    <a:pt x="103" y="339"/>
                  </a:cubicBezTo>
                  <a:cubicBezTo>
                    <a:pt x="102" y="338"/>
                    <a:pt x="102" y="338"/>
                    <a:pt x="102" y="338"/>
                  </a:cubicBezTo>
                  <a:cubicBezTo>
                    <a:pt x="99" y="340"/>
                    <a:pt x="97" y="343"/>
                    <a:pt x="96" y="347"/>
                  </a:cubicBezTo>
                  <a:cubicBezTo>
                    <a:pt x="98" y="347"/>
                    <a:pt x="98" y="347"/>
                    <a:pt x="98" y="347"/>
                  </a:cubicBezTo>
                  <a:cubicBezTo>
                    <a:pt x="99" y="344"/>
                    <a:pt x="101" y="342"/>
                    <a:pt x="103" y="339"/>
                  </a:cubicBezTo>
                  <a:cubicBezTo>
                    <a:pt x="103" y="340"/>
                    <a:pt x="103" y="341"/>
                    <a:pt x="103" y="341"/>
                  </a:cubicBezTo>
                  <a:cubicBezTo>
                    <a:pt x="103" y="342"/>
                    <a:pt x="104" y="343"/>
                    <a:pt x="105" y="343"/>
                  </a:cubicBezTo>
                  <a:cubicBezTo>
                    <a:pt x="105" y="343"/>
                    <a:pt x="105" y="343"/>
                    <a:pt x="105" y="343"/>
                  </a:cubicBezTo>
                  <a:cubicBezTo>
                    <a:pt x="106" y="343"/>
                    <a:pt x="106" y="342"/>
                    <a:pt x="106" y="341"/>
                  </a:cubicBezTo>
                  <a:cubicBezTo>
                    <a:pt x="106" y="339"/>
                    <a:pt x="106" y="336"/>
                    <a:pt x="106" y="334"/>
                  </a:cubicBezTo>
                  <a:cubicBezTo>
                    <a:pt x="106" y="326"/>
                    <a:pt x="106" y="318"/>
                    <a:pt x="106" y="310"/>
                  </a:cubicBezTo>
                  <a:cubicBezTo>
                    <a:pt x="106" y="307"/>
                    <a:pt x="106" y="305"/>
                    <a:pt x="106" y="302"/>
                  </a:cubicBezTo>
                  <a:cubicBezTo>
                    <a:pt x="107" y="302"/>
                    <a:pt x="107" y="301"/>
                    <a:pt x="107" y="300"/>
                  </a:cubicBezTo>
                  <a:cubicBezTo>
                    <a:pt x="107" y="299"/>
                    <a:pt x="107" y="299"/>
                    <a:pt x="106" y="298"/>
                  </a:cubicBezTo>
                  <a:cubicBezTo>
                    <a:pt x="106" y="298"/>
                    <a:pt x="106" y="297"/>
                    <a:pt x="105" y="296"/>
                  </a:cubicBezTo>
                  <a:cubicBezTo>
                    <a:pt x="105" y="296"/>
                    <a:pt x="104" y="296"/>
                    <a:pt x="103" y="295"/>
                  </a:cubicBezTo>
                  <a:cubicBezTo>
                    <a:pt x="103" y="294"/>
                    <a:pt x="104" y="292"/>
                    <a:pt x="104" y="290"/>
                  </a:cubicBezTo>
                  <a:cubicBezTo>
                    <a:pt x="104" y="289"/>
                    <a:pt x="104" y="289"/>
                    <a:pt x="104" y="289"/>
                  </a:cubicBezTo>
                  <a:cubicBezTo>
                    <a:pt x="104" y="287"/>
                    <a:pt x="103" y="285"/>
                    <a:pt x="102" y="284"/>
                  </a:cubicBezTo>
                  <a:cubicBezTo>
                    <a:pt x="100" y="282"/>
                    <a:pt x="98" y="280"/>
                    <a:pt x="95" y="280"/>
                  </a:cubicBezTo>
                  <a:cubicBezTo>
                    <a:pt x="96" y="277"/>
                    <a:pt x="96" y="275"/>
                    <a:pt x="96" y="272"/>
                  </a:cubicBezTo>
                  <a:cubicBezTo>
                    <a:pt x="96" y="272"/>
                    <a:pt x="96" y="272"/>
                    <a:pt x="96" y="272"/>
                  </a:cubicBezTo>
                  <a:cubicBezTo>
                    <a:pt x="97" y="268"/>
                    <a:pt x="99" y="265"/>
                    <a:pt x="101" y="261"/>
                  </a:cubicBezTo>
                  <a:cubicBezTo>
                    <a:pt x="104" y="256"/>
                    <a:pt x="106" y="251"/>
                    <a:pt x="106" y="244"/>
                  </a:cubicBezTo>
                  <a:cubicBezTo>
                    <a:pt x="106" y="241"/>
                    <a:pt x="106" y="238"/>
                    <a:pt x="105" y="235"/>
                  </a:cubicBezTo>
                  <a:cubicBezTo>
                    <a:pt x="102" y="219"/>
                    <a:pt x="97" y="211"/>
                    <a:pt x="92" y="196"/>
                  </a:cubicBezTo>
                  <a:cubicBezTo>
                    <a:pt x="90" y="187"/>
                    <a:pt x="88" y="178"/>
                    <a:pt x="88" y="169"/>
                  </a:cubicBezTo>
                  <a:cubicBezTo>
                    <a:pt x="88" y="166"/>
                    <a:pt x="88" y="164"/>
                    <a:pt x="88" y="162"/>
                  </a:cubicBezTo>
                  <a:cubicBezTo>
                    <a:pt x="88" y="162"/>
                    <a:pt x="88" y="162"/>
                    <a:pt x="88" y="162"/>
                  </a:cubicBezTo>
                  <a:cubicBezTo>
                    <a:pt x="88" y="160"/>
                    <a:pt x="87" y="158"/>
                    <a:pt x="85" y="156"/>
                  </a:cubicBezTo>
                  <a:cubicBezTo>
                    <a:pt x="84" y="155"/>
                    <a:pt x="81" y="154"/>
                    <a:pt x="79" y="154"/>
                  </a:cubicBezTo>
                  <a:cubicBezTo>
                    <a:pt x="79" y="154"/>
                    <a:pt x="79" y="154"/>
                    <a:pt x="79" y="154"/>
                  </a:cubicBezTo>
                  <a:cubicBezTo>
                    <a:pt x="78" y="154"/>
                    <a:pt x="77" y="154"/>
                    <a:pt x="77" y="154"/>
                  </a:cubicBezTo>
                  <a:cubicBezTo>
                    <a:pt x="78" y="153"/>
                    <a:pt x="79" y="152"/>
                    <a:pt x="80" y="151"/>
                  </a:cubicBezTo>
                  <a:cubicBezTo>
                    <a:pt x="80" y="150"/>
                    <a:pt x="81" y="149"/>
                    <a:pt x="82" y="148"/>
                  </a:cubicBezTo>
                  <a:cubicBezTo>
                    <a:pt x="82" y="147"/>
                    <a:pt x="83" y="145"/>
                    <a:pt x="83" y="144"/>
                  </a:cubicBezTo>
                  <a:cubicBezTo>
                    <a:pt x="83" y="144"/>
                    <a:pt x="83" y="144"/>
                    <a:pt x="83" y="144"/>
                  </a:cubicBezTo>
                  <a:cubicBezTo>
                    <a:pt x="83" y="144"/>
                    <a:pt x="83" y="144"/>
                    <a:pt x="83" y="144"/>
                  </a:cubicBezTo>
                  <a:cubicBezTo>
                    <a:pt x="83" y="143"/>
                    <a:pt x="84" y="143"/>
                    <a:pt x="84" y="142"/>
                  </a:cubicBezTo>
                  <a:cubicBezTo>
                    <a:pt x="84" y="141"/>
                    <a:pt x="83" y="141"/>
                    <a:pt x="83" y="140"/>
                  </a:cubicBezTo>
                  <a:cubicBezTo>
                    <a:pt x="84" y="140"/>
                    <a:pt x="85" y="139"/>
                    <a:pt x="84" y="138"/>
                  </a:cubicBezTo>
                  <a:cubicBezTo>
                    <a:pt x="84" y="137"/>
                    <a:pt x="84" y="137"/>
                    <a:pt x="83" y="137"/>
                  </a:cubicBezTo>
                  <a:cubicBezTo>
                    <a:pt x="84" y="136"/>
                    <a:pt x="84" y="136"/>
                    <a:pt x="84" y="136"/>
                  </a:cubicBezTo>
                  <a:cubicBezTo>
                    <a:pt x="84" y="135"/>
                    <a:pt x="84" y="135"/>
                    <a:pt x="84" y="135"/>
                  </a:cubicBezTo>
                  <a:cubicBezTo>
                    <a:pt x="84" y="134"/>
                    <a:pt x="83" y="134"/>
                    <a:pt x="83" y="133"/>
                  </a:cubicBezTo>
                  <a:cubicBezTo>
                    <a:pt x="83" y="133"/>
                    <a:pt x="83" y="133"/>
                    <a:pt x="83" y="133"/>
                  </a:cubicBezTo>
                  <a:cubicBezTo>
                    <a:pt x="82" y="133"/>
                    <a:pt x="82" y="133"/>
                    <a:pt x="82" y="133"/>
                  </a:cubicBezTo>
                  <a:cubicBezTo>
                    <a:pt x="82" y="133"/>
                    <a:pt x="82" y="133"/>
                    <a:pt x="82" y="133"/>
                  </a:cubicBezTo>
                  <a:cubicBezTo>
                    <a:pt x="82" y="133"/>
                    <a:pt x="82" y="133"/>
                    <a:pt x="82" y="133"/>
                  </a:cubicBezTo>
                  <a:cubicBezTo>
                    <a:pt x="82" y="132"/>
                    <a:pt x="82" y="132"/>
                    <a:pt x="82" y="132"/>
                  </a:cubicBezTo>
                  <a:cubicBezTo>
                    <a:pt x="82" y="132"/>
                    <a:pt x="82" y="132"/>
                    <a:pt x="82" y="132"/>
                  </a:cubicBezTo>
                  <a:cubicBezTo>
                    <a:pt x="83" y="132"/>
                    <a:pt x="84" y="131"/>
                    <a:pt x="84" y="130"/>
                  </a:cubicBezTo>
                  <a:cubicBezTo>
                    <a:pt x="84" y="129"/>
                    <a:pt x="84" y="129"/>
                    <a:pt x="84" y="129"/>
                  </a:cubicBezTo>
                  <a:cubicBezTo>
                    <a:pt x="84" y="128"/>
                    <a:pt x="83" y="127"/>
                    <a:pt x="83" y="127"/>
                  </a:cubicBezTo>
                  <a:cubicBezTo>
                    <a:pt x="82" y="126"/>
                    <a:pt x="82" y="126"/>
                    <a:pt x="82" y="126"/>
                  </a:cubicBezTo>
                  <a:cubicBezTo>
                    <a:pt x="82" y="126"/>
                    <a:pt x="83" y="125"/>
                    <a:pt x="83" y="125"/>
                  </a:cubicBezTo>
                  <a:cubicBezTo>
                    <a:pt x="83" y="124"/>
                    <a:pt x="83" y="124"/>
                    <a:pt x="83" y="123"/>
                  </a:cubicBezTo>
                  <a:cubicBezTo>
                    <a:pt x="83" y="123"/>
                    <a:pt x="83" y="123"/>
                    <a:pt x="83" y="123"/>
                  </a:cubicBezTo>
                  <a:cubicBezTo>
                    <a:pt x="83" y="121"/>
                    <a:pt x="83" y="119"/>
                    <a:pt x="83" y="118"/>
                  </a:cubicBezTo>
                  <a:cubicBezTo>
                    <a:pt x="83" y="117"/>
                    <a:pt x="83" y="117"/>
                    <a:pt x="83" y="117"/>
                  </a:cubicBezTo>
                  <a:cubicBezTo>
                    <a:pt x="86" y="114"/>
                    <a:pt x="88" y="111"/>
                    <a:pt x="89" y="107"/>
                  </a:cubicBezTo>
                  <a:cubicBezTo>
                    <a:pt x="90" y="104"/>
                    <a:pt x="90" y="100"/>
                    <a:pt x="91" y="98"/>
                  </a:cubicBezTo>
                  <a:cubicBezTo>
                    <a:pt x="93" y="92"/>
                    <a:pt x="94" y="88"/>
                    <a:pt x="99" y="80"/>
                  </a:cubicBezTo>
                  <a:cubicBezTo>
                    <a:pt x="105" y="73"/>
                    <a:pt x="109" y="60"/>
                    <a:pt x="109" y="47"/>
                  </a:cubicBezTo>
                  <a:cubicBezTo>
                    <a:pt x="109" y="36"/>
                    <a:pt x="106" y="25"/>
                    <a:pt x="99" y="16"/>
                  </a:cubicBezTo>
                  <a:cubicBezTo>
                    <a:pt x="91" y="7"/>
                    <a:pt x="80" y="1"/>
                    <a:pt x="62" y="0"/>
                  </a:cubicBezTo>
                  <a:cubicBezTo>
                    <a:pt x="62" y="0"/>
                    <a:pt x="61"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0" name="Freeform 861"/>
            <p:cNvSpPr/>
            <p:nvPr/>
          </p:nvSpPr>
          <p:spPr bwMode="auto">
            <a:xfrm>
              <a:off x="2519" y="754"/>
              <a:ext cx="14" cy="95"/>
            </a:xfrm>
            <a:custGeom>
              <a:avLst/>
              <a:gdLst>
                <a:gd name="T0" fmla="*/ 2 w 6"/>
                <a:gd name="T1" fmla="*/ 0 h 40"/>
                <a:gd name="T2" fmla="*/ 2 w 6"/>
                <a:gd name="T3" fmla="*/ 0 h 40"/>
                <a:gd name="T4" fmla="*/ 0 w 6"/>
                <a:gd name="T5" fmla="*/ 1 h 40"/>
                <a:gd name="T6" fmla="*/ 0 w 6"/>
                <a:gd name="T7" fmla="*/ 8 h 40"/>
                <a:gd name="T8" fmla="*/ 2 w 6"/>
                <a:gd name="T9" fmla="*/ 39 h 40"/>
                <a:gd name="T10" fmla="*/ 4 w 6"/>
                <a:gd name="T11" fmla="*/ 40 h 40"/>
                <a:gd name="T12" fmla="*/ 4 w 6"/>
                <a:gd name="T13" fmla="*/ 40 h 40"/>
                <a:gd name="T14" fmla="*/ 6 w 6"/>
                <a:gd name="T15" fmla="*/ 38 h 40"/>
                <a:gd name="T16" fmla="*/ 4 w 6"/>
                <a:gd name="T17" fmla="*/ 8 h 40"/>
                <a:gd name="T18" fmla="*/ 4 w 6"/>
                <a:gd name="T19" fmla="*/ 2 h 40"/>
                <a:gd name="T20" fmla="*/ 2 w 6"/>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0">
                  <a:moveTo>
                    <a:pt x="2" y="0"/>
                  </a:moveTo>
                  <a:cubicBezTo>
                    <a:pt x="2" y="0"/>
                    <a:pt x="2" y="0"/>
                    <a:pt x="2" y="0"/>
                  </a:cubicBezTo>
                  <a:cubicBezTo>
                    <a:pt x="1" y="0"/>
                    <a:pt x="0" y="0"/>
                    <a:pt x="0" y="1"/>
                  </a:cubicBezTo>
                  <a:cubicBezTo>
                    <a:pt x="0" y="4"/>
                    <a:pt x="0" y="6"/>
                    <a:pt x="0" y="8"/>
                  </a:cubicBezTo>
                  <a:cubicBezTo>
                    <a:pt x="0" y="18"/>
                    <a:pt x="1" y="29"/>
                    <a:pt x="2" y="39"/>
                  </a:cubicBezTo>
                  <a:cubicBezTo>
                    <a:pt x="2" y="40"/>
                    <a:pt x="3" y="40"/>
                    <a:pt x="4" y="40"/>
                  </a:cubicBezTo>
                  <a:cubicBezTo>
                    <a:pt x="4" y="40"/>
                    <a:pt x="4" y="40"/>
                    <a:pt x="4" y="40"/>
                  </a:cubicBezTo>
                  <a:cubicBezTo>
                    <a:pt x="5" y="40"/>
                    <a:pt x="6" y="39"/>
                    <a:pt x="6" y="38"/>
                  </a:cubicBezTo>
                  <a:cubicBezTo>
                    <a:pt x="4" y="28"/>
                    <a:pt x="4" y="18"/>
                    <a:pt x="4" y="8"/>
                  </a:cubicBezTo>
                  <a:cubicBezTo>
                    <a:pt x="4" y="6"/>
                    <a:pt x="4" y="4"/>
                    <a:pt x="4" y="2"/>
                  </a:cubicBezTo>
                  <a:cubicBezTo>
                    <a:pt x="4"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1" name="Freeform 862"/>
            <p:cNvSpPr/>
            <p:nvPr/>
          </p:nvSpPr>
          <p:spPr bwMode="auto">
            <a:xfrm>
              <a:off x="2637" y="818"/>
              <a:ext cx="64" cy="48"/>
            </a:xfrm>
            <a:custGeom>
              <a:avLst/>
              <a:gdLst>
                <a:gd name="T0" fmla="*/ 25 w 27"/>
                <a:gd name="T1" fmla="*/ 0 h 20"/>
                <a:gd name="T2" fmla="*/ 24 w 27"/>
                <a:gd name="T3" fmla="*/ 1 h 20"/>
                <a:gd name="T4" fmla="*/ 1 w 27"/>
                <a:gd name="T5" fmla="*/ 17 h 20"/>
                <a:gd name="T6" fmla="*/ 0 w 27"/>
                <a:gd name="T7" fmla="*/ 20 h 20"/>
                <a:gd name="T8" fmla="*/ 2 w 27"/>
                <a:gd name="T9" fmla="*/ 20 h 20"/>
                <a:gd name="T10" fmla="*/ 3 w 27"/>
                <a:gd name="T11" fmla="*/ 20 h 20"/>
                <a:gd name="T12" fmla="*/ 26 w 27"/>
                <a:gd name="T13" fmla="*/ 3 h 20"/>
                <a:gd name="T14" fmla="*/ 26 w 27"/>
                <a:gd name="T15" fmla="*/ 1 h 20"/>
                <a:gd name="T16" fmla="*/ 25 w 27"/>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0">
                  <a:moveTo>
                    <a:pt x="25" y="0"/>
                  </a:moveTo>
                  <a:cubicBezTo>
                    <a:pt x="24" y="0"/>
                    <a:pt x="24" y="0"/>
                    <a:pt x="24" y="1"/>
                  </a:cubicBezTo>
                  <a:cubicBezTo>
                    <a:pt x="16" y="6"/>
                    <a:pt x="8" y="12"/>
                    <a:pt x="1" y="17"/>
                  </a:cubicBezTo>
                  <a:cubicBezTo>
                    <a:pt x="0" y="18"/>
                    <a:pt x="0" y="19"/>
                    <a:pt x="0" y="20"/>
                  </a:cubicBezTo>
                  <a:cubicBezTo>
                    <a:pt x="1" y="20"/>
                    <a:pt x="1" y="20"/>
                    <a:pt x="2" y="20"/>
                  </a:cubicBezTo>
                  <a:cubicBezTo>
                    <a:pt x="2" y="20"/>
                    <a:pt x="3" y="20"/>
                    <a:pt x="3" y="20"/>
                  </a:cubicBezTo>
                  <a:cubicBezTo>
                    <a:pt x="11" y="14"/>
                    <a:pt x="18" y="9"/>
                    <a:pt x="26" y="3"/>
                  </a:cubicBezTo>
                  <a:cubicBezTo>
                    <a:pt x="27" y="3"/>
                    <a:pt x="27" y="2"/>
                    <a:pt x="26" y="1"/>
                  </a:cubicBezTo>
                  <a:cubicBezTo>
                    <a:pt x="26" y="0"/>
                    <a:pt x="25"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2" name="Freeform 863"/>
            <p:cNvSpPr/>
            <p:nvPr/>
          </p:nvSpPr>
          <p:spPr bwMode="auto">
            <a:xfrm>
              <a:off x="2678" y="944"/>
              <a:ext cx="66" cy="23"/>
            </a:xfrm>
            <a:custGeom>
              <a:avLst/>
              <a:gdLst>
                <a:gd name="T0" fmla="*/ 26 w 28"/>
                <a:gd name="T1" fmla="*/ 0 h 10"/>
                <a:gd name="T2" fmla="*/ 26 w 28"/>
                <a:gd name="T3" fmla="*/ 0 h 10"/>
                <a:gd name="T4" fmla="*/ 2 w 28"/>
                <a:gd name="T5" fmla="*/ 6 h 10"/>
                <a:gd name="T6" fmla="*/ 0 w 28"/>
                <a:gd name="T7" fmla="*/ 8 h 10"/>
                <a:gd name="T8" fmla="*/ 2 w 28"/>
                <a:gd name="T9" fmla="*/ 10 h 10"/>
                <a:gd name="T10" fmla="*/ 2 w 28"/>
                <a:gd name="T11" fmla="*/ 10 h 10"/>
                <a:gd name="T12" fmla="*/ 27 w 28"/>
                <a:gd name="T13" fmla="*/ 4 h 10"/>
                <a:gd name="T14" fmla="*/ 28 w 28"/>
                <a:gd name="T15" fmla="*/ 1 h 10"/>
                <a:gd name="T16" fmla="*/ 26 w 28"/>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0">
                  <a:moveTo>
                    <a:pt x="26" y="0"/>
                  </a:moveTo>
                  <a:cubicBezTo>
                    <a:pt x="26" y="0"/>
                    <a:pt x="26" y="0"/>
                    <a:pt x="26" y="0"/>
                  </a:cubicBezTo>
                  <a:cubicBezTo>
                    <a:pt x="18" y="4"/>
                    <a:pt x="10" y="6"/>
                    <a:pt x="2" y="6"/>
                  </a:cubicBezTo>
                  <a:cubicBezTo>
                    <a:pt x="1" y="6"/>
                    <a:pt x="0" y="7"/>
                    <a:pt x="0" y="8"/>
                  </a:cubicBezTo>
                  <a:cubicBezTo>
                    <a:pt x="0" y="9"/>
                    <a:pt x="1" y="10"/>
                    <a:pt x="2" y="10"/>
                  </a:cubicBezTo>
                  <a:cubicBezTo>
                    <a:pt x="2" y="10"/>
                    <a:pt x="2" y="10"/>
                    <a:pt x="2" y="10"/>
                  </a:cubicBezTo>
                  <a:cubicBezTo>
                    <a:pt x="10" y="10"/>
                    <a:pt x="19" y="8"/>
                    <a:pt x="27" y="4"/>
                  </a:cubicBezTo>
                  <a:cubicBezTo>
                    <a:pt x="28" y="3"/>
                    <a:pt x="28" y="2"/>
                    <a:pt x="28" y="1"/>
                  </a:cubicBezTo>
                  <a:cubicBezTo>
                    <a:pt x="28" y="1"/>
                    <a:pt x="27" y="0"/>
                    <a:pt x="2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3" name="Freeform 864"/>
            <p:cNvSpPr/>
            <p:nvPr/>
          </p:nvSpPr>
          <p:spPr bwMode="auto">
            <a:xfrm>
              <a:off x="2668" y="1048"/>
              <a:ext cx="55" cy="47"/>
            </a:xfrm>
            <a:custGeom>
              <a:avLst/>
              <a:gdLst>
                <a:gd name="T0" fmla="*/ 2 w 23"/>
                <a:gd name="T1" fmla="*/ 0 h 20"/>
                <a:gd name="T2" fmla="*/ 1 w 23"/>
                <a:gd name="T3" fmla="*/ 1 h 20"/>
                <a:gd name="T4" fmla="*/ 1 w 23"/>
                <a:gd name="T5" fmla="*/ 3 h 20"/>
                <a:gd name="T6" fmla="*/ 20 w 23"/>
                <a:gd name="T7" fmla="*/ 19 h 20"/>
                <a:gd name="T8" fmla="*/ 21 w 23"/>
                <a:gd name="T9" fmla="*/ 20 h 20"/>
                <a:gd name="T10" fmla="*/ 22 w 23"/>
                <a:gd name="T11" fmla="*/ 19 h 20"/>
                <a:gd name="T12" fmla="*/ 22 w 23"/>
                <a:gd name="T13" fmla="*/ 17 h 20"/>
                <a:gd name="T14" fmla="*/ 3 w 23"/>
                <a:gd name="T15" fmla="*/ 1 h 20"/>
                <a:gd name="T16" fmla="*/ 2 w 23"/>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0">
                  <a:moveTo>
                    <a:pt x="2" y="0"/>
                  </a:moveTo>
                  <a:cubicBezTo>
                    <a:pt x="2" y="0"/>
                    <a:pt x="1" y="1"/>
                    <a:pt x="1" y="1"/>
                  </a:cubicBezTo>
                  <a:cubicBezTo>
                    <a:pt x="0" y="2"/>
                    <a:pt x="0" y="3"/>
                    <a:pt x="1" y="3"/>
                  </a:cubicBezTo>
                  <a:cubicBezTo>
                    <a:pt x="7" y="9"/>
                    <a:pt x="14" y="14"/>
                    <a:pt x="20" y="19"/>
                  </a:cubicBezTo>
                  <a:cubicBezTo>
                    <a:pt x="20" y="20"/>
                    <a:pt x="21" y="20"/>
                    <a:pt x="21" y="20"/>
                  </a:cubicBezTo>
                  <a:cubicBezTo>
                    <a:pt x="22" y="20"/>
                    <a:pt x="22" y="19"/>
                    <a:pt x="22" y="19"/>
                  </a:cubicBezTo>
                  <a:cubicBezTo>
                    <a:pt x="23" y="18"/>
                    <a:pt x="23" y="17"/>
                    <a:pt x="22" y="17"/>
                  </a:cubicBezTo>
                  <a:cubicBezTo>
                    <a:pt x="16" y="11"/>
                    <a:pt x="10" y="6"/>
                    <a:pt x="3" y="1"/>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4" name="Freeform 865"/>
            <p:cNvSpPr/>
            <p:nvPr/>
          </p:nvSpPr>
          <p:spPr bwMode="auto">
            <a:xfrm>
              <a:off x="2372" y="818"/>
              <a:ext cx="52" cy="50"/>
            </a:xfrm>
            <a:custGeom>
              <a:avLst/>
              <a:gdLst>
                <a:gd name="T0" fmla="*/ 2 w 22"/>
                <a:gd name="T1" fmla="*/ 0 h 21"/>
                <a:gd name="T2" fmla="*/ 1 w 22"/>
                <a:gd name="T3" fmla="*/ 1 h 21"/>
                <a:gd name="T4" fmla="*/ 1 w 22"/>
                <a:gd name="T5" fmla="*/ 3 h 21"/>
                <a:gd name="T6" fmla="*/ 18 w 22"/>
                <a:gd name="T7" fmla="*/ 21 h 21"/>
                <a:gd name="T8" fmla="*/ 20 w 22"/>
                <a:gd name="T9" fmla="*/ 21 h 21"/>
                <a:gd name="T10" fmla="*/ 21 w 22"/>
                <a:gd name="T11" fmla="*/ 21 h 21"/>
                <a:gd name="T12" fmla="*/ 21 w 22"/>
                <a:gd name="T13" fmla="*/ 19 h 21"/>
                <a:gd name="T14" fmla="*/ 3 w 22"/>
                <a:gd name="T15" fmla="*/ 0 h 21"/>
                <a:gd name="T16" fmla="*/ 2 w 22"/>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1">
                  <a:moveTo>
                    <a:pt x="2" y="0"/>
                  </a:moveTo>
                  <a:cubicBezTo>
                    <a:pt x="2" y="0"/>
                    <a:pt x="1" y="0"/>
                    <a:pt x="1" y="1"/>
                  </a:cubicBezTo>
                  <a:cubicBezTo>
                    <a:pt x="0" y="2"/>
                    <a:pt x="0" y="3"/>
                    <a:pt x="1" y="3"/>
                  </a:cubicBezTo>
                  <a:cubicBezTo>
                    <a:pt x="8" y="8"/>
                    <a:pt x="14" y="14"/>
                    <a:pt x="18" y="21"/>
                  </a:cubicBezTo>
                  <a:cubicBezTo>
                    <a:pt x="19" y="21"/>
                    <a:pt x="19" y="21"/>
                    <a:pt x="20" y="21"/>
                  </a:cubicBezTo>
                  <a:cubicBezTo>
                    <a:pt x="21" y="21"/>
                    <a:pt x="21" y="21"/>
                    <a:pt x="21" y="21"/>
                  </a:cubicBezTo>
                  <a:cubicBezTo>
                    <a:pt x="22" y="21"/>
                    <a:pt x="22" y="20"/>
                    <a:pt x="21" y="19"/>
                  </a:cubicBezTo>
                  <a:cubicBezTo>
                    <a:pt x="17" y="11"/>
                    <a:pt x="10" y="5"/>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5" name="Freeform 866"/>
            <p:cNvSpPr/>
            <p:nvPr/>
          </p:nvSpPr>
          <p:spPr bwMode="auto">
            <a:xfrm>
              <a:off x="2332" y="948"/>
              <a:ext cx="64" cy="22"/>
            </a:xfrm>
            <a:custGeom>
              <a:avLst/>
              <a:gdLst>
                <a:gd name="T0" fmla="*/ 2 w 27"/>
                <a:gd name="T1" fmla="*/ 0 h 9"/>
                <a:gd name="T2" fmla="*/ 1 w 27"/>
                <a:gd name="T3" fmla="*/ 1 h 9"/>
                <a:gd name="T4" fmla="*/ 2 w 27"/>
                <a:gd name="T5" fmla="*/ 3 h 9"/>
                <a:gd name="T6" fmla="*/ 24 w 27"/>
                <a:gd name="T7" fmla="*/ 9 h 9"/>
                <a:gd name="T8" fmla="*/ 25 w 27"/>
                <a:gd name="T9" fmla="*/ 9 h 9"/>
                <a:gd name="T10" fmla="*/ 27 w 27"/>
                <a:gd name="T11" fmla="*/ 8 h 9"/>
                <a:gd name="T12" fmla="*/ 26 w 27"/>
                <a:gd name="T13" fmla="*/ 5 h 9"/>
                <a:gd name="T14" fmla="*/ 3 w 27"/>
                <a:gd name="T15" fmla="*/ 0 h 9"/>
                <a:gd name="T16" fmla="*/ 2 w 27"/>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9">
                  <a:moveTo>
                    <a:pt x="2" y="0"/>
                  </a:moveTo>
                  <a:cubicBezTo>
                    <a:pt x="1" y="0"/>
                    <a:pt x="1" y="0"/>
                    <a:pt x="1" y="1"/>
                  </a:cubicBezTo>
                  <a:cubicBezTo>
                    <a:pt x="0" y="2"/>
                    <a:pt x="1" y="3"/>
                    <a:pt x="2" y="3"/>
                  </a:cubicBezTo>
                  <a:cubicBezTo>
                    <a:pt x="10" y="4"/>
                    <a:pt x="17" y="6"/>
                    <a:pt x="24" y="9"/>
                  </a:cubicBezTo>
                  <a:cubicBezTo>
                    <a:pt x="25" y="9"/>
                    <a:pt x="25" y="9"/>
                    <a:pt x="25" y="9"/>
                  </a:cubicBezTo>
                  <a:cubicBezTo>
                    <a:pt x="26" y="9"/>
                    <a:pt x="26" y="8"/>
                    <a:pt x="27" y="8"/>
                  </a:cubicBezTo>
                  <a:cubicBezTo>
                    <a:pt x="27" y="7"/>
                    <a:pt x="27" y="6"/>
                    <a:pt x="26" y="5"/>
                  </a:cubicBezTo>
                  <a:cubicBezTo>
                    <a:pt x="18" y="3"/>
                    <a:pt x="10" y="1"/>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6" name="Freeform 867"/>
            <p:cNvSpPr/>
            <p:nvPr/>
          </p:nvSpPr>
          <p:spPr bwMode="auto">
            <a:xfrm>
              <a:off x="2351" y="1067"/>
              <a:ext cx="59" cy="49"/>
            </a:xfrm>
            <a:custGeom>
              <a:avLst/>
              <a:gdLst>
                <a:gd name="T0" fmla="*/ 23 w 25"/>
                <a:gd name="T1" fmla="*/ 0 h 21"/>
                <a:gd name="T2" fmla="*/ 22 w 25"/>
                <a:gd name="T3" fmla="*/ 0 h 21"/>
                <a:gd name="T4" fmla="*/ 12 w 25"/>
                <a:gd name="T5" fmla="*/ 9 h 21"/>
                <a:gd name="T6" fmla="*/ 1 w 25"/>
                <a:gd name="T7" fmla="*/ 18 h 21"/>
                <a:gd name="T8" fmla="*/ 1 w 25"/>
                <a:gd name="T9" fmla="*/ 21 h 21"/>
                <a:gd name="T10" fmla="*/ 2 w 25"/>
                <a:gd name="T11" fmla="*/ 21 h 21"/>
                <a:gd name="T12" fmla="*/ 4 w 25"/>
                <a:gd name="T13" fmla="*/ 21 h 21"/>
                <a:gd name="T14" fmla="*/ 14 w 25"/>
                <a:gd name="T15" fmla="*/ 12 h 21"/>
                <a:gd name="T16" fmla="*/ 24 w 25"/>
                <a:gd name="T17" fmla="*/ 3 h 21"/>
                <a:gd name="T18" fmla="*/ 24 w 25"/>
                <a:gd name="T19" fmla="*/ 0 h 21"/>
                <a:gd name="T20" fmla="*/ 23 w 25"/>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1">
                  <a:moveTo>
                    <a:pt x="23" y="0"/>
                  </a:moveTo>
                  <a:cubicBezTo>
                    <a:pt x="22" y="0"/>
                    <a:pt x="22" y="0"/>
                    <a:pt x="22" y="0"/>
                  </a:cubicBezTo>
                  <a:cubicBezTo>
                    <a:pt x="18" y="4"/>
                    <a:pt x="15" y="7"/>
                    <a:pt x="12" y="9"/>
                  </a:cubicBezTo>
                  <a:cubicBezTo>
                    <a:pt x="8" y="11"/>
                    <a:pt x="5" y="14"/>
                    <a:pt x="1" y="18"/>
                  </a:cubicBezTo>
                  <a:cubicBezTo>
                    <a:pt x="0" y="19"/>
                    <a:pt x="1" y="20"/>
                    <a:pt x="1" y="21"/>
                  </a:cubicBezTo>
                  <a:cubicBezTo>
                    <a:pt x="2" y="21"/>
                    <a:pt x="2" y="21"/>
                    <a:pt x="2" y="21"/>
                  </a:cubicBezTo>
                  <a:cubicBezTo>
                    <a:pt x="3" y="21"/>
                    <a:pt x="3" y="21"/>
                    <a:pt x="4" y="21"/>
                  </a:cubicBezTo>
                  <a:cubicBezTo>
                    <a:pt x="8" y="16"/>
                    <a:pt x="11" y="14"/>
                    <a:pt x="14" y="12"/>
                  </a:cubicBezTo>
                  <a:cubicBezTo>
                    <a:pt x="17" y="10"/>
                    <a:pt x="20" y="7"/>
                    <a:pt x="24" y="3"/>
                  </a:cubicBezTo>
                  <a:cubicBezTo>
                    <a:pt x="25" y="2"/>
                    <a:pt x="25" y="1"/>
                    <a:pt x="24" y="0"/>
                  </a:cubicBezTo>
                  <a:cubicBezTo>
                    <a:pt x="24" y="0"/>
                    <a:pt x="23"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7" name="Rectangle 868"/>
            <p:cNvSpPr>
              <a:spLocks noChangeArrowheads="1"/>
            </p:cNvSpPr>
            <p:nvPr/>
          </p:nvSpPr>
          <p:spPr bwMode="auto">
            <a:xfrm>
              <a:off x="2469" y="1183"/>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38" name="Freeform 869"/>
            <p:cNvSpPr/>
            <p:nvPr/>
          </p:nvSpPr>
          <p:spPr bwMode="auto">
            <a:xfrm>
              <a:off x="2469" y="118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9" name="Freeform 870"/>
            <p:cNvSpPr/>
            <p:nvPr/>
          </p:nvSpPr>
          <p:spPr bwMode="auto">
            <a:xfrm>
              <a:off x="2585" y="1618"/>
              <a:ext cx="45" cy="59"/>
            </a:xfrm>
            <a:custGeom>
              <a:avLst/>
              <a:gdLst>
                <a:gd name="T0" fmla="*/ 18 w 19"/>
                <a:gd name="T1" fmla="*/ 0 h 25"/>
                <a:gd name="T2" fmla="*/ 0 w 19"/>
                <a:gd name="T3" fmla="*/ 24 h 25"/>
                <a:gd name="T4" fmla="*/ 2 w 19"/>
                <a:gd name="T5" fmla="*/ 25 h 25"/>
                <a:gd name="T6" fmla="*/ 19 w 19"/>
                <a:gd name="T7" fmla="*/ 1 h 25"/>
                <a:gd name="T8" fmla="*/ 18 w 19"/>
                <a:gd name="T9" fmla="*/ 0 h 25"/>
              </a:gdLst>
              <a:ahLst/>
              <a:cxnLst>
                <a:cxn ang="0">
                  <a:pos x="T0" y="T1"/>
                </a:cxn>
                <a:cxn ang="0">
                  <a:pos x="T2" y="T3"/>
                </a:cxn>
                <a:cxn ang="0">
                  <a:pos x="T4" y="T5"/>
                </a:cxn>
                <a:cxn ang="0">
                  <a:pos x="T6" y="T7"/>
                </a:cxn>
                <a:cxn ang="0">
                  <a:pos x="T8" y="T9"/>
                </a:cxn>
              </a:cxnLst>
              <a:rect l="0" t="0" r="r" b="b"/>
              <a:pathLst>
                <a:path w="19" h="25">
                  <a:moveTo>
                    <a:pt x="18" y="0"/>
                  </a:moveTo>
                  <a:cubicBezTo>
                    <a:pt x="12" y="8"/>
                    <a:pt x="6" y="16"/>
                    <a:pt x="0" y="24"/>
                  </a:cubicBezTo>
                  <a:cubicBezTo>
                    <a:pt x="2" y="25"/>
                    <a:pt x="2" y="25"/>
                    <a:pt x="2" y="25"/>
                  </a:cubicBezTo>
                  <a:cubicBezTo>
                    <a:pt x="8" y="17"/>
                    <a:pt x="14" y="9"/>
                    <a:pt x="19" y="1"/>
                  </a:cubicBezTo>
                  <a:cubicBezTo>
                    <a:pt x="18" y="0"/>
                    <a:pt x="18" y="0"/>
                    <a:pt x="1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0" name="Freeform 871"/>
            <p:cNvSpPr/>
            <p:nvPr/>
          </p:nvSpPr>
          <p:spPr bwMode="auto">
            <a:xfrm>
              <a:off x="2592" y="1639"/>
              <a:ext cx="38" cy="48"/>
            </a:xfrm>
            <a:custGeom>
              <a:avLst/>
              <a:gdLst>
                <a:gd name="T0" fmla="*/ 15 w 16"/>
                <a:gd name="T1" fmla="*/ 0 h 20"/>
                <a:gd name="T2" fmla="*/ 0 w 16"/>
                <a:gd name="T3" fmla="*/ 19 h 20"/>
                <a:gd name="T4" fmla="*/ 2 w 16"/>
                <a:gd name="T5" fmla="*/ 20 h 20"/>
                <a:gd name="T6" fmla="*/ 16 w 16"/>
                <a:gd name="T7" fmla="*/ 1 h 20"/>
                <a:gd name="T8" fmla="*/ 15 w 16"/>
                <a:gd name="T9" fmla="*/ 0 h 20"/>
              </a:gdLst>
              <a:ahLst/>
              <a:cxnLst>
                <a:cxn ang="0">
                  <a:pos x="T0" y="T1"/>
                </a:cxn>
                <a:cxn ang="0">
                  <a:pos x="T2" y="T3"/>
                </a:cxn>
                <a:cxn ang="0">
                  <a:pos x="T4" y="T5"/>
                </a:cxn>
                <a:cxn ang="0">
                  <a:pos x="T6" y="T7"/>
                </a:cxn>
                <a:cxn ang="0">
                  <a:pos x="T8" y="T9"/>
                </a:cxn>
              </a:cxnLst>
              <a:rect l="0" t="0" r="r" b="b"/>
              <a:pathLst>
                <a:path w="16" h="20">
                  <a:moveTo>
                    <a:pt x="15" y="0"/>
                  </a:moveTo>
                  <a:cubicBezTo>
                    <a:pt x="10" y="7"/>
                    <a:pt x="5" y="13"/>
                    <a:pt x="0" y="19"/>
                  </a:cubicBezTo>
                  <a:cubicBezTo>
                    <a:pt x="2" y="20"/>
                    <a:pt x="2" y="20"/>
                    <a:pt x="2" y="20"/>
                  </a:cubicBezTo>
                  <a:cubicBezTo>
                    <a:pt x="6" y="14"/>
                    <a:pt x="11" y="8"/>
                    <a:pt x="16" y="1"/>
                  </a:cubicBezTo>
                  <a:cubicBezTo>
                    <a:pt x="15" y="0"/>
                    <a:pt x="15" y="0"/>
                    <a:pt x="1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1" name="Freeform 872"/>
            <p:cNvSpPr/>
            <p:nvPr/>
          </p:nvSpPr>
          <p:spPr bwMode="auto">
            <a:xfrm>
              <a:off x="2602" y="1658"/>
              <a:ext cx="28" cy="41"/>
            </a:xfrm>
            <a:custGeom>
              <a:avLst/>
              <a:gdLst>
                <a:gd name="T0" fmla="*/ 10 w 12"/>
                <a:gd name="T1" fmla="*/ 0 h 17"/>
                <a:gd name="T2" fmla="*/ 1 w 12"/>
                <a:gd name="T3" fmla="*/ 12 h 17"/>
                <a:gd name="T4" fmla="*/ 1 w 12"/>
                <a:gd name="T5" fmla="*/ 13 h 17"/>
                <a:gd name="T6" fmla="*/ 1 w 12"/>
                <a:gd name="T7" fmla="*/ 14 h 17"/>
                <a:gd name="T8" fmla="*/ 0 w 12"/>
                <a:gd name="T9" fmla="*/ 17 h 17"/>
                <a:gd name="T10" fmla="*/ 2 w 12"/>
                <a:gd name="T11" fmla="*/ 14 h 17"/>
                <a:gd name="T12" fmla="*/ 2 w 12"/>
                <a:gd name="T13" fmla="*/ 14 h 17"/>
                <a:gd name="T14" fmla="*/ 3 w 12"/>
                <a:gd name="T15" fmla="*/ 14 h 17"/>
                <a:gd name="T16" fmla="*/ 12 w 12"/>
                <a:gd name="T17" fmla="*/ 1 h 17"/>
                <a:gd name="T18" fmla="*/ 10 w 1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10" y="0"/>
                  </a:moveTo>
                  <a:cubicBezTo>
                    <a:pt x="8" y="5"/>
                    <a:pt x="5" y="9"/>
                    <a:pt x="1" y="12"/>
                  </a:cubicBezTo>
                  <a:cubicBezTo>
                    <a:pt x="1" y="13"/>
                    <a:pt x="1" y="13"/>
                    <a:pt x="1" y="13"/>
                  </a:cubicBezTo>
                  <a:cubicBezTo>
                    <a:pt x="1" y="14"/>
                    <a:pt x="1" y="14"/>
                    <a:pt x="1" y="14"/>
                  </a:cubicBezTo>
                  <a:cubicBezTo>
                    <a:pt x="0" y="17"/>
                    <a:pt x="0" y="17"/>
                    <a:pt x="0" y="17"/>
                  </a:cubicBezTo>
                  <a:cubicBezTo>
                    <a:pt x="2" y="14"/>
                    <a:pt x="2" y="14"/>
                    <a:pt x="2" y="14"/>
                  </a:cubicBezTo>
                  <a:cubicBezTo>
                    <a:pt x="2" y="14"/>
                    <a:pt x="2" y="14"/>
                    <a:pt x="2" y="14"/>
                  </a:cubicBezTo>
                  <a:cubicBezTo>
                    <a:pt x="3" y="14"/>
                    <a:pt x="3" y="14"/>
                    <a:pt x="3" y="14"/>
                  </a:cubicBezTo>
                  <a:cubicBezTo>
                    <a:pt x="6" y="10"/>
                    <a:pt x="9" y="5"/>
                    <a:pt x="12" y="1"/>
                  </a:cubicBezTo>
                  <a:cubicBezTo>
                    <a:pt x="10" y="0"/>
                    <a:pt x="10"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2" name="Freeform 873"/>
            <p:cNvSpPr>
              <a:spLocks noEditPoints="1"/>
            </p:cNvSpPr>
            <p:nvPr/>
          </p:nvSpPr>
          <p:spPr bwMode="auto">
            <a:xfrm>
              <a:off x="2706" y="2020"/>
              <a:ext cx="367" cy="486"/>
            </a:xfrm>
            <a:custGeom>
              <a:avLst/>
              <a:gdLst>
                <a:gd name="T0" fmla="*/ 125 w 155"/>
                <a:gd name="T1" fmla="*/ 178 h 205"/>
                <a:gd name="T2" fmla="*/ 124 w 155"/>
                <a:gd name="T3" fmla="*/ 189 h 205"/>
                <a:gd name="T4" fmla="*/ 115 w 155"/>
                <a:gd name="T5" fmla="*/ 187 h 205"/>
                <a:gd name="T6" fmla="*/ 60 w 155"/>
                <a:gd name="T7" fmla="*/ 175 h 205"/>
                <a:gd name="T8" fmla="*/ 71 w 155"/>
                <a:gd name="T9" fmla="*/ 158 h 205"/>
                <a:gd name="T10" fmla="*/ 73 w 155"/>
                <a:gd name="T11" fmla="*/ 158 h 205"/>
                <a:gd name="T12" fmla="*/ 88 w 155"/>
                <a:gd name="T13" fmla="*/ 153 h 205"/>
                <a:gd name="T14" fmla="*/ 124 w 155"/>
                <a:gd name="T15" fmla="*/ 140 h 205"/>
                <a:gd name="T16" fmla="*/ 133 w 155"/>
                <a:gd name="T17" fmla="*/ 137 h 205"/>
                <a:gd name="T18" fmla="*/ 141 w 155"/>
                <a:gd name="T19" fmla="*/ 134 h 205"/>
                <a:gd name="T20" fmla="*/ 146 w 155"/>
                <a:gd name="T21" fmla="*/ 144 h 205"/>
                <a:gd name="T22" fmla="*/ 35 w 155"/>
                <a:gd name="T23" fmla="*/ 131 h 205"/>
                <a:gd name="T24" fmla="*/ 44 w 155"/>
                <a:gd name="T25" fmla="*/ 128 h 205"/>
                <a:gd name="T26" fmla="*/ 75 w 155"/>
                <a:gd name="T27" fmla="*/ 122 h 205"/>
                <a:gd name="T28" fmla="*/ 56 w 155"/>
                <a:gd name="T29" fmla="*/ 123 h 205"/>
                <a:gd name="T30" fmla="*/ 69 w 155"/>
                <a:gd name="T31" fmla="*/ 124 h 205"/>
                <a:gd name="T32" fmla="*/ 107 w 155"/>
                <a:gd name="T33" fmla="*/ 112 h 205"/>
                <a:gd name="T34" fmla="*/ 108 w 155"/>
                <a:gd name="T35" fmla="*/ 105 h 205"/>
                <a:gd name="T36" fmla="*/ 115 w 155"/>
                <a:gd name="T37" fmla="*/ 97 h 205"/>
                <a:gd name="T38" fmla="*/ 47 w 155"/>
                <a:gd name="T39" fmla="*/ 94 h 205"/>
                <a:gd name="T40" fmla="*/ 117 w 155"/>
                <a:gd name="T41" fmla="*/ 101 h 205"/>
                <a:gd name="T42" fmla="*/ 133 w 155"/>
                <a:gd name="T43" fmla="*/ 88 h 205"/>
                <a:gd name="T44" fmla="*/ 39 w 155"/>
                <a:gd name="T45" fmla="*/ 87 h 205"/>
                <a:gd name="T46" fmla="*/ 30 w 155"/>
                <a:gd name="T47" fmla="*/ 78 h 205"/>
                <a:gd name="T48" fmla="*/ 23 w 155"/>
                <a:gd name="T49" fmla="*/ 71 h 205"/>
                <a:gd name="T50" fmla="*/ 21 w 155"/>
                <a:gd name="T51" fmla="*/ 78 h 205"/>
                <a:gd name="T52" fmla="*/ 7 w 155"/>
                <a:gd name="T53" fmla="*/ 59 h 205"/>
                <a:gd name="T54" fmla="*/ 119 w 155"/>
                <a:gd name="T55" fmla="*/ 53 h 205"/>
                <a:gd name="T56" fmla="*/ 122 w 155"/>
                <a:gd name="T57" fmla="*/ 22 h 205"/>
                <a:gd name="T58" fmla="*/ 80 w 155"/>
                <a:gd name="T59" fmla="*/ 72 h 205"/>
                <a:gd name="T60" fmla="*/ 108 w 155"/>
                <a:gd name="T61" fmla="*/ 73 h 205"/>
                <a:gd name="T62" fmla="*/ 103 w 155"/>
                <a:gd name="T63" fmla="*/ 94 h 205"/>
                <a:gd name="T64" fmla="*/ 101 w 155"/>
                <a:gd name="T65" fmla="*/ 107 h 205"/>
                <a:gd name="T66" fmla="*/ 106 w 155"/>
                <a:gd name="T67" fmla="*/ 117 h 205"/>
                <a:gd name="T68" fmla="*/ 115 w 155"/>
                <a:gd name="T69" fmla="*/ 139 h 205"/>
                <a:gd name="T70" fmla="*/ 89 w 155"/>
                <a:gd name="T71" fmla="*/ 148 h 205"/>
                <a:gd name="T72" fmla="*/ 79 w 155"/>
                <a:gd name="T73" fmla="*/ 127 h 205"/>
                <a:gd name="T74" fmla="*/ 73 w 155"/>
                <a:gd name="T75" fmla="*/ 111 h 205"/>
                <a:gd name="T76" fmla="*/ 31 w 155"/>
                <a:gd name="T77" fmla="*/ 121 h 205"/>
                <a:gd name="T78" fmla="*/ 52 w 155"/>
                <a:gd name="T79" fmla="*/ 97 h 205"/>
                <a:gd name="T80" fmla="*/ 53 w 155"/>
                <a:gd name="T81" fmla="*/ 93 h 205"/>
                <a:gd name="T82" fmla="*/ 59 w 155"/>
                <a:gd name="T83" fmla="*/ 64 h 205"/>
                <a:gd name="T84" fmla="*/ 76 w 155"/>
                <a:gd name="T85" fmla="*/ 77 h 205"/>
                <a:gd name="T86" fmla="*/ 0 w 155"/>
                <a:gd name="T87" fmla="*/ 48 h 205"/>
                <a:gd name="T88" fmla="*/ 8 w 155"/>
                <a:gd name="T89" fmla="*/ 71 h 205"/>
                <a:gd name="T90" fmla="*/ 35 w 155"/>
                <a:gd name="T91" fmla="*/ 98 h 205"/>
                <a:gd name="T92" fmla="*/ 43 w 155"/>
                <a:gd name="T93" fmla="*/ 132 h 205"/>
                <a:gd name="T94" fmla="*/ 66 w 155"/>
                <a:gd name="T95" fmla="*/ 127 h 205"/>
                <a:gd name="T96" fmla="*/ 46 w 155"/>
                <a:gd name="T97" fmla="*/ 165 h 205"/>
                <a:gd name="T98" fmla="*/ 106 w 155"/>
                <a:gd name="T99" fmla="*/ 203 h 205"/>
                <a:gd name="T100" fmla="*/ 110 w 155"/>
                <a:gd name="T101" fmla="*/ 204 h 205"/>
                <a:gd name="T102" fmla="*/ 125 w 155"/>
                <a:gd name="T103" fmla="*/ 196 h 205"/>
                <a:gd name="T104" fmla="*/ 124 w 155"/>
                <a:gd name="T105" fmla="*/ 157 h 205"/>
                <a:gd name="T106" fmla="*/ 152 w 155"/>
                <a:gd name="T107" fmla="*/ 127 h 205"/>
                <a:gd name="T108" fmla="*/ 111 w 155"/>
                <a:gd name="T109" fmla="*/ 109 h 205"/>
                <a:gd name="T110" fmla="*/ 137 w 155"/>
                <a:gd name="T111" fmla="*/ 99 h 205"/>
                <a:gd name="T112" fmla="*/ 133 w 155"/>
                <a:gd name="T113" fmla="*/ 59 h 205"/>
                <a:gd name="T114" fmla="*/ 125 w 155"/>
                <a:gd name="T115"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 h="205">
                  <a:moveTo>
                    <a:pt x="108" y="199"/>
                  </a:moveTo>
                  <a:cubicBezTo>
                    <a:pt x="106" y="193"/>
                    <a:pt x="104" y="188"/>
                    <a:pt x="102" y="182"/>
                  </a:cubicBezTo>
                  <a:cubicBezTo>
                    <a:pt x="104" y="180"/>
                    <a:pt x="106" y="179"/>
                    <a:pt x="108" y="178"/>
                  </a:cubicBezTo>
                  <a:cubicBezTo>
                    <a:pt x="108" y="185"/>
                    <a:pt x="108" y="192"/>
                    <a:pt x="109" y="199"/>
                  </a:cubicBezTo>
                  <a:cubicBezTo>
                    <a:pt x="108" y="199"/>
                    <a:pt x="108" y="199"/>
                    <a:pt x="108" y="199"/>
                  </a:cubicBezTo>
                  <a:moveTo>
                    <a:pt x="126" y="191"/>
                  </a:moveTo>
                  <a:cubicBezTo>
                    <a:pt x="126" y="190"/>
                    <a:pt x="126" y="190"/>
                    <a:pt x="126" y="189"/>
                  </a:cubicBezTo>
                  <a:cubicBezTo>
                    <a:pt x="126" y="185"/>
                    <a:pt x="125" y="181"/>
                    <a:pt x="125" y="178"/>
                  </a:cubicBezTo>
                  <a:cubicBezTo>
                    <a:pt x="126" y="182"/>
                    <a:pt x="128" y="185"/>
                    <a:pt x="131" y="189"/>
                  </a:cubicBezTo>
                  <a:cubicBezTo>
                    <a:pt x="129" y="190"/>
                    <a:pt x="127" y="190"/>
                    <a:pt x="126" y="191"/>
                  </a:cubicBezTo>
                  <a:moveTo>
                    <a:pt x="111" y="198"/>
                  </a:moveTo>
                  <a:cubicBezTo>
                    <a:pt x="110" y="191"/>
                    <a:pt x="110" y="184"/>
                    <a:pt x="110" y="177"/>
                  </a:cubicBezTo>
                  <a:cubicBezTo>
                    <a:pt x="110" y="177"/>
                    <a:pt x="110" y="177"/>
                    <a:pt x="110" y="177"/>
                  </a:cubicBezTo>
                  <a:cubicBezTo>
                    <a:pt x="114" y="175"/>
                    <a:pt x="118" y="174"/>
                    <a:pt x="122" y="173"/>
                  </a:cubicBezTo>
                  <a:cubicBezTo>
                    <a:pt x="122" y="174"/>
                    <a:pt x="122" y="174"/>
                    <a:pt x="122" y="174"/>
                  </a:cubicBezTo>
                  <a:cubicBezTo>
                    <a:pt x="123" y="179"/>
                    <a:pt x="124" y="184"/>
                    <a:pt x="124" y="189"/>
                  </a:cubicBezTo>
                  <a:cubicBezTo>
                    <a:pt x="124" y="190"/>
                    <a:pt x="124" y="191"/>
                    <a:pt x="124" y="192"/>
                  </a:cubicBezTo>
                  <a:cubicBezTo>
                    <a:pt x="121" y="193"/>
                    <a:pt x="119" y="194"/>
                    <a:pt x="117" y="195"/>
                  </a:cubicBezTo>
                  <a:cubicBezTo>
                    <a:pt x="117" y="192"/>
                    <a:pt x="117" y="190"/>
                    <a:pt x="117" y="187"/>
                  </a:cubicBezTo>
                  <a:cubicBezTo>
                    <a:pt x="117" y="183"/>
                    <a:pt x="117" y="180"/>
                    <a:pt x="117" y="176"/>
                  </a:cubicBezTo>
                  <a:cubicBezTo>
                    <a:pt x="117" y="176"/>
                    <a:pt x="116" y="175"/>
                    <a:pt x="116" y="175"/>
                  </a:cubicBezTo>
                  <a:cubicBezTo>
                    <a:pt x="116" y="175"/>
                    <a:pt x="116" y="175"/>
                    <a:pt x="116" y="175"/>
                  </a:cubicBezTo>
                  <a:cubicBezTo>
                    <a:pt x="115" y="175"/>
                    <a:pt x="115" y="176"/>
                    <a:pt x="115" y="176"/>
                  </a:cubicBezTo>
                  <a:cubicBezTo>
                    <a:pt x="115" y="180"/>
                    <a:pt x="115" y="183"/>
                    <a:pt x="115" y="187"/>
                  </a:cubicBezTo>
                  <a:cubicBezTo>
                    <a:pt x="115" y="190"/>
                    <a:pt x="115" y="193"/>
                    <a:pt x="115" y="196"/>
                  </a:cubicBezTo>
                  <a:cubicBezTo>
                    <a:pt x="113" y="197"/>
                    <a:pt x="112" y="197"/>
                    <a:pt x="111" y="198"/>
                  </a:cubicBezTo>
                  <a:moveTo>
                    <a:pt x="58" y="174"/>
                  </a:moveTo>
                  <a:cubicBezTo>
                    <a:pt x="56" y="171"/>
                    <a:pt x="54" y="168"/>
                    <a:pt x="51" y="165"/>
                  </a:cubicBezTo>
                  <a:cubicBezTo>
                    <a:pt x="52" y="165"/>
                    <a:pt x="54" y="164"/>
                    <a:pt x="56" y="164"/>
                  </a:cubicBezTo>
                  <a:cubicBezTo>
                    <a:pt x="57" y="167"/>
                    <a:pt x="57" y="171"/>
                    <a:pt x="58" y="174"/>
                  </a:cubicBezTo>
                  <a:moveTo>
                    <a:pt x="59" y="175"/>
                  </a:moveTo>
                  <a:cubicBezTo>
                    <a:pt x="60" y="175"/>
                    <a:pt x="60" y="175"/>
                    <a:pt x="60" y="175"/>
                  </a:cubicBezTo>
                  <a:cubicBezTo>
                    <a:pt x="59" y="171"/>
                    <a:pt x="59" y="167"/>
                    <a:pt x="58" y="163"/>
                  </a:cubicBezTo>
                  <a:cubicBezTo>
                    <a:pt x="60" y="162"/>
                    <a:pt x="62" y="162"/>
                    <a:pt x="64" y="161"/>
                  </a:cubicBezTo>
                  <a:cubicBezTo>
                    <a:pt x="64" y="165"/>
                    <a:pt x="64" y="169"/>
                    <a:pt x="64" y="173"/>
                  </a:cubicBezTo>
                  <a:cubicBezTo>
                    <a:pt x="63" y="174"/>
                    <a:pt x="61" y="174"/>
                    <a:pt x="59" y="175"/>
                  </a:cubicBezTo>
                  <a:moveTo>
                    <a:pt x="66" y="172"/>
                  </a:moveTo>
                  <a:cubicBezTo>
                    <a:pt x="66" y="168"/>
                    <a:pt x="66" y="164"/>
                    <a:pt x="66" y="161"/>
                  </a:cubicBezTo>
                  <a:cubicBezTo>
                    <a:pt x="66" y="160"/>
                    <a:pt x="66" y="160"/>
                    <a:pt x="66" y="160"/>
                  </a:cubicBezTo>
                  <a:cubicBezTo>
                    <a:pt x="67" y="160"/>
                    <a:pt x="69" y="159"/>
                    <a:pt x="71" y="158"/>
                  </a:cubicBezTo>
                  <a:cubicBezTo>
                    <a:pt x="71" y="160"/>
                    <a:pt x="71" y="162"/>
                    <a:pt x="71" y="164"/>
                  </a:cubicBezTo>
                  <a:cubicBezTo>
                    <a:pt x="71" y="166"/>
                    <a:pt x="71" y="168"/>
                    <a:pt x="72" y="169"/>
                  </a:cubicBezTo>
                  <a:cubicBezTo>
                    <a:pt x="72" y="170"/>
                    <a:pt x="72" y="170"/>
                    <a:pt x="72" y="170"/>
                  </a:cubicBezTo>
                  <a:cubicBezTo>
                    <a:pt x="70" y="170"/>
                    <a:pt x="68" y="171"/>
                    <a:pt x="66" y="172"/>
                  </a:cubicBezTo>
                  <a:moveTo>
                    <a:pt x="74" y="169"/>
                  </a:moveTo>
                  <a:cubicBezTo>
                    <a:pt x="73" y="167"/>
                    <a:pt x="73" y="165"/>
                    <a:pt x="73" y="164"/>
                  </a:cubicBezTo>
                  <a:cubicBezTo>
                    <a:pt x="73" y="162"/>
                    <a:pt x="73" y="160"/>
                    <a:pt x="73" y="159"/>
                  </a:cubicBezTo>
                  <a:cubicBezTo>
                    <a:pt x="73" y="158"/>
                    <a:pt x="73" y="158"/>
                    <a:pt x="73" y="158"/>
                  </a:cubicBezTo>
                  <a:cubicBezTo>
                    <a:pt x="76" y="157"/>
                    <a:pt x="79" y="156"/>
                    <a:pt x="82" y="155"/>
                  </a:cubicBezTo>
                  <a:cubicBezTo>
                    <a:pt x="82" y="155"/>
                    <a:pt x="82" y="155"/>
                    <a:pt x="82" y="155"/>
                  </a:cubicBezTo>
                  <a:cubicBezTo>
                    <a:pt x="82" y="159"/>
                    <a:pt x="81" y="163"/>
                    <a:pt x="81" y="166"/>
                  </a:cubicBezTo>
                  <a:cubicBezTo>
                    <a:pt x="78" y="167"/>
                    <a:pt x="76" y="168"/>
                    <a:pt x="74" y="169"/>
                  </a:cubicBezTo>
                  <a:moveTo>
                    <a:pt x="83" y="166"/>
                  </a:moveTo>
                  <a:cubicBezTo>
                    <a:pt x="83" y="162"/>
                    <a:pt x="84" y="159"/>
                    <a:pt x="84" y="155"/>
                  </a:cubicBezTo>
                  <a:cubicBezTo>
                    <a:pt x="84" y="155"/>
                    <a:pt x="84" y="155"/>
                    <a:pt x="83" y="154"/>
                  </a:cubicBezTo>
                  <a:cubicBezTo>
                    <a:pt x="85" y="154"/>
                    <a:pt x="86" y="153"/>
                    <a:pt x="88" y="153"/>
                  </a:cubicBezTo>
                  <a:cubicBezTo>
                    <a:pt x="90" y="160"/>
                    <a:pt x="92" y="165"/>
                    <a:pt x="95" y="171"/>
                  </a:cubicBezTo>
                  <a:cubicBezTo>
                    <a:pt x="93" y="169"/>
                    <a:pt x="92" y="167"/>
                    <a:pt x="91" y="165"/>
                  </a:cubicBezTo>
                  <a:cubicBezTo>
                    <a:pt x="91" y="165"/>
                    <a:pt x="90" y="164"/>
                    <a:pt x="89" y="164"/>
                  </a:cubicBezTo>
                  <a:cubicBezTo>
                    <a:pt x="89" y="164"/>
                    <a:pt x="89" y="164"/>
                    <a:pt x="89" y="164"/>
                  </a:cubicBezTo>
                  <a:cubicBezTo>
                    <a:pt x="87" y="165"/>
                    <a:pt x="85" y="165"/>
                    <a:pt x="83" y="166"/>
                  </a:cubicBezTo>
                  <a:moveTo>
                    <a:pt x="123" y="154"/>
                  </a:moveTo>
                  <a:cubicBezTo>
                    <a:pt x="121" y="150"/>
                    <a:pt x="120" y="146"/>
                    <a:pt x="118" y="142"/>
                  </a:cubicBezTo>
                  <a:cubicBezTo>
                    <a:pt x="120" y="141"/>
                    <a:pt x="122" y="140"/>
                    <a:pt x="124" y="140"/>
                  </a:cubicBezTo>
                  <a:cubicBezTo>
                    <a:pt x="124" y="144"/>
                    <a:pt x="124" y="148"/>
                    <a:pt x="125" y="152"/>
                  </a:cubicBezTo>
                  <a:cubicBezTo>
                    <a:pt x="124" y="153"/>
                    <a:pt x="124" y="153"/>
                    <a:pt x="124" y="153"/>
                  </a:cubicBezTo>
                  <a:cubicBezTo>
                    <a:pt x="123" y="153"/>
                    <a:pt x="123" y="153"/>
                    <a:pt x="123" y="153"/>
                  </a:cubicBezTo>
                  <a:cubicBezTo>
                    <a:pt x="123" y="154"/>
                    <a:pt x="123" y="154"/>
                    <a:pt x="123" y="154"/>
                  </a:cubicBezTo>
                  <a:moveTo>
                    <a:pt x="127" y="152"/>
                  </a:moveTo>
                  <a:cubicBezTo>
                    <a:pt x="126" y="147"/>
                    <a:pt x="126" y="143"/>
                    <a:pt x="125" y="139"/>
                  </a:cubicBezTo>
                  <a:cubicBezTo>
                    <a:pt x="128" y="138"/>
                    <a:pt x="131" y="137"/>
                    <a:pt x="133" y="136"/>
                  </a:cubicBezTo>
                  <a:cubicBezTo>
                    <a:pt x="133" y="137"/>
                    <a:pt x="133" y="137"/>
                    <a:pt x="133" y="137"/>
                  </a:cubicBezTo>
                  <a:cubicBezTo>
                    <a:pt x="133" y="141"/>
                    <a:pt x="133" y="145"/>
                    <a:pt x="133" y="149"/>
                  </a:cubicBezTo>
                  <a:cubicBezTo>
                    <a:pt x="133" y="149"/>
                    <a:pt x="132" y="149"/>
                    <a:pt x="132" y="149"/>
                  </a:cubicBezTo>
                  <a:cubicBezTo>
                    <a:pt x="130" y="150"/>
                    <a:pt x="128" y="151"/>
                    <a:pt x="127" y="152"/>
                  </a:cubicBezTo>
                  <a:moveTo>
                    <a:pt x="135" y="148"/>
                  </a:moveTo>
                  <a:cubicBezTo>
                    <a:pt x="135" y="144"/>
                    <a:pt x="135" y="140"/>
                    <a:pt x="135" y="137"/>
                  </a:cubicBezTo>
                  <a:cubicBezTo>
                    <a:pt x="135" y="136"/>
                    <a:pt x="135" y="136"/>
                    <a:pt x="134" y="136"/>
                  </a:cubicBezTo>
                  <a:cubicBezTo>
                    <a:pt x="137" y="135"/>
                    <a:pt x="140" y="134"/>
                    <a:pt x="142" y="133"/>
                  </a:cubicBezTo>
                  <a:cubicBezTo>
                    <a:pt x="141" y="134"/>
                    <a:pt x="141" y="134"/>
                    <a:pt x="141" y="134"/>
                  </a:cubicBezTo>
                  <a:cubicBezTo>
                    <a:pt x="141" y="138"/>
                    <a:pt x="141" y="142"/>
                    <a:pt x="141" y="146"/>
                  </a:cubicBezTo>
                  <a:cubicBezTo>
                    <a:pt x="139" y="147"/>
                    <a:pt x="137" y="147"/>
                    <a:pt x="135" y="148"/>
                  </a:cubicBezTo>
                  <a:moveTo>
                    <a:pt x="143" y="145"/>
                  </a:moveTo>
                  <a:cubicBezTo>
                    <a:pt x="143" y="141"/>
                    <a:pt x="143" y="138"/>
                    <a:pt x="143" y="134"/>
                  </a:cubicBezTo>
                  <a:cubicBezTo>
                    <a:pt x="144" y="133"/>
                    <a:pt x="143" y="133"/>
                    <a:pt x="143" y="133"/>
                  </a:cubicBezTo>
                  <a:cubicBezTo>
                    <a:pt x="145" y="132"/>
                    <a:pt x="147" y="131"/>
                    <a:pt x="148" y="131"/>
                  </a:cubicBezTo>
                  <a:cubicBezTo>
                    <a:pt x="149" y="135"/>
                    <a:pt x="149" y="139"/>
                    <a:pt x="150" y="142"/>
                  </a:cubicBezTo>
                  <a:cubicBezTo>
                    <a:pt x="149" y="143"/>
                    <a:pt x="148" y="143"/>
                    <a:pt x="146" y="144"/>
                  </a:cubicBezTo>
                  <a:cubicBezTo>
                    <a:pt x="145" y="144"/>
                    <a:pt x="144" y="145"/>
                    <a:pt x="143" y="145"/>
                  </a:cubicBezTo>
                  <a:moveTo>
                    <a:pt x="35" y="131"/>
                  </a:moveTo>
                  <a:cubicBezTo>
                    <a:pt x="33" y="129"/>
                    <a:pt x="32" y="128"/>
                    <a:pt x="31" y="125"/>
                  </a:cubicBezTo>
                  <a:cubicBezTo>
                    <a:pt x="32" y="125"/>
                    <a:pt x="32" y="125"/>
                    <a:pt x="32" y="125"/>
                  </a:cubicBezTo>
                  <a:cubicBezTo>
                    <a:pt x="33" y="125"/>
                    <a:pt x="35" y="124"/>
                    <a:pt x="36" y="124"/>
                  </a:cubicBezTo>
                  <a:cubicBezTo>
                    <a:pt x="36" y="125"/>
                    <a:pt x="36" y="126"/>
                    <a:pt x="36" y="127"/>
                  </a:cubicBezTo>
                  <a:cubicBezTo>
                    <a:pt x="36" y="128"/>
                    <a:pt x="36" y="129"/>
                    <a:pt x="36" y="130"/>
                  </a:cubicBezTo>
                  <a:cubicBezTo>
                    <a:pt x="35" y="131"/>
                    <a:pt x="35" y="131"/>
                    <a:pt x="35" y="131"/>
                  </a:cubicBezTo>
                  <a:moveTo>
                    <a:pt x="38" y="130"/>
                  </a:moveTo>
                  <a:cubicBezTo>
                    <a:pt x="38" y="129"/>
                    <a:pt x="38" y="128"/>
                    <a:pt x="38" y="127"/>
                  </a:cubicBezTo>
                  <a:cubicBezTo>
                    <a:pt x="38" y="126"/>
                    <a:pt x="38" y="124"/>
                    <a:pt x="38" y="123"/>
                  </a:cubicBezTo>
                  <a:cubicBezTo>
                    <a:pt x="38" y="123"/>
                    <a:pt x="38" y="123"/>
                    <a:pt x="38" y="123"/>
                  </a:cubicBezTo>
                  <a:cubicBezTo>
                    <a:pt x="39" y="123"/>
                    <a:pt x="40" y="122"/>
                    <a:pt x="41" y="122"/>
                  </a:cubicBezTo>
                  <a:cubicBezTo>
                    <a:pt x="41" y="124"/>
                    <a:pt x="42" y="126"/>
                    <a:pt x="42" y="128"/>
                  </a:cubicBezTo>
                  <a:cubicBezTo>
                    <a:pt x="40" y="129"/>
                    <a:pt x="39" y="129"/>
                    <a:pt x="38" y="130"/>
                  </a:cubicBezTo>
                  <a:moveTo>
                    <a:pt x="44" y="128"/>
                  </a:moveTo>
                  <a:cubicBezTo>
                    <a:pt x="44" y="125"/>
                    <a:pt x="43" y="123"/>
                    <a:pt x="43" y="121"/>
                  </a:cubicBezTo>
                  <a:cubicBezTo>
                    <a:pt x="46" y="120"/>
                    <a:pt x="50" y="119"/>
                    <a:pt x="53" y="118"/>
                  </a:cubicBezTo>
                  <a:cubicBezTo>
                    <a:pt x="53" y="120"/>
                    <a:pt x="52" y="122"/>
                    <a:pt x="52" y="125"/>
                  </a:cubicBezTo>
                  <a:cubicBezTo>
                    <a:pt x="48" y="126"/>
                    <a:pt x="46" y="127"/>
                    <a:pt x="44" y="128"/>
                  </a:cubicBezTo>
                  <a:moveTo>
                    <a:pt x="70" y="126"/>
                  </a:moveTo>
                  <a:cubicBezTo>
                    <a:pt x="71" y="123"/>
                    <a:pt x="72" y="119"/>
                    <a:pt x="73" y="116"/>
                  </a:cubicBezTo>
                  <a:cubicBezTo>
                    <a:pt x="73" y="116"/>
                    <a:pt x="73" y="116"/>
                    <a:pt x="73" y="116"/>
                  </a:cubicBezTo>
                  <a:cubicBezTo>
                    <a:pt x="73" y="118"/>
                    <a:pt x="74" y="120"/>
                    <a:pt x="75" y="122"/>
                  </a:cubicBezTo>
                  <a:cubicBezTo>
                    <a:pt x="75" y="122"/>
                    <a:pt x="76" y="123"/>
                    <a:pt x="76" y="124"/>
                  </a:cubicBezTo>
                  <a:cubicBezTo>
                    <a:pt x="74" y="125"/>
                    <a:pt x="72" y="125"/>
                    <a:pt x="70" y="126"/>
                  </a:cubicBezTo>
                  <a:moveTo>
                    <a:pt x="54" y="124"/>
                  </a:moveTo>
                  <a:cubicBezTo>
                    <a:pt x="55" y="122"/>
                    <a:pt x="55" y="119"/>
                    <a:pt x="55" y="117"/>
                  </a:cubicBezTo>
                  <a:cubicBezTo>
                    <a:pt x="58" y="116"/>
                    <a:pt x="60" y="115"/>
                    <a:pt x="63" y="114"/>
                  </a:cubicBezTo>
                  <a:cubicBezTo>
                    <a:pt x="62" y="117"/>
                    <a:pt x="62" y="119"/>
                    <a:pt x="62" y="121"/>
                  </a:cubicBezTo>
                  <a:cubicBezTo>
                    <a:pt x="61" y="122"/>
                    <a:pt x="60" y="122"/>
                    <a:pt x="58" y="122"/>
                  </a:cubicBezTo>
                  <a:cubicBezTo>
                    <a:pt x="57" y="123"/>
                    <a:pt x="57" y="123"/>
                    <a:pt x="56" y="123"/>
                  </a:cubicBezTo>
                  <a:cubicBezTo>
                    <a:pt x="55" y="124"/>
                    <a:pt x="55" y="124"/>
                    <a:pt x="55" y="124"/>
                  </a:cubicBezTo>
                  <a:cubicBezTo>
                    <a:pt x="54" y="124"/>
                    <a:pt x="54" y="124"/>
                    <a:pt x="54" y="124"/>
                  </a:cubicBezTo>
                  <a:moveTo>
                    <a:pt x="64" y="121"/>
                  </a:moveTo>
                  <a:cubicBezTo>
                    <a:pt x="64" y="118"/>
                    <a:pt x="64" y="116"/>
                    <a:pt x="65" y="114"/>
                  </a:cubicBezTo>
                  <a:cubicBezTo>
                    <a:pt x="66" y="113"/>
                    <a:pt x="68" y="113"/>
                    <a:pt x="69" y="112"/>
                  </a:cubicBezTo>
                  <a:cubicBezTo>
                    <a:pt x="70" y="113"/>
                    <a:pt x="70" y="113"/>
                    <a:pt x="70" y="114"/>
                  </a:cubicBezTo>
                  <a:cubicBezTo>
                    <a:pt x="71" y="114"/>
                    <a:pt x="71" y="114"/>
                    <a:pt x="71" y="114"/>
                  </a:cubicBezTo>
                  <a:cubicBezTo>
                    <a:pt x="70" y="117"/>
                    <a:pt x="69" y="121"/>
                    <a:pt x="69" y="124"/>
                  </a:cubicBezTo>
                  <a:cubicBezTo>
                    <a:pt x="68" y="123"/>
                    <a:pt x="68" y="123"/>
                    <a:pt x="68" y="123"/>
                  </a:cubicBezTo>
                  <a:cubicBezTo>
                    <a:pt x="68" y="122"/>
                    <a:pt x="67" y="121"/>
                    <a:pt x="66" y="121"/>
                  </a:cubicBezTo>
                  <a:cubicBezTo>
                    <a:pt x="66" y="121"/>
                    <a:pt x="66" y="121"/>
                    <a:pt x="66" y="121"/>
                  </a:cubicBezTo>
                  <a:cubicBezTo>
                    <a:pt x="66" y="121"/>
                    <a:pt x="66" y="121"/>
                    <a:pt x="66" y="121"/>
                  </a:cubicBezTo>
                  <a:cubicBezTo>
                    <a:pt x="66" y="121"/>
                    <a:pt x="66" y="121"/>
                    <a:pt x="66" y="121"/>
                  </a:cubicBezTo>
                  <a:cubicBezTo>
                    <a:pt x="66" y="120"/>
                    <a:pt x="65" y="120"/>
                    <a:pt x="65" y="120"/>
                  </a:cubicBezTo>
                  <a:cubicBezTo>
                    <a:pt x="65" y="120"/>
                    <a:pt x="64" y="121"/>
                    <a:pt x="64" y="121"/>
                  </a:cubicBezTo>
                  <a:moveTo>
                    <a:pt x="107" y="112"/>
                  </a:moveTo>
                  <a:cubicBezTo>
                    <a:pt x="107" y="111"/>
                    <a:pt x="106" y="110"/>
                    <a:pt x="106" y="109"/>
                  </a:cubicBezTo>
                  <a:cubicBezTo>
                    <a:pt x="106" y="108"/>
                    <a:pt x="105" y="107"/>
                    <a:pt x="105" y="106"/>
                  </a:cubicBezTo>
                  <a:cubicBezTo>
                    <a:pt x="105" y="105"/>
                    <a:pt x="105" y="104"/>
                    <a:pt x="105" y="104"/>
                  </a:cubicBezTo>
                  <a:cubicBezTo>
                    <a:pt x="105" y="103"/>
                    <a:pt x="105" y="103"/>
                    <a:pt x="105" y="103"/>
                  </a:cubicBezTo>
                  <a:cubicBezTo>
                    <a:pt x="105" y="102"/>
                    <a:pt x="105" y="100"/>
                    <a:pt x="106" y="97"/>
                  </a:cubicBezTo>
                  <a:cubicBezTo>
                    <a:pt x="106" y="97"/>
                    <a:pt x="107" y="97"/>
                    <a:pt x="107" y="96"/>
                  </a:cubicBezTo>
                  <a:cubicBezTo>
                    <a:pt x="109" y="99"/>
                    <a:pt x="109" y="102"/>
                    <a:pt x="109" y="105"/>
                  </a:cubicBezTo>
                  <a:cubicBezTo>
                    <a:pt x="109" y="105"/>
                    <a:pt x="108" y="105"/>
                    <a:pt x="108" y="105"/>
                  </a:cubicBezTo>
                  <a:cubicBezTo>
                    <a:pt x="107" y="106"/>
                    <a:pt x="107" y="106"/>
                    <a:pt x="107" y="107"/>
                  </a:cubicBezTo>
                  <a:cubicBezTo>
                    <a:pt x="107" y="107"/>
                    <a:pt x="107" y="107"/>
                    <a:pt x="107" y="107"/>
                  </a:cubicBezTo>
                  <a:cubicBezTo>
                    <a:pt x="107" y="109"/>
                    <a:pt x="107" y="110"/>
                    <a:pt x="107" y="112"/>
                  </a:cubicBezTo>
                  <a:moveTo>
                    <a:pt x="111" y="104"/>
                  </a:moveTo>
                  <a:cubicBezTo>
                    <a:pt x="111" y="101"/>
                    <a:pt x="110" y="98"/>
                    <a:pt x="109" y="96"/>
                  </a:cubicBezTo>
                  <a:cubicBezTo>
                    <a:pt x="111" y="95"/>
                    <a:pt x="112" y="95"/>
                    <a:pt x="113" y="94"/>
                  </a:cubicBezTo>
                  <a:cubicBezTo>
                    <a:pt x="114" y="94"/>
                    <a:pt x="115" y="94"/>
                    <a:pt x="115" y="94"/>
                  </a:cubicBezTo>
                  <a:cubicBezTo>
                    <a:pt x="115" y="95"/>
                    <a:pt x="115" y="96"/>
                    <a:pt x="115" y="97"/>
                  </a:cubicBezTo>
                  <a:cubicBezTo>
                    <a:pt x="115" y="99"/>
                    <a:pt x="115" y="100"/>
                    <a:pt x="115" y="102"/>
                  </a:cubicBezTo>
                  <a:cubicBezTo>
                    <a:pt x="114" y="103"/>
                    <a:pt x="113" y="103"/>
                    <a:pt x="111" y="104"/>
                  </a:cubicBezTo>
                  <a:moveTo>
                    <a:pt x="53" y="94"/>
                  </a:moveTo>
                  <a:cubicBezTo>
                    <a:pt x="53" y="94"/>
                    <a:pt x="53" y="94"/>
                    <a:pt x="53" y="94"/>
                  </a:cubicBezTo>
                  <a:cubicBezTo>
                    <a:pt x="53" y="94"/>
                    <a:pt x="53" y="94"/>
                    <a:pt x="53" y="94"/>
                  </a:cubicBezTo>
                  <a:moveTo>
                    <a:pt x="45" y="95"/>
                  </a:moveTo>
                  <a:cubicBezTo>
                    <a:pt x="45" y="94"/>
                    <a:pt x="45" y="93"/>
                    <a:pt x="45" y="92"/>
                  </a:cubicBezTo>
                  <a:cubicBezTo>
                    <a:pt x="46" y="93"/>
                    <a:pt x="47" y="94"/>
                    <a:pt x="47" y="94"/>
                  </a:cubicBezTo>
                  <a:cubicBezTo>
                    <a:pt x="47" y="95"/>
                    <a:pt x="46" y="95"/>
                    <a:pt x="45" y="95"/>
                  </a:cubicBezTo>
                  <a:moveTo>
                    <a:pt x="117" y="101"/>
                  </a:moveTo>
                  <a:cubicBezTo>
                    <a:pt x="117" y="100"/>
                    <a:pt x="117" y="99"/>
                    <a:pt x="117" y="97"/>
                  </a:cubicBezTo>
                  <a:cubicBezTo>
                    <a:pt x="117" y="96"/>
                    <a:pt x="117" y="94"/>
                    <a:pt x="117" y="93"/>
                  </a:cubicBezTo>
                  <a:cubicBezTo>
                    <a:pt x="119" y="92"/>
                    <a:pt x="122" y="92"/>
                    <a:pt x="124" y="91"/>
                  </a:cubicBezTo>
                  <a:cubicBezTo>
                    <a:pt x="124" y="92"/>
                    <a:pt x="124" y="92"/>
                    <a:pt x="124" y="92"/>
                  </a:cubicBezTo>
                  <a:cubicBezTo>
                    <a:pt x="124" y="94"/>
                    <a:pt x="124" y="97"/>
                    <a:pt x="123" y="99"/>
                  </a:cubicBezTo>
                  <a:cubicBezTo>
                    <a:pt x="121" y="100"/>
                    <a:pt x="119" y="101"/>
                    <a:pt x="117" y="101"/>
                  </a:cubicBezTo>
                  <a:moveTo>
                    <a:pt x="125" y="98"/>
                  </a:moveTo>
                  <a:cubicBezTo>
                    <a:pt x="126" y="96"/>
                    <a:pt x="126" y="94"/>
                    <a:pt x="126" y="92"/>
                  </a:cubicBezTo>
                  <a:cubicBezTo>
                    <a:pt x="126" y="91"/>
                    <a:pt x="126" y="91"/>
                    <a:pt x="126" y="90"/>
                  </a:cubicBezTo>
                  <a:cubicBezTo>
                    <a:pt x="128" y="90"/>
                    <a:pt x="129" y="89"/>
                    <a:pt x="131" y="89"/>
                  </a:cubicBezTo>
                  <a:cubicBezTo>
                    <a:pt x="131" y="91"/>
                    <a:pt x="130" y="94"/>
                    <a:pt x="130" y="97"/>
                  </a:cubicBezTo>
                  <a:cubicBezTo>
                    <a:pt x="129" y="97"/>
                    <a:pt x="127" y="98"/>
                    <a:pt x="125" y="98"/>
                  </a:cubicBezTo>
                  <a:moveTo>
                    <a:pt x="132" y="96"/>
                  </a:moveTo>
                  <a:cubicBezTo>
                    <a:pt x="133" y="93"/>
                    <a:pt x="133" y="91"/>
                    <a:pt x="133" y="88"/>
                  </a:cubicBezTo>
                  <a:cubicBezTo>
                    <a:pt x="134" y="88"/>
                    <a:pt x="135" y="88"/>
                    <a:pt x="135" y="87"/>
                  </a:cubicBezTo>
                  <a:cubicBezTo>
                    <a:pt x="136" y="89"/>
                    <a:pt x="136" y="91"/>
                    <a:pt x="136" y="93"/>
                  </a:cubicBezTo>
                  <a:cubicBezTo>
                    <a:pt x="136" y="94"/>
                    <a:pt x="136" y="95"/>
                    <a:pt x="136" y="95"/>
                  </a:cubicBezTo>
                  <a:cubicBezTo>
                    <a:pt x="136" y="95"/>
                    <a:pt x="136" y="95"/>
                    <a:pt x="136" y="95"/>
                  </a:cubicBezTo>
                  <a:cubicBezTo>
                    <a:pt x="134" y="95"/>
                    <a:pt x="133" y="96"/>
                    <a:pt x="132" y="96"/>
                  </a:cubicBezTo>
                  <a:moveTo>
                    <a:pt x="39" y="97"/>
                  </a:moveTo>
                  <a:cubicBezTo>
                    <a:pt x="39" y="96"/>
                    <a:pt x="39" y="96"/>
                    <a:pt x="39" y="96"/>
                  </a:cubicBezTo>
                  <a:cubicBezTo>
                    <a:pt x="39" y="93"/>
                    <a:pt x="39" y="90"/>
                    <a:pt x="39" y="87"/>
                  </a:cubicBezTo>
                  <a:cubicBezTo>
                    <a:pt x="41" y="88"/>
                    <a:pt x="42" y="90"/>
                    <a:pt x="44" y="91"/>
                  </a:cubicBezTo>
                  <a:cubicBezTo>
                    <a:pt x="44" y="91"/>
                    <a:pt x="44" y="91"/>
                    <a:pt x="44" y="91"/>
                  </a:cubicBezTo>
                  <a:cubicBezTo>
                    <a:pt x="43" y="93"/>
                    <a:pt x="43" y="94"/>
                    <a:pt x="43" y="96"/>
                  </a:cubicBezTo>
                  <a:cubicBezTo>
                    <a:pt x="42" y="96"/>
                    <a:pt x="41" y="96"/>
                    <a:pt x="40" y="97"/>
                  </a:cubicBezTo>
                  <a:cubicBezTo>
                    <a:pt x="39" y="97"/>
                    <a:pt x="39" y="97"/>
                    <a:pt x="39" y="97"/>
                  </a:cubicBezTo>
                  <a:moveTo>
                    <a:pt x="37" y="94"/>
                  </a:moveTo>
                  <a:cubicBezTo>
                    <a:pt x="35" y="92"/>
                    <a:pt x="33" y="90"/>
                    <a:pt x="31" y="88"/>
                  </a:cubicBezTo>
                  <a:cubicBezTo>
                    <a:pt x="31" y="85"/>
                    <a:pt x="30" y="81"/>
                    <a:pt x="30" y="78"/>
                  </a:cubicBezTo>
                  <a:cubicBezTo>
                    <a:pt x="33" y="81"/>
                    <a:pt x="35" y="83"/>
                    <a:pt x="37" y="85"/>
                  </a:cubicBezTo>
                  <a:cubicBezTo>
                    <a:pt x="37" y="86"/>
                    <a:pt x="37" y="86"/>
                    <a:pt x="37" y="86"/>
                  </a:cubicBezTo>
                  <a:cubicBezTo>
                    <a:pt x="37" y="89"/>
                    <a:pt x="37" y="91"/>
                    <a:pt x="37" y="94"/>
                  </a:cubicBezTo>
                  <a:moveTo>
                    <a:pt x="29" y="85"/>
                  </a:moveTo>
                  <a:cubicBezTo>
                    <a:pt x="27" y="84"/>
                    <a:pt x="25" y="82"/>
                    <a:pt x="24" y="81"/>
                  </a:cubicBezTo>
                  <a:cubicBezTo>
                    <a:pt x="23" y="80"/>
                    <a:pt x="23" y="80"/>
                    <a:pt x="23" y="80"/>
                  </a:cubicBezTo>
                  <a:cubicBezTo>
                    <a:pt x="23" y="80"/>
                    <a:pt x="23" y="80"/>
                    <a:pt x="23" y="80"/>
                  </a:cubicBezTo>
                  <a:cubicBezTo>
                    <a:pt x="23" y="77"/>
                    <a:pt x="23" y="74"/>
                    <a:pt x="23" y="71"/>
                  </a:cubicBezTo>
                  <a:cubicBezTo>
                    <a:pt x="25" y="73"/>
                    <a:pt x="26" y="75"/>
                    <a:pt x="28" y="76"/>
                  </a:cubicBezTo>
                  <a:cubicBezTo>
                    <a:pt x="28" y="77"/>
                    <a:pt x="28" y="77"/>
                    <a:pt x="28" y="77"/>
                  </a:cubicBezTo>
                  <a:cubicBezTo>
                    <a:pt x="28" y="80"/>
                    <a:pt x="28" y="83"/>
                    <a:pt x="29" y="85"/>
                  </a:cubicBezTo>
                  <a:moveTo>
                    <a:pt x="21" y="78"/>
                  </a:moveTo>
                  <a:cubicBezTo>
                    <a:pt x="19" y="76"/>
                    <a:pt x="17" y="74"/>
                    <a:pt x="16" y="73"/>
                  </a:cubicBezTo>
                  <a:cubicBezTo>
                    <a:pt x="16" y="70"/>
                    <a:pt x="15" y="66"/>
                    <a:pt x="15" y="63"/>
                  </a:cubicBezTo>
                  <a:cubicBezTo>
                    <a:pt x="17" y="65"/>
                    <a:pt x="19" y="67"/>
                    <a:pt x="21" y="69"/>
                  </a:cubicBezTo>
                  <a:cubicBezTo>
                    <a:pt x="21" y="72"/>
                    <a:pt x="21" y="75"/>
                    <a:pt x="21" y="78"/>
                  </a:cubicBezTo>
                  <a:moveTo>
                    <a:pt x="111" y="68"/>
                  </a:moveTo>
                  <a:cubicBezTo>
                    <a:pt x="112" y="65"/>
                    <a:pt x="113" y="62"/>
                    <a:pt x="113" y="59"/>
                  </a:cubicBezTo>
                  <a:cubicBezTo>
                    <a:pt x="114" y="61"/>
                    <a:pt x="114" y="64"/>
                    <a:pt x="115" y="66"/>
                  </a:cubicBezTo>
                  <a:cubicBezTo>
                    <a:pt x="113" y="67"/>
                    <a:pt x="112" y="67"/>
                    <a:pt x="111" y="68"/>
                  </a:cubicBezTo>
                  <a:moveTo>
                    <a:pt x="14" y="71"/>
                  </a:moveTo>
                  <a:cubicBezTo>
                    <a:pt x="13" y="71"/>
                    <a:pt x="13" y="70"/>
                    <a:pt x="12" y="70"/>
                  </a:cubicBezTo>
                  <a:cubicBezTo>
                    <a:pt x="12" y="69"/>
                    <a:pt x="11" y="69"/>
                    <a:pt x="11" y="68"/>
                  </a:cubicBezTo>
                  <a:cubicBezTo>
                    <a:pt x="9" y="63"/>
                    <a:pt x="7" y="61"/>
                    <a:pt x="7" y="59"/>
                  </a:cubicBezTo>
                  <a:cubicBezTo>
                    <a:pt x="6" y="57"/>
                    <a:pt x="6" y="56"/>
                    <a:pt x="5" y="53"/>
                  </a:cubicBezTo>
                  <a:cubicBezTo>
                    <a:pt x="7" y="56"/>
                    <a:pt x="10" y="58"/>
                    <a:pt x="12" y="61"/>
                  </a:cubicBezTo>
                  <a:cubicBezTo>
                    <a:pt x="13" y="64"/>
                    <a:pt x="13" y="68"/>
                    <a:pt x="14" y="71"/>
                  </a:cubicBezTo>
                  <a:moveTo>
                    <a:pt x="116" y="63"/>
                  </a:moveTo>
                  <a:cubicBezTo>
                    <a:pt x="116" y="60"/>
                    <a:pt x="115" y="57"/>
                    <a:pt x="114" y="55"/>
                  </a:cubicBezTo>
                  <a:cubicBezTo>
                    <a:pt x="115" y="51"/>
                    <a:pt x="116" y="47"/>
                    <a:pt x="117" y="43"/>
                  </a:cubicBezTo>
                  <a:cubicBezTo>
                    <a:pt x="117" y="46"/>
                    <a:pt x="118" y="49"/>
                    <a:pt x="118" y="53"/>
                  </a:cubicBezTo>
                  <a:cubicBezTo>
                    <a:pt x="119" y="53"/>
                    <a:pt x="119" y="53"/>
                    <a:pt x="119" y="53"/>
                  </a:cubicBezTo>
                  <a:cubicBezTo>
                    <a:pt x="118" y="56"/>
                    <a:pt x="117" y="60"/>
                    <a:pt x="116" y="63"/>
                  </a:cubicBezTo>
                  <a:moveTo>
                    <a:pt x="120" y="48"/>
                  </a:moveTo>
                  <a:cubicBezTo>
                    <a:pt x="119" y="45"/>
                    <a:pt x="119" y="41"/>
                    <a:pt x="118" y="37"/>
                  </a:cubicBezTo>
                  <a:cubicBezTo>
                    <a:pt x="119" y="33"/>
                    <a:pt x="120" y="30"/>
                    <a:pt x="121" y="26"/>
                  </a:cubicBezTo>
                  <a:cubicBezTo>
                    <a:pt x="122" y="30"/>
                    <a:pt x="122" y="34"/>
                    <a:pt x="122" y="37"/>
                  </a:cubicBezTo>
                  <a:cubicBezTo>
                    <a:pt x="121" y="41"/>
                    <a:pt x="120" y="45"/>
                    <a:pt x="120" y="48"/>
                  </a:cubicBezTo>
                  <a:moveTo>
                    <a:pt x="124" y="32"/>
                  </a:moveTo>
                  <a:cubicBezTo>
                    <a:pt x="123" y="28"/>
                    <a:pt x="123" y="25"/>
                    <a:pt x="122" y="22"/>
                  </a:cubicBezTo>
                  <a:cubicBezTo>
                    <a:pt x="122" y="19"/>
                    <a:pt x="123" y="17"/>
                    <a:pt x="123" y="14"/>
                  </a:cubicBezTo>
                  <a:cubicBezTo>
                    <a:pt x="124" y="17"/>
                    <a:pt x="124" y="21"/>
                    <a:pt x="124" y="24"/>
                  </a:cubicBezTo>
                  <a:cubicBezTo>
                    <a:pt x="124" y="25"/>
                    <a:pt x="124" y="25"/>
                    <a:pt x="124" y="26"/>
                  </a:cubicBezTo>
                  <a:cubicBezTo>
                    <a:pt x="124" y="28"/>
                    <a:pt x="124" y="30"/>
                    <a:pt x="124" y="32"/>
                  </a:cubicBezTo>
                  <a:moveTo>
                    <a:pt x="78" y="85"/>
                  </a:moveTo>
                  <a:cubicBezTo>
                    <a:pt x="79" y="85"/>
                    <a:pt x="79" y="85"/>
                    <a:pt x="79" y="85"/>
                  </a:cubicBezTo>
                  <a:cubicBezTo>
                    <a:pt x="80" y="85"/>
                    <a:pt x="80" y="84"/>
                    <a:pt x="80" y="83"/>
                  </a:cubicBezTo>
                  <a:cubicBezTo>
                    <a:pt x="80" y="79"/>
                    <a:pt x="80" y="76"/>
                    <a:pt x="80" y="72"/>
                  </a:cubicBezTo>
                  <a:cubicBezTo>
                    <a:pt x="80" y="55"/>
                    <a:pt x="82" y="38"/>
                    <a:pt x="84" y="20"/>
                  </a:cubicBezTo>
                  <a:cubicBezTo>
                    <a:pt x="97" y="15"/>
                    <a:pt x="109" y="10"/>
                    <a:pt x="121" y="5"/>
                  </a:cubicBezTo>
                  <a:cubicBezTo>
                    <a:pt x="116" y="27"/>
                    <a:pt x="112" y="48"/>
                    <a:pt x="107" y="70"/>
                  </a:cubicBezTo>
                  <a:cubicBezTo>
                    <a:pt x="106" y="70"/>
                    <a:pt x="106" y="71"/>
                    <a:pt x="106" y="71"/>
                  </a:cubicBezTo>
                  <a:cubicBezTo>
                    <a:pt x="107" y="72"/>
                    <a:pt x="107" y="72"/>
                    <a:pt x="108" y="73"/>
                  </a:cubicBezTo>
                  <a:cubicBezTo>
                    <a:pt x="108" y="73"/>
                    <a:pt x="108" y="73"/>
                    <a:pt x="108" y="73"/>
                  </a:cubicBezTo>
                  <a:cubicBezTo>
                    <a:pt x="108" y="73"/>
                    <a:pt x="108" y="73"/>
                    <a:pt x="108" y="73"/>
                  </a:cubicBezTo>
                  <a:cubicBezTo>
                    <a:pt x="108" y="73"/>
                    <a:pt x="108" y="73"/>
                    <a:pt x="108" y="73"/>
                  </a:cubicBezTo>
                  <a:cubicBezTo>
                    <a:pt x="108" y="73"/>
                    <a:pt x="108" y="73"/>
                    <a:pt x="109" y="73"/>
                  </a:cubicBezTo>
                  <a:cubicBezTo>
                    <a:pt x="109" y="73"/>
                    <a:pt x="109" y="73"/>
                    <a:pt x="110" y="72"/>
                  </a:cubicBezTo>
                  <a:cubicBezTo>
                    <a:pt x="117" y="70"/>
                    <a:pt x="124" y="67"/>
                    <a:pt x="131" y="64"/>
                  </a:cubicBezTo>
                  <a:cubicBezTo>
                    <a:pt x="133" y="70"/>
                    <a:pt x="134" y="76"/>
                    <a:pt x="135" y="82"/>
                  </a:cubicBezTo>
                  <a:cubicBezTo>
                    <a:pt x="135" y="82"/>
                    <a:pt x="134" y="83"/>
                    <a:pt x="134" y="83"/>
                  </a:cubicBezTo>
                  <a:cubicBezTo>
                    <a:pt x="127" y="86"/>
                    <a:pt x="119" y="88"/>
                    <a:pt x="112" y="90"/>
                  </a:cubicBezTo>
                  <a:cubicBezTo>
                    <a:pt x="109" y="91"/>
                    <a:pt x="106" y="92"/>
                    <a:pt x="103" y="94"/>
                  </a:cubicBezTo>
                  <a:cubicBezTo>
                    <a:pt x="103" y="94"/>
                    <a:pt x="103" y="94"/>
                    <a:pt x="103" y="94"/>
                  </a:cubicBezTo>
                  <a:cubicBezTo>
                    <a:pt x="102" y="95"/>
                    <a:pt x="102" y="95"/>
                    <a:pt x="102" y="95"/>
                  </a:cubicBezTo>
                  <a:cubicBezTo>
                    <a:pt x="102" y="95"/>
                    <a:pt x="102" y="95"/>
                    <a:pt x="102" y="95"/>
                  </a:cubicBezTo>
                  <a:cubicBezTo>
                    <a:pt x="102" y="95"/>
                    <a:pt x="102" y="95"/>
                    <a:pt x="102" y="95"/>
                  </a:cubicBezTo>
                  <a:cubicBezTo>
                    <a:pt x="102" y="96"/>
                    <a:pt x="102" y="96"/>
                    <a:pt x="102" y="96"/>
                  </a:cubicBezTo>
                  <a:cubicBezTo>
                    <a:pt x="102" y="96"/>
                    <a:pt x="102" y="96"/>
                    <a:pt x="102" y="96"/>
                  </a:cubicBezTo>
                  <a:cubicBezTo>
                    <a:pt x="102" y="98"/>
                    <a:pt x="101" y="100"/>
                    <a:pt x="101" y="103"/>
                  </a:cubicBezTo>
                  <a:cubicBezTo>
                    <a:pt x="101" y="104"/>
                    <a:pt x="101" y="104"/>
                    <a:pt x="101" y="105"/>
                  </a:cubicBezTo>
                  <a:cubicBezTo>
                    <a:pt x="101" y="105"/>
                    <a:pt x="101" y="106"/>
                    <a:pt x="101" y="107"/>
                  </a:cubicBezTo>
                  <a:cubicBezTo>
                    <a:pt x="102" y="109"/>
                    <a:pt x="102" y="110"/>
                    <a:pt x="103" y="112"/>
                  </a:cubicBezTo>
                  <a:cubicBezTo>
                    <a:pt x="103" y="113"/>
                    <a:pt x="103" y="114"/>
                    <a:pt x="103" y="115"/>
                  </a:cubicBezTo>
                  <a:cubicBezTo>
                    <a:pt x="103" y="115"/>
                    <a:pt x="103" y="116"/>
                    <a:pt x="104" y="116"/>
                  </a:cubicBezTo>
                  <a:cubicBezTo>
                    <a:pt x="104" y="117"/>
                    <a:pt x="105" y="117"/>
                    <a:pt x="105" y="117"/>
                  </a:cubicBezTo>
                  <a:cubicBezTo>
                    <a:pt x="106" y="117"/>
                    <a:pt x="106" y="117"/>
                    <a:pt x="106" y="117"/>
                  </a:cubicBezTo>
                  <a:cubicBezTo>
                    <a:pt x="106" y="117"/>
                    <a:pt x="106" y="117"/>
                    <a:pt x="106" y="117"/>
                  </a:cubicBezTo>
                  <a:cubicBezTo>
                    <a:pt x="106" y="117"/>
                    <a:pt x="106" y="117"/>
                    <a:pt x="106" y="117"/>
                  </a:cubicBezTo>
                  <a:cubicBezTo>
                    <a:pt x="106" y="117"/>
                    <a:pt x="106" y="117"/>
                    <a:pt x="106" y="117"/>
                  </a:cubicBezTo>
                  <a:cubicBezTo>
                    <a:pt x="119" y="112"/>
                    <a:pt x="127" y="110"/>
                    <a:pt x="133" y="108"/>
                  </a:cubicBezTo>
                  <a:cubicBezTo>
                    <a:pt x="136" y="107"/>
                    <a:pt x="138" y="106"/>
                    <a:pt x="139" y="105"/>
                  </a:cubicBezTo>
                  <a:cubicBezTo>
                    <a:pt x="140" y="105"/>
                    <a:pt x="140" y="105"/>
                    <a:pt x="141" y="105"/>
                  </a:cubicBezTo>
                  <a:cubicBezTo>
                    <a:pt x="142" y="108"/>
                    <a:pt x="144" y="113"/>
                    <a:pt x="145" y="118"/>
                  </a:cubicBezTo>
                  <a:cubicBezTo>
                    <a:pt x="146" y="121"/>
                    <a:pt x="147" y="124"/>
                    <a:pt x="148" y="126"/>
                  </a:cubicBezTo>
                  <a:cubicBezTo>
                    <a:pt x="147" y="127"/>
                    <a:pt x="144" y="128"/>
                    <a:pt x="141" y="129"/>
                  </a:cubicBezTo>
                  <a:cubicBezTo>
                    <a:pt x="136" y="131"/>
                    <a:pt x="127" y="134"/>
                    <a:pt x="115" y="139"/>
                  </a:cubicBezTo>
                  <a:cubicBezTo>
                    <a:pt x="115" y="139"/>
                    <a:pt x="115" y="139"/>
                    <a:pt x="115" y="139"/>
                  </a:cubicBezTo>
                  <a:cubicBezTo>
                    <a:pt x="115" y="139"/>
                    <a:pt x="115" y="139"/>
                    <a:pt x="115" y="139"/>
                  </a:cubicBezTo>
                  <a:cubicBezTo>
                    <a:pt x="114" y="139"/>
                    <a:pt x="114" y="139"/>
                    <a:pt x="114" y="139"/>
                  </a:cubicBezTo>
                  <a:cubicBezTo>
                    <a:pt x="113" y="139"/>
                    <a:pt x="112" y="141"/>
                    <a:pt x="113" y="142"/>
                  </a:cubicBezTo>
                  <a:cubicBezTo>
                    <a:pt x="113" y="142"/>
                    <a:pt x="114" y="143"/>
                    <a:pt x="114" y="143"/>
                  </a:cubicBezTo>
                  <a:cubicBezTo>
                    <a:pt x="118" y="153"/>
                    <a:pt x="121" y="159"/>
                    <a:pt x="124" y="169"/>
                  </a:cubicBezTo>
                  <a:cubicBezTo>
                    <a:pt x="116" y="169"/>
                    <a:pt x="108" y="172"/>
                    <a:pt x="101" y="178"/>
                  </a:cubicBezTo>
                  <a:cubicBezTo>
                    <a:pt x="97" y="167"/>
                    <a:pt x="95" y="161"/>
                    <a:pt x="91" y="150"/>
                  </a:cubicBezTo>
                  <a:cubicBezTo>
                    <a:pt x="90" y="149"/>
                    <a:pt x="90" y="148"/>
                    <a:pt x="89" y="148"/>
                  </a:cubicBezTo>
                  <a:cubicBezTo>
                    <a:pt x="89" y="148"/>
                    <a:pt x="88" y="148"/>
                    <a:pt x="88" y="148"/>
                  </a:cubicBezTo>
                  <a:cubicBezTo>
                    <a:pt x="88" y="149"/>
                    <a:pt x="88" y="149"/>
                    <a:pt x="88" y="149"/>
                  </a:cubicBezTo>
                  <a:cubicBezTo>
                    <a:pt x="88" y="149"/>
                    <a:pt x="88" y="149"/>
                    <a:pt x="88" y="149"/>
                  </a:cubicBezTo>
                  <a:cubicBezTo>
                    <a:pt x="66" y="156"/>
                    <a:pt x="54" y="160"/>
                    <a:pt x="49" y="162"/>
                  </a:cubicBezTo>
                  <a:cubicBezTo>
                    <a:pt x="48" y="154"/>
                    <a:pt x="46" y="147"/>
                    <a:pt x="43" y="140"/>
                  </a:cubicBezTo>
                  <a:cubicBezTo>
                    <a:pt x="44" y="140"/>
                    <a:pt x="44" y="139"/>
                    <a:pt x="44" y="139"/>
                  </a:cubicBezTo>
                  <a:cubicBezTo>
                    <a:pt x="49" y="138"/>
                    <a:pt x="60" y="134"/>
                    <a:pt x="79" y="127"/>
                  </a:cubicBezTo>
                  <a:cubicBezTo>
                    <a:pt x="79" y="127"/>
                    <a:pt x="79" y="127"/>
                    <a:pt x="79" y="127"/>
                  </a:cubicBezTo>
                  <a:cubicBezTo>
                    <a:pt x="79" y="127"/>
                    <a:pt x="79" y="127"/>
                    <a:pt x="79" y="127"/>
                  </a:cubicBezTo>
                  <a:cubicBezTo>
                    <a:pt x="80" y="127"/>
                    <a:pt x="80" y="127"/>
                    <a:pt x="80" y="127"/>
                  </a:cubicBezTo>
                  <a:cubicBezTo>
                    <a:pt x="81" y="126"/>
                    <a:pt x="81" y="125"/>
                    <a:pt x="81" y="124"/>
                  </a:cubicBezTo>
                  <a:cubicBezTo>
                    <a:pt x="81" y="124"/>
                    <a:pt x="80" y="124"/>
                    <a:pt x="80" y="123"/>
                  </a:cubicBezTo>
                  <a:cubicBezTo>
                    <a:pt x="80" y="122"/>
                    <a:pt x="79" y="120"/>
                    <a:pt x="78" y="118"/>
                  </a:cubicBezTo>
                  <a:cubicBezTo>
                    <a:pt x="77" y="117"/>
                    <a:pt x="77" y="116"/>
                    <a:pt x="76" y="115"/>
                  </a:cubicBezTo>
                  <a:cubicBezTo>
                    <a:pt x="76" y="114"/>
                    <a:pt x="75" y="113"/>
                    <a:pt x="75" y="112"/>
                  </a:cubicBezTo>
                  <a:cubicBezTo>
                    <a:pt x="74" y="112"/>
                    <a:pt x="74" y="111"/>
                    <a:pt x="73" y="111"/>
                  </a:cubicBezTo>
                  <a:cubicBezTo>
                    <a:pt x="73" y="110"/>
                    <a:pt x="72" y="110"/>
                    <a:pt x="72" y="110"/>
                  </a:cubicBezTo>
                  <a:cubicBezTo>
                    <a:pt x="72" y="110"/>
                    <a:pt x="72" y="110"/>
                    <a:pt x="72" y="110"/>
                  </a:cubicBezTo>
                  <a:cubicBezTo>
                    <a:pt x="72" y="109"/>
                    <a:pt x="71" y="108"/>
                    <a:pt x="70" y="108"/>
                  </a:cubicBezTo>
                  <a:cubicBezTo>
                    <a:pt x="70" y="108"/>
                    <a:pt x="70" y="108"/>
                    <a:pt x="70" y="108"/>
                  </a:cubicBezTo>
                  <a:cubicBezTo>
                    <a:pt x="70" y="108"/>
                    <a:pt x="69" y="108"/>
                    <a:pt x="69" y="108"/>
                  </a:cubicBezTo>
                  <a:cubicBezTo>
                    <a:pt x="68" y="108"/>
                    <a:pt x="68" y="108"/>
                    <a:pt x="67" y="108"/>
                  </a:cubicBezTo>
                  <a:cubicBezTo>
                    <a:pt x="67" y="109"/>
                    <a:pt x="67" y="109"/>
                    <a:pt x="67" y="109"/>
                  </a:cubicBezTo>
                  <a:cubicBezTo>
                    <a:pt x="53" y="113"/>
                    <a:pt x="43" y="116"/>
                    <a:pt x="31" y="121"/>
                  </a:cubicBezTo>
                  <a:cubicBezTo>
                    <a:pt x="30" y="116"/>
                    <a:pt x="28" y="110"/>
                    <a:pt x="28" y="104"/>
                  </a:cubicBezTo>
                  <a:cubicBezTo>
                    <a:pt x="31" y="103"/>
                    <a:pt x="35" y="102"/>
                    <a:pt x="37" y="101"/>
                  </a:cubicBezTo>
                  <a:cubicBezTo>
                    <a:pt x="38" y="102"/>
                    <a:pt x="38" y="102"/>
                    <a:pt x="38" y="102"/>
                  </a:cubicBezTo>
                  <a:cubicBezTo>
                    <a:pt x="38" y="102"/>
                    <a:pt x="38" y="102"/>
                    <a:pt x="38" y="102"/>
                  </a:cubicBezTo>
                  <a:cubicBezTo>
                    <a:pt x="38" y="102"/>
                    <a:pt x="39" y="102"/>
                    <a:pt x="39" y="101"/>
                  </a:cubicBezTo>
                  <a:cubicBezTo>
                    <a:pt x="39" y="101"/>
                    <a:pt x="39" y="101"/>
                    <a:pt x="39" y="101"/>
                  </a:cubicBezTo>
                  <a:cubicBezTo>
                    <a:pt x="40" y="101"/>
                    <a:pt x="40" y="101"/>
                    <a:pt x="41" y="101"/>
                  </a:cubicBezTo>
                  <a:cubicBezTo>
                    <a:pt x="45" y="100"/>
                    <a:pt x="48" y="99"/>
                    <a:pt x="52" y="97"/>
                  </a:cubicBezTo>
                  <a:cubicBezTo>
                    <a:pt x="52" y="97"/>
                    <a:pt x="52" y="97"/>
                    <a:pt x="52" y="97"/>
                  </a:cubicBezTo>
                  <a:cubicBezTo>
                    <a:pt x="52" y="97"/>
                    <a:pt x="52" y="97"/>
                    <a:pt x="52" y="97"/>
                  </a:cubicBezTo>
                  <a:cubicBezTo>
                    <a:pt x="52" y="97"/>
                    <a:pt x="52" y="97"/>
                    <a:pt x="52" y="97"/>
                  </a:cubicBezTo>
                  <a:cubicBezTo>
                    <a:pt x="52" y="97"/>
                    <a:pt x="52" y="97"/>
                    <a:pt x="52" y="97"/>
                  </a:cubicBezTo>
                  <a:cubicBezTo>
                    <a:pt x="52" y="96"/>
                    <a:pt x="52" y="96"/>
                    <a:pt x="52" y="96"/>
                  </a:cubicBezTo>
                  <a:cubicBezTo>
                    <a:pt x="53" y="96"/>
                    <a:pt x="53" y="96"/>
                    <a:pt x="53" y="96"/>
                  </a:cubicBezTo>
                  <a:cubicBezTo>
                    <a:pt x="53" y="96"/>
                    <a:pt x="53" y="95"/>
                    <a:pt x="53" y="95"/>
                  </a:cubicBezTo>
                  <a:cubicBezTo>
                    <a:pt x="53" y="94"/>
                    <a:pt x="53" y="94"/>
                    <a:pt x="53" y="93"/>
                  </a:cubicBezTo>
                  <a:cubicBezTo>
                    <a:pt x="52" y="93"/>
                    <a:pt x="52" y="93"/>
                    <a:pt x="52" y="93"/>
                  </a:cubicBezTo>
                  <a:cubicBezTo>
                    <a:pt x="37" y="80"/>
                    <a:pt x="19" y="62"/>
                    <a:pt x="5" y="47"/>
                  </a:cubicBezTo>
                  <a:cubicBezTo>
                    <a:pt x="6" y="46"/>
                    <a:pt x="9" y="45"/>
                    <a:pt x="11" y="44"/>
                  </a:cubicBezTo>
                  <a:cubicBezTo>
                    <a:pt x="16" y="42"/>
                    <a:pt x="22" y="41"/>
                    <a:pt x="26" y="40"/>
                  </a:cubicBezTo>
                  <a:cubicBezTo>
                    <a:pt x="29" y="39"/>
                    <a:pt x="31" y="39"/>
                    <a:pt x="32" y="38"/>
                  </a:cubicBezTo>
                  <a:cubicBezTo>
                    <a:pt x="32" y="38"/>
                    <a:pt x="33" y="38"/>
                    <a:pt x="33" y="38"/>
                  </a:cubicBezTo>
                  <a:cubicBezTo>
                    <a:pt x="34" y="39"/>
                    <a:pt x="36" y="41"/>
                    <a:pt x="38" y="43"/>
                  </a:cubicBezTo>
                  <a:cubicBezTo>
                    <a:pt x="43" y="48"/>
                    <a:pt x="51" y="56"/>
                    <a:pt x="59" y="64"/>
                  </a:cubicBezTo>
                  <a:cubicBezTo>
                    <a:pt x="66" y="72"/>
                    <a:pt x="73" y="80"/>
                    <a:pt x="77" y="84"/>
                  </a:cubicBezTo>
                  <a:cubicBezTo>
                    <a:pt x="77" y="85"/>
                    <a:pt x="78" y="85"/>
                    <a:pt x="78" y="85"/>
                  </a:cubicBezTo>
                  <a:moveTo>
                    <a:pt x="124" y="0"/>
                  </a:moveTo>
                  <a:cubicBezTo>
                    <a:pt x="124" y="0"/>
                    <a:pt x="124" y="0"/>
                    <a:pt x="123" y="0"/>
                  </a:cubicBezTo>
                  <a:cubicBezTo>
                    <a:pt x="109" y="6"/>
                    <a:pt x="96" y="11"/>
                    <a:pt x="82" y="17"/>
                  </a:cubicBezTo>
                  <a:cubicBezTo>
                    <a:pt x="81" y="17"/>
                    <a:pt x="81" y="18"/>
                    <a:pt x="81" y="19"/>
                  </a:cubicBezTo>
                  <a:cubicBezTo>
                    <a:pt x="78" y="36"/>
                    <a:pt x="76" y="54"/>
                    <a:pt x="76" y="72"/>
                  </a:cubicBezTo>
                  <a:cubicBezTo>
                    <a:pt x="76" y="74"/>
                    <a:pt x="76" y="76"/>
                    <a:pt x="76" y="77"/>
                  </a:cubicBezTo>
                  <a:cubicBezTo>
                    <a:pt x="71" y="71"/>
                    <a:pt x="62" y="62"/>
                    <a:pt x="54" y="54"/>
                  </a:cubicBezTo>
                  <a:cubicBezTo>
                    <a:pt x="44" y="43"/>
                    <a:pt x="35" y="34"/>
                    <a:pt x="35" y="34"/>
                  </a:cubicBezTo>
                  <a:cubicBezTo>
                    <a:pt x="35" y="34"/>
                    <a:pt x="34" y="34"/>
                    <a:pt x="34" y="34"/>
                  </a:cubicBezTo>
                  <a:cubicBezTo>
                    <a:pt x="34" y="34"/>
                    <a:pt x="34" y="34"/>
                    <a:pt x="34" y="34"/>
                  </a:cubicBezTo>
                  <a:cubicBezTo>
                    <a:pt x="33" y="34"/>
                    <a:pt x="27" y="35"/>
                    <a:pt x="20" y="37"/>
                  </a:cubicBezTo>
                  <a:cubicBezTo>
                    <a:pt x="17" y="38"/>
                    <a:pt x="13" y="39"/>
                    <a:pt x="9" y="40"/>
                  </a:cubicBezTo>
                  <a:cubicBezTo>
                    <a:pt x="6" y="42"/>
                    <a:pt x="3" y="44"/>
                    <a:pt x="1" y="46"/>
                  </a:cubicBezTo>
                  <a:cubicBezTo>
                    <a:pt x="0" y="46"/>
                    <a:pt x="0" y="47"/>
                    <a:pt x="0" y="48"/>
                  </a:cubicBezTo>
                  <a:cubicBezTo>
                    <a:pt x="0" y="48"/>
                    <a:pt x="0" y="49"/>
                    <a:pt x="0" y="49"/>
                  </a:cubicBezTo>
                  <a:cubicBezTo>
                    <a:pt x="1" y="55"/>
                    <a:pt x="2" y="57"/>
                    <a:pt x="3" y="60"/>
                  </a:cubicBezTo>
                  <a:cubicBezTo>
                    <a:pt x="3" y="61"/>
                    <a:pt x="4" y="63"/>
                    <a:pt x="5" y="64"/>
                  </a:cubicBezTo>
                  <a:cubicBezTo>
                    <a:pt x="5" y="65"/>
                    <a:pt x="5" y="65"/>
                    <a:pt x="5" y="65"/>
                  </a:cubicBezTo>
                  <a:cubicBezTo>
                    <a:pt x="5" y="65"/>
                    <a:pt x="5" y="65"/>
                    <a:pt x="5" y="65"/>
                  </a:cubicBezTo>
                  <a:cubicBezTo>
                    <a:pt x="5" y="66"/>
                    <a:pt x="5" y="66"/>
                    <a:pt x="5" y="67"/>
                  </a:cubicBezTo>
                  <a:cubicBezTo>
                    <a:pt x="5" y="68"/>
                    <a:pt x="6" y="69"/>
                    <a:pt x="7" y="70"/>
                  </a:cubicBezTo>
                  <a:cubicBezTo>
                    <a:pt x="8" y="71"/>
                    <a:pt x="8" y="71"/>
                    <a:pt x="8" y="71"/>
                  </a:cubicBezTo>
                  <a:cubicBezTo>
                    <a:pt x="8" y="71"/>
                    <a:pt x="8" y="71"/>
                    <a:pt x="8" y="71"/>
                  </a:cubicBezTo>
                  <a:cubicBezTo>
                    <a:pt x="8" y="72"/>
                    <a:pt x="9" y="72"/>
                    <a:pt x="9" y="73"/>
                  </a:cubicBezTo>
                  <a:cubicBezTo>
                    <a:pt x="14" y="77"/>
                    <a:pt x="21" y="83"/>
                    <a:pt x="29" y="92"/>
                  </a:cubicBezTo>
                  <a:cubicBezTo>
                    <a:pt x="29" y="92"/>
                    <a:pt x="29" y="93"/>
                    <a:pt x="29" y="93"/>
                  </a:cubicBezTo>
                  <a:cubicBezTo>
                    <a:pt x="29" y="94"/>
                    <a:pt x="30" y="94"/>
                    <a:pt x="30" y="94"/>
                  </a:cubicBezTo>
                  <a:cubicBezTo>
                    <a:pt x="30" y="94"/>
                    <a:pt x="30" y="94"/>
                    <a:pt x="30" y="94"/>
                  </a:cubicBezTo>
                  <a:cubicBezTo>
                    <a:pt x="31" y="94"/>
                    <a:pt x="31" y="94"/>
                    <a:pt x="31" y="94"/>
                  </a:cubicBezTo>
                  <a:cubicBezTo>
                    <a:pt x="32" y="95"/>
                    <a:pt x="34" y="96"/>
                    <a:pt x="35" y="98"/>
                  </a:cubicBezTo>
                  <a:cubicBezTo>
                    <a:pt x="32" y="99"/>
                    <a:pt x="29" y="100"/>
                    <a:pt x="25" y="101"/>
                  </a:cubicBezTo>
                  <a:cubicBezTo>
                    <a:pt x="24" y="102"/>
                    <a:pt x="23" y="102"/>
                    <a:pt x="23" y="103"/>
                  </a:cubicBezTo>
                  <a:cubicBezTo>
                    <a:pt x="24" y="110"/>
                    <a:pt x="26" y="117"/>
                    <a:pt x="28" y="123"/>
                  </a:cubicBezTo>
                  <a:cubicBezTo>
                    <a:pt x="27" y="124"/>
                    <a:pt x="27" y="124"/>
                    <a:pt x="27" y="125"/>
                  </a:cubicBezTo>
                  <a:cubicBezTo>
                    <a:pt x="28" y="129"/>
                    <a:pt x="30" y="132"/>
                    <a:pt x="33" y="135"/>
                  </a:cubicBezTo>
                  <a:cubicBezTo>
                    <a:pt x="33" y="135"/>
                    <a:pt x="34" y="135"/>
                    <a:pt x="34" y="135"/>
                  </a:cubicBezTo>
                  <a:cubicBezTo>
                    <a:pt x="34" y="135"/>
                    <a:pt x="35" y="135"/>
                    <a:pt x="35" y="135"/>
                  </a:cubicBezTo>
                  <a:cubicBezTo>
                    <a:pt x="38" y="134"/>
                    <a:pt x="41" y="133"/>
                    <a:pt x="43" y="132"/>
                  </a:cubicBezTo>
                  <a:cubicBezTo>
                    <a:pt x="46" y="131"/>
                    <a:pt x="49" y="130"/>
                    <a:pt x="56" y="128"/>
                  </a:cubicBezTo>
                  <a:cubicBezTo>
                    <a:pt x="56" y="128"/>
                    <a:pt x="57" y="127"/>
                    <a:pt x="58" y="127"/>
                  </a:cubicBezTo>
                  <a:cubicBezTo>
                    <a:pt x="59" y="127"/>
                    <a:pt x="61" y="126"/>
                    <a:pt x="62" y="125"/>
                  </a:cubicBezTo>
                  <a:cubicBezTo>
                    <a:pt x="63" y="125"/>
                    <a:pt x="64" y="125"/>
                    <a:pt x="64" y="125"/>
                  </a:cubicBezTo>
                  <a:cubicBezTo>
                    <a:pt x="65" y="125"/>
                    <a:pt x="65" y="125"/>
                    <a:pt x="65" y="125"/>
                  </a:cubicBezTo>
                  <a:cubicBezTo>
                    <a:pt x="65" y="125"/>
                    <a:pt x="65" y="125"/>
                    <a:pt x="65" y="125"/>
                  </a:cubicBezTo>
                  <a:cubicBezTo>
                    <a:pt x="65" y="125"/>
                    <a:pt x="65" y="126"/>
                    <a:pt x="65" y="126"/>
                  </a:cubicBezTo>
                  <a:cubicBezTo>
                    <a:pt x="66" y="127"/>
                    <a:pt x="66" y="127"/>
                    <a:pt x="66" y="127"/>
                  </a:cubicBezTo>
                  <a:cubicBezTo>
                    <a:pt x="59" y="130"/>
                    <a:pt x="54" y="132"/>
                    <a:pt x="50" y="133"/>
                  </a:cubicBezTo>
                  <a:cubicBezTo>
                    <a:pt x="47" y="134"/>
                    <a:pt x="45" y="135"/>
                    <a:pt x="43" y="135"/>
                  </a:cubicBezTo>
                  <a:cubicBezTo>
                    <a:pt x="42" y="136"/>
                    <a:pt x="40" y="136"/>
                    <a:pt x="40" y="136"/>
                  </a:cubicBezTo>
                  <a:cubicBezTo>
                    <a:pt x="40" y="136"/>
                    <a:pt x="39" y="137"/>
                    <a:pt x="39" y="137"/>
                  </a:cubicBezTo>
                  <a:cubicBezTo>
                    <a:pt x="39" y="138"/>
                    <a:pt x="39" y="138"/>
                    <a:pt x="39" y="139"/>
                  </a:cubicBezTo>
                  <a:cubicBezTo>
                    <a:pt x="41" y="146"/>
                    <a:pt x="44" y="155"/>
                    <a:pt x="46" y="162"/>
                  </a:cubicBezTo>
                  <a:cubicBezTo>
                    <a:pt x="45" y="162"/>
                    <a:pt x="45" y="162"/>
                    <a:pt x="45" y="162"/>
                  </a:cubicBezTo>
                  <a:cubicBezTo>
                    <a:pt x="45" y="163"/>
                    <a:pt x="45" y="164"/>
                    <a:pt x="46" y="165"/>
                  </a:cubicBezTo>
                  <a:cubicBezTo>
                    <a:pt x="50" y="169"/>
                    <a:pt x="53" y="174"/>
                    <a:pt x="56" y="179"/>
                  </a:cubicBezTo>
                  <a:cubicBezTo>
                    <a:pt x="56" y="180"/>
                    <a:pt x="57" y="180"/>
                    <a:pt x="58" y="180"/>
                  </a:cubicBezTo>
                  <a:cubicBezTo>
                    <a:pt x="58" y="180"/>
                    <a:pt x="58" y="180"/>
                    <a:pt x="58" y="180"/>
                  </a:cubicBezTo>
                  <a:cubicBezTo>
                    <a:pt x="69" y="175"/>
                    <a:pt x="77" y="171"/>
                    <a:pt x="88" y="169"/>
                  </a:cubicBezTo>
                  <a:cubicBezTo>
                    <a:pt x="91" y="173"/>
                    <a:pt x="94" y="178"/>
                    <a:pt x="96" y="184"/>
                  </a:cubicBezTo>
                  <a:cubicBezTo>
                    <a:pt x="99" y="191"/>
                    <a:pt x="102" y="198"/>
                    <a:pt x="104" y="202"/>
                  </a:cubicBezTo>
                  <a:cubicBezTo>
                    <a:pt x="104" y="203"/>
                    <a:pt x="105" y="203"/>
                    <a:pt x="106" y="203"/>
                  </a:cubicBezTo>
                  <a:cubicBezTo>
                    <a:pt x="106" y="203"/>
                    <a:pt x="106" y="203"/>
                    <a:pt x="106" y="203"/>
                  </a:cubicBezTo>
                  <a:cubicBezTo>
                    <a:pt x="107" y="204"/>
                    <a:pt x="107" y="204"/>
                    <a:pt x="107" y="204"/>
                  </a:cubicBezTo>
                  <a:cubicBezTo>
                    <a:pt x="108" y="204"/>
                    <a:pt x="108" y="204"/>
                    <a:pt x="108" y="203"/>
                  </a:cubicBezTo>
                  <a:cubicBezTo>
                    <a:pt x="109" y="203"/>
                    <a:pt x="109" y="203"/>
                    <a:pt x="109" y="203"/>
                  </a:cubicBezTo>
                  <a:cubicBezTo>
                    <a:pt x="109" y="204"/>
                    <a:pt x="109" y="204"/>
                    <a:pt x="109" y="204"/>
                  </a:cubicBezTo>
                  <a:cubicBezTo>
                    <a:pt x="109" y="204"/>
                    <a:pt x="109" y="204"/>
                    <a:pt x="109" y="204"/>
                  </a:cubicBezTo>
                  <a:cubicBezTo>
                    <a:pt x="109" y="204"/>
                    <a:pt x="109" y="204"/>
                    <a:pt x="109" y="204"/>
                  </a:cubicBezTo>
                  <a:cubicBezTo>
                    <a:pt x="110" y="205"/>
                    <a:pt x="110" y="205"/>
                    <a:pt x="110" y="205"/>
                  </a:cubicBezTo>
                  <a:cubicBezTo>
                    <a:pt x="110" y="204"/>
                    <a:pt x="110" y="204"/>
                    <a:pt x="110" y="204"/>
                  </a:cubicBezTo>
                  <a:cubicBezTo>
                    <a:pt x="110" y="204"/>
                    <a:pt x="110" y="204"/>
                    <a:pt x="110" y="204"/>
                  </a:cubicBezTo>
                  <a:cubicBezTo>
                    <a:pt x="110" y="204"/>
                    <a:pt x="110" y="204"/>
                    <a:pt x="110" y="204"/>
                  </a:cubicBezTo>
                  <a:cubicBezTo>
                    <a:pt x="111" y="204"/>
                    <a:pt x="111" y="204"/>
                    <a:pt x="111" y="204"/>
                  </a:cubicBezTo>
                  <a:cubicBezTo>
                    <a:pt x="111" y="203"/>
                    <a:pt x="111" y="203"/>
                    <a:pt x="111" y="202"/>
                  </a:cubicBezTo>
                  <a:cubicBezTo>
                    <a:pt x="115" y="200"/>
                    <a:pt x="119" y="198"/>
                    <a:pt x="124" y="196"/>
                  </a:cubicBezTo>
                  <a:cubicBezTo>
                    <a:pt x="124" y="197"/>
                    <a:pt x="124" y="197"/>
                    <a:pt x="124" y="197"/>
                  </a:cubicBezTo>
                  <a:cubicBezTo>
                    <a:pt x="124" y="197"/>
                    <a:pt x="124" y="197"/>
                    <a:pt x="124" y="197"/>
                  </a:cubicBezTo>
                  <a:cubicBezTo>
                    <a:pt x="125" y="197"/>
                    <a:pt x="125" y="197"/>
                    <a:pt x="125" y="196"/>
                  </a:cubicBezTo>
                  <a:cubicBezTo>
                    <a:pt x="126" y="195"/>
                    <a:pt x="126" y="195"/>
                    <a:pt x="126" y="195"/>
                  </a:cubicBezTo>
                  <a:cubicBezTo>
                    <a:pt x="129" y="194"/>
                    <a:pt x="132" y="193"/>
                    <a:pt x="134" y="192"/>
                  </a:cubicBezTo>
                  <a:cubicBezTo>
                    <a:pt x="135" y="191"/>
                    <a:pt x="135" y="191"/>
                    <a:pt x="136" y="190"/>
                  </a:cubicBezTo>
                  <a:cubicBezTo>
                    <a:pt x="136" y="190"/>
                    <a:pt x="136" y="189"/>
                    <a:pt x="135" y="189"/>
                  </a:cubicBezTo>
                  <a:cubicBezTo>
                    <a:pt x="132" y="184"/>
                    <a:pt x="129" y="179"/>
                    <a:pt x="128" y="173"/>
                  </a:cubicBezTo>
                  <a:cubicBezTo>
                    <a:pt x="128" y="173"/>
                    <a:pt x="129" y="173"/>
                    <a:pt x="129" y="172"/>
                  </a:cubicBezTo>
                  <a:cubicBezTo>
                    <a:pt x="129" y="172"/>
                    <a:pt x="129" y="171"/>
                    <a:pt x="129" y="170"/>
                  </a:cubicBezTo>
                  <a:cubicBezTo>
                    <a:pt x="127" y="165"/>
                    <a:pt x="126" y="161"/>
                    <a:pt x="124" y="157"/>
                  </a:cubicBezTo>
                  <a:cubicBezTo>
                    <a:pt x="125" y="157"/>
                    <a:pt x="125" y="157"/>
                    <a:pt x="125" y="157"/>
                  </a:cubicBezTo>
                  <a:cubicBezTo>
                    <a:pt x="125" y="157"/>
                    <a:pt x="125" y="156"/>
                    <a:pt x="126" y="156"/>
                  </a:cubicBezTo>
                  <a:cubicBezTo>
                    <a:pt x="129" y="155"/>
                    <a:pt x="135" y="152"/>
                    <a:pt x="141" y="150"/>
                  </a:cubicBezTo>
                  <a:cubicBezTo>
                    <a:pt x="143" y="149"/>
                    <a:pt x="146" y="148"/>
                    <a:pt x="148" y="147"/>
                  </a:cubicBezTo>
                  <a:cubicBezTo>
                    <a:pt x="151" y="147"/>
                    <a:pt x="152" y="146"/>
                    <a:pt x="153" y="146"/>
                  </a:cubicBezTo>
                  <a:cubicBezTo>
                    <a:pt x="154" y="146"/>
                    <a:pt x="155" y="145"/>
                    <a:pt x="155" y="143"/>
                  </a:cubicBezTo>
                  <a:cubicBezTo>
                    <a:pt x="154" y="139"/>
                    <a:pt x="153" y="134"/>
                    <a:pt x="152" y="129"/>
                  </a:cubicBezTo>
                  <a:cubicBezTo>
                    <a:pt x="152" y="129"/>
                    <a:pt x="153" y="128"/>
                    <a:pt x="152" y="127"/>
                  </a:cubicBezTo>
                  <a:cubicBezTo>
                    <a:pt x="152" y="127"/>
                    <a:pt x="151" y="122"/>
                    <a:pt x="149" y="117"/>
                  </a:cubicBezTo>
                  <a:cubicBezTo>
                    <a:pt x="147" y="111"/>
                    <a:pt x="145" y="105"/>
                    <a:pt x="144" y="101"/>
                  </a:cubicBezTo>
                  <a:cubicBezTo>
                    <a:pt x="143" y="101"/>
                    <a:pt x="143" y="100"/>
                    <a:pt x="142" y="100"/>
                  </a:cubicBezTo>
                  <a:cubicBezTo>
                    <a:pt x="142" y="100"/>
                    <a:pt x="142" y="100"/>
                    <a:pt x="142" y="100"/>
                  </a:cubicBezTo>
                  <a:cubicBezTo>
                    <a:pt x="141" y="100"/>
                    <a:pt x="141" y="100"/>
                    <a:pt x="141" y="100"/>
                  </a:cubicBezTo>
                  <a:cubicBezTo>
                    <a:pt x="140" y="101"/>
                    <a:pt x="140" y="101"/>
                    <a:pt x="138" y="102"/>
                  </a:cubicBezTo>
                  <a:cubicBezTo>
                    <a:pt x="134" y="103"/>
                    <a:pt x="126" y="106"/>
                    <a:pt x="111" y="111"/>
                  </a:cubicBezTo>
                  <a:cubicBezTo>
                    <a:pt x="111" y="110"/>
                    <a:pt x="111" y="110"/>
                    <a:pt x="111" y="109"/>
                  </a:cubicBezTo>
                  <a:cubicBezTo>
                    <a:pt x="111" y="108"/>
                    <a:pt x="111" y="108"/>
                    <a:pt x="111" y="108"/>
                  </a:cubicBezTo>
                  <a:cubicBezTo>
                    <a:pt x="111" y="108"/>
                    <a:pt x="111" y="108"/>
                    <a:pt x="111" y="108"/>
                  </a:cubicBezTo>
                  <a:cubicBezTo>
                    <a:pt x="116" y="106"/>
                    <a:pt x="123" y="103"/>
                    <a:pt x="130" y="101"/>
                  </a:cubicBezTo>
                  <a:cubicBezTo>
                    <a:pt x="130" y="102"/>
                    <a:pt x="130" y="102"/>
                    <a:pt x="130" y="102"/>
                  </a:cubicBezTo>
                  <a:cubicBezTo>
                    <a:pt x="131" y="102"/>
                    <a:pt x="131" y="102"/>
                    <a:pt x="131" y="102"/>
                  </a:cubicBezTo>
                  <a:cubicBezTo>
                    <a:pt x="131" y="102"/>
                    <a:pt x="132" y="102"/>
                    <a:pt x="132" y="101"/>
                  </a:cubicBezTo>
                  <a:cubicBezTo>
                    <a:pt x="132" y="101"/>
                    <a:pt x="132" y="101"/>
                    <a:pt x="132" y="101"/>
                  </a:cubicBezTo>
                  <a:cubicBezTo>
                    <a:pt x="134" y="100"/>
                    <a:pt x="135" y="99"/>
                    <a:pt x="137" y="99"/>
                  </a:cubicBezTo>
                  <a:cubicBezTo>
                    <a:pt x="138" y="98"/>
                    <a:pt x="138" y="98"/>
                    <a:pt x="139" y="97"/>
                  </a:cubicBezTo>
                  <a:cubicBezTo>
                    <a:pt x="140" y="96"/>
                    <a:pt x="140" y="95"/>
                    <a:pt x="140" y="93"/>
                  </a:cubicBezTo>
                  <a:cubicBezTo>
                    <a:pt x="140" y="91"/>
                    <a:pt x="140" y="89"/>
                    <a:pt x="139" y="87"/>
                  </a:cubicBezTo>
                  <a:cubicBezTo>
                    <a:pt x="139" y="87"/>
                    <a:pt x="139" y="86"/>
                    <a:pt x="139" y="86"/>
                  </a:cubicBezTo>
                  <a:cubicBezTo>
                    <a:pt x="139" y="85"/>
                    <a:pt x="140" y="85"/>
                    <a:pt x="139" y="84"/>
                  </a:cubicBezTo>
                  <a:cubicBezTo>
                    <a:pt x="138" y="76"/>
                    <a:pt x="137" y="69"/>
                    <a:pt x="135" y="61"/>
                  </a:cubicBezTo>
                  <a:cubicBezTo>
                    <a:pt x="135" y="60"/>
                    <a:pt x="134" y="60"/>
                    <a:pt x="134" y="60"/>
                  </a:cubicBezTo>
                  <a:cubicBezTo>
                    <a:pt x="133" y="59"/>
                    <a:pt x="133" y="59"/>
                    <a:pt x="133" y="59"/>
                  </a:cubicBezTo>
                  <a:cubicBezTo>
                    <a:pt x="133" y="59"/>
                    <a:pt x="132" y="59"/>
                    <a:pt x="132" y="59"/>
                  </a:cubicBezTo>
                  <a:cubicBezTo>
                    <a:pt x="128" y="61"/>
                    <a:pt x="124" y="63"/>
                    <a:pt x="120" y="65"/>
                  </a:cubicBezTo>
                  <a:cubicBezTo>
                    <a:pt x="121" y="61"/>
                    <a:pt x="122" y="57"/>
                    <a:pt x="123" y="53"/>
                  </a:cubicBezTo>
                  <a:cubicBezTo>
                    <a:pt x="124" y="48"/>
                    <a:pt x="125" y="43"/>
                    <a:pt x="127" y="36"/>
                  </a:cubicBezTo>
                  <a:cubicBezTo>
                    <a:pt x="128" y="33"/>
                    <a:pt x="128" y="29"/>
                    <a:pt x="128" y="26"/>
                  </a:cubicBezTo>
                  <a:cubicBezTo>
                    <a:pt x="128" y="25"/>
                    <a:pt x="128" y="25"/>
                    <a:pt x="128" y="24"/>
                  </a:cubicBezTo>
                  <a:cubicBezTo>
                    <a:pt x="128" y="17"/>
                    <a:pt x="127" y="9"/>
                    <a:pt x="126" y="2"/>
                  </a:cubicBezTo>
                  <a:cubicBezTo>
                    <a:pt x="126" y="1"/>
                    <a:pt x="126" y="1"/>
                    <a:pt x="125" y="0"/>
                  </a:cubicBezTo>
                  <a:cubicBezTo>
                    <a:pt x="125" y="0"/>
                    <a:pt x="125" y="0"/>
                    <a:pt x="125" y="0"/>
                  </a:cubicBezTo>
                  <a:cubicBezTo>
                    <a:pt x="125" y="0"/>
                    <a:pt x="124" y="0"/>
                    <a:pt x="12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3" name="Rectangle 874"/>
            <p:cNvSpPr>
              <a:spLocks noChangeArrowheads="1"/>
            </p:cNvSpPr>
            <p:nvPr/>
          </p:nvSpPr>
          <p:spPr bwMode="auto">
            <a:xfrm>
              <a:off x="2862" y="2307"/>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44" name="Freeform 875"/>
            <p:cNvSpPr/>
            <p:nvPr/>
          </p:nvSpPr>
          <p:spPr bwMode="auto">
            <a:xfrm>
              <a:off x="2862" y="230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5" name="Freeform 876"/>
            <p:cNvSpPr>
              <a:spLocks noEditPoints="1"/>
            </p:cNvSpPr>
            <p:nvPr/>
          </p:nvSpPr>
          <p:spPr bwMode="auto">
            <a:xfrm>
              <a:off x="4389" y="981"/>
              <a:ext cx="299" cy="417"/>
            </a:xfrm>
            <a:custGeom>
              <a:avLst/>
              <a:gdLst>
                <a:gd name="T0" fmla="*/ 96 w 126"/>
                <a:gd name="T1" fmla="*/ 172 h 176"/>
                <a:gd name="T2" fmla="*/ 94 w 126"/>
                <a:gd name="T3" fmla="*/ 160 h 176"/>
                <a:gd name="T4" fmla="*/ 80 w 126"/>
                <a:gd name="T5" fmla="*/ 170 h 176"/>
                <a:gd name="T6" fmla="*/ 70 w 126"/>
                <a:gd name="T7" fmla="*/ 155 h 176"/>
                <a:gd name="T8" fmla="*/ 121 w 126"/>
                <a:gd name="T9" fmla="*/ 158 h 176"/>
                <a:gd name="T10" fmla="*/ 63 w 126"/>
                <a:gd name="T11" fmla="*/ 164 h 176"/>
                <a:gd name="T12" fmla="*/ 50 w 126"/>
                <a:gd name="T13" fmla="*/ 157 h 176"/>
                <a:gd name="T14" fmla="*/ 49 w 126"/>
                <a:gd name="T15" fmla="*/ 154 h 176"/>
                <a:gd name="T16" fmla="*/ 45 w 126"/>
                <a:gd name="T17" fmla="*/ 141 h 176"/>
                <a:gd name="T18" fmla="*/ 37 w 126"/>
                <a:gd name="T19" fmla="*/ 143 h 176"/>
                <a:gd name="T20" fmla="*/ 30 w 126"/>
                <a:gd name="T21" fmla="*/ 119 h 176"/>
                <a:gd name="T22" fmla="*/ 28 w 126"/>
                <a:gd name="T23" fmla="*/ 118 h 176"/>
                <a:gd name="T24" fmla="*/ 9 w 126"/>
                <a:gd name="T25" fmla="*/ 119 h 176"/>
                <a:gd name="T26" fmla="*/ 20 w 126"/>
                <a:gd name="T27" fmla="*/ 106 h 176"/>
                <a:gd name="T28" fmla="*/ 74 w 126"/>
                <a:gd name="T29" fmla="*/ 104 h 176"/>
                <a:gd name="T30" fmla="*/ 65 w 126"/>
                <a:gd name="T31" fmla="*/ 104 h 176"/>
                <a:gd name="T32" fmla="*/ 75 w 126"/>
                <a:gd name="T33" fmla="*/ 115 h 176"/>
                <a:gd name="T34" fmla="*/ 87 w 126"/>
                <a:gd name="T35" fmla="*/ 114 h 176"/>
                <a:gd name="T36" fmla="*/ 89 w 126"/>
                <a:gd name="T37" fmla="*/ 115 h 176"/>
                <a:gd name="T38" fmla="*/ 5 w 126"/>
                <a:gd name="T39" fmla="*/ 101 h 176"/>
                <a:gd name="T40" fmla="*/ 6 w 126"/>
                <a:gd name="T41" fmla="*/ 81 h 176"/>
                <a:gd name="T42" fmla="*/ 81 w 126"/>
                <a:gd name="T43" fmla="*/ 76 h 176"/>
                <a:gd name="T44" fmla="*/ 67 w 126"/>
                <a:gd name="T45" fmla="*/ 83 h 176"/>
                <a:gd name="T46" fmla="*/ 91 w 126"/>
                <a:gd name="T47" fmla="*/ 76 h 176"/>
                <a:gd name="T48" fmla="*/ 59 w 126"/>
                <a:gd name="T49" fmla="*/ 81 h 176"/>
                <a:gd name="T50" fmla="*/ 64 w 126"/>
                <a:gd name="T51" fmla="*/ 83 h 176"/>
                <a:gd name="T52" fmla="*/ 102 w 126"/>
                <a:gd name="T53" fmla="*/ 75 h 176"/>
                <a:gd name="T54" fmla="*/ 99 w 126"/>
                <a:gd name="T55" fmla="*/ 76 h 176"/>
                <a:gd name="T56" fmla="*/ 22 w 126"/>
                <a:gd name="T57" fmla="*/ 75 h 176"/>
                <a:gd name="T58" fmla="*/ 4 w 126"/>
                <a:gd name="T59" fmla="*/ 76 h 176"/>
                <a:gd name="T60" fmla="*/ 67 w 126"/>
                <a:gd name="T61" fmla="*/ 44 h 176"/>
                <a:gd name="T62" fmla="*/ 112 w 126"/>
                <a:gd name="T63" fmla="*/ 46 h 176"/>
                <a:gd name="T64" fmla="*/ 116 w 126"/>
                <a:gd name="T65" fmla="*/ 37 h 176"/>
                <a:gd name="T66" fmla="*/ 105 w 126"/>
                <a:gd name="T67" fmla="*/ 42 h 176"/>
                <a:gd name="T68" fmla="*/ 85 w 126"/>
                <a:gd name="T69" fmla="*/ 33 h 176"/>
                <a:gd name="T70" fmla="*/ 103 w 126"/>
                <a:gd name="T71" fmla="*/ 33 h 176"/>
                <a:gd name="T72" fmla="*/ 88 w 126"/>
                <a:gd name="T73" fmla="*/ 39 h 176"/>
                <a:gd name="T74" fmla="*/ 120 w 126"/>
                <a:gd name="T75" fmla="*/ 24 h 176"/>
                <a:gd name="T76" fmla="*/ 75 w 126"/>
                <a:gd name="T77" fmla="*/ 56 h 176"/>
                <a:gd name="T78" fmla="*/ 51 w 126"/>
                <a:gd name="T79" fmla="*/ 72 h 176"/>
                <a:gd name="T80" fmla="*/ 50 w 126"/>
                <a:gd name="T81" fmla="*/ 85 h 176"/>
                <a:gd name="T82" fmla="*/ 78 w 126"/>
                <a:gd name="T83" fmla="*/ 100 h 176"/>
                <a:gd name="T84" fmla="*/ 62 w 126"/>
                <a:gd name="T85" fmla="*/ 118 h 176"/>
                <a:gd name="T86" fmla="*/ 97 w 126"/>
                <a:gd name="T87" fmla="*/ 156 h 176"/>
                <a:gd name="T88" fmla="*/ 10 w 126"/>
                <a:gd name="T89" fmla="*/ 101 h 176"/>
                <a:gd name="T90" fmla="*/ 25 w 126"/>
                <a:gd name="T91" fmla="*/ 84 h 176"/>
                <a:gd name="T92" fmla="*/ 23 w 126"/>
                <a:gd name="T93" fmla="*/ 71 h 176"/>
                <a:gd name="T94" fmla="*/ 66 w 126"/>
                <a:gd name="T95" fmla="*/ 6 h 176"/>
                <a:gd name="T96" fmla="*/ 6 w 126"/>
                <a:gd name="T97" fmla="*/ 54 h 176"/>
                <a:gd name="T98" fmla="*/ 0 w 126"/>
                <a:gd name="T99" fmla="*/ 85 h 176"/>
                <a:gd name="T100" fmla="*/ 8 w 126"/>
                <a:gd name="T101" fmla="*/ 86 h 176"/>
                <a:gd name="T102" fmla="*/ 1 w 126"/>
                <a:gd name="T103" fmla="*/ 122 h 176"/>
                <a:gd name="T104" fmla="*/ 6 w 126"/>
                <a:gd name="T105" fmla="*/ 123 h 176"/>
                <a:gd name="T106" fmla="*/ 102 w 126"/>
                <a:gd name="T107" fmla="*/ 176 h 176"/>
                <a:gd name="T108" fmla="*/ 124 w 126"/>
                <a:gd name="T109" fmla="*/ 173 h 176"/>
                <a:gd name="T110" fmla="*/ 125 w 126"/>
                <a:gd name="T111" fmla="*/ 123 h 176"/>
                <a:gd name="T112" fmla="*/ 71 w 126"/>
                <a:gd name="T113" fmla="*/ 124 h 176"/>
                <a:gd name="T114" fmla="*/ 104 w 126"/>
                <a:gd name="T115" fmla="*/ 82 h 176"/>
                <a:gd name="T116" fmla="*/ 105 w 126"/>
                <a:gd name="T117" fmla="*/ 54 h 176"/>
                <a:gd name="T118" fmla="*/ 112 w 126"/>
                <a:gd name="T119" fmla="*/ 51 h 176"/>
                <a:gd name="T120" fmla="*/ 93 w 126"/>
                <a:gd name="T1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76">
                  <a:moveTo>
                    <a:pt x="116" y="171"/>
                  </a:moveTo>
                  <a:cubicBezTo>
                    <a:pt x="117" y="168"/>
                    <a:pt x="119" y="164"/>
                    <a:pt x="120" y="161"/>
                  </a:cubicBezTo>
                  <a:cubicBezTo>
                    <a:pt x="120" y="163"/>
                    <a:pt x="120" y="166"/>
                    <a:pt x="120" y="168"/>
                  </a:cubicBezTo>
                  <a:cubicBezTo>
                    <a:pt x="120" y="169"/>
                    <a:pt x="120" y="170"/>
                    <a:pt x="120" y="171"/>
                  </a:cubicBezTo>
                  <a:cubicBezTo>
                    <a:pt x="119" y="171"/>
                    <a:pt x="117" y="171"/>
                    <a:pt x="116" y="171"/>
                  </a:cubicBezTo>
                  <a:moveTo>
                    <a:pt x="97" y="160"/>
                  </a:moveTo>
                  <a:cubicBezTo>
                    <a:pt x="99" y="160"/>
                    <a:pt x="101" y="160"/>
                    <a:pt x="102" y="160"/>
                  </a:cubicBezTo>
                  <a:cubicBezTo>
                    <a:pt x="100" y="163"/>
                    <a:pt x="97" y="167"/>
                    <a:pt x="96" y="172"/>
                  </a:cubicBezTo>
                  <a:cubicBezTo>
                    <a:pt x="94" y="172"/>
                    <a:pt x="92" y="171"/>
                    <a:pt x="90" y="171"/>
                  </a:cubicBezTo>
                  <a:cubicBezTo>
                    <a:pt x="91" y="167"/>
                    <a:pt x="93" y="163"/>
                    <a:pt x="96" y="160"/>
                  </a:cubicBezTo>
                  <a:cubicBezTo>
                    <a:pt x="97" y="160"/>
                    <a:pt x="97" y="160"/>
                    <a:pt x="97" y="160"/>
                  </a:cubicBezTo>
                  <a:moveTo>
                    <a:pt x="88" y="171"/>
                  </a:moveTo>
                  <a:cubicBezTo>
                    <a:pt x="86" y="171"/>
                    <a:pt x="84" y="170"/>
                    <a:pt x="82" y="170"/>
                  </a:cubicBezTo>
                  <a:cubicBezTo>
                    <a:pt x="83" y="166"/>
                    <a:pt x="85" y="163"/>
                    <a:pt x="87" y="160"/>
                  </a:cubicBezTo>
                  <a:cubicBezTo>
                    <a:pt x="87" y="159"/>
                    <a:pt x="87" y="159"/>
                    <a:pt x="87" y="159"/>
                  </a:cubicBezTo>
                  <a:cubicBezTo>
                    <a:pt x="89" y="159"/>
                    <a:pt x="91" y="160"/>
                    <a:pt x="94" y="160"/>
                  </a:cubicBezTo>
                  <a:cubicBezTo>
                    <a:pt x="91" y="163"/>
                    <a:pt x="89" y="167"/>
                    <a:pt x="88" y="171"/>
                  </a:cubicBezTo>
                  <a:moveTo>
                    <a:pt x="102" y="172"/>
                  </a:moveTo>
                  <a:cubicBezTo>
                    <a:pt x="100" y="172"/>
                    <a:pt x="99" y="172"/>
                    <a:pt x="98" y="172"/>
                  </a:cubicBezTo>
                  <a:cubicBezTo>
                    <a:pt x="100" y="167"/>
                    <a:pt x="102" y="163"/>
                    <a:pt x="105" y="159"/>
                  </a:cubicBezTo>
                  <a:cubicBezTo>
                    <a:pt x="107" y="159"/>
                    <a:pt x="110" y="159"/>
                    <a:pt x="113" y="158"/>
                  </a:cubicBezTo>
                  <a:cubicBezTo>
                    <a:pt x="110" y="162"/>
                    <a:pt x="107" y="167"/>
                    <a:pt x="105" y="172"/>
                  </a:cubicBezTo>
                  <a:cubicBezTo>
                    <a:pt x="104" y="172"/>
                    <a:pt x="103" y="172"/>
                    <a:pt x="102" y="172"/>
                  </a:cubicBezTo>
                  <a:moveTo>
                    <a:pt x="80" y="170"/>
                  </a:moveTo>
                  <a:cubicBezTo>
                    <a:pt x="78" y="169"/>
                    <a:pt x="75" y="169"/>
                    <a:pt x="73" y="168"/>
                  </a:cubicBezTo>
                  <a:cubicBezTo>
                    <a:pt x="73" y="168"/>
                    <a:pt x="73" y="168"/>
                    <a:pt x="73" y="168"/>
                  </a:cubicBezTo>
                  <a:cubicBezTo>
                    <a:pt x="75" y="164"/>
                    <a:pt x="77" y="161"/>
                    <a:pt x="79" y="158"/>
                  </a:cubicBezTo>
                  <a:cubicBezTo>
                    <a:pt x="81" y="158"/>
                    <a:pt x="83" y="159"/>
                    <a:pt x="85" y="159"/>
                  </a:cubicBezTo>
                  <a:cubicBezTo>
                    <a:pt x="83" y="162"/>
                    <a:pt x="81" y="166"/>
                    <a:pt x="80" y="170"/>
                  </a:cubicBezTo>
                  <a:moveTo>
                    <a:pt x="71" y="167"/>
                  </a:moveTo>
                  <a:cubicBezTo>
                    <a:pt x="69" y="167"/>
                    <a:pt x="67" y="166"/>
                    <a:pt x="65" y="165"/>
                  </a:cubicBezTo>
                  <a:cubicBezTo>
                    <a:pt x="66" y="162"/>
                    <a:pt x="68" y="159"/>
                    <a:pt x="70" y="155"/>
                  </a:cubicBezTo>
                  <a:cubicBezTo>
                    <a:pt x="72" y="156"/>
                    <a:pt x="74" y="157"/>
                    <a:pt x="77" y="157"/>
                  </a:cubicBezTo>
                  <a:cubicBezTo>
                    <a:pt x="75" y="161"/>
                    <a:pt x="73" y="164"/>
                    <a:pt x="71" y="167"/>
                  </a:cubicBezTo>
                  <a:cubicBezTo>
                    <a:pt x="71" y="167"/>
                    <a:pt x="71" y="167"/>
                    <a:pt x="71" y="167"/>
                  </a:cubicBezTo>
                  <a:cubicBezTo>
                    <a:pt x="71" y="167"/>
                    <a:pt x="71" y="167"/>
                    <a:pt x="71" y="167"/>
                  </a:cubicBezTo>
                  <a:moveTo>
                    <a:pt x="107" y="172"/>
                  </a:moveTo>
                  <a:cubicBezTo>
                    <a:pt x="110" y="167"/>
                    <a:pt x="112" y="162"/>
                    <a:pt x="115" y="157"/>
                  </a:cubicBezTo>
                  <a:cubicBezTo>
                    <a:pt x="117" y="157"/>
                    <a:pt x="119" y="156"/>
                    <a:pt x="121" y="155"/>
                  </a:cubicBezTo>
                  <a:cubicBezTo>
                    <a:pt x="121" y="156"/>
                    <a:pt x="121" y="157"/>
                    <a:pt x="121" y="158"/>
                  </a:cubicBezTo>
                  <a:cubicBezTo>
                    <a:pt x="120" y="158"/>
                    <a:pt x="120" y="158"/>
                    <a:pt x="120" y="158"/>
                  </a:cubicBezTo>
                  <a:cubicBezTo>
                    <a:pt x="117" y="162"/>
                    <a:pt x="115" y="167"/>
                    <a:pt x="113" y="171"/>
                  </a:cubicBezTo>
                  <a:cubicBezTo>
                    <a:pt x="111" y="171"/>
                    <a:pt x="109" y="172"/>
                    <a:pt x="107" y="172"/>
                  </a:cubicBezTo>
                  <a:moveTo>
                    <a:pt x="63" y="164"/>
                  </a:moveTo>
                  <a:cubicBezTo>
                    <a:pt x="61" y="163"/>
                    <a:pt x="60" y="163"/>
                    <a:pt x="58" y="162"/>
                  </a:cubicBezTo>
                  <a:cubicBezTo>
                    <a:pt x="60" y="159"/>
                    <a:pt x="62" y="156"/>
                    <a:pt x="64" y="153"/>
                  </a:cubicBezTo>
                  <a:cubicBezTo>
                    <a:pt x="65" y="154"/>
                    <a:pt x="67" y="154"/>
                    <a:pt x="68" y="155"/>
                  </a:cubicBezTo>
                  <a:cubicBezTo>
                    <a:pt x="66" y="158"/>
                    <a:pt x="65" y="161"/>
                    <a:pt x="63" y="164"/>
                  </a:cubicBezTo>
                  <a:cubicBezTo>
                    <a:pt x="63" y="164"/>
                    <a:pt x="63" y="164"/>
                    <a:pt x="63" y="164"/>
                  </a:cubicBezTo>
                  <a:moveTo>
                    <a:pt x="57" y="161"/>
                  </a:moveTo>
                  <a:cubicBezTo>
                    <a:pt x="55" y="160"/>
                    <a:pt x="53" y="159"/>
                    <a:pt x="52" y="158"/>
                  </a:cubicBezTo>
                  <a:cubicBezTo>
                    <a:pt x="53" y="155"/>
                    <a:pt x="55" y="153"/>
                    <a:pt x="57" y="150"/>
                  </a:cubicBezTo>
                  <a:cubicBezTo>
                    <a:pt x="57" y="150"/>
                    <a:pt x="57" y="150"/>
                    <a:pt x="57" y="150"/>
                  </a:cubicBezTo>
                  <a:cubicBezTo>
                    <a:pt x="59" y="151"/>
                    <a:pt x="60" y="152"/>
                    <a:pt x="62" y="152"/>
                  </a:cubicBezTo>
                  <a:cubicBezTo>
                    <a:pt x="60" y="155"/>
                    <a:pt x="58" y="158"/>
                    <a:pt x="57" y="161"/>
                  </a:cubicBezTo>
                  <a:moveTo>
                    <a:pt x="50" y="157"/>
                  </a:moveTo>
                  <a:cubicBezTo>
                    <a:pt x="48" y="155"/>
                    <a:pt x="45" y="153"/>
                    <a:pt x="43" y="151"/>
                  </a:cubicBezTo>
                  <a:cubicBezTo>
                    <a:pt x="43" y="150"/>
                    <a:pt x="43" y="150"/>
                    <a:pt x="43" y="150"/>
                  </a:cubicBezTo>
                  <a:cubicBezTo>
                    <a:pt x="44" y="147"/>
                    <a:pt x="45" y="145"/>
                    <a:pt x="47" y="142"/>
                  </a:cubicBezTo>
                  <a:cubicBezTo>
                    <a:pt x="48" y="144"/>
                    <a:pt x="49" y="145"/>
                    <a:pt x="51" y="146"/>
                  </a:cubicBezTo>
                  <a:cubicBezTo>
                    <a:pt x="52" y="146"/>
                    <a:pt x="52" y="146"/>
                    <a:pt x="52" y="146"/>
                  </a:cubicBezTo>
                  <a:cubicBezTo>
                    <a:pt x="50" y="148"/>
                    <a:pt x="48" y="151"/>
                    <a:pt x="48" y="153"/>
                  </a:cubicBezTo>
                  <a:cubicBezTo>
                    <a:pt x="47" y="154"/>
                    <a:pt x="48" y="154"/>
                    <a:pt x="48" y="154"/>
                  </a:cubicBezTo>
                  <a:cubicBezTo>
                    <a:pt x="48" y="154"/>
                    <a:pt x="48" y="154"/>
                    <a:pt x="49" y="154"/>
                  </a:cubicBezTo>
                  <a:cubicBezTo>
                    <a:pt x="49" y="154"/>
                    <a:pt x="49" y="154"/>
                    <a:pt x="49" y="154"/>
                  </a:cubicBezTo>
                  <a:cubicBezTo>
                    <a:pt x="50" y="151"/>
                    <a:pt x="52" y="149"/>
                    <a:pt x="53" y="148"/>
                  </a:cubicBezTo>
                  <a:cubicBezTo>
                    <a:pt x="54" y="148"/>
                    <a:pt x="55" y="149"/>
                    <a:pt x="56" y="149"/>
                  </a:cubicBezTo>
                  <a:cubicBezTo>
                    <a:pt x="54" y="151"/>
                    <a:pt x="52" y="154"/>
                    <a:pt x="50" y="157"/>
                  </a:cubicBezTo>
                  <a:moveTo>
                    <a:pt x="41" y="149"/>
                  </a:moveTo>
                  <a:cubicBezTo>
                    <a:pt x="40" y="147"/>
                    <a:pt x="39" y="146"/>
                    <a:pt x="38" y="145"/>
                  </a:cubicBezTo>
                  <a:cubicBezTo>
                    <a:pt x="39" y="142"/>
                    <a:pt x="41" y="140"/>
                    <a:pt x="42" y="137"/>
                  </a:cubicBezTo>
                  <a:cubicBezTo>
                    <a:pt x="43" y="139"/>
                    <a:pt x="44" y="140"/>
                    <a:pt x="45" y="141"/>
                  </a:cubicBezTo>
                  <a:cubicBezTo>
                    <a:pt x="44" y="143"/>
                    <a:pt x="42" y="146"/>
                    <a:pt x="41" y="149"/>
                  </a:cubicBezTo>
                  <a:moveTo>
                    <a:pt x="37" y="143"/>
                  </a:moveTo>
                  <a:cubicBezTo>
                    <a:pt x="35" y="142"/>
                    <a:pt x="34" y="140"/>
                    <a:pt x="34" y="139"/>
                  </a:cubicBezTo>
                  <a:cubicBezTo>
                    <a:pt x="34" y="139"/>
                    <a:pt x="34" y="138"/>
                    <a:pt x="34" y="138"/>
                  </a:cubicBezTo>
                  <a:cubicBezTo>
                    <a:pt x="34" y="138"/>
                    <a:pt x="34" y="138"/>
                    <a:pt x="34" y="138"/>
                  </a:cubicBezTo>
                  <a:cubicBezTo>
                    <a:pt x="35" y="136"/>
                    <a:pt x="36" y="134"/>
                    <a:pt x="37" y="132"/>
                  </a:cubicBezTo>
                  <a:cubicBezTo>
                    <a:pt x="38" y="133"/>
                    <a:pt x="39" y="134"/>
                    <a:pt x="40" y="136"/>
                  </a:cubicBezTo>
                  <a:cubicBezTo>
                    <a:pt x="39" y="138"/>
                    <a:pt x="38" y="141"/>
                    <a:pt x="37" y="143"/>
                  </a:cubicBezTo>
                  <a:moveTo>
                    <a:pt x="32" y="137"/>
                  </a:moveTo>
                  <a:cubicBezTo>
                    <a:pt x="31" y="135"/>
                    <a:pt x="30" y="133"/>
                    <a:pt x="29" y="131"/>
                  </a:cubicBezTo>
                  <a:cubicBezTo>
                    <a:pt x="30" y="129"/>
                    <a:pt x="31" y="126"/>
                    <a:pt x="32" y="124"/>
                  </a:cubicBezTo>
                  <a:cubicBezTo>
                    <a:pt x="33" y="126"/>
                    <a:pt x="34" y="128"/>
                    <a:pt x="36" y="130"/>
                  </a:cubicBezTo>
                  <a:cubicBezTo>
                    <a:pt x="35" y="132"/>
                    <a:pt x="33" y="134"/>
                    <a:pt x="32" y="137"/>
                  </a:cubicBezTo>
                  <a:moveTo>
                    <a:pt x="28" y="129"/>
                  </a:moveTo>
                  <a:cubicBezTo>
                    <a:pt x="27" y="128"/>
                    <a:pt x="27" y="127"/>
                    <a:pt x="27" y="126"/>
                  </a:cubicBezTo>
                  <a:cubicBezTo>
                    <a:pt x="27" y="123"/>
                    <a:pt x="28" y="121"/>
                    <a:pt x="30" y="119"/>
                  </a:cubicBezTo>
                  <a:cubicBezTo>
                    <a:pt x="30" y="120"/>
                    <a:pt x="31" y="121"/>
                    <a:pt x="31" y="122"/>
                  </a:cubicBezTo>
                  <a:cubicBezTo>
                    <a:pt x="31" y="123"/>
                    <a:pt x="31" y="123"/>
                    <a:pt x="31" y="123"/>
                  </a:cubicBezTo>
                  <a:cubicBezTo>
                    <a:pt x="30" y="125"/>
                    <a:pt x="29" y="127"/>
                    <a:pt x="28" y="129"/>
                  </a:cubicBezTo>
                  <a:moveTo>
                    <a:pt x="26" y="123"/>
                  </a:moveTo>
                  <a:cubicBezTo>
                    <a:pt x="25" y="122"/>
                    <a:pt x="25" y="121"/>
                    <a:pt x="25" y="120"/>
                  </a:cubicBezTo>
                  <a:cubicBezTo>
                    <a:pt x="25" y="115"/>
                    <a:pt x="25" y="112"/>
                    <a:pt x="25" y="109"/>
                  </a:cubicBezTo>
                  <a:cubicBezTo>
                    <a:pt x="26" y="112"/>
                    <a:pt x="27" y="115"/>
                    <a:pt x="29" y="117"/>
                  </a:cubicBezTo>
                  <a:cubicBezTo>
                    <a:pt x="28" y="118"/>
                    <a:pt x="28" y="118"/>
                    <a:pt x="28" y="118"/>
                  </a:cubicBezTo>
                  <a:cubicBezTo>
                    <a:pt x="27" y="119"/>
                    <a:pt x="26" y="121"/>
                    <a:pt x="26" y="123"/>
                  </a:cubicBezTo>
                  <a:moveTo>
                    <a:pt x="6" y="119"/>
                  </a:moveTo>
                  <a:cubicBezTo>
                    <a:pt x="9" y="105"/>
                    <a:pt x="9" y="105"/>
                    <a:pt x="9" y="105"/>
                  </a:cubicBezTo>
                  <a:cubicBezTo>
                    <a:pt x="9" y="105"/>
                    <a:pt x="10" y="105"/>
                    <a:pt x="10" y="105"/>
                  </a:cubicBezTo>
                  <a:cubicBezTo>
                    <a:pt x="11" y="105"/>
                    <a:pt x="12" y="105"/>
                    <a:pt x="12" y="105"/>
                  </a:cubicBezTo>
                  <a:cubicBezTo>
                    <a:pt x="10" y="110"/>
                    <a:pt x="8" y="114"/>
                    <a:pt x="7" y="119"/>
                  </a:cubicBezTo>
                  <a:cubicBezTo>
                    <a:pt x="6" y="119"/>
                    <a:pt x="6" y="119"/>
                    <a:pt x="6" y="119"/>
                  </a:cubicBezTo>
                  <a:moveTo>
                    <a:pt x="9" y="119"/>
                  </a:moveTo>
                  <a:cubicBezTo>
                    <a:pt x="10" y="114"/>
                    <a:pt x="12" y="110"/>
                    <a:pt x="14" y="106"/>
                  </a:cubicBezTo>
                  <a:cubicBezTo>
                    <a:pt x="14" y="105"/>
                    <a:pt x="14" y="105"/>
                    <a:pt x="14" y="105"/>
                  </a:cubicBezTo>
                  <a:cubicBezTo>
                    <a:pt x="16" y="105"/>
                    <a:pt x="17" y="105"/>
                    <a:pt x="18" y="105"/>
                  </a:cubicBezTo>
                  <a:cubicBezTo>
                    <a:pt x="18" y="105"/>
                    <a:pt x="18" y="105"/>
                    <a:pt x="18" y="105"/>
                  </a:cubicBezTo>
                  <a:cubicBezTo>
                    <a:pt x="16" y="110"/>
                    <a:pt x="14" y="114"/>
                    <a:pt x="12" y="119"/>
                  </a:cubicBezTo>
                  <a:cubicBezTo>
                    <a:pt x="9" y="119"/>
                    <a:pt x="9" y="119"/>
                    <a:pt x="9" y="119"/>
                  </a:cubicBezTo>
                  <a:moveTo>
                    <a:pt x="15" y="119"/>
                  </a:moveTo>
                  <a:cubicBezTo>
                    <a:pt x="16" y="114"/>
                    <a:pt x="18" y="110"/>
                    <a:pt x="20" y="106"/>
                  </a:cubicBezTo>
                  <a:cubicBezTo>
                    <a:pt x="20" y="105"/>
                    <a:pt x="20" y="105"/>
                    <a:pt x="19" y="105"/>
                  </a:cubicBezTo>
                  <a:cubicBezTo>
                    <a:pt x="20" y="104"/>
                    <a:pt x="20" y="104"/>
                    <a:pt x="20" y="104"/>
                  </a:cubicBezTo>
                  <a:cubicBezTo>
                    <a:pt x="21" y="104"/>
                    <a:pt x="21" y="104"/>
                    <a:pt x="22" y="104"/>
                  </a:cubicBezTo>
                  <a:cubicBezTo>
                    <a:pt x="22" y="110"/>
                    <a:pt x="21" y="113"/>
                    <a:pt x="21" y="118"/>
                  </a:cubicBezTo>
                  <a:cubicBezTo>
                    <a:pt x="15" y="119"/>
                    <a:pt x="15" y="119"/>
                    <a:pt x="15" y="119"/>
                  </a:cubicBezTo>
                  <a:moveTo>
                    <a:pt x="68" y="115"/>
                  </a:moveTo>
                  <a:cubicBezTo>
                    <a:pt x="68" y="115"/>
                    <a:pt x="68" y="115"/>
                    <a:pt x="68" y="115"/>
                  </a:cubicBezTo>
                  <a:cubicBezTo>
                    <a:pt x="69" y="111"/>
                    <a:pt x="71" y="107"/>
                    <a:pt x="74" y="104"/>
                  </a:cubicBezTo>
                  <a:cubicBezTo>
                    <a:pt x="74" y="104"/>
                    <a:pt x="74" y="104"/>
                    <a:pt x="74" y="104"/>
                  </a:cubicBezTo>
                  <a:cubicBezTo>
                    <a:pt x="75" y="104"/>
                    <a:pt x="77" y="104"/>
                    <a:pt x="78" y="104"/>
                  </a:cubicBezTo>
                  <a:cubicBezTo>
                    <a:pt x="79" y="104"/>
                    <a:pt x="79" y="104"/>
                    <a:pt x="79" y="104"/>
                  </a:cubicBezTo>
                  <a:cubicBezTo>
                    <a:pt x="76" y="108"/>
                    <a:pt x="74" y="111"/>
                    <a:pt x="73" y="115"/>
                  </a:cubicBezTo>
                  <a:cubicBezTo>
                    <a:pt x="68" y="115"/>
                    <a:pt x="68" y="115"/>
                    <a:pt x="68" y="115"/>
                  </a:cubicBezTo>
                  <a:moveTo>
                    <a:pt x="64" y="115"/>
                  </a:moveTo>
                  <a:cubicBezTo>
                    <a:pt x="63" y="113"/>
                    <a:pt x="62" y="112"/>
                    <a:pt x="61" y="111"/>
                  </a:cubicBezTo>
                  <a:cubicBezTo>
                    <a:pt x="62" y="109"/>
                    <a:pt x="64" y="106"/>
                    <a:pt x="65" y="104"/>
                  </a:cubicBezTo>
                  <a:cubicBezTo>
                    <a:pt x="67" y="104"/>
                    <a:pt x="69" y="104"/>
                    <a:pt x="72" y="104"/>
                  </a:cubicBezTo>
                  <a:cubicBezTo>
                    <a:pt x="69" y="107"/>
                    <a:pt x="67" y="111"/>
                    <a:pt x="66" y="115"/>
                  </a:cubicBezTo>
                  <a:cubicBezTo>
                    <a:pt x="64" y="115"/>
                    <a:pt x="64" y="115"/>
                    <a:pt x="64" y="115"/>
                  </a:cubicBezTo>
                  <a:moveTo>
                    <a:pt x="75" y="115"/>
                  </a:moveTo>
                  <a:cubicBezTo>
                    <a:pt x="77" y="111"/>
                    <a:pt x="79" y="108"/>
                    <a:pt x="81" y="104"/>
                  </a:cubicBezTo>
                  <a:cubicBezTo>
                    <a:pt x="83" y="104"/>
                    <a:pt x="85" y="104"/>
                    <a:pt x="87" y="104"/>
                  </a:cubicBezTo>
                  <a:cubicBezTo>
                    <a:pt x="84" y="107"/>
                    <a:pt x="82" y="111"/>
                    <a:pt x="80" y="115"/>
                  </a:cubicBezTo>
                  <a:cubicBezTo>
                    <a:pt x="75" y="115"/>
                    <a:pt x="75" y="115"/>
                    <a:pt x="75" y="115"/>
                  </a:cubicBezTo>
                  <a:moveTo>
                    <a:pt x="60" y="109"/>
                  </a:moveTo>
                  <a:cubicBezTo>
                    <a:pt x="60" y="107"/>
                    <a:pt x="59" y="106"/>
                    <a:pt x="58" y="104"/>
                  </a:cubicBezTo>
                  <a:cubicBezTo>
                    <a:pt x="60" y="104"/>
                    <a:pt x="61" y="104"/>
                    <a:pt x="63" y="104"/>
                  </a:cubicBezTo>
                  <a:cubicBezTo>
                    <a:pt x="62" y="106"/>
                    <a:pt x="61" y="107"/>
                    <a:pt x="60" y="109"/>
                  </a:cubicBezTo>
                  <a:moveTo>
                    <a:pt x="83" y="115"/>
                  </a:moveTo>
                  <a:cubicBezTo>
                    <a:pt x="84" y="111"/>
                    <a:pt x="87" y="107"/>
                    <a:pt x="90" y="104"/>
                  </a:cubicBezTo>
                  <a:cubicBezTo>
                    <a:pt x="91" y="104"/>
                    <a:pt x="92" y="104"/>
                    <a:pt x="94" y="104"/>
                  </a:cubicBezTo>
                  <a:cubicBezTo>
                    <a:pt x="91" y="107"/>
                    <a:pt x="89" y="111"/>
                    <a:pt x="87" y="114"/>
                  </a:cubicBezTo>
                  <a:cubicBezTo>
                    <a:pt x="87" y="115"/>
                    <a:pt x="87" y="115"/>
                    <a:pt x="87" y="115"/>
                  </a:cubicBezTo>
                  <a:cubicBezTo>
                    <a:pt x="87" y="115"/>
                    <a:pt x="87" y="115"/>
                    <a:pt x="87" y="115"/>
                  </a:cubicBezTo>
                  <a:cubicBezTo>
                    <a:pt x="83" y="115"/>
                    <a:pt x="83" y="115"/>
                    <a:pt x="83" y="115"/>
                  </a:cubicBezTo>
                  <a:moveTo>
                    <a:pt x="89" y="115"/>
                  </a:moveTo>
                  <a:cubicBezTo>
                    <a:pt x="91" y="111"/>
                    <a:pt x="93" y="107"/>
                    <a:pt x="96" y="104"/>
                  </a:cubicBezTo>
                  <a:cubicBezTo>
                    <a:pt x="98" y="104"/>
                    <a:pt x="99" y="104"/>
                    <a:pt x="101" y="104"/>
                  </a:cubicBezTo>
                  <a:cubicBezTo>
                    <a:pt x="99" y="107"/>
                    <a:pt x="96" y="111"/>
                    <a:pt x="94" y="115"/>
                  </a:cubicBezTo>
                  <a:cubicBezTo>
                    <a:pt x="89" y="115"/>
                    <a:pt x="89" y="115"/>
                    <a:pt x="89" y="115"/>
                  </a:cubicBezTo>
                  <a:moveTo>
                    <a:pt x="96" y="115"/>
                  </a:moveTo>
                  <a:cubicBezTo>
                    <a:pt x="98" y="111"/>
                    <a:pt x="101" y="108"/>
                    <a:pt x="103" y="104"/>
                  </a:cubicBezTo>
                  <a:cubicBezTo>
                    <a:pt x="104" y="104"/>
                    <a:pt x="104" y="104"/>
                    <a:pt x="104" y="104"/>
                  </a:cubicBezTo>
                  <a:cubicBezTo>
                    <a:pt x="101" y="115"/>
                    <a:pt x="101" y="115"/>
                    <a:pt x="101" y="115"/>
                  </a:cubicBezTo>
                  <a:cubicBezTo>
                    <a:pt x="96" y="115"/>
                    <a:pt x="96" y="115"/>
                    <a:pt x="96" y="115"/>
                  </a:cubicBezTo>
                  <a:moveTo>
                    <a:pt x="5" y="104"/>
                  </a:moveTo>
                  <a:cubicBezTo>
                    <a:pt x="5" y="101"/>
                    <a:pt x="5" y="101"/>
                    <a:pt x="5" y="101"/>
                  </a:cubicBezTo>
                  <a:cubicBezTo>
                    <a:pt x="5" y="101"/>
                    <a:pt x="5" y="101"/>
                    <a:pt x="5" y="101"/>
                  </a:cubicBezTo>
                  <a:cubicBezTo>
                    <a:pt x="5" y="101"/>
                    <a:pt x="5" y="102"/>
                    <a:pt x="5" y="103"/>
                  </a:cubicBezTo>
                  <a:cubicBezTo>
                    <a:pt x="5" y="104"/>
                    <a:pt x="5" y="104"/>
                    <a:pt x="5" y="104"/>
                  </a:cubicBezTo>
                  <a:moveTo>
                    <a:pt x="6" y="81"/>
                  </a:moveTo>
                  <a:cubicBezTo>
                    <a:pt x="9" y="77"/>
                    <a:pt x="9" y="77"/>
                    <a:pt x="9" y="77"/>
                  </a:cubicBezTo>
                  <a:cubicBezTo>
                    <a:pt x="9" y="77"/>
                    <a:pt x="10" y="77"/>
                    <a:pt x="11" y="77"/>
                  </a:cubicBezTo>
                  <a:cubicBezTo>
                    <a:pt x="10" y="78"/>
                    <a:pt x="9" y="79"/>
                    <a:pt x="8" y="81"/>
                  </a:cubicBezTo>
                  <a:cubicBezTo>
                    <a:pt x="8" y="81"/>
                    <a:pt x="8" y="81"/>
                    <a:pt x="8" y="81"/>
                  </a:cubicBezTo>
                  <a:cubicBezTo>
                    <a:pt x="6" y="81"/>
                    <a:pt x="6" y="81"/>
                    <a:pt x="6" y="81"/>
                  </a:cubicBezTo>
                  <a:moveTo>
                    <a:pt x="10" y="81"/>
                  </a:moveTo>
                  <a:cubicBezTo>
                    <a:pt x="11" y="80"/>
                    <a:pt x="13" y="78"/>
                    <a:pt x="14" y="76"/>
                  </a:cubicBezTo>
                  <a:cubicBezTo>
                    <a:pt x="15" y="76"/>
                    <a:pt x="16" y="76"/>
                    <a:pt x="17" y="76"/>
                  </a:cubicBezTo>
                  <a:cubicBezTo>
                    <a:pt x="16" y="78"/>
                    <a:pt x="15" y="79"/>
                    <a:pt x="14" y="81"/>
                  </a:cubicBezTo>
                  <a:cubicBezTo>
                    <a:pt x="10" y="81"/>
                    <a:pt x="10" y="81"/>
                    <a:pt x="10" y="81"/>
                  </a:cubicBezTo>
                  <a:moveTo>
                    <a:pt x="73" y="83"/>
                  </a:moveTo>
                  <a:cubicBezTo>
                    <a:pt x="74" y="80"/>
                    <a:pt x="76" y="78"/>
                    <a:pt x="77" y="76"/>
                  </a:cubicBezTo>
                  <a:cubicBezTo>
                    <a:pt x="79" y="76"/>
                    <a:pt x="80" y="76"/>
                    <a:pt x="81" y="76"/>
                  </a:cubicBezTo>
                  <a:cubicBezTo>
                    <a:pt x="81" y="76"/>
                    <a:pt x="82" y="76"/>
                    <a:pt x="83" y="76"/>
                  </a:cubicBezTo>
                  <a:cubicBezTo>
                    <a:pt x="81" y="78"/>
                    <a:pt x="80" y="80"/>
                    <a:pt x="78" y="82"/>
                  </a:cubicBezTo>
                  <a:cubicBezTo>
                    <a:pt x="78" y="83"/>
                    <a:pt x="78" y="83"/>
                    <a:pt x="78" y="83"/>
                  </a:cubicBezTo>
                  <a:cubicBezTo>
                    <a:pt x="77" y="83"/>
                    <a:pt x="75" y="83"/>
                    <a:pt x="74" y="83"/>
                  </a:cubicBezTo>
                  <a:cubicBezTo>
                    <a:pt x="73" y="83"/>
                    <a:pt x="73" y="83"/>
                    <a:pt x="73" y="83"/>
                  </a:cubicBezTo>
                  <a:moveTo>
                    <a:pt x="71" y="83"/>
                  </a:moveTo>
                  <a:cubicBezTo>
                    <a:pt x="69" y="83"/>
                    <a:pt x="68" y="83"/>
                    <a:pt x="67" y="83"/>
                  </a:cubicBezTo>
                  <a:cubicBezTo>
                    <a:pt x="67" y="83"/>
                    <a:pt x="67" y="83"/>
                    <a:pt x="67" y="83"/>
                  </a:cubicBezTo>
                  <a:cubicBezTo>
                    <a:pt x="68" y="80"/>
                    <a:pt x="70" y="78"/>
                    <a:pt x="72" y="76"/>
                  </a:cubicBezTo>
                  <a:cubicBezTo>
                    <a:pt x="72" y="76"/>
                    <a:pt x="72" y="76"/>
                    <a:pt x="72" y="76"/>
                  </a:cubicBezTo>
                  <a:cubicBezTo>
                    <a:pt x="73" y="76"/>
                    <a:pt x="74" y="76"/>
                    <a:pt x="75" y="76"/>
                  </a:cubicBezTo>
                  <a:cubicBezTo>
                    <a:pt x="74" y="78"/>
                    <a:pt x="72" y="80"/>
                    <a:pt x="71" y="82"/>
                  </a:cubicBezTo>
                  <a:cubicBezTo>
                    <a:pt x="71" y="83"/>
                    <a:pt x="71" y="83"/>
                    <a:pt x="71" y="83"/>
                  </a:cubicBezTo>
                  <a:moveTo>
                    <a:pt x="80" y="83"/>
                  </a:moveTo>
                  <a:cubicBezTo>
                    <a:pt x="82" y="80"/>
                    <a:pt x="83" y="78"/>
                    <a:pt x="85" y="76"/>
                  </a:cubicBezTo>
                  <a:cubicBezTo>
                    <a:pt x="87" y="76"/>
                    <a:pt x="89" y="76"/>
                    <a:pt x="91" y="76"/>
                  </a:cubicBezTo>
                  <a:cubicBezTo>
                    <a:pt x="89" y="78"/>
                    <a:pt x="87" y="80"/>
                    <a:pt x="85" y="82"/>
                  </a:cubicBezTo>
                  <a:cubicBezTo>
                    <a:pt x="85" y="83"/>
                    <a:pt x="85" y="83"/>
                    <a:pt x="85" y="83"/>
                  </a:cubicBezTo>
                  <a:cubicBezTo>
                    <a:pt x="83" y="83"/>
                    <a:pt x="82" y="83"/>
                    <a:pt x="80" y="83"/>
                  </a:cubicBezTo>
                  <a:moveTo>
                    <a:pt x="54" y="83"/>
                  </a:moveTo>
                  <a:cubicBezTo>
                    <a:pt x="54" y="82"/>
                    <a:pt x="54" y="82"/>
                    <a:pt x="54" y="81"/>
                  </a:cubicBezTo>
                  <a:cubicBezTo>
                    <a:pt x="55" y="79"/>
                    <a:pt x="57" y="77"/>
                    <a:pt x="58" y="76"/>
                  </a:cubicBezTo>
                  <a:cubicBezTo>
                    <a:pt x="59" y="76"/>
                    <a:pt x="61" y="76"/>
                    <a:pt x="62" y="76"/>
                  </a:cubicBezTo>
                  <a:cubicBezTo>
                    <a:pt x="61" y="77"/>
                    <a:pt x="59" y="79"/>
                    <a:pt x="59" y="81"/>
                  </a:cubicBezTo>
                  <a:cubicBezTo>
                    <a:pt x="58" y="82"/>
                    <a:pt x="59" y="82"/>
                    <a:pt x="59" y="83"/>
                  </a:cubicBezTo>
                  <a:cubicBezTo>
                    <a:pt x="59" y="83"/>
                    <a:pt x="59" y="83"/>
                    <a:pt x="59" y="83"/>
                  </a:cubicBezTo>
                  <a:cubicBezTo>
                    <a:pt x="60" y="83"/>
                    <a:pt x="60" y="82"/>
                    <a:pt x="60" y="82"/>
                  </a:cubicBezTo>
                  <a:cubicBezTo>
                    <a:pt x="61" y="80"/>
                    <a:pt x="63" y="78"/>
                    <a:pt x="64" y="76"/>
                  </a:cubicBezTo>
                  <a:cubicBezTo>
                    <a:pt x="66" y="76"/>
                    <a:pt x="68" y="76"/>
                    <a:pt x="70" y="76"/>
                  </a:cubicBezTo>
                  <a:cubicBezTo>
                    <a:pt x="68" y="77"/>
                    <a:pt x="66" y="80"/>
                    <a:pt x="65" y="82"/>
                  </a:cubicBezTo>
                  <a:cubicBezTo>
                    <a:pt x="65" y="83"/>
                    <a:pt x="65" y="83"/>
                    <a:pt x="65" y="83"/>
                  </a:cubicBezTo>
                  <a:cubicBezTo>
                    <a:pt x="65" y="83"/>
                    <a:pt x="65" y="83"/>
                    <a:pt x="64" y="83"/>
                  </a:cubicBezTo>
                  <a:cubicBezTo>
                    <a:pt x="60" y="83"/>
                    <a:pt x="57" y="83"/>
                    <a:pt x="54" y="83"/>
                  </a:cubicBezTo>
                  <a:moveTo>
                    <a:pt x="54" y="78"/>
                  </a:moveTo>
                  <a:cubicBezTo>
                    <a:pt x="54" y="77"/>
                    <a:pt x="54" y="76"/>
                    <a:pt x="54" y="76"/>
                  </a:cubicBezTo>
                  <a:cubicBezTo>
                    <a:pt x="54" y="76"/>
                    <a:pt x="55" y="76"/>
                    <a:pt x="56" y="76"/>
                  </a:cubicBezTo>
                  <a:cubicBezTo>
                    <a:pt x="55" y="76"/>
                    <a:pt x="54" y="77"/>
                    <a:pt x="54" y="78"/>
                  </a:cubicBezTo>
                  <a:moveTo>
                    <a:pt x="87" y="83"/>
                  </a:moveTo>
                  <a:cubicBezTo>
                    <a:pt x="89" y="80"/>
                    <a:pt x="92" y="78"/>
                    <a:pt x="94" y="76"/>
                  </a:cubicBezTo>
                  <a:cubicBezTo>
                    <a:pt x="97" y="76"/>
                    <a:pt x="99" y="76"/>
                    <a:pt x="102" y="75"/>
                  </a:cubicBezTo>
                  <a:cubicBezTo>
                    <a:pt x="100" y="81"/>
                    <a:pt x="100" y="81"/>
                    <a:pt x="100" y="81"/>
                  </a:cubicBezTo>
                  <a:cubicBezTo>
                    <a:pt x="99" y="82"/>
                    <a:pt x="99" y="82"/>
                    <a:pt x="99" y="82"/>
                  </a:cubicBezTo>
                  <a:cubicBezTo>
                    <a:pt x="98" y="82"/>
                    <a:pt x="96" y="83"/>
                    <a:pt x="95" y="83"/>
                  </a:cubicBezTo>
                  <a:cubicBezTo>
                    <a:pt x="96" y="81"/>
                    <a:pt x="97" y="79"/>
                    <a:pt x="98" y="78"/>
                  </a:cubicBezTo>
                  <a:cubicBezTo>
                    <a:pt x="99" y="77"/>
                    <a:pt x="99" y="77"/>
                    <a:pt x="99" y="77"/>
                  </a:cubicBezTo>
                  <a:cubicBezTo>
                    <a:pt x="100" y="77"/>
                    <a:pt x="100" y="77"/>
                    <a:pt x="100" y="76"/>
                  </a:cubicBezTo>
                  <a:cubicBezTo>
                    <a:pt x="100" y="76"/>
                    <a:pt x="100" y="76"/>
                    <a:pt x="99" y="76"/>
                  </a:cubicBezTo>
                  <a:cubicBezTo>
                    <a:pt x="99" y="76"/>
                    <a:pt x="99" y="76"/>
                    <a:pt x="99" y="76"/>
                  </a:cubicBezTo>
                  <a:cubicBezTo>
                    <a:pt x="99" y="76"/>
                    <a:pt x="98" y="76"/>
                    <a:pt x="98" y="76"/>
                  </a:cubicBezTo>
                  <a:cubicBezTo>
                    <a:pt x="97" y="76"/>
                    <a:pt x="97" y="76"/>
                    <a:pt x="97" y="76"/>
                  </a:cubicBezTo>
                  <a:cubicBezTo>
                    <a:pt x="95" y="78"/>
                    <a:pt x="94" y="80"/>
                    <a:pt x="92" y="83"/>
                  </a:cubicBezTo>
                  <a:cubicBezTo>
                    <a:pt x="92" y="83"/>
                    <a:pt x="92" y="83"/>
                    <a:pt x="92" y="83"/>
                  </a:cubicBezTo>
                  <a:cubicBezTo>
                    <a:pt x="90" y="83"/>
                    <a:pt x="88" y="83"/>
                    <a:pt x="87" y="83"/>
                  </a:cubicBezTo>
                  <a:moveTo>
                    <a:pt x="16" y="81"/>
                  </a:moveTo>
                  <a:cubicBezTo>
                    <a:pt x="17" y="79"/>
                    <a:pt x="18" y="77"/>
                    <a:pt x="19" y="75"/>
                  </a:cubicBezTo>
                  <a:cubicBezTo>
                    <a:pt x="20" y="75"/>
                    <a:pt x="21" y="75"/>
                    <a:pt x="22" y="75"/>
                  </a:cubicBezTo>
                  <a:cubicBezTo>
                    <a:pt x="22" y="77"/>
                    <a:pt x="22" y="79"/>
                    <a:pt x="21" y="81"/>
                  </a:cubicBezTo>
                  <a:cubicBezTo>
                    <a:pt x="16" y="81"/>
                    <a:pt x="16" y="81"/>
                    <a:pt x="16" y="81"/>
                  </a:cubicBezTo>
                  <a:moveTo>
                    <a:pt x="4" y="76"/>
                  </a:moveTo>
                  <a:cubicBezTo>
                    <a:pt x="4" y="68"/>
                    <a:pt x="4" y="68"/>
                    <a:pt x="4" y="68"/>
                  </a:cubicBezTo>
                  <a:cubicBezTo>
                    <a:pt x="5" y="66"/>
                    <a:pt x="5" y="66"/>
                    <a:pt x="5" y="66"/>
                  </a:cubicBezTo>
                  <a:cubicBezTo>
                    <a:pt x="5" y="67"/>
                    <a:pt x="5" y="68"/>
                    <a:pt x="5" y="69"/>
                  </a:cubicBezTo>
                  <a:cubicBezTo>
                    <a:pt x="5" y="71"/>
                    <a:pt x="5" y="73"/>
                    <a:pt x="5" y="74"/>
                  </a:cubicBezTo>
                  <a:cubicBezTo>
                    <a:pt x="4" y="76"/>
                    <a:pt x="4" y="76"/>
                    <a:pt x="4" y="76"/>
                  </a:cubicBezTo>
                  <a:moveTo>
                    <a:pt x="61" y="52"/>
                  </a:moveTo>
                  <a:cubicBezTo>
                    <a:pt x="60" y="52"/>
                    <a:pt x="60" y="52"/>
                    <a:pt x="60" y="52"/>
                  </a:cubicBezTo>
                  <a:cubicBezTo>
                    <a:pt x="61" y="50"/>
                    <a:pt x="62" y="49"/>
                    <a:pt x="62" y="48"/>
                  </a:cubicBezTo>
                  <a:cubicBezTo>
                    <a:pt x="62" y="49"/>
                    <a:pt x="62" y="50"/>
                    <a:pt x="61" y="51"/>
                  </a:cubicBezTo>
                  <a:cubicBezTo>
                    <a:pt x="61" y="52"/>
                    <a:pt x="61" y="52"/>
                    <a:pt x="61" y="52"/>
                  </a:cubicBezTo>
                  <a:moveTo>
                    <a:pt x="65" y="52"/>
                  </a:moveTo>
                  <a:cubicBezTo>
                    <a:pt x="64" y="52"/>
                    <a:pt x="64" y="52"/>
                    <a:pt x="63" y="52"/>
                  </a:cubicBezTo>
                  <a:cubicBezTo>
                    <a:pt x="64" y="49"/>
                    <a:pt x="65" y="47"/>
                    <a:pt x="67" y="44"/>
                  </a:cubicBezTo>
                  <a:cubicBezTo>
                    <a:pt x="67" y="43"/>
                    <a:pt x="67" y="43"/>
                    <a:pt x="67" y="43"/>
                  </a:cubicBezTo>
                  <a:cubicBezTo>
                    <a:pt x="68" y="42"/>
                    <a:pt x="69" y="41"/>
                    <a:pt x="71" y="40"/>
                  </a:cubicBezTo>
                  <a:cubicBezTo>
                    <a:pt x="70" y="43"/>
                    <a:pt x="69" y="46"/>
                    <a:pt x="67" y="48"/>
                  </a:cubicBezTo>
                  <a:cubicBezTo>
                    <a:pt x="67" y="48"/>
                    <a:pt x="67" y="48"/>
                    <a:pt x="67" y="48"/>
                  </a:cubicBezTo>
                  <a:cubicBezTo>
                    <a:pt x="67" y="49"/>
                    <a:pt x="66" y="50"/>
                    <a:pt x="65" y="51"/>
                  </a:cubicBezTo>
                  <a:cubicBezTo>
                    <a:pt x="65" y="52"/>
                    <a:pt x="65" y="52"/>
                    <a:pt x="65" y="52"/>
                  </a:cubicBezTo>
                  <a:cubicBezTo>
                    <a:pt x="65" y="52"/>
                    <a:pt x="65" y="52"/>
                    <a:pt x="65" y="52"/>
                  </a:cubicBezTo>
                  <a:moveTo>
                    <a:pt x="112" y="46"/>
                  </a:moveTo>
                  <a:cubicBezTo>
                    <a:pt x="112" y="46"/>
                    <a:pt x="111" y="46"/>
                    <a:pt x="111" y="45"/>
                  </a:cubicBezTo>
                  <a:cubicBezTo>
                    <a:pt x="113" y="43"/>
                    <a:pt x="115" y="41"/>
                    <a:pt x="118" y="38"/>
                  </a:cubicBezTo>
                  <a:cubicBezTo>
                    <a:pt x="118" y="39"/>
                    <a:pt x="119" y="39"/>
                    <a:pt x="119" y="40"/>
                  </a:cubicBezTo>
                  <a:cubicBezTo>
                    <a:pt x="117" y="42"/>
                    <a:pt x="114" y="44"/>
                    <a:pt x="112" y="46"/>
                  </a:cubicBezTo>
                  <a:moveTo>
                    <a:pt x="109" y="44"/>
                  </a:moveTo>
                  <a:cubicBezTo>
                    <a:pt x="108" y="44"/>
                    <a:pt x="107" y="43"/>
                    <a:pt x="106" y="43"/>
                  </a:cubicBezTo>
                  <a:cubicBezTo>
                    <a:pt x="109" y="40"/>
                    <a:pt x="110" y="38"/>
                    <a:pt x="112" y="35"/>
                  </a:cubicBezTo>
                  <a:cubicBezTo>
                    <a:pt x="113" y="36"/>
                    <a:pt x="115" y="37"/>
                    <a:pt x="116" y="37"/>
                  </a:cubicBezTo>
                  <a:cubicBezTo>
                    <a:pt x="114" y="40"/>
                    <a:pt x="112" y="42"/>
                    <a:pt x="109" y="44"/>
                  </a:cubicBezTo>
                  <a:moveTo>
                    <a:pt x="71" y="45"/>
                  </a:moveTo>
                  <a:cubicBezTo>
                    <a:pt x="72" y="43"/>
                    <a:pt x="73" y="41"/>
                    <a:pt x="73" y="38"/>
                  </a:cubicBezTo>
                  <a:cubicBezTo>
                    <a:pt x="73" y="38"/>
                    <a:pt x="73" y="38"/>
                    <a:pt x="73" y="38"/>
                  </a:cubicBezTo>
                  <a:cubicBezTo>
                    <a:pt x="75" y="37"/>
                    <a:pt x="77" y="36"/>
                    <a:pt x="79" y="35"/>
                  </a:cubicBezTo>
                  <a:cubicBezTo>
                    <a:pt x="77" y="38"/>
                    <a:pt x="76" y="40"/>
                    <a:pt x="75" y="43"/>
                  </a:cubicBezTo>
                  <a:cubicBezTo>
                    <a:pt x="74" y="43"/>
                    <a:pt x="72" y="44"/>
                    <a:pt x="71" y="45"/>
                  </a:cubicBezTo>
                  <a:moveTo>
                    <a:pt x="105" y="42"/>
                  </a:moveTo>
                  <a:cubicBezTo>
                    <a:pt x="103" y="41"/>
                    <a:pt x="102" y="41"/>
                    <a:pt x="100" y="40"/>
                  </a:cubicBezTo>
                  <a:cubicBezTo>
                    <a:pt x="102" y="38"/>
                    <a:pt x="104" y="35"/>
                    <a:pt x="105" y="33"/>
                  </a:cubicBezTo>
                  <a:cubicBezTo>
                    <a:pt x="107" y="33"/>
                    <a:pt x="109" y="34"/>
                    <a:pt x="110" y="35"/>
                  </a:cubicBezTo>
                  <a:cubicBezTo>
                    <a:pt x="109" y="37"/>
                    <a:pt x="107" y="40"/>
                    <a:pt x="105" y="42"/>
                  </a:cubicBezTo>
                  <a:moveTo>
                    <a:pt x="78" y="41"/>
                  </a:moveTo>
                  <a:cubicBezTo>
                    <a:pt x="79" y="39"/>
                    <a:pt x="80" y="37"/>
                    <a:pt x="81" y="35"/>
                  </a:cubicBezTo>
                  <a:cubicBezTo>
                    <a:pt x="81" y="34"/>
                    <a:pt x="81" y="34"/>
                    <a:pt x="81" y="34"/>
                  </a:cubicBezTo>
                  <a:cubicBezTo>
                    <a:pt x="83" y="34"/>
                    <a:pt x="84" y="33"/>
                    <a:pt x="85" y="33"/>
                  </a:cubicBezTo>
                  <a:cubicBezTo>
                    <a:pt x="86" y="33"/>
                    <a:pt x="87" y="33"/>
                    <a:pt x="87" y="33"/>
                  </a:cubicBezTo>
                  <a:cubicBezTo>
                    <a:pt x="86" y="35"/>
                    <a:pt x="85" y="37"/>
                    <a:pt x="83" y="40"/>
                  </a:cubicBezTo>
                  <a:cubicBezTo>
                    <a:pt x="81" y="40"/>
                    <a:pt x="79" y="41"/>
                    <a:pt x="78" y="41"/>
                  </a:cubicBezTo>
                  <a:moveTo>
                    <a:pt x="98" y="40"/>
                  </a:moveTo>
                  <a:cubicBezTo>
                    <a:pt x="97" y="39"/>
                    <a:pt x="95" y="39"/>
                    <a:pt x="94" y="39"/>
                  </a:cubicBezTo>
                  <a:cubicBezTo>
                    <a:pt x="95" y="37"/>
                    <a:pt x="97" y="35"/>
                    <a:pt x="99" y="32"/>
                  </a:cubicBezTo>
                  <a:cubicBezTo>
                    <a:pt x="99" y="32"/>
                    <a:pt x="99" y="32"/>
                    <a:pt x="99" y="32"/>
                  </a:cubicBezTo>
                  <a:cubicBezTo>
                    <a:pt x="100" y="32"/>
                    <a:pt x="102" y="32"/>
                    <a:pt x="103" y="33"/>
                  </a:cubicBezTo>
                  <a:cubicBezTo>
                    <a:pt x="102" y="35"/>
                    <a:pt x="100" y="38"/>
                    <a:pt x="98" y="40"/>
                  </a:cubicBezTo>
                  <a:moveTo>
                    <a:pt x="86" y="39"/>
                  </a:moveTo>
                  <a:cubicBezTo>
                    <a:pt x="87" y="37"/>
                    <a:pt x="89" y="35"/>
                    <a:pt x="90" y="32"/>
                  </a:cubicBezTo>
                  <a:cubicBezTo>
                    <a:pt x="92" y="32"/>
                    <a:pt x="94" y="32"/>
                    <a:pt x="96" y="32"/>
                  </a:cubicBezTo>
                  <a:cubicBezTo>
                    <a:pt x="96" y="32"/>
                    <a:pt x="96" y="32"/>
                    <a:pt x="96" y="32"/>
                  </a:cubicBezTo>
                  <a:cubicBezTo>
                    <a:pt x="95" y="34"/>
                    <a:pt x="93" y="37"/>
                    <a:pt x="91" y="39"/>
                  </a:cubicBezTo>
                  <a:cubicBezTo>
                    <a:pt x="90" y="39"/>
                    <a:pt x="90" y="39"/>
                    <a:pt x="90" y="39"/>
                  </a:cubicBezTo>
                  <a:cubicBezTo>
                    <a:pt x="90" y="39"/>
                    <a:pt x="89" y="39"/>
                    <a:pt x="88" y="39"/>
                  </a:cubicBezTo>
                  <a:cubicBezTo>
                    <a:pt x="87" y="39"/>
                    <a:pt x="86" y="39"/>
                    <a:pt x="86" y="39"/>
                  </a:cubicBezTo>
                  <a:moveTo>
                    <a:pt x="27" y="56"/>
                  </a:moveTo>
                  <a:cubicBezTo>
                    <a:pt x="28" y="56"/>
                    <a:pt x="28" y="55"/>
                    <a:pt x="29" y="54"/>
                  </a:cubicBezTo>
                  <a:cubicBezTo>
                    <a:pt x="33" y="40"/>
                    <a:pt x="43" y="21"/>
                    <a:pt x="68" y="9"/>
                  </a:cubicBezTo>
                  <a:cubicBezTo>
                    <a:pt x="76" y="5"/>
                    <a:pt x="84" y="4"/>
                    <a:pt x="93" y="4"/>
                  </a:cubicBezTo>
                  <a:cubicBezTo>
                    <a:pt x="93" y="4"/>
                    <a:pt x="93" y="4"/>
                    <a:pt x="93" y="4"/>
                  </a:cubicBezTo>
                  <a:cubicBezTo>
                    <a:pt x="103" y="4"/>
                    <a:pt x="112" y="6"/>
                    <a:pt x="121" y="10"/>
                  </a:cubicBezTo>
                  <a:cubicBezTo>
                    <a:pt x="120" y="15"/>
                    <a:pt x="120" y="19"/>
                    <a:pt x="120" y="24"/>
                  </a:cubicBezTo>
                  <a:cubicBezTo>
                    <a:pt x="120" y="28"/>
                    <a:pt x="120" y="32"/>
                    <a:pt x="120" y="35"/>
                  </a:cubicBezTo>
                  <a:cubicBezTo>
                    <a:pt x="113" y="30"/>
                    <a:pt x="104" y="28"/>
                    <a:pt x="96" y="28"/>
                  </a:cubicBezTo>
                  <a:cubicBezTo>
                    <a:pt x="92" y="28"/>
                    <a:pt x="88" y="28"/>
                    <a:pt x="84" y="29"/>
                  </a:cubicBezTo>
                  <a:cubicBezTo>
                    <a:pt x="72" y="32"/>
                    <a:pt x="61" y="41"/>
                    <a:pt x="55" y="53"/>
                  </a:cubicBezTo>
                  <a:cubicBezTo>
                    <a:pt x="55" y="54"/>
                    <a:pt x="55" y="55"/>
                    <a:pt x="56" y="55"/>
                  </a:cubicBezTo>
                  <a:cubicBezTo>
                    <a:pt x="56" y="55"/>
                    <a:pt x="56" y="55"/>
                    <a:pt x="56" y="55"/>
                  </a:cubicBezTo>
                  <a:cubicBezTo>
                    <a:pt x="57" y="55"/>
                    <a:pt x="57" y="55"/>
                    <a:pt x="57" y="55"/>
                  </a:cubicBezTo>
                  <a:cubicBezTo>
                    <a:pt x="63" y="56"/>
                    <a:pt x="69" y="56"/>
                    <a:pt x="75" y="56"/>
                  </a:cubicBezTo>
                  <a:cubicBezTo>
                    <a:pt x="83" y="57"/>
                    <a:pt x="89" y="57"/>
                    <a:pt x="102" y="57"/>
                  </a:cubicBezTo>
                  <a:cubicBezTo>
                    <a:pt x="103" y="61"/>
                    <a:pt x="103" y="67"/>
                    <a:pt x="103" y="72"/>
                  </a:cubicBezTo>
                  <a:cubicBezTo>
                    <a:pt x="95" y="72"/>
                    <a:pt x="88" y="72"/>
                    <a:pt x="81" y="72"/>
                  </a:cubicBezTo>
                  <a:cubicBezTo>
                    <a:pt x="71" y="72"/>
                    <a:pt x="62" y="72"/>
                    <a:pt x="52" y="72"/>
                  </a:cubicBezTo>
                  <a:cubicBezTo>
                    <a:pt x="52" y="72"/>
                    <a:pt x="52" y="72"/>
                    <a:pt x="52" y="72"/>
                  </a:cubicBezTo>
                  <a:cubicBezTo>
                    <a:pt x="51" y="72"/>
                    <a:pt x="51" y="72"/>
                    <a:pt x="51" y="72"/>
                  </a:cubicBezTo>
                  <a:cubicBezTo>
                    <a:pt x="51" y="72"/>
                    <a:pt x="51" y="72"/>
                    <a:pt x="51" y="72"/>
                  </a:cubicBezTo>
                  <a:cubicBezTo>
                    <a:pt x="51" y="72"/>
                    <a:pt x="51" y="72"/>
                    <a:pt x="51" y="72"/>
                  </a:cubicBezTo>
                  <a:cubicBezTo>
                    <a:pt x="51" y="72"/>
                    <a:pt x="51" y="72"/>
                    <a:pt x="51" y="72"/>
                  </a:cubicBezTo>
                  <a:cubicBezTo>
                    <a:pt x="50" y="73"/>
                    <a:pt x="50" y="73"/>
                    <a:pt x="50" y="73"/>
                  </a:cubicBezTo>
                  <a:cubicBezTo>
                    <a:pt x="50" y="73"/>
                    <a:pt x="50" y="73"/>
                    <a:pt x="50" y="73"/>
                  </a:cubicBezTo>
                  <a:cubicBezTo>
                    <a:pt x="50" y="74"/>
                    <a:pt x="50" y="74"/>
                    <a:pt x="50" y="74"/>
                  </a:cubicBezTo>
                  <a:cubicBezTo>
                    <a:pt x="50" y="75"/>
                    <a:pt x="50" y="77"/>
                    <a:pt x="50" y="79"/>
                  </a:cubicBezTo>
                  <a:cubicBezTo>
                    <a:pt x="50" y="81"/>
                    <a:pt x="50" y="83"/>
                    <a:pt x="50" y="85"/>
                  </a:cubicBezTo>
                  <a:cubicBezTo>
                    <a:pt x="50" y="85"/>
                    <a:pt x="50" y="85"/>
                    <a:pt x="50" y="85"/>
                  </a:cubicBezTo>
                  <a:cubicBezTo>
                    <a:pt x="50" y="85"/>
                    <a:pt x="50" y="85"/>
                    <a:pt x="50" y="85"/>
                  </a:cubicBezTo>
                  <a:cubicBezTo>
                    <a:pt x="50" y="86"/>
                    <a:pt x="51" y="87"/>
                    <a:pt x="52" y="87"/>
                  </a:cubicBezTo>
                  <a:cubicBezTo>
                    <a:pt x="52" y="87"/>
                    <a:pt x="52" y="87"/>
                    <a:pt x="52" y="87"/>
                  </a:cubicBezTo>
                  <a:cubicBezTo>
                    <a:pt x="55" y="87"/>
                    <a:pt x="59" y="87"/>
                    <a:pt x="64" y="87"/>
                  </a:cubicBezTo>
                  <a:cubicBezTo>
                    <a:pt x="67" y="87"/>
                    <a:pt x="70" y="87"/>
                    <a:pt x="74" y="87"/>
                  </a:cubicBezTo>
                  <a:cubicBezTo>
                    <a:pt x="80" y="87"/>
                    <a:pt x="87" y="87"/>
                    <a:pt x="92" y="87"/>
                  </a:cubicBezTo>
                  <a:cubicBezTo>
                    <a:pt x="97" y="86"/>
                    <a:pt x="100" y="86"/>
                    <a:pt x="103" y="86"/>
                  </a:cubicBezTo>
                  <a:cubicBezTo>
                    <a:pt x="104" y="90"/>
                    <a:pt x="104" y="95"/>
                    <a:pt x="105" y="100"/>
                  </a:cubicBezTo>
                  <a:cubicBezTo>
                    <a:pt x="94" y="100"/>
                    <a:pt x="86" y="100"/>
                    <a:pt x="78" y="100"/>
                  </a:cubicBezTo>
                  <a:cubicBezTo>
                    <a:pt x="72" y="100"/>
                    <a:pt x="65" y="100"/>
                    <a:pt x="57" y="100"/>
                  </a:cubicBezTo>
                  <a:cubicBezTo>
                    <a:pt x="57" y="100"/>
                    <a:pt x="57" y="100"/>
                    <a:pt x="57" y="100"/>
                  </a:cubicBezTo>
                  <a:cubicBezTo>
                    <a:pt x="55" y="101"/>
                    <a:pt x="55" y="101"/>
                    <a:pt x="55" y="101"/>
                  </a:cubicBezTo>
                  <a:cubicBezTo>
                    <a:pt x="55" y="101"/>
                    <a:pt x="54" y="101"/>
                    <a:pt x="54" y="102"/>
                  </a:cubicBezTo>
                  <a:cubicBezTo>
                    <a:pt x="54" y="102"/>
                    <a:pt x="54" y="103"/>
                    <a:pt x="54" y="103"/>
                  </a:cubicBezTo>
                  <a:cubicBezTo>
                    <a:pt x="55" y="108"/>
                    <a:pt x="57" y="112"/>
                    <a:pt x="60" y="116"/>
                  </a:cubicBezTo>
                  <a:cubicBezTo>
                    <a:pt x="60" y="117"/>
                    <a:pt x="60" y="117"/>
                    <a:pt x="60" y="117"/>
                  </a:cubicBezTo>
                  <a:cubicBezTo>
                    <a:pt x="60" y="118"/>
                    <a:pt x="61" y="118"/>
                    <a:pt x="62" y="118"/>
                  </a:cubicBezTo>
                  <a:cubicBezTo>
                    <a:pt x="64" y="121"/>
                    <a:pt x="66" y="124"/>
                    <a:pt x="69" y="127"/>
                  </a:cubicBezTo>
                  <a:cubicBezTo>
                    <a:pt x="75" y="133"/>
                    <a:pt x="84" y="136"/>
                    <a:pt x="94" y="136"/>
                  </a:cubicBezTo>
                  <a:cubicBezTo>
                    <a:pt x="94" y="136"/>
                    <a:pt x="94" y="136"/>
                    <a:pt x="94" y="136"/>
                  </a:cubicBezTo>
                  <a:cubicBezTo>
                    <a:pt x="100" y="136"/>
                    <a:pt x="106" y="135"/>
                    <a:pt x="111" y="134"/>
                  </a:cubicBezTo>
                  <a:cubicBezTo>
                    <a:pt x="115" y="132"/>
                    <a:pt x="118" y="130"/>
                    <a:pt x="121" y="127"/>
                  </a:cubicBezTo>
                  <a:cubicBezTo>
                    <a:pt x="121" y="135"/>
                    <a:pt x="121" y="143"/>
                    <a:pt x="122" y="151"/>
                  </a:cubicBezTo>
                  <a:cubicBezTo>
                    <a:pt x="115" y="154"/>
                    <a:pt x="106" y="156"/>
                    <a:pt x="97" y="156"/>
                  </a:cubicBezTo>
                  <a:cubicBezTo>
                    <a:pt x="97" y="156"/>
                    <a:pt x="97" y="156"/>
                    <a:pt x="97" y="156"/>
                  </a:cubicBezTo>
                  <a:cubicBezTo>
                    <a:pt x="80" y="156"/>
                    <a:pt x="62" y="150"/>
                    <a:pt x="53" y="143"/>
                  </a:cubicBezTo>
                  <a:cubicBezTo>
                    <a:pt x="40" y="133"/>
                    <a:pt x="31" y="118"/>
                    <a:pt x="27" y="102"/>
                  </a:cubicBezTo>
                  <a:cubicBezTo>
                    <a:pt x="27" y="102"/>
                    <a:pt x="27" y="102"/>
                    <a:pt x="27" y="102"/>
                  </a:cubicBezTo>
                  <a:cubicBezTo>
                    <a:pt x="28" y="101"/>
                    <a:pt x="27" y="100"/>
                    <a:pt x="26" y="100"/>
                  </a:cubicBezTo>
                  <a:cubicBezTo>
                    <a:pt x="26" y="100"/>
                    <a:pt x="26" y="100"/>
                    <a:pt x="26" y="100"/>
                  </a:cubicBezTo>
                  <a:cubicBezTo>
                    <a:pt x="25" y="100"/>
                    <a:pt x="25" y="100"/>
                    <a:pt x="25" y="100"/>
                  </a:cubicBezTo>
                  <a:cubicBezTo>
                    <a:pt x="22" y="100"/>
                    <a:pt x="16" y="101"/>
                    <a:pt x="10" y="101"/>
                  </a:cubicBezTo>
                  <a:cubicBezTo>
                    <a:pt x="10" y="101"/>
                    <a:pt x="10" y="101"/>
                    <a:pt x="10" y="101"/>
                  </a:cubicBezTo>
                  <a:cubicBezTo>
                    <a:pt x="10" y="101"/>
                    <a:pt x="10" y="101"/>
                    <a:pt x="10" y="101"/>
                  </a:cubicBezTo>
                  <a:cubicBezTo>
                    <a:pt x="10" y="101"/>
                    <a:pt x="10" y="101"/>
                    <a:pt x="9" y="101"/>
                  </a:cubicBezTo>
                  <a:cubicBezTo>
                    <a:pt x="9" y="100"/>
                    <a:pt x="9" y="99"/>
                    <a:pt x="9" y="98"/>
                  </a:cubicBezTo>
                  <a:cubicBezTo>
                    <a:pt x="9" y="95"/>
                    <a:pt x="9" y="93"/>
                    <a:pt x="10" y="90"/>
                  </a:cubicBezTo>
                  <a:cubicBezTo>
                    <a:pt x="14" y="89"/>
                    <a:pt x="18" y="89"/>
                    <a:pt x="23" y="88"/>
                  </a:cubicBezTo>
                  <a:cubicBezTo>
                    <a:pt x="23" y="88"/>
                    <a:pt x="23" y="88"/>
                    <a:pt x="23" y="88"/>
                  </a:cubicBezTo>
                  <a:cubicBezTo>
                    <a:pt x="24" y="88"/>
                    <a:pt x="25" y="88"/>
                    <a:pt x="25" y="86"/>
                  </a:cubicBezTo>
                  <a:cubicBezTo>
                    <a:pt x="25" y="86"/>
                    <a:pt x="25" y="85"/>
                    <a:pt x="25" y="84"/>
                  </a:cubicBezTo>
                  <a:cubicBezTo>
                    <a:pt x="25" y="83"/>
                    <a:pt x="25" y="83"/>
                    <a:pt x="25" y="83"/>
                  </a:cubicBezTo>
                  <a:cubicBezTo>
                    <a:pt x="25" y="83"/>
                    <a:pt x="25" y="83"/>
                    <a:pt x="25" y="83"/>
                  </a:cubicBezTo>
                  <a:cubicBezTo>
                    <a:pt x="25" y="82"/>
                    <a:pt x="25" y="82"/>
                    <a:pt x="25" y="82"/>
                  </a:cubicBezTo>
                  <a:cubicBezTo>
                    <a:pt x="25" y="79"/>
                    <a:pt x="25" y="76"/>
                    <a:pt x="26" y="73"/>
                  </a:cubicBezTo>
                  <a:cubicBezTo>
                    <a:pt x="26" y="72"/>
                    <a:pt x="25" y="71"/>
                    <a:pt x="24" y="71"/>
                  </a:cubicBezTo>
                  <a:cubicBezTo>
                    <a:pt x="24" y="71"/>
                    <a:pt x="24" y="71"/>
                    <a:pt x="24" y="71"/>
                  </a:cubicBezTo>
                  <a:cubicBezTo>
                    <a:pt x="23" y="71"/>
                    <a:pt x="23" y="71"/>
                    <a:pt x="23" y="71"/>
                  </a:cubicBezTo>
                  <a:cubicBezTo>
                    <a:pt x="23" y="71"/>
                    <a:pt x="23" y="71"/>
                    <a:pt x="23" y="71"/>
                  </a:cubicBezTo>
                  <a:cubicBezTo>
                    <a:pt x="18" y="71"/>
                    <a:pt x="13" y="72"/>
                    <a:pt x="9" y="73"/>
                  </a:cubicBezTo>
                  <a:cubicBezTo>
                    <a:pt x="9" y="72"/>
                    <a:pt x="9" y="70"/>
                    <a:pt x="9" y="69"/>
                  </a:cubicBezTo>
                  <a:cubicBezTo>
                    <a:pt x="9" y="65"/>
                    <a:pt x="9" y="60"/>
                    <a:pt x="10" y="57"/>
                  </a:cubicBezTo>
                  <a:cubicBezTo>
                    <a:pt x="16" y="56"/>
                    <a:pt x="21" y="56"/>
                    <a:pt x="26" y="56"/>
                  </a:cubicBezTo>
                  <a:cubicBezTo>
                    <a:pt x="27" y="56"/>
                    <a:pt x="27" y="56"/>
                    <a:pt x="27" y="56"/>
                  </a:cubicBezTo>
                  <a:cubicBezTo>
                    <a:pt x="27" y="56"/>
                    <a:pt x="27" y="56"/>
                    <a:pt x="27" y="56"/>
                  </a:cubicBezTo>
                  <a:moveTo>
                    <a:pt x="93" y="0"/>
                  </a:moveTo>
                  <a:cubicBezTo>
                    <a:pt x="84" y="0"/>
                    <a:pt x="75" y="2"/>
                    <a:pt x="66" y="6"/>
                  </a:cubicBezTo>
                  <a:cubicBezTo>
                    <a:pt x="41" y="18"/>
                    <a:pt x="30" y="37"/>
                    <a:pt x="25" y="52"/>
                  </a:cubicBezTo>
                  <a:cubicBezTo>
                    <a:pt x="20" y="52"/>
                    <a:pt x="14" y="53"/>
                    <a:pt x="8" y="53"/>
                  </a:cubicBezTo>
                  <a:cubicBezTo>
                    <a:pt x="7" y="53"/>
                    <a:pt x="7" y="53"/>
                    <a:pt x="7" y="53"/>
                  </a:cubicBezTo>
                  <a:cubicBezTo>
                    <a:pt x="7" y="53"/>
                    <a:pt x="7" y="53"/>
                    <a:pt x="7" y="53"/>
                  </a:cubicBezTo>
                  <a:cubicBezTo>
                    <a:pt x="7" y="53"/>
                    <a:pt x="7" y="53"/>
                    <a:pt x="7" y="53"/>
                  </a:cubicBezTo>
                  <a:cubicBezTo>
                    <a:pt x="7" y="53"/>
                    <a:pt x="7" y="53"/>
                    <a:pt x="7" y="53"/>
                  </a:cubicBezTo>
                  <a:cubicBezTo>
                    <a:pt x="6" y="54"/>
                    <a:pt x="6" y="54"/>
                    <a:pt x="6" y="54"/>
                  </a:cubicBezTo>
                  <a:cubicBezTo>
                    <a:pt x="6" y="54"/>
                    <a:pt x="6" y="54"/>
                    <a:pt x="6" y="54"/>
                  </a:cubicBezTo>
                  <a:cubicBezTo>
                    <a:pt x="1" y="67"/>
                    <a:pt x="1" y="67"/>
                    <a:pt x="1" y="67"/>
                  </a:cubicBezTo>
                  <a:cubicBezTo>
                    <a:pt x="1" y="68"/>
                    <a:pt x="1" y="68"/>
                    <a:pt x="1" y="68"/>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5"/>
                    <a:pt x="0" y="85"/>
                    <a:pt x="0" y="85"/>
                  </a:cubicBezTo>
                  <a:cubicBezTo>
                    <a:pt x="1" y="85"/>
                    <a:pt x="1" y="85"/>
                    <a:pt x="1" y="85"/>
                  </a:cubicBezTo>
                  <a:cubicBezTo>
                    <a:pt x="1" y="85"/>
                    <a:pt x="1" y="85"/>
                    <a:pt x="1" y="85"/>
                  </a:cubicBezTo>
                  <a:cubicBezTo>
                    <a:pt x="2" y="85"/>
                    <a:pt x="2" y="85"/>
                    <a:pt x="2" y="85"/>
                  </a:cubicBezTo>
                  <a:cubicBezTo>
                    <a:pt x="2" y="85"/>
                    <a:pt x="2" y="85"/>
                    <a:pt x="2" y="85"/>
                  </a:cubicBezTo>
                  <a:cubicBezTo>
                    <a:pt x="2" y="85"/>
                    <a:pt x="2" y="85"/>
                    <a:pt x="2" y="85"/>
                  </a:cubicBezTo>
                  <a:cubicBezTo>
                    <a:pt x="21" y="85"/>
                    <a:pt x="21" y="85"/>
                    <a:pt x="21" y="85"/>
                  </a:cubicBezTo>
                  <a:cubicBezTo>
                    <a:pt x="21" y="85"/>
                    <a:pt x="21" y="85"/>
                    <a:pt x="21" y="85"/>
                  </a:cubicBezTo>
                  <a:cubicBezTo>
                    <a:pt x="17" y="85"/>
                    <a:pt x="12" y="86"/>
                    <a:pt x="8" y="86"/>
                  </a:cubicBezTo>
                  <a:cubicBezTo>
                    <a:pt x="8" y="86"/>
                    <a:pt x="8" y="86"/>
                    <a:pt x="8" y="86"/>
                  </a:cubicBezTo>
                  <a:cubicBezTo>
                    <a:pt x="7" y="87"/>
                    <a:pt x="7" y="87"/>
                    <a:pt x="7" y="87"/>
                  </a:cubicBezTo>
                  <a:cubicBezTo>
                    <a:pt x="7" y="87"/>
                    <a:pt x="7" y="87"/>
                    <a:pt x="7" y="87"/>
                  </a:cubicBezTo>
                  <a:cubicBezTo>
                    <a:pt x="6" y="87"/>
                    <a:pt x="6" y="87"/>
                    <a:pt x="6" y="87"/>
                  </a:cubicBezTo>
                  <a:cubicBezTo>
                    <a:pt x="2" y="100"/>
                    <a:pt x="2" y="100"/>
                    <a:pt x="2" y="100"/>
                  </a:cubicBezTo>
                  <a:cubicBezTo>
                    <a:pt x="1" y="100"/>
                    <a:pt x="1" y="100"/>
                    <a:pt x="1" y="100"/>
                  </a:cubicBezTo>
                  <a:cubicBezTo>
                    <a:pt x="1" y="121"/>
                    <a:pt x="1" y="121"/>
                    <a:pt x="1" y="121"/>
                  </a:cubicBezTo>
                  <a:cubicBezTo>
                    <a:pt x="1" y="122"/>
                    <a:pt x="1" y="122"/>
                    <a:pt x="1" y="122"/>
                  </a:cubicBezTo>
                  <a:cubicBezTo>
                    <a:pt x="2" y="122"/>
                    <a:pt x="2" y="122"/>
                    <a:pt x="2" y="122"/>
                  </a:cubicBezTo>
                  <a:cubicBezTo>
                    <a:pt x="2" y="122"/>
                    <a:pt x="2" y="122"/>
                    <a:pt x="2" y="122"/>
                  </a:cubicBezTo>
                  <a:cubicBezTo>
                    <a:pt x="2" y="123"/>
                    <a:pt x="2" y="123"/>
                    <a:pt x="2" y="123"/>
                  </a:cubicBezTo>
                  <a:cubicBezTo>
                    <a:pt x="2" y="123"/>
                    <a:pt x="2" y="123"/>
                    <a:pt x="2" y="123"/>
                  </a:cubicBezTo>
                  <a:cubicBezTo>
                    <a:pt x="2" y="123"/>
                    <a:pt x="3" y="123"/>
                    <a:pt x="3" y="123"/>
                  </a:cubicBezTo>
                  <a:cubicBezTo>
                    <a:pt x="3" y="123"/>
                    <a:pt x="3" y="123"/>
                    <a:pt x="3" y="123"/>
                  </a:cubicBezTo>
                  <a:cubicBezTo>
                    <a:pt x="3" y="123"/>
                    <a:pt x="3" y="123"/>
                    <a:pt x="3" y="123"/>
                  </a:cubicBezTo>
                  <a:cubicBezTo>
                    <a:pt x="6" y="123"/>
                    <a:pt x="6" y="123"/>
                    <a:pt x="6" y="123"/>
                  </a:cubicBezTo>
                  <a:cubicBezTo>
                    <a:pt x="6" y="124"/>
                    <a:pt x="6" y="124"/>
                    <a:pt x="6" y="124"/>
                  </a:cubicBezTo>
                  <a:cubicBezTo>
                    <a:pt x="6" y="124"/>
                    <a:pt x="6" y="124"/>
                    <a:pt x="6" y="124"/>
                  </a:cubicBezTo>
                  <a:cubicBezTo>
                    <a:pt x="7" y="124"/>
                    <a:pt x="7" y="124"/>
                    <a:pt x="7" y="123"/>
                  </a:cubicBezTo>
                  <a:cubicBezTo>
                    <a:pt x="8" y="123"/>
                    <a:pt x="8" y="123"/>
                    <a:pt x="8" y="123"/>
                  </a:cubicBezTo>
                  <a:cubicBezTo>
                    <a:pt x="21" y="122"/>
                    <a:pt x="21" y="122"/>
                    <a:pt x="21" y="122"/>
                  </a:cubicBezTo>
                  <a:cubicBezTo>
                    <a:pt x="24" y="129"/>
                    <a:pt x="29" y="142"/>
                    <a:pt x="40" y="153"/>
                  </a:cubicBezTo>
                  <a:cubicBezTo>
                    <a:pt x="53" y="165"/>
                    <a:pt x="72" y="176"/>
                    <a:pt x="102" y="176"/>
                  </a:cubicBezTo>
                  <a:cubicBezTo>
                    <a:pt x="102" y="176"/>
                    <a:pt x="102" y="176"/>
                    <a:pt x="102" y="176"/>
                  </a:cubicBezTo>
                  <a:cubicBezTo>
                    <a:pt x="108" y="176"/>
                    <a:pt x="115" y="175"/>
                    <a:pt x="122" y="174"/>
                  </a:cubicBezTo>
                  <a:cubicBezTo>
                    <a:pt x="122" y="174"/>
                    <a:pt x="122" y="174"/>
                    <a:pt x="122" y="174"/>
                  </a:cubicBezTo>
                  <a:cubicBezTo>
                    <a:pt x="122" y="174"/>
                    <a:pt x="122" y="174"/>
                    <a:pt x="122" y="174"/>
                  </a:cubicBezTo>
                  <a:cubicBezTo>
                    <a:pt x="122" y="174"/>
                    <a:pt x="122" y="174"/>
                    <a:pt x="122" y="174"/>
                  </a:cubicBezTo>
                  <a:cubicBezTo>
                    <a:pt x="123" y="174"/>
                    <a:pt x="123" y="174"/>
                    <a:pt x="123" y="174"/>
                  </a:cubicBezTo>
                  <a:cubicBezTo>
                    <a:pt x="123" y="174"/>
                    <a:pt x="123" y="174"/>
                    <a:pt x="123" y="174"/>
                  </a:cubicBezTo>
                  <a:cubicBezTo>
                    <a:pt x="123" y="174"/>
                    <a:pt x="123" y="174"/>
                    <a:pt x="123" y="174"/>
                  </a:cubicBezTo>
                  <a:cubicBezTo>
                    <a:pt x="124" y="173"/>
                    <a:pt x="124" y="173"/>
                    <a:pt x="124" y="173"/>
                  </a:cubicBezTo>
                  <a:cubicBezTo>
                    <a:pt x="124" y="173"/>
                    <a:pt x="124" y="173"/>
                    <a:pt x="124" y="173"/>
                  </a:cubicBezTo>
                  <a:cubicBezTo>
                    <a:pt x="124" y="173"/>
                    <a:pt x="124" y="173"/>
                    <a:pt x="124" y="173"/>
                  </a:cubicBezTo>
                  <a:cubicBezTo>
                    <a:pt x="124" y="172"/>
                    <a:pt x="124" y="172"/>
                    <a:pt x="124" y="172"/>
                  </a:cubicBezTo>
                  <a:cubicBezTo>
                    <a:pt x="124" y="172"/>
                    <a:pt x="124" y="172"/>
                    <a:pt x="124" y="172"/>
                  </a:cubicBezTo>
                  <a:cubicBezTo>
                    <a:pt x="124" y="171"/>
                    <a:pt x="124" y="169"/>
                    <a:pt x="124" y="168"/>
                  </a:cubicBezTo>
                  <a:cubicBezTo>
                    <a:pt x="124" y="163"/>
                    <a:pt x="125" y="158"/>
                    <a:pt x="125" y="153"/>
                  </a:cubicBezTo>
                  <a:cubicBezTo>
                    <a:pt x="125" y="153"/>
                    <a:pt x="126" y="152"/>
                    <a:pt x="126" y="152"/>
                  </a:cubicBezTo>
                  <a:cubicBezTo>
                    <a:pt x="125" y="142"/>
                    <a:pt x="125" y="133"/>
                    <a:pt x="125" y="123"/>
                  </a:cubicBezTo>
                  <a:cubicBezTo>
                    <a:pt x="125" y="122"/>
                    <a:pt x="125" y="122"/>
                    <a:pt x="125" y="122"/>
                  </a:cubicBezTo>
                  <a:cubicBezTo>
                    <a:pt x="125" y="121"/>
                    <a:pt x="124" y="121"/>
                    <a:pt x="124" y="120"/>
                  </a:cubicBezTo>
                  <a:cubicBezTo>
                    <a:pt x="123" y="120"/>
                    <a:pt x="123" y="120"/>
                    <a:pt x="123" y="120"/>
                  </a:cubicBezTo>
                  <a:cubicBezTo>
                    <a:pt x="122" y="120"/>
                    <a:pt x="122" y="121"/>
                    <a:pt x="121" y="121"/>
                  </a:cubicBezTo>
                  <a:cubicBezTo>
                    <a:pt x="119" y="125"/>
                    <a:pt x="115" y="128"/>
                    <a:pt x="110" y="130"/>
                  </a:cubicBezTo>
                  <a:cubicBezTo>
                    <a:pt x="105" y="132"/>
                    <a:pt x="100" y="132"/>
                    <a:pt x="94" y="132"/>
                  </a:cubicBezTo>
                  <a:cubicBezTo>
                    <a:pt x="94" y="132"/>
                    <a:pt x="94" y="132"/>
                    <a:pt x="94" y="132"/>
                  </a:cubicBezTo>
                  <a:cubicBezTo>
                    <a:pt x="85" y="132"/>
                    <a:pt x="77" y="129"/>
                    <a:pt x="71" y="124"/>
                  </a:cubicBezTo>
                  <a:cubicBezTo>
                    <a:pt x="69" y="122"/>
                    <a:pt x="68" y="120"/>
                    <a:pt x="66" y="118"/>
                  </a:cubicBezTo>
                  <a:cubicBezTo>
                    <a:pt x="102" y="118"/>
                    <a:pt x="102" y="118"/>
                    <a:pt x="102" y="118"/>
                  </a:cubicBezTo>
                  <a:cubicBezTo>
                    <a:pt x="103" y="118"/>
                    <a:pt x="104" y="118"/>
                    <a:pt x="104" y="117"/>
                  </a:cubicBezTo>
                  <a:cubicBezTo>
                    <a:pt x="108" y="102"/>
                    <a:pt x="108" y="102"/>
                    <a:pt x="108" y="102"/>
                  </a:cubicBezTo>
                  <a:cubicBezTo>
                    <a:pt x="108" y="102"/>
                    <a:pt x="108" y="102"/>
                    <a:pt x="108" y="102"/>
                  </a:cubicBezTo>
                  <a:cubicBezTo>
                    <a:pt x="108" y="102"/>
                    <a:pt x="108" y="102"/>
                    <a:pt x="108" y="102"/>
                  </a:cubicBezTo>
                  <a:cubicBezTo>
                    <a:pt x="108" y="95"/>
                    <a:pt x="108" y="89"/>
                    <a:pt x="106" y="83"/>
                  </a:cubicBezTo>
                  <a:cubicBezTo>
                    <a:pt x="106" y="83"/>
                    <a:pt x="105" y="82"/>
                    <a:pt x="104" y="82"/>
                  </a:cubicBezTo>
                  <a:cubicBezTo>
                    <a:pt x="104" y="82"/>
                    <a:pt x="104" y="82"/>
                    <a:pt x="104" y="82"/>
                  </a:cubicBezTo>
                  <a:cubicBezTo>
                    <a:pt x="103" y="82"/>
                    <a:pt x="103" y="82"/>
                    <a:pt x="103" y="82"/>
                  </a:cubicBezTo>
                  <a:cubicBezTo>
                    <a:pt x="107" y="74"/>
                    <a:pt x="107" y="74"/>
                    <a:pt x="107" y="74"/>
                  </a:cubicBezTo>
                  <a:cubicBezTo>
                    <a:pt x="107" y="74"/>
                    <a:pt x="107" y="74"/>
                    <a:pt x="107" y="74"/>
                  </a:cubicBezTo>
                  <a:cubicBezTo>
                    <a:pt x="107" y="74"/>
                    <a:pt x="107" y="74"/>
                    <a:pt x="107" y="74"/>
                  </a:cubicBezTo>
                  <a:cubicBezTo>
                    <a:pt x="107" y="73"/>
                    <a:pt x="107" y="73"/>
                    <a:pt x="107" y="73"/>
                  </a:cubicBezTo>
                  <a:cubicBezTo>
                    <a:pt x="107" y="73"/>
                    <a:pt x="107" y="73"/>
                    <a:pt x="107" y="73"/>
                  </a:cubicBezTo>
                  <a:cubicBezTo>
                    <a:pt x="107" y="68"/>
                    <a:pt x="107" y="60"/>
                    <a:pt x="105" y="54"/>
                  </a:cubicBezTo>
                  <a:cubicBezTo>
                    <a:pt x="105" y="53"/>
                    <a:pt x="104" y="53"/>
                    <a:pt x="103" y="53"/>
                  </a:cubicBezTo>
                  <a:cubicBezTo>
                    <a:pt x="90" y="53"/>
                    <a:pt x="83" y="53"/>
                    <a:pt x="76" y="52"/>
                  </a:cubicBezTo>
                  <a:cubicBezTo>
                    <a:pt x="73" y="52"/>
                    <a:pt x="71" y="52"/>
                    <a:pt x="69" y="52"/>
                  </a:cubicBezTo>
                  <a:cubicBezTo>
                    <a:pt x="74" y="47"/>
                    <a:pt x="81" y="43"/>
                    <a:pt x="88" y="43"/>
                  </a:cubicBezTo>
                  <a:cubicBezTo>
                    <a:pt x="89" y="43"/>
                    <a:pt x="90" y="43"/>
                    <a:pt x="90" y="43"/>
                  </a:cubicBezTo>
                  <a:cubicBezTo>
                    <a:pt x="90" y="43"/>
                    <a:pt x="90" y="43"/>
                    <a:pt x="90" y="43"/>
                  </a:cubicBezTo>
                  <a:cubicBezTo>
                    <a:pt x="98" y="43"/>
                    <a:pt x="106" y="45"/>
                    <a:pt x="111" y="50"/>
                  </a:cubicBezTo>
                  <a:cubicBezTo>
                    <a:pt x="111" y="51"/>
                    <a:pt x="112" y="51"/>
                    <a:pt x="112" y="51"/>
                  </a:cubicBezTo>
                  <a:cubicBezTo>
                    <a:pt x="112" y="51"/>
                    <a:pt x="113" y="51"/>
                    <a:pt x="113" y="50"/>
                  </a:cubicBezTo>
                  <a:cubicBezTo>
                    <a:pt x="117" y="47"/>
                    <a:pt x="120" y="45"/>
                    <a:pt x="123" y="42"/>
                  </a:cubicBezTo>
                  <a:cubicBezTo>
                    <a:pt x="123" y="41"/>
                    <a:pt x="123" y="41"/>
                    <a:pt x="123" y="41"/>
                  </a:cubicBezTo>
                  <a:cubicBezTo>
                    <a:pt x="124" y="41"/>
                    <a:pt x="124" y="40"/>
                    <a:pt x="124" y="39"/>
                  </a:cubicBezTo>
                  <a:cubicBezTo>
                    <a:pt x="124" y="34"/>
                    <a:pt x="124" y="29"/>
                    <a:pt x="124" y="24"/>
                  </a:cubicBezTo>
                  <a:cubicBezTo>
                    <a:pt x="124" y="19"/>
                    <a:pt x="124" y="14"/>
                    <a:pt x="125" y="9"/>
                  </a:cubicBezTo>
                  <a:cubicBezTo>
                    <a:pt x="125" y="8"/>
                    <a:pt x="124" y="8"/>
                    <a:pt x="124" y="7"/>
                  </a:cubicBezTo>
                  <a:cubicBezTo>
                    <a:pt x="114" y="2"/>
                    <a:pt x="104" y="0"/>
                    <a:pt x="9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6" name="Freeform 877"/>
            <p:cNvSpPr>
              <a:spLocks noEditPoints="1"/>
            </p:cNvSpPr>
            <p:nvPr/>
          </p:nvSpPr>
          <p:spPr bwMode="auto">
            <a:xfrm>
              <a:off x="3565" y="707"/>
              <a:ext cx="609" cy="253"/>
            </a:xfrm>
            <a:custGeom>
              <a:avLst/>
              <a:gdLst>
                <a:gd name="T0" fmla="*/ 16 w 257"/>
                <a:gd name="T1" fmla="*/ 100 h 107"/>
                <a:gd name="T2" fmla="*/ 181 w 257"/>
                <a:gd name="T3" fmla="*/ 95 h 107"/>
                <a:gd name="T4" fmla="*/ 9 w 257"/>
                <a:gd name="T5" fmla="*/ 94 h 107"/>
                <a:gd name="T6" fmla="*/ 19 w 257"/>
                <a:gd name="T7" fmla="*/ 95 h 107"/>
                <a:gd name="T8" fmla="*/ 4 w 257"/>
                <a:gd name="T9" fmla="*/ 90 h 107"/>
                <a:gd name="T10" fmla="*/ 8 w 257"/>
                <a:gd name="T11" fmla="*/ 93 h 107"/>
                <a:gd name="T12" fmla="*/ 169 w 257"/>
                <a:gd name="T13" fmla="*/ 87 h 107"/>
                <a:gd name="T14" fmla="*/ 6 w 257"/>
                <a:gd name="T15" fmla="*/ 86 h 107"/>
                <a:gd name="T16" fmla="*/ 181 w 257"/>
                <a:gd name="T17" fmla="*/ 86 h 107"/>
                <a:gd name="T18" fmla="*/ 177 w 257"/>
                <a:gd name="T19" fmla="*/ 81 h 107"/>
                <a:gd name="T20" fmla="*/ 241 w 257"/>
                <a:gd name="T21" fmla="*/ 76 h 107"/>
                <a:gd name="T22" fmla="*/ 168 w 257"/>
                <a:gd name="T23" fmla="*/ 76 h 107"/>
                <a:gd name="T24" fmla="*/ 180 w 257"/>
                <a:gd name="T25" fmla="*/ 79 h 107"/>
                <a:gd name="T26" fmla="*/ 179 w 257"/>
                <a:gd name="T27" fmla="*/ 66 h 107"/>
                <a:gd name="T28" fmla="*/ 156 w 257"/>
                <a:gd name="T29" fmla="*/ 67 h 107"/>
                <a:gd name="T30" fmla="*/ 59 w 257"/>
                <a:gd name="T31" fmla="*/ 65 h 107"/>
                <a:gd name="T32" fmla="*/ 25 w 257"/>
                <a:gd name="T33" fmla="*/ 94 h 107"/>
                <a:gd name="T34" fmla="*/ 25 w 257"/>
                <a:gd name="T35" fmla="*/ 93 h 107"/>
                <a:gd name="T36" fmla="*/ 166 w 257"/>
                <a:gd name="T37" fmla="*/ 60 h 107"/>
                <a:gd name="T38" fmla="*/ 153 w 257"/>
                <a:gd name="T39" fmla="*/ 66 h 107"/>
                <a:gd name="T40" fmla="*/ 164 w 257"/>
                <a:gd name="T41" fmla="*/ 58 h 107"/>
                <a:gd name="T42" fmla="*/ 142 w 257"/>
                <a:gd name="T43" fmla="*/ 61 h 107"/>
                <a:gd name="T44" fmla="*/ 141 w 257"/>
                <a:gd name="T45" fmla="*/ 61 h 107"/>
                <a:gd name="T46" fmla="*/ 67 w 257"/>
                <a:gd name="T47" fmla="*/ 67 h 107"/>
                <a:gd name="T48" fmla="*/ 116 w 257"/>
                <a:gd name="T49" fmla="*/ 57 h 107"/>
                <a:gd name="T50" fmla="*/ 76 w 257"/>
                <a:gd name="T51" fmla="*/ 63 h 107"/>
                <a:gd name="T52" fmla="*/ 88 w 257"/>
                <a:gd name="T53" fmla="*/ 60 h 107"/>
                <a:gd name="T54" fmla="*/ 87 w 257"/>
                <a:gd name="T55" fmla="*/ 60 h 107"/>
                <a:gd name="T56" fmla="*/ 118 w 257"/>
                <a:gd name="T57" fmla="*/ 50 h 107"/>
                <a:gd name="T58" fmla="*/ 179 w 257"/>
                <a:gd name="T59" fmla="*/ 25 h 107"/>
                <a:gd name="T60" fmla="*/ 179 w 257"/>
                <a:gd name="T61" fmla="*/ 25 h 107"/>
                <a:gd name="T62" fmla="*/ 172 w 257"/>
                <a:gd name="T63" fmla="*/ 13 h 107"/>
                <a:gd name="T64" fmla="*/ 181 w 257"/>
                <a:gd name="T65" fmla="*/ 29 h 107"/>
                <a:gd name="T66" fmla="*/ 185 w 257"/>
                <a:gd name="T67" fmla="*/ 94 h 107"/>
                <a:gd name="T68" fmla="*/ 182 w 257"/>
                <a:gd name="T69" fmla="*/ 63 h 107"/>
                <a:gd name="T70" fmla="*/ 58 w 257"/>
                <a:gd name="T71" fmla="*/ 61 h 107"/>
                <a:gd name="T72" fmla="*/ 11 w 257"/>
                <a:gd name="T73" fmla="*/ 81 h 107"/>
                <a:gd name="T74" fmla="*/ 129 w 257"/>
                <a:gd name="T75" fmla="*/ 18 h 107"/>
                <a:gd name="T76" fmla="*/ 180 w 257"/>
                <a:gd name="T77" fmla="*/ 29 h 107"/>
                <a:gd name="T78" fmla="*/ 181 w 257"/>
                <a:gd name="T79" fmla="*/ 5 h 107"/>
                <a:gd name="T80" fmla="*/ 168 w 257"/>
                <a:gd name="T81" fmla="*/ 9 h 107"/>
                <a:gd name="T82" fmla="*/ 52 w 257"/>
                <a:gd name="T83" fmla="*/ 37 h 107"/>
                <a:gd name="T84" fmla="*/ 0 w 257"/>
                <a:gd name="T85" fmla="*/ 89 h 107"/>
                <a:gd name="T86" fmla="*/ 17 w 257"/>
                <a:gd name="T87" fmla="*/ 104 h 107"/>
                <a:gd name="T88" fmla="*/ 111 w 257"/>
                <a:gd name="T89" fmla="*/ 61 h 107"/>
                <a:gd name="T90" fmla="*/ 166 w 257"/>
                <a:gd name="T91" fmla="*/ 105 h 107"/>
                <a:gd name="T92" fmla="*/ 167 w 257"/>
                <a:gd name="T93" fmla="*/ 106 h 107"/>
                <a:gd name="T94" fmla="*/ 168 w 257"/>
                <a:gd name="T95" fmla="*/ 107 h 107"/>
                <a:gd name="T96" fmla="*/ 169 w 257"/>
                <a:gd name="T97" fmla="*/ 107 h 107"/>
                <a:gd name="T98" fmla="*/ 235 w 257"/>
                <a:gd name="T99" fmla="*/ 84 h 107"/>
                <a:gd name="T100" fmla="*/ 257 w 257"/>
                <a:gd name="T101"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7" h="107">
                  <a:moveTo>
                    <a:pt x="16" y="100"/>
                  </a:moveTo>
                  <a:cubicBezTo>
                    <a:pt x="16" y="100"/>
                    <a:pt x="15" y="99"/>
                    <a:pt x="14" y="98"/>
                  </a:cubicBezTo>
                  <a:cubicBezTo>
                    <a:pt x="15" y="98"/>
                    <a:pt x="17" y="98"/>
                    <a:pt x="18" y="97"/>
                  </a:cubicBezTo>
                  <a:cubicBezTo>
                    <a:pt x="17" y="98"/>
                    <a:pt x="17" y="99"/>
                    <a:pt x="16" y="100"/>
                  </a:cubicBezTo>
                  <a:moveTo>
                    <a:pt x="170" y="102"/>
                  </a:moveTo>
                  <a:cubicBezTo>
                    <a:pt x="170" y="100"/>
                    <a:pt x="169" y="97"/>
                    <a:pt x="169" y="95"/>
                  </a:cubicBezTo>
                  <a:cubicBezTo>
                    <a:pt x="173" y="95"/>
                    <a:pt x="177" y="95"/>
                    <a:pt x="181" y="95"/>
                  </a:cubicBezTo>
                  <a:cubicBezTo>
                    <a:pt x="181" y="95"/>
                    <a:pt x="181" y="95"/>
                    <a:pt x="181" y="95"/>
                  </a:cubicBezTo>
                  <a:cubicBezTo>
                    <a:pt x="178" y="97"/>
                    <a:pt x="173" y="100"/>
                    <a:pt x="170" y="102"/>
                  </a:cubicBezTo>
                  <a:moveTo>
                    <a:pt x="13" y="97"/>
                  </a:moveTo>
                  <a:cubicBezTo>
                    <a:pt x="12" y="96"/>
                    <a:pt x="11" y="95"/>
                    <a:pt x="10" y="95"/>
                  </a:cubicBezTo>
                  <a:cubicBezTo>
                    <a:pt x="9" y="94"/>
                    <a:pt x="9" y="94"/>
                    <a:pt x="9" y="94"/>
                  </a:cubicBezTo>
                  <a:cubicBezTo>
                    <a:pt x="12" y="94"/>
                    <a:pt x="14" y="93"/>
                    <a:pt x="16" y="91"/>
                  </a:cubicBezTo>
                  <a:cubicBezTo>
                    <a:pt x="17" y="92"/>
                    <a:pt x="18" y="92"/>
                    <a:pt x="19" y="93"/>
                  </a:cubicBezTo>
                  <a:cubicBezTo>
                    <a:pt x="19" y="93"/>
                    <a:pt x="20" y="93"/>
                    <a:pt x="20" y="94"/>
                  </a:cubicBezTo>
                  <a:cubicBezTo>
                    <a:pt x="20" y="94"/>
                    <a:pt x="20" y="95"/>
                    <a:pt x="19" y="95"/>
                  </a:cubicBezTo>
                  <a:cubicBezTo>
                    <a:pt x="17" y="96"/>
                    <a:pt x="15" y="96"/>
                    <a:pt x="13" y="97"/>
                  </a:cubicBezTo>
                  <a:cubicBezTo>
                    <a:pt x="13" y="97"/>
                    <a:pt x="13" y="97"/>
                    <a:pt x="13" y="97"/>
                  </a:cubicBezTo>
                  <a:moveTo>
                    <a:pt x="8" y="93"/>
                  </a:moveTo>
                  <a:cubicBezTo>
                    <a:pt x="6" y="92"/>
                    <a:pt x="5" y="91"/>
                    <a:pt x="4" y="90"/>
                  </a:cubicBezTo>
                  <a:cubicBezTo>
                    <a:pt x="7" y="89"/>
                    <a:pt x="9" y="88"/>
                    <a:pt x="12" y="87"/>
                  </a:cubicBezTo>
                  <a:cubicBezTo>
                    <a:pt x="12" y="88"/>
                    <a:pt x="13" y="89"/>
                    <a:pt x="14" y="90"/>
                  </a:cubicBezTo>
                  <a:cubicBezTo>
                    <a:pt x="15" y="90"/>
                    <a:pt x="15" y="90"/>
                    <a:pt x="15" y="90"/>
                  </a:cubicBezTo>
                  <a:cubicBezTo>
                    <a:pt x="13" y="91"/>
                    <a:pt x="10" y="92"/>
                    <a:pt x="8" y="93"/>
                  </a:cubicBezTo>
                  <a:cubicBezTo>
                    <a:pt x="8" y="93"/>
                    <a:pt x="8" y="93"/>
                    <a:pt x="8" y="93"/>
                  </a:cubicBezTo>
                  <a:moveTo>
                    <a:pt x="181" y="93"/>
                  </a:moveTo>
                  <a:cubicBezTo>
                    <a:pt x="177" y="93"/>
                    <a:pt x="173" y="93"/>
                    <a:pt x="169" y="93"/>
                  </a:cubicBezTo>
                  <a:cubicBezTo>
                    <a:pt x="169" y="91"/>
                    <a:pt x="169" y="89"/>
                    <a:pt x="169" y="87"/>
                  </a:cubicBezTo>
                  <a:cubicBezTo>
                    <a:pt x="173" y="87"/>
                    <a:pt x="177" y="87"/>
                    <a:pt x="181" y="88"/>
                  </a:cubicBezTo>
                  <a:cubicBezTo>
                    <a:pt x="181" y="89"/>
                    <a:pt x="181" y="91"/>
                    <a:pt x="181" y="93"/>
                  </a:cubicBezTo>
                  <a:moveTo>
                    <a:pt x="5" y="88"/>
                  </a:moveTo>
                  <a:cubicBezTo>
                    <a:pt x="5" y="87"/>
                    <a:pt x="5" y="87"/>
                    <a:pt x="6" y="86"/>
                  </a:cubicBezTo>
                  <a:cubicBezTo>
                    <a:pt x="6" y="85"/>
                    <a:pt x="7" y="84"/>
                    <a:pt x="8" y="83"/>
                  </a:cubicBezTo>
                  <a:cubicBezTo>
                    <a:pt x="8" y="84"/>
                    <a:pt x="9" y="85"/>
                    <a:pt x="10" y="86"/>
                  </a:cubicBezTo>
                  <a:cubicBezTo>
                    <a:pt x="8" y="87"/>
                    <a:pt x="6" y="87"/>
                    <a:pt x="5" y="88"/>
                  </a:cubicBezTo>
                  <a:moveTo>
                    <a:pt x="181" y="86"/>
                  </a:moveTo>
                  <a:cubicBezTo>
                    <a:pt x="177" y="85"/>
                    <a:pt x="173" y="85"/>
                    <a:pt x="170" y="85"/>
                  </a:cubicBezTo>
                  <a:cubicBezTo>
                    <a:pt x="169" y="85"/>
                    <a:pt x="169" y="85"/>
                    <a:pt x="169" y="85"/>
                  </a:cubicBezTo>
                  <a:cubicBezTo>
                    <a:pt x="169" y="84"/>
                    <a:pt x="168" y="83"/>
                    <a:pt x="168" y="82"/>
                  </a:cubicBezTo>
                  <a:cubicBezTo>
                    <a:pt x="171" y="81"/>
                    <a:pt x="174" y="81"/>
                    <a:pt x="177" y="81"/>
                  </a:cubicBezTo>
                  <a:cubicBezTo>
                    <a:pt x="178" y="81"/>
                    <a:pt x="179" y="81"/>
                    <a:pt x="180" y="81"/>
                  </a:cubicBezTo>
                  <a:cubicBezTo>
                    <a:pt x="181" y="82"/>
                    <a:pt x="181" y="84"/>
                    <a:pt x="181" y="86"/>
                  </a:cubicBezTo>
                  <a:moveTo>
                    <a:pt x="214" y="86"/>
                  </a:moveTo>
                  <a:cubicBezTo>
                    <a:pt x="223" y="82"/>
                    <a:pt x="233" y="79"/>
                    <a:pt x="241" y="76"/>
                  </a:cubicBezTo>
                  <a:cubicBezTo>
                    <a:pt x="239" y="78"/>
                    <a:pt x="236" y="79"/>
                    <a:pt x="234" y="81"/>
                  </a:cubicBezTo>
                  <a:cubicBezTo>
                    <a:pt x="227" y="82"/>
                    <a:pt x="220" y="84"/>
                    <a:pt x="214" y="86"/>
                  </a:cubicBezTo>
                  <a:moveTo>
                    <a:pt x="168" y="80"/>
                  </a:moveTo>
                  <a:cubicBezTo>
                    <a:pt x="168" y="79"/>
                    <a:pt x="168" y="78"/>
                    <a:pt x="168" y="76"/>
                  </a:cubicBezTo>
                  <a:cubicBezTo>
                    <a:pt x="168" y="76"/>
                    <a:pt x="168" y="75"/>
                    <a:pt x="168" y="75"/>
                  </a:cubicBezTo>
                  <a:cubicBezTo>
                    <a:pt x="172" y="75"/>
                    <a:pt x="176" y="74"/>
                    <a:pt x="180" y="74"/>
                  </a:cubicBezTo>
                  <a:cubicBezTo>
                    <a:pt x="180" y="75"/>
                    <a:pt x="180" y="76"/>
                    <a:pt x="180" y="77"/>
                  </a:cubicBezTo>
                  <a:cubicBezTo>
                    <a:pt x="180" y="78"/>
                    <a:pt x="180" y="79"/>
                    <a:pt x="180" y="79"/>
                  </a:cubicBezTo>
                  <a:cubicBezTo>
                    <a:pt x="179" y="79"/>
                    <a:pt x="178" y="79"/>
                    <a:pt x="177" y="79"/>
                  </a:cubicBezTo>
                  <a:cubicBezTo>
                    <a:pt x="174" y="79"/>
                    <a:pt x="171" y="79"/>
                    <a:pt x="168" y="80"/>
                  </a:cubicBezTo>
                  <a:moveTo>
                    <a:pt x="168" y="73"/>
                  </a:moveTo>
                  <a:cubicBezTo>
                    <a:pt x="172" y="71"/>
                    <a:pt x="176" y="68"/>
                    <a:pt x="179" y="66"/>
                  </a:cubicBezTo>
                  <a:cubicBezTo>
                    <a:pt x="179" y="68"/>
                    <a:pt x="180" y="70"/>
                    <a:pt x="180" y="72"/>
                  </a:cubicBezTo>
                  <a:cubicBezTo>
                    <a:pt x="176" y="72"/>
                    <a:pt x="172" y="73"/>
                    <a:pt x="168" y="73"/>
                  </a:cubicBezTo>
                  <a:moveTo>
                    <a:pt x="165" y="71"/>
                  </a:moveTo>
                  <a:cubicBezTo>
                    <a:pt x="162" y="69"/>
                    <a:pt x="159" y="68"/>
                    <a:pt x="156" y="67"/>
                  </a:cubicBezTo>
                  <a:cubicBezTo>
                    <a:pt x="162" y="66"/>
                    <a:pt x="168" y="65"/>
                    <a:pt x="174" y="65"/>
                  </a:cubicBezTo>
                  <a:cubicBezTo>
                    <a:pt x="171" y="67"/>
                    <a:pt x="168" y="69"/>
                    <a:pt x="165" y="71"/>
                  </a:cubicBezTo>
                  <a:moveTo>
                    <a:pt x="25" y="93"/>
                  </a:moveTo>
                  <a:cubicBezTo>
                    <a:pt x="32" y="84"/>
                    <a:pt x="43" y="73"/>
                    <a:pt x="59" y="65"/>
                  </a:cubicBezTo>
                  <a:cubicBezTo>
                    <a:pt x="60" y="64"/>
                    <a:pt x="61" y="64"/>
                    <a:pt x="62" y="63"/>
                  </a:cubicBezTo>
                  <a:cubicBezTo>
                    <a:pt x="54" y="70"/>
                    <a:pt x="45" y="77"/>
                    <a:pt x="39" y="84"/>
                  </a:cubicBezTo>
                  <a:cubicBezTo>
                    <a:pt x="34" y="87"/>
                    <a:pt x="29" y="91"/>
                    <a:pt x="24" y="94"/>
                  </a:cubicBezTo>
                  <a:cubicBezTo>
                    <a:pt x="25" y="94"/>
                    <a:pt x="25" y="94"/>
                    <a:pt x="25" y="94"/>
                  </a:cubicBezTo>
                  <a:cubicBezTo>
                    <a:pt x="25" y="93"/>
                    <a:pt x="25" y="93"/>
                    <a:pt x="25" y="93"/>
                  </a:cubicBezTo>
                  <a:cubicBezTo>
                    <a:pt x="25" y="93"/>
                    <a:pt x="25" y="93"/>
                    <a:pt x="25" y="93"/>
                  </a:cubicBezTo>
                  <a:cubicBezTo>
                    <a:pt x="25" y="93"/>
                    <a:pt x="25" y="93"/>
                    <a:pt x="25" y="93"/>
                  </a:cubicBezTo>
                  <a:cubicBezTo>
                    <a:pt x="25" y="93"/>
                    <a:pt x="25" y="93"/>
                    <a:pt x="25" y="93"/>
                  </a:cubicBezTo>
                  <a:moveTo>
                    <a:pt x="153" y="66"/>
                  </a:moveTo>
                  <a:cubicBezTo>
                    <a:pt x="151" y="65"/>
                    <a:pt x="148" y="64"/>
                    <a:pt x="145" y="63"/>
                  </a:cubicBezTo>
                  <a:cubicBezTo>
                    <a:pt x="149" y="63"/>
                    <a:pt x="152" y="62"/>
                    <a:pt x="155" y="62"/>
                  </a:cubicBezTo>
                  <a:cubicBezTo>
                    <a:pt x="158" y="61"/>
                    <a:pt x="162" y="60"/>
                    <a:pt x="166" y="60"/>
                  </a:cubicBezTo>
                  <a:cubicBezTo>
                    <a:pt x="167" y="59"/>
                    <a:pt x="167" y="59"/>
                    <a:pt x="167" y="59"/>
                  </a:cubicBezTo>
                  <a:cubicBezTo>
                    <a:pt x="170" y="61"/>
                    <a:pt x="173" y="62"/>
                    <a:pt x="176" y="63"/>
                  </a:cubicBezTo>
                  <a:cubicBezTo>
                    <a:pt x="168" y="63"/>
                    <a:pt x="161" y="64"/>
                    <a:pt x="154" y="65"/>
                  </a:cubicBezTo>
                  <a:cubicBezTo>
                    <a:pt x="153" y="66"/>
                    <a:pt x="153" y="66"/>
                    <a:pt x="153" y="66"/>
                  </a:cubicBezTo>
                  <a:moveTo>
                    <a:pt x="141" y="61"/>
                  </a:moveTo>
                  <a:cubicBezTo>
                    <a:pt x="138" y="61"/>
                    <a:pt x="135" y="60"/>
                    <a:pt x="132" y="59"/>
                  </a:cubicBezTo>
                  <a:cubicBezTo>
                    <a:pt x="139" y="58"/>
                    <a:pt x="145" y="56"/>
                    <a:pt x="152" y="54"/>
                  </a:cubicBezTo>
                  <a:cubicBezTo>
                    <a:pt x="156" y="55"/>
                    <a:pt x="160" y="57"/>
                    <a:pt x="164" y="58"/>
                  </a:cubicBezTo>
                  <a:cubicBezTo>
                    <a:pt x="161" y="59"/>
                    <a:pt x="157" y="59"/>
                    <a:pt x="154" y="60"/>
                  </a:cubicBezTo>
                  <a:cubicBezTo>
                    <a:pt x="151" y="60"/>
                    <a:pt x="147" y="61"/>
                    <a:pt x="144" y="61"/>
                  </a:cubicBezTo>
                  <a:cubicBezTo>
                    <a:pt x="143" y="61"/>
                    <a:pt x="143" y="61"/>
                    <a:pt x="142" y="61"/>
                  </a:cubicBezTo>
                  <a:cubicBezTo>
                    <a:pt x="142" y="61"/>
                    <a:pt x="142" y="61"/>
                    <a:pt x="142" y="61"/>
                  </a:cubicBezTo>
                  <a:cubicBezTo>
                    <a:pt x="142" y="61"/>
                    <a:pt x="142" y="61"/>
                    <a:pt x="142" y="61"/>
                  </a:cubicBezTo>
                  <a:cubicBezTo>
                    <a:pt x="142" y="61"/>
                    <a:pt x="142" y="61"/>
                    <a:pt x="141" y="61"/>
                  </a:cubicBezTo>
                  <a:cubicBezTo>
                    <a:pt x="141" y="61"/>
                    <a:pt x="141" y="61"/>
                    <a:pt x="141" y="61"/>
                  </a:cubicBezTo>
                  <a:cubicBezTo>
                    <a:pt x="141" y="61"/>
                    <a:pt x="141" y="61"/>
                    <a:pt x="141" y="61"/>
                  </a:cubicBezTo>
                  <a:moveTo>
                    <a:pt x="50" y="76"/>
                  </a:moveTo>
                  <a:cubicBezTo>
                    <a:pt x="56" y="70"/>
                    <a:pt x="64" y="64"/>
                    <a:pt x="70" y="60"/>
                  </a:cubicBezTo>
                  <a:cubicBezTo>
                    <a:pt x="76" y="57"/>
                    <a:pt x="82" y="55"/>
                    <a:pt x="89" y="53"/>
                  </a:cubicBezTo>
                  <a:cubicBezTo>
                    <a:pt x="82" y="58"/>
                    <a:pt x="74" y="63"/>
                    <a:pt x="67" y="67"/>
                  </a:cubicBezTo>
                  <a:cubicBezTo>
                    <a:pt x="67" y="67"/>
                    <a:pt x="67" y="67"/>
                    <a:pt x="67" y="67"/>
                  </a:cubicBezTo>
                  <a:cubicBezTo>
                    <a:pt x="61" y="70"/>
                    <a:pt x="55" y="73"/>
                    <a:pt x="50" y="76"/>
                  </a:cubicBezTo>
                  <a:moveTo>
                    <a:pt x="128" y="59"/>
                  </a:moveTo>
                  <a:cubicBezTo>
                    <a:pt x="124" y="58"/>
                    <a:pt x="120" y="58"/>
                    <a:pt x="116" y="57"/>
                  </a:cubicBezTo>
                  <a:cubicBezTo>
                    <a:pt x="122" y="55"/>
                    <a:pt x="127" y="53"/>
                    <a:pt x="133" y="51"/>
                  </a:cubicBezTo>
                  <a:cubicBezTo>
                    <a:pt x="138" y="51"/>
                    <a:pt x="143" y="52"/>
                    <a:pt x="148" y="53"/>
                  </a:cubicBezTo>
                  <a:cubicBezTo>
                    <a:pt x="141" y="55"/>
                    <a:pt x="135" y="57"/>
                    <a:pt x="128" y="59"/>
                  </a:cubicBezTo>
                  <a:moveTo>
                    <a:pt x="76" y="63"/>
                  </a:moveTo>
                  <a:cubicBezTo>
                    <a:pt x="83" y="60"/>
                    <a:pt x="89" y="55"/>
                    <a:pt x="95" y="52"/>
                  </a:cubicBezTo>
                  <a:cubicBezTo>
                    <a:pt x="100" y="51"/>
                    <a:pt x="105" y="50"/>
                    <a:pt x="111" y="50"/>
                  </a:cubicBezTo>
                  <a:cubicBezTo>
                    <a:pt x="103" y="53"/>
                    <a:pt x="96" y="56"/>
                    <a:pt x="89" y="59"/>
                  </a:cubicBezTo>
                  <a:cubicBezTo>
                    <a:pt x="88" y="60"/>
                    <a:pt x="88" y="60"/>
                    <a:pt x="88" y="60"/>
                  </a:cubicBezTo>
                  <a:cubicBezTo>
                    <a:pt x="88" y="60"/>
                    <a:pt x="88" y="60"/>
                    <a:pt x="88" y="60"/>
                  </a:cubicBezTo>
                  <a:cubicBezTo>
                    <a:pt x="88" y="60"/>
                    <a:pt x="88" y="60"/>
                    <a:pt x="88" y="60"/>
                  </a:cubicBezTo>
                  <a:cubicBezTo>
                    <a:pt x="87" y="60"/>
                    <a:pt x="87" y="60"/>
                    <a:pt x="87" y="60"/>
                  </a:cubicBezTo>
                  <a:cubicBezTo>
                    <a:pt x="87" y="60"/>
                    <a:pt x="87" y="60"/>
                    <a:pt x="87" y="60"/>
                  </a:cubicBezTo>
                  <a:cubicBezTo>
                    <a:pt x="83" y="61"/>
                    <a:pt x="80" y="62"/>
                    <a:pt x="76" y="63"/>
                  </a:cubicBezTo>
                  <a:moveTo>
                    <a:pt x="95" y="59"/>
                  </a:moveTo>
                  <a:cubicBezTo>
                    <a:pt x="102" y="56"/>
                    <a:pt x="109" y="53"/>
                    <a:pt x="116" y="50"/>
                  </a:cubicBezTo>
                  <a:cubicBezTo>
                    <a:pt x="117" y="50"/>
                    <a:pt x="117" y="50"/>
                    <a:pt x="118" y="50"/>
                  </a:cubicBezTo>
                  <a:cubicBezTo>
                    <a:pt x="122" y="50"/>
                    <a:pt x="125" y="50"/>
                    <a:pt x="129" y="50"/>
                  </a:cubicBezTo>
                  <a:cubicBezTo>
                    <a:pt x="123" y="53"/>
                    <a:pt x="117" y="55"/>
                    <a:pt x="111" y="57"/>
                  </a:cubicBezTo>
                  <a:cubicBezTo>
                    <a:pt x="106" y="57"/>
                    <a:pt x="100" y="58"/>
                    <a:pt x="95" y="59"/>
                  </a:cubicBezTo>
                  <a:moveTo>
                    <a:pt x="179" y="25"/>
                  </a:moveTo>
                  <a:cubicBezTo>
                    <a:pt x="176" y="24"/>
                    <a:pt x="173" y="22"/>
                    <a:pt x="170" y="21"/>
                  </a:cubicBezTo>
                  <a:cubicBezTo>
                    <a:pt x="170" y="20"/>
                    <a:pt x="170" y="19"/>
                    <a:pt x="170" y="18"/>
                  </a:cubicBezTo>
                  <a:cubicBezTo>
                    <a:pt x="173" y="19"/>
                    <a:pt x="176" y="20"/>
                    <a:pt x="180" y="20"/>
                  </a:cubicBezTo>
                  <a:cubicBezTo>
                    <a:pt x="179" y="22"/>
                    <a:pt x="179" y="23"/>
                    <a:pt x="179" y="25"/>
                  </a:cubicBezTo>
                  <a:moveTo>
                    <a:pt x="180" y="18"/>
                  </a:moveTo>
                  <a:cubicBezTo>
                    <a:pt x="177" y="18"/>
                    <a:pt x="174" y="18"/>
                    <a:pt x="171" y="17"/>
                  </a:cubicBezTo>
                  <a:cubicBezTo>
                    <a:pt x="171" y="15"/>
                    <a:pt x="171" y="14"/>
                    <a:pt x="171" y="13"/>
                  </a:cubicBezTo>
                  <a:cubicBezTo>
                    <a:pt x="172" y="13"/>
                    <a:pt x="172" y="13"/>
                    <a:pt x="172" y="13"/>
                  </a:cubicBezTo>
                  <a:cubicBezTo>
                    <a:pt x="175" y="13"/>
                    <a:pt x="178" y="13"/>
                    <a:pt x="180" y="14"/>
                  </a:cubicBezTo>
                  <a:cubicBezTo>
                    <a:pt x="180" y="15"/>
                    <a:pt x="180" y="17"/>
                    <a:pt x="180" y="18"/>
                  </a:cubicBezTo>
                  <a:moveTo>
                    <a:pt x="181" y="29"/>
                  </a:moveTo>
                  <a:cubicBezTo>
                    <a:pt x="181" y="29"/>
                    <a:pt x="181" y="29"/>
                    <a:pt x="181" y="29"/>
                  </a:cubicBezTo>
                  <a:cubicBezTo>
                    <a:pt x="182" y="29"/>
                    <a:pt x="182" y="28"/>
                    <a:pt x="182" y="28"/>
                  </a:cubicBezTo>
                  <a:cubicBezTo>
                    <a:pt x="183" y="19"/>
                    <a:pt x="184" y="14"/>
                    <a:pt x="185" y="6"/>
                  </a:cubicBezTo>
                  <a:cubicBezTo>
                    <a:pt x="208" y="24"/>
                    <a:pt x="232" y="52"/>
                    <a:pt x="252" y="69"/>
                  </a:cubicBezTo>
                  <a:cubicBezTo>
                    <a:pt x="234" y="74"/>
                    <a:pt x="207" y="83"/>
                    <a:pt x="185" y="94"/>
                  </a:cubicBezTo>
                  <a:cubicBezTo>
                    <a:pt x="184" y="86"/>
                    <a:pt x="184" y="79"/>
                    <a:pt x="184" y="74"/>
                  </a:cubicBezTo>
                  <a:cubicBezTo>
                    <a:pt x="183" y="71"/>
                    <a:pt x="183" y="68"/>
                    <a:pt x="183" y="66"/>
                  </a:cubicBezTo>
                  <a:cubicBezTo>
                    <a:pt x="183" y="65"/>
                    <a:pt x="183" y="64"/>
                    <a:pt x="182" y="64"/>
                  </a:cubicBezTo>
                  <a:cubicBezTo>
                    <a:pt x="182" y="63"/>
                    <a:pt x="182" y="63"/>
                    <a:pt x="182" y="63"/>
                  </a:cubicBezTo>
                  <a:cubicBezTo>
                    <a:pt x="182" y="62"/>
                    <a:pt x="181" y="62"/>
                    <a:pt x="181" y="62"/>
                  </a:cubicBezTo>
                  <a:cubicBezTo>
                    <a:pt x="159" y="50"/>
                    <a:pt x="137" y="46"/>
                    <a:pt x="118" y="46"/>
                  </a:cubicBezTo>
                  <a:cubicBezTo>
                    <a:pt x="118" y="46"/>
                    <a:pt x="118" y="46"/>
                    <a:pt x="118" y="46"/>
                  </a:cubicBezTo>
                  <a:cubicBezTo>
                    <a:pt x="95" y="46"/>
                    <a:pt x="74" y="53"/>
                    <a:pt x="58" y="61"/>
                  </a:cubicBezTo>
                  <a:cubicBezTo>
                    <a:pt x="42" y="70"/>
                    <a:pt x="29" y="81"/>
                    <a:pt x="23" y="91"/>
                  </a:cubicBezTo>
                  <a:cubicBezTo>
                    <a:pt x="22" y="90"/>
                    <a:pt x="22" y="90"/>
                    <a:pt x="22" y="90"/>
                  </a:cubicBezTo>
                  <a:cubicBezTo>
                    <a:pt x="20" y="90"/>
                    <a:pt x="17" y="87"/>
                    <a:pt x="14" y="85"/>
                  </a:cubicBezTo>
                  <a:cubicBezTo>
                    <a:pt x="13" y="84"/>
                    <a:pt x="11" y="82"/>
                    <a:pt x="11" y="81"/>
                  </a:cubicBezTo>
                  <a:cubicBezTo>
                    <a:pt x="10" y="81"/>
                    <a:pt x="10" y="80"/>
                    <a:pt x="10" y="80"/>
                  </a:cubicBezTo>
                  <a:cubicBezTo>
                    <a:pt x="10" y="80"/>
                    <a:pt x="10" y="80"/>
                    <a:pt x="10" y="80"/>
                  </a:cubicBezTo>
                  <a:cubicBezTo>
                    <a:pt x="17" y="68"/>
                    <a:pt x="33" y="52"/>
                    <a:pt x="53" y="40"/>
                  </a:cubicBezTo>
                  <a:cubicBezTo>
                    <a:pt x="74" y="27"/>
                    <a:pt x="101" y="18"/>
                    <a:pt x="129" y="18"/>
                  </a:cubicBezTo>
                  <a:cubicBezTo>
                    <a:pt x="141" y="18"/>
                    <a:pt x="154" y="20"/>
                    <a:pt x="167" y="24"/>
                  </a:cubicBezTo>
                  <a:cubicBezTo>
                    <a:pt x="168" y="25"/>
                    <a:pt x="168" y="25"/>
                    <a:pt x="168" y="25"/>
                  </a:cubicBezTo>
                  <a:cubicBezTo>
                    <a:pt x="168" y="25"/>
                    <a:pt x="168" y="25"/>
                    <a:pt x="168" y="25"/>
                  </a:cubicBezTo>
                  <a:cubicBezTo>
                    <a:pt x="172" y="26"/>
                    <a:pt x="176" y="27"/>
                    <a:pt x="180" y="29"/>
                  </a:cubicBezTo>
                  <a:cubicBezTo>
                    <a:pt x="180" y="29"/>
                    <a:pt x="180" y="29"/>
                    <a:pt x="181" y="29"/>
                  </a:cubicBezTo>
                  <a:moveTo>
                    <a:pt x="181" y="12"/>
                  </a:moveTo>
                  <a:cubicBezTo>
                    <a:pt x="178" y="11"/>
                    <a:pt x="175" y="11"/>
                    <a:pt x="172" y="11"/>
                  </a:cubicBezTo>
                  <a:cubicBezTo>
                    <a:pt x="175" y="9"/>
                    <a:pt x="178" y="7"/>
                    <a:pt x="181" y="5"/>
                  </a:cubicBezTo>
                  <a:cubicBezTo>
                    <a:pt x="181" y="8"/>
                    <a:pt x="181" y="10"/>
                    <a:pt x="181" y="12"/>
                  </a:cubicBezTo>
                  <a:moveTo>
                    <a:pt x="184" y="0"/>
                  </a:moveTo>
                  <a:cubicBezTo>
                    <a:pt x="183" y="0"/>
                    <a:pt x="183" y="0"/>
                    <a:pt x="183" y="0"/>
                  </a:cubicBezTo>
                  <a:cubicBezTo>
                    <a:pt x="178" y="3"/>
                    <a:pt x="173" y="6"/>
                    <a:pt x="168" y="9"/>
                  </a:cubicBezTo>
                  <a:cubicBezTo>
                    <a:pt x="168" y="9"/>
                    <a:pt x="168" y="10"/>
                    <a:pt x="167" y="10"/>
                  </a:cubicBezTo>
                  <a:cubicBezTo>
                    <a:pt x="167" y="14"/>
                    <a:pt x="167" y="17"/>
                    <a:pt x="167" y="20"/>
                  </a:cubicBezTo>
                  <a:cubicBezTo>
                    <a:pt x="154" y="16"/>
                    <a:pt x="141" y="14"/>
                    <a:pt x="129" y="14"/>
                  </a:cubicBezTo>
                  <a:cubicBezTo>
                    <a:pt x="100" y="14"/>
                    <a:pt x="73" y="24"/>
                    <a:pt x="52" y="37"/>
                  </a:cubicBezTo>
                  <a:cubicBezTo>
                    <a:pt x="30" y="49"/>
                    <a:pt x="14" y="65"/>
                    <a:pt x="6" y="78"/>
                  </a:cubicBezTo>
                  <a:cubicBezTo>
                    <a:pt x="6" y="78"/>
                    <a:pt x="6" y="78"/>
                    <a:pt x="6" y="78"/>
                  </a:cubicBezTo>
                  <a:cubicBezTo>
                    <a:pt x="5" y="81"/>
                    <a:pt x="3" y="83"/>
                    <a:pt x="3" y="84"/>
                  </a:cubicBezTo>
                  <a:cubicBezTo>
                    <a:pt x="2" y="86"/>
                    <a:pt x="1" y="87"/>
                    <a:pt x="0" y="89"/>
                  </a:cubicBezTo>
                  <a:cubicBezTo>
                    <a:pt x="0" y="90"/>
                    <a:pt x="0" y="90"/>
                    <a:pt x="1" y="91"/>
                  </a:cubicBezTo>
                  <a:cubicBezTo>
                    <a:pt x="2" y="92"/>
                    <a:pt x="4" y="95"/>
                    <a:pt x="7" y="97"/>
                  </a:cubicBezTo>
                  <a:cubicBezTo>
                    <a:pt x="10" y="100"/>
                    <a:pt x="13" y="103"/>
                    <a:pt x="16" y="104"/>
                  </a:cubicBezTo>
                  <a:cubicBezTo>
                    <a:pt x="16" y="104"/>
                    <a:pt x="16" y="104"/>
                    <a:pt x="17" y="104"/>
                  </a:cubicBezTo>
                  <a:cubicBezTo>
                    <a:pt x="17" y="104"/>
                    <a:pt x="18" y="104"/>
                    <a:pt x="18" y="104"/>
                  </a:cubicBezTo>
                  <a:cubicBezTo>
                    <a:pt x="18" y="104"/>
                    <a:pt x="18" y="104"/>
                    <a:pt x="18" y="104"/>
                  </a:cubicBezTo>
                  <a:cubicBezTo>
                    <a:pt x="41" y="86"/>
                    <a:pt x="71" y="61"/>
                    <a:pt x="111" y="61"/>
                  </a:cubicBezTo>
                  <a:cubicBezTo>
                    <a:pt x="111" y="61"/>
                    <a:pt x="111" y="61"/>
                    <a:pt x="111" y="61"/>
                  </a:cubicBezTo>
                  <a:cubicBezTo>
                    <a:pt x="127" y="61"/>
                    <a:pt x="144" y="65"/>
                    <a:pt x="164" y="74"/>
                  </a:cubicBezTo>
                  <a:cubicBezTo>
                    <a:pt x="164" y="74"/>
                    <a:pt x="164" y="75"/>
                    <a:pt x="164" y="75"/>
                  </a:cubicBezTo>
                  <a:cubicBezTo>
                    <a:pt x="165" y="81"/>
                    <a:pt x="166" y="97"/>
                    <a:pt x="166" y="105"/>
                  </a:cubicBezTo>
                  <a:cubicBezTo>
                    <a:pt x="166" y="105"/>
                    <a:pt x="166" y="105"/>
                    <a:pt x="166" y="105"/>
                  </a:cubicBezTo>
                  <a:cubicBezTo>
                    <a:pt x="166" y="106"/>
                    <a:pt x="166" y="106"/>
                    <a:pt x="166" y="106"/>
                  </a:cubicBezTo>
                  <a:cubicBezTo>
                    <a:pt x="167" y="106"/>
                    <a:pt x="167" y="106"/>
                    <a:pt x="167" y="106"/>
                  </a:cubicBezTo>
                  <a:cubicBezTo>
                    <a:pt x="167" y="106"/>
                    <a:pt x="167" y="106"/>
                    <a:pt x="167" y="106"/>
                  </a:cubicBezTo>
                  <a:cubicBezTo>
                    <a:pt x="167" y="106"/>
                    <a:pt x="167" y="106"/>
                    <a:pt x="167" y="106"/>
                  </a:cubicBezTo>
                  <a:cubicBezTo>
                    <a:pt x="167" y="106"/>
                    <a:pt x="167" y="106"/>
                    <a:pt x="167" y="106"/>
                  </a:cubicBezTo>
                  <a:cubicBezTo>
                    <a:pt x="167" y="107"/>
                    <a:pt x="167" y="107"/>
                    <a:pt x="167" y="107"/>
                  </a:cubicBezTo>
                  <a:cubicBezTo>
                    <a:pt x="168" y="107"/>
                    <a:pt x="168" y="107"/>
                    <a:pt x="168" y="107"/>
                  </a:cubicBezTo>
                  <a:cubicBezTo>
                    <a:pt x="168" y="107"/>
                    <a:pt x="168" y="107"/>
                    <a:pt x="168" y="107"/>
                  </a:cubicBezTo>
                  <a:cubicBezTo>
                    <a:pt x="168" y="107"/>
                    <a:pt x="168" y="107"/>
                    <a:pt x="168" y="107"/>
                  </a:cubicBezTo>
                  <a:cubicBezTo>
                    <a:pt x="168" y="107"/>
                    <a:pt x="168" y="107"/>
                    <a:pt x="168" y="107"/>
                  </a:cubicBezTo>
                  <a:cubicBezTo>
                    <a:pt x="169" y="107"/>
                    <a:pt x="169" y="107"/>
                    <a:pt x="169" y="107"/>
                  </a:cubicBezTo>
                  <a:cubicBezTo>
                    <a:pt x="169" y="107"/>
                    <a:pt x="169" y="107"/>
                    <a:pt x="169" y="107"/>
                  </a:cubicBezTo>
                  <a:cubicBezTo>
                    <a:pt x="169" y="107"/>
                    <a:pt x="169" y="107"/>
                    <a:pt x="169" y="107"/>
                  </a:cubicBezTo>
                  <a:cubicBezTo>
                    <a:pt x="169" y="106"/>
                    <a:pt x="170" y="106"/>
                    <a:pt x="170" y="106"/>
                  </a:cubicBezTo>
                  <a:cubicBezTo>
                    <a:pt x="191" y="96"/>
                    <a:pt x="214" y="88"/>
                    <a:pt x="235" y="85"/>
                  </a:cubicBezTo>
                  <a:cubicBezTo>
                    <a:pt x="235" y="84"/>
                    <a:pt x="235" y="84"/>
                    <a:pt x="235" y="84"/>
                  </a:cubicBezTo>
                  <a:cubicBezTo>
                    <a:pt x="241" y="80"/>
                    <a:pt x="248" y="76"/>
                    <a:pt x="254" y="73"/>
                  </a:cubicBezTo>
                  <a:cubicBezTo>
                    <a:pt x="254" y="72"/>
                    <a:pt x="255" y="72"/>
                    <a:pt x="256" y="72"/>
                  </a:cubicBezTo>
                  <a:cubicBezTo>
                    <a:pt x="256" y="72"/>
                    <a:pt x="257" y="71"/>
                    <a:pt x="257" y="71"/>
                  </a:cubicBezTo>
                  <a:cubicBezTo>
                    <a:pt x="257" y="70"/>
                    <a:pt x="257" y="69"/>
                    <a:pt x="257" y="69"/>
                  </a:cubicBezTo>
                  <a:cubicBezTo>
                    <a:pt x="237" y="51"/>
                    <a:pt x="211" y="21"/>
                    <a:pt x="186" y="2"/>
                  </a:cubicBezTo>
                  <a:cubicBezTo>
                    <a:pt x="185" y="1"/>
                    <a:pt x="185" y="1"/>
                    <a:pt x="185" y="1"/>
                  </a:cubicBezTo>
                  <a:cubicBezTo>
                    <a:pt x="185" y="0"/>
                    <a:pt x="184" y="0"/>
                    <a:pt x="18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7" name="Freeform 878"/>
            <p:cNvSpPr>
              <a:spLocks noEditPoints="1"/>
            </p:cNvSpPr>
            <p:nvPr/>
          </p:nvSpPr>
          <p:spPr bwMode="auto">
            <a:xfrm>
              <a:off x="2372" y="3078"/>
              <a:ext cx="545" cy="564"/>
            </a:xfrm>
            <a:custGeom>
              <a:avLst/>
              <a:gdLst>
                <a:gd name="T0" fmla="*/ 216 w 230"/>
                <a:gd name="T1" fmla="*/ 232 h 238"/>
                <a:gd name="T2" fmla="*/ 216 w 230"/>
                <a:gd name="T3" fmla="*/ 232 h 238"/>
                <a:gd name="T4" fmla="*/ 217 w 230"/>
                <a:gd name="T5" fmla="*/ 220 h 238"/>
                <a:gd name="T6" fmla="*/ 225 w 230"/>
                <a:gd name="T7" fmla="*/ 222 h 238"/>
                <a:gd name="T8" fmla="*/ 218 w 230"/>
                <a:gd name="T9" fmla="*/ 212 h 238"/>
                <a:gd name="T10" fmla="*/ 226 w 230"/>
                <a:gd name="T11" fmla="*/ 214 h 238"/>
                <a:gd name="T12" fmla="*/ 226 w 230"/>
                <a:gd name="T13" fmla="*/ 214 h 238"/>
                <a:gd name="T14" fmla="*/ 214 w 230"/>
                <a:gd name="T15" fmla="*/ 207 h 238"/>
                <a:gd name="T16" fmla="*/ 212 w 230"/>
                <a:gd name="T17" fmla="*/ 207 h 238"/>
                <a:gd name="T18" fmla="*/ 146 w 230"/>
                <a:gd name="T19" fmla="*/ 190 h 238"/>
                <a:gd name="T20" fmla="*/ 155 w 230"/>
                <a:gd name="T21" fmla="*/ 187 h 238"/>
                <a:gd name="T22" fmla="*/ 104 w 230"/>
                <a:gd name="T23" fmla="*/ 158 h 238"/>
                <a:gd name="T24" fmla="*/ 133 w 230"/>
                <a:gd name="T25" fmla="*/ 173 h 238"/>
                <a:gd name="T26" fmla="*/ 100 w 230"/>
                <a:gd name="T27" fmla="*/ 153 h 238"/>
                <a:gd name="T28" fmla="*/ 19 w 230"/>
                <a:gd name="T29" fmla="*/ 128 h 238"/>
                <a:gd name="T30" fmla="*/ 108 w 230"/>
                <a:gd name="T31" fmla="*/ 147 h 238"/>
                <a:gd name="T32" fmla="*/ 108 w 230"/>
                <a:gd name="T33" fmla="*/ 147 h 238"/>
                <a:gd name="T34" fmla="*/ 27 w 230"/>
                <a:gd name="T35" fmla="*/ 126 h 238"/>
                <a:gd name="T36" fmla="*/ 28 w 230"/>
                <a:gd name="T37" fmla="*/ 111 h 238"/>
                <a:gd name="T38" fmla="*/ 77 w 230"/>
                <a:gd name="T39" fmla="*/ 115 h 238"/>
                <a:gd name="T40" fmla="*/ 92 w 230"/>
                <a:gd name="T41" fmla="*/ 119 h 238"/>
                <a:gd name="T42" fmla="*/ 97 w 230"/>
                <a:gd name="T43" fmla="*/ 130 h 238"/>
                <a:gd name="T44" fmla="*/ 86 w 230"/>
                <a:gd name="T45" fmla="*/ 101 h 238"/>
                <a:gd name="T46" fmla="*/ 71 w 230"/>
                <a:gd name="T47" fmla="*/ 96 h 238"/>
                <a:gd name="T48" fmla="*/ 90 w 230"/>
                <a:gd name="T49" fmla="*/ 114 h 238"/>
                <a:gd name="T50" fmla="*/ 83 w 230"/>
                <a:gd name="T51" fmla="*/ 84 h 238"/>
                <a:gd name="T52" fmla="*/ 80 w 230"/>
                <a:gd name="T53" fmla="*/ 68 h 238"/>
                <a:gd name="T54" fmla="*/ 91 w 230"/>
                <a:gd name="T55" fmla="*/ 77 h 238"/>
                <a:gd name="T56" fmla="*/ 93 w 230"/>
                <a:gd name="T57" fmla="*/ 74 h 238"/>
                <a:gd name="T58" fmla="*/ 87 w 230"/>
                <a:gd name="T59" fmla="*/ 61 h 238"/>
                <a:gd name="T60" fmla="*/ 103 w 230"/>
                <a:gd name="T61" fmla="*/ 67 h 238"/>
                <a:gd name="T62" fmla="*/ 103 w 230"/>
                <a:gd name="T63" fmla="*/ 67 h 238"/>
                <a:gd name="T64" fmla="*/ 60 w 230"/>
                <a:gd name="T65" fmla="*/ 31 h 238"/>
                <a:gd name="T66" fmla="*/ 90 w 230"/>
                <a:gd name="T67" fmla="*/ 52 h 238"/>
                <a:gd name="T68" fmla="*/ 62 w 230"/>
                <a:gd name="T69" fmla="*/ 79 h 238"/>
                <a:gd name="T70" fmla="*/ 209 w 230"/>
                <a:gd name="T71" fmla="*/ 212 h 238"/>
                <a:gd name="T72" fmla="*/ 212 w 230"/>
                <a:gd name="T73" fmla="*/ 230 h 238"/>
                <a:gd name="T74" fmla="*/ 199 w 230"/>
                <a:gd name="T75" fmla="*/ 233 h 238"/>
                <a:gd name="T76" fmla="*/ 32 w 230"/>
                <a:gd name="T77" fmla="*/ 107 h 238"/>
                <a:gd name="T78" fmla="*/ 5 w 230"/>
                <a:gd name="T79" fmla="*/ 120 h 238"/>
                <a:gd name="T80" fmla="*/ 0 w 230"/>
                <a:gd name="T81" fmla="*/ 118 h 238"/>
                <a:gd name="T82" fmla="*/ 21 w 230"/>
                <a:gd name="T83" fmla="*/ 134 h 238"/>
                <a:gd name="T84" fmla="*/ 103 w 230"/>
                <a:gd name="T85" fmla="*/ 208 h 238"/>
                <a:gd name="T86" fmla="*/ 221 w 230"/>
                <a:gd name="T87" fmla="*/ 236 h 238"/>
                <a:gd name="T88" fmla="*/ 230 w 230"/>
                <a:gd name="T89" fmla="*/ 213 h 238"/>
                <a:gd name="T90" fmla="*/ 227 w 230"/>
                <a:gd name="T91" fmla="*/ 206 h 238"/>
                <a:gd name="T92" fmla="*/ 101 w 230"/>
                <a:gd name="T93" fmla="*/ 75 h 238"/>
                <a:gd name="T94" fmla="*/ 116 w 230"/>
                <a:gd name="T95" fmla="*/ 61 h 238"/>
                <a:gd name="T96" fmla="*/ 116 w 230"/>
                <a:gd name="T97" fmla="*/ 60 h 238"/>
                <a:gd name="T98" fmla="*/ 115 w 230"/>
                <a:gd name="T99" fmla="*/ 58 h 238"/>
                <a:gd name="T100" fmla="*/ 113 w 230"/>
                <a:gd name="T101" fmla="*/ 57 h 238"/>
                <a:gd name="T102" fmla="*/ 15 w 230"/>
                <a:gd name="T103" fmla="*/ 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 h="238">
                  <a:moveTo>
                    <a:pt x="211" y="233"/>
                  </a:moveTo>
                  <a:cubicBezTo>
                    <a:pt x="211" y="233"/>
                    <a:pt x="211" y="233"/>
                    <a:pt x="211" y="233"/>
                  </a:cubicBezTo>
                  <a:cubicBezTo>
                    <a:pt x="211" y="233"/>
                    <a:pt x="211" y="233"/>
                    <a:pt x="211" y="233"/>
                  </a:cubicBezTo>
                  <a:moveTo>
                    <a:pt x="216" y="232"/>
                  </a:moveTo>
                  <a:cubicBezTo>
                    <a:pt x="216" y="231"/>
                    <a:pt x="217" y="229"/>
                    <a:pt x="217" y="227"/>
                  </a:cubicBezTo>
                  <a:cubicBezTo>
                    <a:pt x="219" y="229"/>
                    <a:pt x="221" y="230"/>
                    <a:pt x="223" y="231"/>
                  </a:cubicBezTo>
                  <a:cubicBezTo>
                    <a:pt x="222" y="231"/>
                    <a:pt x="221" y="232"/>
                    <a:pt x="220" y="232"/>
                  </a:cubicBezTo>
                  <a:cubicBezTo>
                    <a:pt x="219" y="232"/>
                    <a:pt x="218" y="232"/>
                    <a:pt x="216" y="232"/>
                  </a:cubicBezTo>
                  <a:moveTo>
                    <a:pt x="225" y="230"/>
                  </a:moveTo>
                  <a:cubicBezTo>
                    <a:pt x="222" y="228"/>
                    <a:pt x="220" y="227"/>
                    <a:pt x="217" y="225"/>
                  </a:cubicBezTo>
                  <a:cubicBezTo>
                    <a:pt x="217" y="223"/>
                    <a:pt x="217" y="222"/>
                    <a:pt x="217" y="221"/>
                  </a:cubicBezTo>
                  <a:cubicBezTo>
                    <a:pt x="217" y="220"/>
                    <a:pt x="217" y="220"/>
                    <a:pt x="217" y="220"/>
                  </a:cubicBezTo>
                  <a:cubicBezTo>
                    <a:pt x="220" y="221"/>
                    <a:pt x="223" y="222"/>
                    <a:pt x="225" y="224"/>
                  </a:cubicBezTo>
                  <a:cubicBezTo>
                    <a:pt x="225" y="225"/>
                    <a:pt x="225" y="225"/>
                    <a:pt x="225" y="225"/>
                  </a:cubicBezTo>
                  <a:cubicBezTo>
                    <a:pt x="225" y="227"/>
                    <a:pt x="225" y="228"/>
                    <a:pt x="225" y="230"/>
                  </a:cubicBezTo>
                  <a:moveTo>
                    <a:pt x="225" y="222"/>
                  </a:moveTo>
                  <a:cubicBezTo>
                    <a:pt x="223" y="220"/>
                    <a:pt x="220" y="218"/>
                    <a:pt x="217" y="217"/>
                  </a:cubicBezTo>
                  <a:cubicBezTo>
                    <a:pt x="217" y="216"/>
                    <a:pt x="217" y="214"/>
                    <a:pt x="217" y="212"/>
                  </a:cubicBezTo>
                  <a:cubicBezTo>
                    <a:pt x="216" y="212"/>
                    <a:pt x="216" y="212"/>
                    <a:pt x="216" y="212"/>
                  </a:cubicBezTo>
                  <a:cubicBezTo>
                    <a:pt x="217" y="212"/>
                    <a:pt x="218" y="212"/>
                    <a:pt x="218" y="212"/>
                  </a:cubicBezTo>
                  <a:cubicBezTo>
                    <a:pt x="220" y="213"/>
                    <a:pt x="223" y="215"/>
                    <a:pt x="225" y="216"/>
                  </a:cubicBezTo>
                  <a:cubicBezTo>
                    <a:pt x="225" y="216"/>
                    <a:pt x="225" y="216"/>
                    <a:pt x="225" y="216"/>
                  </a:cubicBezTo>
                  <a:cubicBezTo>
                    <a:pt x="225" y="218"/>
                    <a:pt x="225" y="220"/>
                    <a:pt x="225" y="222"/>
                  </a:cubicBezTo>
                  <a:moveTo>
                    <a:pt x="226" y="214"/>
                  </a:moveTo>
                  <a:cubicBezTo>
                    <a:pt x="224" y="213"/>
                    <a:pt x="223" y="212"/>
                    <a:pt x="222" y="211"/>
                  </a:cubicBezTo>
                  <a:cubicBezTo>
                    <a:pt x="223" y="211"/>
                    <a:pt x="224" y="211"/>
                    <a:pt x="226" y="211"/>
                  </a:cubicBezTo>
                  <a:cubicBezTo>
                    <a:pt x="226" y="211"/>
                    <a:pt x="226" y="212"/>
                    <a:pt x="226" y="213"/>
                  </a:cubicBezTo>
                  <a:cubicBezTo>
                    <a:pt x="226" y="214"/>
                    <a:pt x="226" y="214"/>
                    <a:pt x="226" y="214"/>
                  </a:cubicBezTo>
                  <a:moveTo>
                    <a:pt x="209" y="207"/>
                  </a:moveTo>
                  <a:cubicBezTo>
                    <a:pt x="194" y="207"/>
                    <a:pt x="175" y="204"/>
                    <a:pt x="155" y="194"/>
                  </a:cubicBezTo>
                  <a:cubicBezTo>
                    <a:pt x="167" y="197"/>
                    <a:pt x="181" y="200"/>
                    <a:pt x="192" y="202"/>
                  </a:cubicBezTo>
                  <a:cubicBezTo>
                    <a:pt x="200" y="204"/>
                    <a:pt x="207" y="206"/>
                    <a:pt x="214" y="207"/>
                  </a:cubicBezTo>
                  <a:cubicBezTo>
                    <a:pt x="213" y="207"/>
                    <a:pt x="213" y="207"/>
                    <a:pt x="213" y="207"/>
                  </a:cubicBezTo>
                  <a:cubicBezTo>
                    <a:pt x="212" y="207"/>
                    <a:pt x="212" y="207"/>
                    <a:pt x="212" y="207"/>
                  </a:cubicBezTo>
                  <a:cubicBezTo>
                    <a:pt x="212" y="207"/>
                    <a:pt x="212" y="207"/>
                    <a:pt x="212" y="207"/>
                  </a:cubicBezTo>
                  <a:cubicBezTo>
                    <a:pt x="212" y="207"/>
                    <a:pt x="212" y="207"/>
                    <a:pt x="212" y="207"/>
                  </a:cubicBezTo>
                  <a:cubicBezTo>
                    <a:pt x="211" y="207"/>
                    <a:pt x="210" y="207"/>
                    <a:pt x="209" y="207"/>
                  </a:cubicBezTo>
                  <a:cubicBezTo>
                    <a:pt x="209" y="207"/>
                    <a:pt x="209" y="207"/>
                    <a:pt x="209" y="207"/>
                  </a:cubicBezTo>
                  <a:moveTo>
                    <a:pt x="177" y="197"/>
                  </a:moveTo>
                  <a:cubicBezTo>
                    <a:pt x="166" y="195"/>
                    <a:pt x="154" y="192"/>
                    <a:pt x="146" y="190"/>
                  </a:cubicBezTo>
                  <a:cubicBezTo>
                    <a:pt x="140" y="187"/>
                    <a:pt x="135" y="184"/>
                    <a:pt x="130" y="180"/>
                  </a:cubicBezTo>
                  <a:cubicBezTo>
                    <a:pt x="128" y="179"/>
                    <a:pt x="126" y="178"/>
                    <a:pt x="124" y="176"/>
                  </a:cubicBezTo>
                  <a:cubicBezTo>
                    <a:pt x="134" y="180"/>
                    <a:pt x="145" y="183"/>
                    <a:pt x="154" y="187"/>
                  </a:cubicBezTo>
                  <a:cubicBezTo>
                    <a:pt x="155" y="187"/>
                    <a:pt x="155" y="187"/>
                    <a:pt x="155" y="187"/>
                  </a:cubicBezTo>
                  <a:cubicBezTo>
                    <a:pt x="162" y="191"/>
                    <a:pt x="170" y="194"/>
                    <a:pt x="177" y="197"/>
                  </a:cubicBezTo>
                  <a:moveTo>
                    <a:pt x="144" y="181"/>
                  </a:moveTo>
                  <a:cubicBezTo>
                    <a:pt x="135" y="178"/>
                    <a:pt x="126" y="175"/>
                    <a:pt x="119" y="172"/>
                  </a:cubicBezTo>
                  <a:cubicBezTo>
                    <a:pt x="114" y="167"/>
                    <a:pt x="109" y="163"/>
                    <a:pt x="104" y="158"/>
                  </a:cubicBezTo>
                  <a:cubicBezTo>
                    <a:pt x="113" y="162"/>
                    <a:pt x="122" y="167"/>
                    <a:pt x="131" y="172"/>
                  </a:cubicBezTo>
                  <a:cubicBezTo>
                    <a:pt x="132" y="172"/>
                    <a:pt x="132" y="172"/>
                    <a:pt x="132" y="172"/>
                  </a:cubicBezTo>
                  <a:cubicBezTo>
                    <a:pt x="132" y="173"/>
                    <a:pt x="132" y="173"/>
                    <a:pt x="132" y="173"/>
                  </a:cubicBezTo>
                  <a:cubicBezTo>
                    <a:pt x="132" y="173"/>
                    <a:pt x="133" y="173"/>
                    <a:pt x="133" y="173"/>
                  </a:cubicBezTo>
                  <a:cubicBezTo>
                    <a:pt x="133" y="173"/>
                    <a:pt x="133" y="173"/>
                    <a:pt x="133" y="173"/>
                  </a:cubicBezTo>
                  <a:cubicBezTo>
                    <a:pt x="137" y="176"/>
                    <a:pt x="140" y="178"/>
                    <a:pt x="144" y="181"/>
                  </a:cubicBezTo>
                  <a:moveTo>
                    <a:pt x="125" y="166"/>
                  </a:moveTo>
                  <a:cubicBezTo>
                    <a:pt x="117" y="162"/>
                    <a:pt x="108" y="157"/>
                    <a:pt x="100" y="153"/>
                  </a:cubicBezTo>
                  <a:cubicBezTo>
                    <a:pt x="97" y="149"/>
                    <a:pt x="94" y="144"/>
                    <a:pt x="91" y="140"/>
                  </a:cubicBezTo>
                  <a:cubicBezTo>
                    <a:pt x="98" y="143"/>
                    <a:pt x="105" y="148"/>
                    <a:pt x="111" y="152"/>
                  </a:cubicBezTo>
                  <a:cubicBezTo>
                    <a:pt x="116" y="157"/>
                    <a:pt x="120" y="162"/>
                    <a:pt x="125" y="166"/>
                  </a:cubicBezTo>
                  <a:moveTo>
                    <a:pt x="19" y="128"/>
                  </a:moveTo>
                  <a:cubicBezTo>
                    <a:pt x="15" y="127"/>
                    <a:pt x="11" y="125"/>
                    <a:pt x="7" y="124"/>
                  </a:cubicBezTo>
                  <a:cubicBezTo>
                    <a:pt x="10" y="122"/>
                    <a:pt x="12" y="121"/>
                    <a:pt x="14" y="119"/>
                  </a:cubicBezTo>
                  <a:cubicBezTo>
                    <a:pt x="16" y="122"/>
                    <a:pt x="17" y="125"/>
                    <a:pt x="19" y="128"/>
                  </a:cubicBezTo>
                  <a:moveTo>
                    <a:pt x="108" y="147"/>
                  </a:moveTo>
                  <a:cubicBezTo>
                    <a:pt x="101" y="143"/>
                    <a:pt x="95" y="139"/>
                    <a:pt x="88" y="136"/>
                  </a:cubicBezTo>
                  <a:cubicBezTo>
                    <a:pt x="85" y="131"/>
                    <a:pt x="82" y="125"/>
                    <a:pt x="79" y="119"/>
                  </a:cubicBezTo>
                  <a:cubicBezTo>
                    <a:pt x="86" y="124"/>
                    <a:pt x="93" y="129"/>
                    <a:pt x="100" y="134"/>
                  </a:cubicBezTo>
                  <a:cubicBezTo>
                    <a:pt x="102" y="139"/>
                    <a:pt x="105" y="143"/>
                    <a:pt x="108" y="147"/>
                  </a:cubicBezTo>
                  <a:moveTo>
                    <a:pt x="22" y="128"/>
                  </a:moveTo>
                  <a:cubicBezTo>
                    <a:pt x="20" y="125"/>
                    <a:pt x="18" y="122"/>
                    <a:pt x="16" y="118"/>
                  </a:cubicBezTo>
                  <a:cubicBezTo>
                    <a:pt x="18" y="117"/>
                    <a:pt x="20" y="116"/>
                    <a:pt x="21" y="115"/>
                  </a:cubicBezTo>
                  <a:cubicBezTo>
                    <a:pt x="23" y="118"/>
                    <a:pt x="25" y="122"/>
                    <a:pt x="27" y="126"/>
                  </a:cubicBezTo>
                  <a:cubicBezTo>
                    <a:pt x="25" y="127"/>
                    <a:pt x="24" y="127"/>
                    <a:pt x="22" y="128"/>
                  </a:cubicBezTo>
                  <a:moveTo>
                    <a:pt x="28" y="124"/>
                  </a:moveTo>
                  <a:cubicBezTo>
                    <a:pt x="27" y="121"/>
                    <a:pt x="25" y="117"/>
                    <a:pt x="23" y="114"/>
                  </a:cubicBezTo>
                  <a:cubicBezTo>
                    <a:pt x="25" y="113"/>
                    <a:pt x="26" y="112"/>
                    <a:pt x="28" y="111"/>
                  </a:cubicBezTo>
                  <a:cubicBezTo>
                    <a:pt x="29" y="115"/>
                    <a:pt x="30" y="118"/>
                    <a:pt x="31" y="122"/>
                  </a:cubicBezTo>
                  <a:cubicBezTo>
                    <a:pt x="30" y="123"/>
                    <a:pt x="29" y="123"/>
                    <a:pt x="28" y="124"/>
                  </a:cubicBezTo>
                  <a:moveTo>
                    <a:pt x="97" y="130"/>
                  </a:moveTo>
                  <a:cubicBezTo>
                    <a:pt x="91" y="125"/>
                    <a:pt x="84" y="120"/>
                    <a:pt x="77" y="115"/>
                  </a:cubicBezTo>
                  <a:cubicBezTo>
                    <a:pt x="75" y="110"/>
                    <a:pt x="74" y="105"/>
                    <a:pt x="72" y="100"/>
                  </a:cubicBezTo>
                  <a:cubicBezTo>
                    <a:pt x="75" y="103"/>
                    <a:pt x="78" y="106"/>
                    <a:pt x="81" y="108"/>
                  </a:cubicBezTo>
                  <a:cubicBezTo>
                    <a:pt x="84" y="111"/>
                    <a:pt x="87" y="114"/>
                    <a:pt x="90" y="117"/>
                  </a:cubicBezTo>
                  <a:cubicBezTo>
                    <a:pt x="90" y="118"/>
                    <a:pt x="91" y="118"/>
                    <a:pt x="92" y="119"/>
                  </a:cubicBezTo>
                  <a:cubicBezTo>
                    <a:pt x="92" y="119"/>
                    <a:pt x="92" y="119"/>
                    <a:pt x="92" y="119"/>
                  </a:cubicBezTo>
                  <a:cubicBezTo>
                    <a:pt x="91" y="119"/>
                    <a:pt x="92" y="120"/>
                    <a:pt x="92" y="120"/>
                  </a:cubicBezTo>
                  <a:cubicBezTo>
                    <a:pt x="93" y="120"/>
                    <a:pt x="93" y="120"/>
                    <a:pt x="93" y="120"/>
                  </a:cubicBezTo>
                  <a:cubicBezTo>
                    <a:pt x="94" y="124"/>
                    <a:pt x="96" y="127"/>
                    <a:pt x="97" y="130"/>
                  </a:cubicBezTo>
                  <a:moveTo>
                    <a:pt x="86" y="101"/>
                  </a:moveTo>
                  <a:cubicBezTo>
                    <a:pt x="81" y="96"/>
                    <a:pt x="76" y="91"/>
                    <a:pt x="71" y="85"/>
                  </a:cubicBezTo>
                  <a:cubicBezTo>
                    <a:pt x="75" y="86"/>
                    <a:pt x="79" y="88"/>
                    <a:pt x="83" y="89"/>
                  </a:cubicBezTo>
                  <a:cubicBezTo>
                    <a:pt x="84" y="93"/>
                    <a:pt x="85" y="97"/>
                    <a:pt x="86" y="101"/>
                  </a:cubicBezTo>
                  <a:moveTo>
                    <a:pt x="90" y="114"/>
                  </a:moveTo>
                  <a:cubicBezTo>
                    <a:pt x="88" y="112"/>
                    <a:pt x="85" y="109"/>
                    <a:pt x="82" y="107"/>
                  </a:cubicBezTo>
                  <a:cubicBezTo>
                    <a:pt x="79" y="103"/>
                    <a:pt x="75" y="100"/>
                    <a:pt x="71" y="97"/>
                  </a:cubicBezTo>
                  <a:cubicBezTo>
                    <a:pt x="71" y="96"/>
                    <a:pt x="71" y="96"/>
                    <a:pt x="71" y="96"/>
                  </a:cubicBezTo>
                  <a:cubicBezTo>
                    <a:pt x="70" y="93"/>
                    <a:pt x="69" y="89"/>
                    <a:pt x="68" y="85"/>
                  </a:cubicBezTo>
                  <a:cubicBezTo>
                    <a:pt x="73" y="92"/>
                    <a:pt x="79" y="98"/>
                    <a:pt x="86" y="104"/>
                  </a:cubicBezTo>
                  <a:cubicBezTo>
                    <a:pt x="87" y="105"/>
                    <a:pt x="87" y="105"/>
                    <a:pt x="87" y="105"/>
                  </a:cubicBezTo>
                  <a:cubicBezTo>
                    <a:pt x="88" y="108"/>
                    <a:pt x="89" y="111"/>
                    <a:pt x="90" y="114"/>
                  </a:cubicBezTo>
                  <a:moveTo>
                    <a:pt x="83" y="84"/>
                  </a:moveTo>
                  <a:cubicBezTo>
                    <a:pt x="78" y="83"/>
                    <a:pt x="73" y="81"/>
                    <a:pt x="68" y="79"/>
                  </a:cubicBezTo>
                  <a:cubicBezTo>
                    <a:pt x="69" y="78"/>
                    <a:pt x="71" y="76"/>
                    <a:pt x="73" y="74"/>
                  </a:cubicBezTo>
                  <a:cubicBezTo>
                    <a:pt x="76" y="77"/>
                    <a:pt x="80" y="81"/>
                    <a:pt x="83" y="84"/>
                  </a:cubicBezTo>
                  <a:moveTo>
                    <a:pt x="85" y="83"/>
                  </a:moveTo>
                  <a:cubicBezTo>
                    <a:pt x="82" y="80"/>
                    <a:pt x="78" y="76"/>
                    <a:pt x="75" y="72"/>
                  </a:cubicBezTo>
                  <a:cubicBezTo>
                    <a:pt x="76" y="72"/>
                    <a:pt x="77" y="71"/>
                    <a:pt x="78" y="70"/>
                  </a:cubicBezTo>
                  <a:cubicBezTo>
                    <a:pt x="78" y="69"/>
                    <a:pt x="79" y="69"/>
                    <a:pt x="80" y="68"/>
                  </a:cubicBezTo>
                  <a:cubicBezTo>
                    <a:pt x="82" y="72"/>
                    <a:pt x="86" y="76"/>
                    <a:pt x="90" y="79"/>
                  </a:cubicBezTo>
                  <a:cubicBezTo>
                    <a:pt x="89" y="80"/>
                    <a:pt x="88" y="81"/>
                    <a:pt x="87" y="82"/>
                  </a:cubicBezTo>
                  <a:cubicBezTo>
                    <a:pt x="86" y="83"/>
                    <a:pt x="86" y="83"/>
                    <a:pt x="85" y="83"/>
                  </a:cubicBezTo>
                  <a:moveTo>
                    <a:pt x="91" y="77"/>
                  </a:moveTo>
                  <a:cubicBezTo>
                    <a:pt x="87" y="74"/>
                    <a:pt x="84" y="71"/>
                    <a:pt x="81" y="67"/>
                  </a:cubicBezTo>
                  <a:cubicBezTo>
                    <a:pt x="83" y="65"/>
                    <a:pt x="84" y="64"/>
                    <a:pt x="86" y="63"/>
                  </a:cubicBezTo>
                  <a:cubicBezTo>
                    <a:pt x="88" y="66"/>
                    <a:pt x="91" y="70"/>
                    <a:pt x="93" y="74"/>
                  </a:cubicBezTo>
                  <a:cubicBezTo>
                    <a:pt x="93" y="74"/>
                    <a:pt x="93" y="74"/>
                    <a:pt x="93" y="74"/>
                  </a:cubicBezTo>
                  <a:cubicBezTo>
                    <a:pt x="93" y="74"/>
                    <a:pt x="93" y="75"/>
                    <a:pt x="94" y="75"/>
                  </a:cubicBezTo>
                  <a:cubicBezTo>
                    <a:pt x="93" y="76"/>
                    <a:pt x="92" y="77"/>
                    <a:pt x="91" y="77"/>
                  </a:cubicBezTo>
                  <a:moveTo>
                    <a:pt x="96" y="73"/>
                  </a:moveTo>
                  <a:cubicBezTo>
                    <a:pt x="93" y="69"/>
                    <a:pt x="90" y="65"/>
                    <a:pt x="87" y="61"/>
                  </a:cubicBezTo>
                  <a:cubicBezTo>
                    <a:pt x="89" y="60"/>
                    <a:pt x="91" y="58"/>
                    <a:pt x="93" y="56"/>
                  </a:cubicBezTo>
                  <a:cubicBezTo>
                    <a:pt x="96" y="60"/>
                    <a:pt x="98" y="64"/>
                    <a:pt x="101" y="68"/>
                  </a:cubicBezTo>
                  <a:cubicBezTo>
                    <a:pt x="100" y="70"/>
                    <a:pt x="98" y="72"/>
                    <a:pt x="96" y="73"/>
                  </a:cubicBezTo>
                  <a:moveTo>
                    <a:pt x="103" y="67"/>
                  </a:moveTo>
                  <a:cubicBezTo>
                    <a:pt x="100" y="63"/>
                    <a:pt x="97" y="59"/>
                    <a:pt x="94" y="55"/>
                  </a:cubicBezTo>
                  <a:cubicBezTo>
                    <a:pt x="94" y="55"/>
                    <a:pt x="94" y="55"/>
                    <a:pt x="94" y="55"/>
                  </a:cubicBezTo>
                  <a:cubicBezTo>
                    <a:pt x="99" y="56"/>
                    <a:pt x="105" y="59"/>
                    <a:pt x="110" y="61"/>
                  </a:cubicBezTo>
                  <a:cubicBezTo>
                    <a:pt x="108" y="63"/>
                    <a:pt x="105" y="65"/>
                    <a:pt x="103" y="67"/>
                  </a:cubicBezTo>
                  <a:moveTo>
                    <a:pt x="60" y="31"/>
                  </a:moveTo>
                  <a:cubicBezTo>
                    <a:pt x="49" y="25"/>
                    <a:pt x="39" y="18"/>
                    <a:pt x="30" y="12"/>
                  </a:cubicBezTo>
                  <a:cubicBezTo>
                    <a:pt x="34" y="13"/>
                    <a:pt x="37" y="14"/>
                    <a:pt x="41" y="15"/>
                  </a:cubicBezTo>
                  <a:cubicBezTo>
                    <a:pt x="47" y="21"/>
                    <a:pt x="53" y="26"/>
                    <a:pt x="60" y="31"/>
                  </a:cubicBezTo>
                  <a:moveTo>
                    <a:pt x="5" y="120"/>
                  </a:moveTo>
                  <a:cubicBezTo>
                    <a:pt x="5" y="119"/>
                    <a:pt x="5" y="119"/>
                    <a:pt x="5" y="118"/>
                  </a:cubicBezTo>
                  <a:cubicBezTo>
                    <a:pt x="5" y="82"/>
                    <a:pt x="13" y="39"/>
                    <a:pt x="15" y="7"/>
                  </a:cubicBezTo>
                  <a:cubicBezTo>
                    <a:pt x="34" y="20"/>
                    <a:pt x="62" y="40"/>
                    <a:pt x="90" y="52"/>
                  </a:cubicBezTo>
                  <a:cubicBezTo>
                    <a:pt x="83" y="59"/>
                    <a:pt x="77" y="64"/>
                    <a:pt x="72" y="69"/>
                  </a:cubicBezTo>
                  <a:cubicBezTo>
                    <a:pt x="69" y="71"/>
                    <a:pt x="67" y="74"/>
                    <a:pt x="65" y="75"/>
                  </a:cubicBezTo>
                  <a:cubicBezTo>
                    <a:pt x="64" y="76"/>
                    <a:pt x="64" y="77"/>
                    <a:pt x="63" y="78"/>
                  </a:cubicBezTo>
                  <a:cubicBezTo>
                    <a:pt x="63" y="78"/>
                    <a:pt x="63" y="79"/>
                    <a:pt x="62" y="79"/>
                  </a:cubicBezTo>
                  <a:cubicBezTo>
                    <a:pt x="62" y="79"/>
                    <a:pt x="62" y="80"/>
                    <a:pt x="62" y="81"/>
                  </a:cubicBezTo>
                  <a:cubicBezTo>
                    <a:pt x="62" y="81"/>
                    <a:pt x="62" y="81"/>
                    <a:pt x="62" y="81"/>
                  </a:cubicBezTo>
                  <a:cubicBezTo>
                    <a:pt x="73" y="131"/>
                    <a:pt x="99" y="164"/>
                    <a:pt x="128" y="184"/>
                  </a:cubicBezTo>
                  <a:cubicBezTo>
                    <a:pt x="156" y="204"/>
                    <a:pt x="188" y="212"/>
                    <a:pt x="209" y="212"/>
                  </a:cubicBezTo>
                  <a:cubicBezTo>
                    <a:pt x="210" y="212"/>
                    <a:pt x="211" y="212"/>
                    <a:pt x="212" y="212"/>
                  </a:cubicBezTo>
                  <a:cubicBezTo>
                    <a:pt x="212" y="212"/>
                    <a:pt x="212" y="212"/>
                    <a:pt x="212" y="212"/>
                  </a:cubicBezTo>
                  <a:cubicBezTo>
                    <a:pt x="212" y="214"/>
                    <a:pt x="213" y="217"/>
                    <a:pt x="213" y="221"/>
                  </a:cubicBezTo>
                  <a:cubicBezTo>
                    <a:pt x="213" y="224"/>
                    <a:pt x="212" y="227"/>
                    <a:pt x="212" y="230"/>
                  </a:cubicBezTo>
                  <a:cubicBezTo>
                    <a:pt x="212" y="231"/>
                    <a:pt x="211" y="232"/>
                    <a:pt x="211" y="232"/>
                  </a:cubicBezTo>
                  <a:cubicBezTo>
                    <a:pt x="211" y="233"/>
                    <a:pt x="211" y="233"/>
                    <a:pt x="211" y="233"/>
                  </a:cubicBezTo>
                  <a:cubicBezTo>
                    <a:pt x="208" y="233"/>
                    <a:pt x="204" y="233"/>
                    <a:pt x="200" y="233"/>
                  </a:cubicBezTo>
                  <a:cubicBezTo>
                    <a:pt x="200" y="233"/>
                    <a:pt x="200" y="233"/>
                    <a:pt x="199" y="233"/>
                  </a:cubicBezTo>
                  <a:cubicBezTo>
                    <a:pt x="174" y="233"/>
                    <a:pt x="138" y="225"/>
                    <a:pt x="105" y="204"/>
                  </a:cubicBezTo>
                  <a:cubicBezTo>
                    <a:pt x="76" y="187"/>
                    <a:pt x="50" y="160"/>
                    <a:pt x="36" y="123"/>
                  </a:cubicBezTo>
                  <a:cubicBezTo>
                    <a:pt x="36" y="122"/>
                    <a:pt x="36" y="122"/>
                    <a:pt x="36" y="122"/>
                  </a:cubicBezTo>
                  <a:cubicBezTo>
                    <a:pt x="34" y="117"/>
                    <a:pt x="33" y="112"/>
                    <a:pt x="32" y="107"/>
                  </a:cubicBezTo>
                  <a:cubicBezTo>
                    <a:pt x="31" y="106"/>
                    <a:pt x="31" y="106"/>
                    <a:pt x="30" y="106"/>
                  </a:cubicBezTo>
                  <a:cubicBezTo>
                    <a:pt x="30" y="105"/>
                    <a:pt x="30" y="105"/>
                    <a:pt x="29" y="105"/>
                  </a:cubicBezTo>
                  <a:cubicBezTo>
                    <a:pt x="29" y="105"/>
                    <a:pt x="29" y="105"/>
                    <a:pt x="28" y="106"/>
                  </a:cubicBezTo>
                  <a:cubicBezTo>
                    <a:pt x="19" y="111"/>
                    <a:pt x="13" y="115"/>
                    <a:pt x="5" y="120"/>
                  </a:cubicBezTo>
                  <a:moveTo>
                    <a:pt x="13" y="0"/>
                  </a:moveTo>
                  <a:cubicBezTo>
                    <a:pt x="13" y="0"/>
                    <a:pt x="13" y="0"/>
                    <a:pt x="12" y="0"/>
                  </a:cubicBezTo>
                  <a:cubicBezTo>
                    <a:pt x="12" y="1"/>
                    <a:pt x="11" y="2"/>
                    <a:pt x="11" y="2"/>
                  </a:cubicBezTo>
                  <a:cubicBezTo>
                    <a:pt x="9" y="34"/>
                    <a:pt x="0" y="80"/>
                    <a:pt x="0" y="118"/>
                  </a:cubicBezTo>
                  <a:cubicBezTo>
                    <a:pt x="0" y="120"/>
                    <a:pt x="0" y="121"/>
                    <a:pt x="0" y="123"/>
                  </a:cubicBezTo>
                  <a:cubicBezTo>
                    <a:pt x="0" y="123"/>
                    <a:pt x="0" y="123"/>
                    <a:pt x="0" y="123"/>
                  </a:cubicBezTo>
                  <a:cubicBezTo>
                    <a:pt x="0" y="124"/>
                    <a:pt x="0" y="126"/>
                    <a:pt x="1" y="126"/>
                  </a:cubicBezTo>
                  <a:cubicBezTo>
                    <a:pt x="8" y="129"/>
                    <a:pt x="14" y="131"/>
                    <a:pt x="21" y="134"/>
                  </a:cubicBezTo>
                  <a:cubicBezTo>
                    <a:pt x="21" y="134"/>
                    <a:pt x="22" y="134"/>
                    <a:pt x="22" y="134"/>
                  </a:cubicBezTo>
                  <a:cubicBezTo>
                    <a:pt x="22" y="134"/>
                    <a:pt x="23" y="134"/>
                    <a:pt x="23" y="133"/>
                  </a:cubicBezTo>
                  <a:cubicBezTo>
                    <a:pt x="27" y="131"/>
                    <a:pt x="30" y="129"/>
                    <a:pt x="33" y="126"/>
                  </a:cubicBezTo>
                  <a:cubicBezTo>
                    <a:pt x="47" y="164"/>
                    <a:pt x="74" y="190"/>
                    <a:pt x="103" y="208"/>
                  </a:cubicBezTo>
                  <a:cubicBezTo>
                    <a:pt x="136" y="229"/>
                    <a:pt x="173" y="238"/>
                    <a:pt x="200" y="238"/>
                  </a:cubicBezTo>
                  <a:cubicBezTo>
                    <a:pt x="204" y="238"/>
                    <a:pt x="208" y="238"/>
                    <a:pt x="212" y="237"/>
                  </a:cubicBezTo>
                  <a:cubicBezTo>
                    <a:pt x="212" y="237"/>
                    <a:pt x="212" y="237"/>
                    <a:pt x="212" y="237"/>
                  </a:cubicBezTo>
                  <a:cubicBezTo>
                    <a:pt x="216" y="237"/>
                    <a:pt x="219" y="236"/>
                    <a:pt x="221" y="236"/>
                  </a:cubicBezTo>
                  <a:cubicBezTo>
                    <a:pt x="223" y="236"/>
                    <a:pt x="225" y="235"/>
                    <a:pt x="227" y="235"/>
                  </a:cubicBezTo>
                  <a:cubicBezTo>
                    <a:pt x="228" y="234"/>
                    <a:pt x="229" y="234"/>
                    <a:pt x="229" y="233"/>
                  </a:cubicBezTo>
                  <a:cubicBezTo>
                    <a:pt x="229" y="231"/>
                    <a:pt x="229" y="228"/>
                    <a:pt x="230" y="225"/>
                  </a:cubicBezTo>
                  <a:cubicBezTo>
                    <a:pt x="230" y="221"/>
                    <a:pt x="230" y="217"/>
                    <a:pt x="230" y="213"/>
                  </a:cubicBezTo>
                  <a:cubicBezTo>
                    <a:pt x="230" y="211"/>
                    <a:pt x="230" y="209"/>
                    <a:pt x="230" y="208"/>
                  </a:cubicBezTo>
                  <a:cubicBezTo>
                    <a:pt x="230" y="207"/>
                    <a:pt x="229" y="206"/>
                    <a:pt x="228" y="206"/>
                  </a:cubicBezTo>
                  <a:cubicBezTo>
                    <a:pt x="228" y="206"/>
                    <a:pt x="228" y="206"/>
                    <a:pt x="227" y="206"/>
                  </a:cubicBezTo>
                  <a:cubicBezTo>
                    <a:pt x="227" y="206"/>
                    <a:pt x="227" y="206"/>
                    <a:pt x="227" y="206"/>
                  </a:cubicBezTo>
                  <a:cubicBezTo>
                    <a:pt x="203" y="200"/>
                    <a:pt x="173" y="194"/>
                    <a:pt x="147" y="177"/>
                  </a:cubicBezTo>
                  <a:cubicBezTo>
                    <a:pt x="121" y="161"/>
                    <a:pt x="98" y="134"/>
                    <a:pt x="87" y="88"/>
                  </a:cubicBezTo>
                  <a:cubicBezTo>
                    <a:pt x="87" y="88"/>
                    <a:pt x="88" y="87"/>
                    <a:pt x="88" y="87"/>
                  </a:cubicBezTo>
                  <a:cubicBezTo>
                    <a:pt x="90" y="85"/>
                    <a:pt x="95" y="80"/>
                    <a:pt x="101" y="75"/>
                  </a:cubicBezTo>
                  <a:cubicBezTo>
                    <a:pt x="106" y="70"/>
                    <a:pt x="112" y="65"/>
                    <a:pt x="115" y="62"/>
                  </a:cubicBezTo>
                  <a:cubicBezTo>
                    <a:pt x="115" y="62"/>
                    <a:pt x="115" y="62"/>
                    <a:pt x="115" y="62"/>
                  </a:cubicBezTo>
                  <a:cubicBezTo>
                    <a:pt x="116" y="61"/>
                    <a:pt x="116" y="61"/>
                    <a:pt x="116" y="61"/>
                  </a:cubicBezTo>
                  <a:cubicBezTo>
                    <a:pt x="116" y="61"/>
                    <a:pt x="116" y="61"/>
                    <a:pt x="116" y="61"/>
                  </a:cubicBezTo>
                  <a:cubicBezTo>
                    <a:pt x="116" y="61"/>
                    <a:pt x="116" y="61"/>
                    <a:pt x="116" y="61"/>
                  </a:cubicBezTo>
                  <a:cubicBezTo>
                    <a:pt x="116" y="60"/>
                    <a:pt x="116" y="60"/>
                    <a:pt x="116" y="60"/>
                  </a:cubicBezTo>
                  <a:cubicBezTo>
                    <a:pt x="116" y="60"/>
                    <a:pt x="116" y="60"/>
                    <a:pt x="116" y="60"/>
                  </a:cubicBezTo>
                  <a:cubicBezTo>
                    <a:pt x="116" y="60"/>
                    <a:pt x="116" y="60"/>
                    <a:pt x="116" y="60"/>
                  </a:cubicBezTo>
                  <a:cubicBezTo>
                    <a:pt x="116" y="59"/>
                    <a:pt x="116" y="59"/>
                    <a:pt x="116" y="59"/>
                  </a:cubicBezTo>
                  <a:cubicBezTo>
                    <a:pt x="116" y="59"/>
                    <a:pt x="116" y="59"/>
                    <a:pt x="116" y="59"/>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4" y="58"/>
                    <a:pt x="114" y="58"/>
                    <a:pt x="113" y="57"/>
                  </a:cubicBezTo>
                  <a:cubicBezTo>
                    <a:pt x="87" y="45"/>
                    <a:pt x="62" y="29"/>
                    <a:pt x="43" y="11"/>
                  </a:cubicBezTo>
                  <a:cubicBezTo>
                    <a:pt x="42" y="11"/>
                    <a:pt x="42" y="11"/>
                    <a:pt x="42" y="11"/>
                  </a:cubicBezTo>
                  <a:cubicBezTo>
                    <a:pt x="34" y="8"/>
                    <a:pt x="25" y="5"/>
                    <a:pt x="17" y="2"/>
                  </a:cubicBezTo>
                  <a:cubicBezTo>
                    <a:pt x="16" y="2"/>
                    <a:pt x="15" y="1"/>
                    <a:pt x="15" y="1"/>
                  </a:cubicBezTo>
                  <a:cubicBezTo>
                    <a:pt x="14"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8" name="Freeform 879"/>
            <p:cNvSpPr>
              <a:spLocks noEditPoints="1"/>
            </p:cNvSpPr>
            <p:nvPr/>
          </p:nvSpPr>
          <p:spPr bwMode="auto">
            <a:xfrm>
              <a:off x="4044" y="1022"/>
              <a:ext cx="236" cy="239"/>
            </a:xfrm>
            <a:custGeom>
              <a:avLst/>
              <a:gdLst>
                <a:gd name="T0" fmla="*/ 37 w 100"/>
                <a:gd name="T1" fmla="*/ 97 h 101"/>
                <a:gd name="T2" fmla="*/ 7 w 100"/>
                <a:gd name="T3" fmla="*/ 88 h 101"/>
                <a:gd name="T4" fmla="*/ 4 w 100"/>
                <a:gd name="T5" fmla="*/ 67 h 101"/>
                <a:gd name="T6" fmla="*/ 6 w 100"/>
                <a:gd name="T7" fmla="*/ 33 h 101"/>
                <a:gd name="T8" fmla="*/ 13 w 100"/>
                <a:gd name="T9" fmla="*/ 20 h 101"/>
                <a:gd name="T10" fmla="*/ 45 w 100"/>
                <a:gd name="T11" fmla="*/ 16 h 101"/>
                <a:gd name="T12" fmla="*/ 75 w 100"/>
                <a:gd name="T13" fmla="*/ 19 h 101"/>
                <a:gd name="T14" fmla="*/ 40 w 100"/>
                <a:gd name="T15" fmla="*/ 48 h 101"/>
                <a:gd name="T16" fmla="*/ 31 w 100"/>
                <a:gd name="T17" fmla="*/ 31 h 101"/>
                <a:gd name="T18" fmla="*/ 20 w 100"/>
                <a:gd name="T19" fmla="*/ 43 h 101"/>
                <a:gd name="T20" fmla="*/ 20 w 100"/>
                <a:gd name="T21" fmla="*/ 46 h 101"/>
                <a:gd name="T22" fmla="*/ 45 w 100"/>
                <a:gd name="T23" fmla="*/ 83 h 101"/>
                <a:gd name="T24" fmla="*/ 87 w 100"/>
                <a:gd name="T25" fmla="*/ 27 h 101"/>
                <a:gd name="T26" fmla="*/ 89 w 100"/>
                <a:gd name="T27" fmla="*/ 48 h 101"/>
                <a:gd name="T28" fmla="*/ 85 w 100"/>
                <a:gd name="T29" fmla="*/ 83 h 101"/>
                <a:gd name="T30" fmla="*/ 66 w 100"/>
                <a:gd name="T31" fmla="*/ 96 h 101"/>
                <a:gd name="T32" fmla="*/ 46 w 100"/>
                <a:gd name="T33" fmla="*/ 66 h 101"/>
                <a:gd name="T34" fmla="*/ 88 w 100"/>
                <a:gd name="T35" fmla="*/ 7 h 101"/>
                <a:gd name="T36" fmla="*/ 94 w 100"/>
                <a:gd name="T37" fmla="*/ 15 h 101"/>
                <a:gd name="T38" fmla="*/ 24 w 100"/>
                <a:gd name="T39" fmla="*/ 45 h 101"/>
                <a:gd name="T40" fmla="*/ 37 w 100"/>
                <a:gd name="T41" fmla="*/ 49 h 101"/>
                <a:gd name="T42" fmla="*/ 46 w 100"/>
                <a:gd name="T43" fmla="*/ 66 h 101"/>
                <a:gd name="T44" fmla="*/ 87 w 100"/>
                <a:gd name="T45" fmla="*/ 3 h 101"/>
                <a:gd name="T46" fmla="*/ 56 w 100"/>
                <a:gd name="T47" fmla="*/ 12 h 101"/>
                <a:gd name="T48" fmla="*/ 22 w 100"/>
                <a:gd name="T49" fmla="*/ 14 h 101"/>
                <a:gd name="T50" fmla="*/ 4 w 100"/>
                <a:gd name="T51" fmla="*/ 23 h 101"/>
                <a:gd name="T52" fmla="*/ 0 w 100"/>
                <a:gd name="T53" fmla="*/ 67 h 101"/>
                <a:gd name="T54" fmla="*/ 4 w 100"/>
                <a:gd name="T55" fmla="*/ 90 h 101"/>
                <a:gd name="T56" fmla="*/ 37 w 100"/>
                <a:gd name="T57" fmla="*/ 101 h 101"/>
                <a:gd name="T58" fmla="*/ 67 w 100"/>
                <a:gd name="T59" fmla="*/ 100 h 101"/>
                <a:gd name="T60" fmla="*/ 88 w 100"/>
                <a:gd name="T61" fmla="*/ 85 h 101"/>
                <a:gd name="T62" fmla="*/ 93 w 100"/>
                <a:gd name="T63" fmla="*/ 48 h 101"/>
                <a:gd name="T64" fmla="*/ 93 w 100"/>
                <a:gd name="T65" fmla="*/ 32 h 101"/>
                <a:gd name="T66" fmla="*/ 90 w 100"/>
                <a:gd name="T67" fmla="*/ 25 h 101"/>
                <a:gd name="T68" fmla="*/ 100 w 100"/>
                <a:gd name="T69" fmla="*/ 14 h 101"/>
                <a:gd name="T70" fmla="*/ 93 w 100"/>
                <a:gd name="T71" fmla="*/ 9 h 101"/>
                <a:gd name="T72" fmla="*/ 89 w 100"/>
                <a:gd name="T7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01">
                  <a:moveTo>
                    <a:pt x="50" y="97"/>
                  </a:moveTo>
                  <a:cubicBezTo>
                    <a:pt x="46" y="97"/>
                    <a:pt x="41" y="97"/>
                    <a:pt x="37" y="97"/>
                  </a:cubicBezTo>
                  <a:cubicBezTo>
                    <a:pt x="32" y="97"/>
                    <a:pt x="25" y="97"/>
                    <a:pt x="20" y="95"/>
                  </a:cubicBezTo>
                  <a:cubicBezTo>
                    <a:pt x="15" y="94"/>
                    <a:pt x="10" y="92"/>
                    <a:pt x="7" y="88"/>
                  </a:cubicBezTo>
                  <a:cubicBezTo>
                    <a:pt x="4" y="84"/>
                    <a:pt x="3" y="79"/>
                    <a:pt x="3" y="73"/>
                  </a:cubicBezTo>
                  <a:cubicBezTo>
                    <a:pt x="3" y="71"/>
                    <a:pt x="4" y="69"/>
                    <a:pt x="4" y="67"/>
                  </a:cubicBezTo>
                  <a:cubicBezTo>
                    <a:pt x="4" y="62"/>
                    <a:pt x="4" y="53"/>
                    <a:pt x="5" y="45"/>
                  </a:cubicBezTo>
                  <a:cubicBezTo>
                    <a:pt x="5" y="40"/>
                    <a:pt x="5" y="36"/>
                    <a:pt x="6" y="33"/>
                  </a:cubicBezTo>
                  <a:cubicBezTo>
                    <a:pt x="6" y="29"/>
                    <a:pt x="7" y="27"/>
                    <a:pt x="8" y="25"/>
                  </a:cubicBezTo>
                  <a:cubicBezTo>
                    <a:pt x="9" y="23"/>
                    <a:pt x="10" y="22"/>
                    <a:pt x="13" y="20"/>
                  </a:cubicBezTo>
                  <a:cubicBezTo>
                    <a:pt x="17" y="19"/>
                    <a:pt x="22" y="17"/>
                    <a:pt x="28" y="17"/>
                  </a:cubicBezTo>
                  <a:cubicBezTo>
                    <a:pt x="33" y="16"/>
                    <a:pt x="39" y="16"/>
                    <a:pt x="45" y="16"/>
                  </a:cubicBezTo>
                  <a:cubicBezTo>
                    <a:pt x="50" y="16"/>
                    <a:pt x="54" y="16"/>
                    <a:pt x="56" y="16"/>
                  </a:cubicBezTo>
                  <a:cubicBezTo>
                    <a:pt x="66" y="16"/>
                    <a:pt x="70" y="17"/>
                    <a:pt x="75" y="19"/>
                  </a:cubicBezTo>
                  <a:cubicBezTo>
                    <a:pt x="66" y="30"/>
                    <a:pt x="57" y="43"/>
                    <a:pt x="46" y="60"/>
                  </a:cubicBezTo>
                  <a:cubicBezTo>
                    <a:pt x="44" y="56"/>
                    <a:pt x="42" y="52"/>
                    <a:pt x="40" y="48"/>
                  </a:cubicBezTo>
                  <a:cubicBezTo>
                    <a:pt x="37" y="42"/>
                    <a:pt x="35" y="36"/>
                    <a:pt x="33" y="33"/>
                  </a:cubicBezTo>
                  <a:cubicBezTo>
                    <a:pt x="31" y="31"/>
                    <a:pt x="31" y="31"/>
                    <a:pt x="31" y="31"/>
                  </a:cubicBezTo>
                  <a:cubicBezTo>
                    <a:pt x="30" y="33"/>
                    <a:pt x="30" y="33"/>
                    <a:pt x="30" y="33"/>
                  </a:cubicBezTo>
                  <a:cubicBezTo>
                    <a:pt x="27" y="37"/>
                    <a:pt x="24" y="40"/>
                    <a:pt x="20" y="43"/>
                  </a:cubicBezTo>
                  <a:cubicBezTo>
                    <a:pt x="19" y="45"/>
                    <a:pt x="19" y="45"/>
                    <a:pt x="19" y="45"/>
                  </a:cubicBezTo>
                  <a:cubicBezTo>
                    <a:pt x="20" y="46"/>
                    <a:pt x="20" y="46"/>
                    <a:pt x="20" y="46"/>
                  </a:cubicBezTo>
                  <a:cubicBezTo>
                    <a:pt x="25" y="52"/>
                    <a:pt x="39" y="69"/>
                    <a:pt x="44" y="80"/>
                  </a:cubicBezTo>
                  <a:cubicBezTo>
                    <a:pt x="45" y="83"/>
                    <a:pt x="45" y="83"/>
                    <a:pt x="45" y="83"/>
                  </a:cubicBezTo>
                  <a:cubicBezTo>
                    <a:pt x="47" y="80"/>
                    <a:pt x="47" y="80"/>
                    <a:pt x="47" y="80"/>
                  </a:cubicBezTo>
                  <a:cubicBezTo>
                    <a:pt x="59" y="62"/>
                    <a:pt x="73" y="44"/>
                    <a:pt x="87" y="27"/>
                  </a:cubicBezTo>
                  <a:cubicBezTo>
                    <a:pt x="88" y="28"/>
                    <a:pt x="89" y="29"/>
                    <a:pt x="89" y="32"/>
                  </a:cubicBezTo>
                  <a:cubicBezTo>
                    <a:pt x="89" y="38"/>
                    <a:pt x="89" y="43"/>
                    <a:pt x="89" y="48"/>
                  </a:cubicBezTo>
                  <a:cubicBezTo>
                    <a:pt x="89" y="56"/>
                    <a:pt x="89" y="64"/>
                    <a:pt x="88" y="74"/>
                  </a:cubicBezTo>
                  <a:cubicBezTo>
                    <a:pt x="87" y="78"/>
                    <a:pt x="86" y="81"/>
                    <a:pt x="85" y="83"/>
                  </a:cubicBezTo>
                  <a:cubicBezTo>
                    <a:pt x="84" y="85"/>
                    <a:pt x="82" y="88"/>
                    <a:pt x="79" y="90"/>
                  </a:cubicBezTo>
                  <a:cubicBezTo>
                    <a:pt x="76" y="93"/>
                    <a:pt x="71" y="95"/>
                    <a:pt x="66" y="96"/>
                  </a:cubicBezTo>
                  <a:cubicBezTo>
                    <a:pt x="61" y="97"/>
                    <a:pt x="56" y="97"/>
                    <a:pt x="50" y="97"/>
                  </a:cubicBezTo>
                  <a:moveTo>
                    <a:pt x="46" y="66"/>
                  </a:moveTo>
                  <a:cubicBezTo>
                    <a:pt x="48" y="64"/>
                    <a:pt x="48" y="64"/>
                    <a:pt x="48" y="64"/>
                  </a:cubicBezTo>
                  <a:cubicBezTo>
                    <a:pt x="64" y="40"/>
                    <a:pt x="74" y="24"/>
                    <a:pt x="88" y="7"/>
                  </a:cubicBezTo>
                  <a:cubicBezTo>
                    <a:pt x="89" y="9"/>
                    <a:pt x="89" y="10"/>
                    <a:pt x="90" y="11"/>
                  </a:cubicBezTo>
                  <a:cubicBezTo>
                    <a:pt x="91" y="12"/>
                    <a:pt x="93" y="13"/>
                    <a:pt x="94" y="15"/>
                  </a:cubicBezTo>
                  <a:cubicBezTo>
                    <a:pt x="76" y="34"/>
                    <a:pt x="60" y="54"/>
                    <a:pt x="46" y="76"/>
                  </a:cubicBezTo>
                  <a:cubicBezTo>
                    <a:pt x="40" y="65"/>
                    <a:pt x="29" y="51"/>
                    <a:pt x="24" y="45"/>
                  </a:cubicBezTo>
                  <a:cubicBezTo>
                    <a:pt x="26" y="42"/>
                    <a:pt x="29" y="40"/>
                    <a:pt x="31" y="37"/>
                  </a:cubicBezTo>
                  <a:cubicBezTo>
                    <a:pt x="33" y="40"/>
                    <a:pt x="35" y="45"/>
                    <a:pt x="37" y="49"/>
                  </a:cubicBezTo>
                  <a:cubicBezTo>
                    <a:pt x="40" y="55"/>
                    <a:pt x="42" y="60"/>
                    <a:pt x="45" y="64"/>
                  </a:cubicBezTo>
                  <a:cubicBezTo>
                    <a:pt x="46" y="66"/>
                    <a:pt x="46" y="66"/>
                    <a:pt x="46" y="66"/>
                  </a:cubicBezTo>
                  <a:moveTo>
                    <a:pt x="89" y="0"/>
                  </a:moveTo>
                  <a:cubicBezTo>
                    <a:pt x="87" y="3"/>
                    <a:pt x="87" y="3"/>
                    <a:pt x="87" y="3"/>
                  </a:cubicBezTo>
                  <a:cubicBezTo>
                    <a:pt x="83" y="7"/>
                    <a:pt x="80" y="11"/>
                    <a:pt x="77" y="16"/>
                  </a:cubicBezTo>
                  <a:cubicBezTo>
                    <a:pt x="72" y="14"/>
                    <a:pt x="67" y="13"/>
                    <a:pt x="56" y="12"/>
                  </a:cubicBezTo>
                  <a:cubicBezTo>
                    <a:pt x="54" y="12"/>
                    <a:pt x="50" y="12"/>
                    <a:pt x="45" y="12"/>
                  </a:cubicBezTo>
                  <a:cubicBezTo>
                    <a:pt x="38" y="12"/>
                    <a:pt x="29" y="12"/>
                    <a:pt x="22" y="14"/>
                  </a:cubicBezTo>
                  <a:cubicBezTo>
                    <a:pt x="18" y="15"/>
                    <a:pt x="14" y="16"/>
                    <a:pt x="11" y="17"/>
                  </a:cubicBezTo>
                  <a:cubicBezTo>
                    <a:pt x="8" y="19"/>
                    <a:pt x="6" y="21"/>
                    <a:pt x="4" y="23"/>
                  </a:cubicBezTo>
                  <a:cubicBezTo>
                    <a:pt x="3" y="26"/>
                    <a:pt x="3" y="29"/>
                    <a:pt x="2" y="32"/>
                  </a:cubicBezTo>
                  <a:cubicBezTo>
                    <a:pt x="1" y="43"/>
                    <a:pt x="1" y="60"/>
                    <a:pt x="0" y="67"/>
                  </a:cubicBezTo>
                  <a:cubicBezTo>
                    <a:pt x="0" y="69"/>
                    <a:pt x="0" y="71"/>
                    <a:pt x="0" y="73"/>
                  </a:cubicBezTo>
                  <a:cubicBezTo>
                    <a:pt x="0" y="79"/>
                    <a:pt x="1" y="85"/>
                    <a:pt x="4" y="90"/>
                  </a:cubicBezTo>
                  <a:cubicBezTo>
                    <a:pt x="8" y="95"/>
                    <a:pt x="13" y="97"/>
                    <a:pt x="19" y="99"/>
                  </a:cubicBezTo>
                  <a:cubicBezTo>
                    <a:pt x="25" y="100"/>
                    <a:pt x="31" y="101"/>
                    <a:pt x="37" y="101"/>
                  </a:cubicBezTo>
                  <a:cubicBezTo>
                    <a:pt x="41" y="101"/>
                    <a:pt x="46" y="101"/>
                    <a:pt x="50" y="101"/>
                  </a:cubicBezTo>
                  <a:cubicBezTo>
                    <a:pt x="56" y="101"/>
                    <a:pt x="62" y="101"/>
                    <a:pt x="67" y="100"/>
                  </a:cubicBezTo>
                  <a:cubicBezTo>
                    <a:pt x="72" y="99"/>
                    <a:pt x="77" y="97"/>
                    <a:pt x="81" y="93"/>
                  </a:cubicBezTo>
                  <a:cubicBezTo>
                    <a:pt x="85" y="90"/>
                    <a:pt x="87" y="88"/>
                    <a:pt x="88" y="85"/>
                  </a:cubicBezTo>
                  <a:cubicBezTo>
                    <a:pt x="90" y="82"/>
                    <a:pt x="90" y="79"/>
                    <a:pt x="91" y="75"/>
                  </a:cubicBezTo>
                  <a:cubicBezTo>
                    <a:pt x="93" y="65"/>
                    <a:pt x="93" y="56"/>
                    <a:pt x="93" y="48"/>
                  </a:cubicBezTo>
                  <a:cubicBezTo>
                    <a:pt x="93" y="43"/>
                    <a:pt x="93" y="38"/>
                    <a:pt x="93" y="32"/>
                  </a:cubicBezTo>
                  <a:cubicBezTo>
                    <a:pt x="93" y="32"/>
                    <a:pt x="93" y="32"/>
                    <a:pt x="93" y="32"/>
                  </a:cubicBezTo>
                  <a:cubicBezTo>
                    <a:pt x="93" y="32"/>
                    <a:pt x="93" y="32"/>
                    <a:pt x="93" y="32"/>
                  </a:cubicBezTo>
                  <a:cubicBezTo>
                    <a:pt x="92" y="28"/>
                    <a:pt x="91" y="26"/>
                    <a:pt x="90" y="25"/>
                  </a:cubicBezTo>
                  <a:cubicBezTo>
                    <a:pt x="93" y="22"/>
                    <a:pt x="95" y="19"/>
                    <a:pt x="98" y="16"/>
                  </a:cubicBezTo>
                  <a:cubicBezTo>
                    <a:pt x="100" y="14"/>
                    <a:pt x="100" y="14"/>
                    <a:pt x="100" y="14"/>
                  </a:cubicBezTo>
                  <a:cubicBezTo>
                    <a:pt x="98" y="13"/>
                    <a:pt x="98" y="13"/>
                    <a:pt x="98" y="13"/>
                  </a:cubicBezTo>
                  <a:cubicBezTo>
                    <a:pt x="96" y="11"/>
                    <a:pt x="94" y="10"/>
                    <a:pt x="93" y="9"/>
                  </a:cubicBezTo>
                  <a:cubicBezTo>
                    <a:pt x="92" y="7"/>
                    <a:pt x="91" y="6"/>
                    <a:pt x="90" y="3"/>
                  </a:cubicBezTo>
                  <a:cubicBezTo>
                    <a:pt x="89" y="0"/>
                    <a:pt x="89" y="0"/>
                    <a:pt x="8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9" name="Freeform 880"/>
            <p:cNvSpPr/>
            <p:nvPr/>
          </p:nvSpPr>
          <p:spPr bwMode="auto">
            <a:xfrm>
              <a:off x="2879" y="160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0" name="Freeform 881"/>
            <p:cNvSpPr/>
            <p:nvPr/>
          </p:nvSpPr>
          <p:spPr bwMode="auto">
            <a:xfrm>
              <a:off x="2879" y="1604"/>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1" name="Freeform 882"/>
            <p:cNvSpPr/>
            <p:nvPr/>
          </p:nvSpPr>
          <p:spPr bwMode="auto">
            <a:xfrm>
              <a:off x="2749" y="176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2" name="Freeform 883"/>
            <p:cNvSpPr/>
            <p:nvPr/>
          </p:nvSpPr>
          <p:spPr bwMode="auto">
            <a:xfrm>
              <a:off x="2749" y="176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3" name="Freeform 884"/>
            <p:cNvSpPr>
              <a:spLocks noEditPoints="1"/>
            </p:cNvSpPr>
            <p:nvPr/>
          </p:nvSpPr>
          <p:spPr bwMode="auto">
            <a:xfrm>
              <a:off x="2803" y="724"/>
              <a:ext cx="277" cy="433"/>
            </a:xfrm>
            <a:custGeom>
              <a:avLst/>
              <a:gdLst>
                <a:gd name="T0" fmla="*/ 78 w 117"/>
                <a:gd name="T1" fmla="*/ 178 h 183"/>
                <a:gd name="T2" fmla="*/ 91 w 117"/>
                <a:gd name="T3" fmla="*/ 179 h 183"/>
                <a:gd name="T4" fmla="*/ 86 w 117"/>
                <a:gd name="T5" fmla="*/ 178 h 183"/>
                <a:gd name="T6" fmla="*/ 94 w 117"/>
                <a:gd name="T7" fmla="*/ 179 h 183"/>
                <a:gd name="T8" fmla="*/ 64 w 117"/>
                <a:gd name="T9" fmla="*/ 174 h 183"/>
                <a:gd name="T10" fmla="*/ 100 w 117"/>
                <a:gd name="T11" fmla="*/ 178 h 183"/>
                <a:gd name="T12" fmla="*/ 106 w 117"/>
                <a:gd name="T13" fmla="*/ 175 h 183"/>
                <a:gd name="T14" fmla="*/ 57 w 117"/>
                <a:gd name="T15" fmla="*/ 172 h 183"/>
                <a:gd name="T16" fmla="*/ 11 w 117"/>
                <a:gd name="T17" fmla="*/ 167 h 183"/>
                <a:gd name="T18" fmla="*/ 47 w 117"/>
                <a:gd name="T19" fmla="*/ 169 h 183"/>
                <a:gd name="T20" fmla="*/ 18 w 117"/>
                <a:gd name="T21" fmla="*/ 164 h 183"/>
                <a:gd name="T22" fmla="*/ 41 w 117"/>
                <a:gd name="T23" fmla="*/ 157 h 183"/>
                <a:gd name="T24" fmla="*/ 32 w 117"/>
                <a:gd name="T25" fmla="*/ 157 h 183"/>
                <a:gd name="T26" fmla="*/ 35 w 117"/>
                <a:gd name="T27" fmla="*/ 157 h 183"/>
                <a:gd name="T28" fmla="*/ 12 w 117"/>
                <a:gd name="T29" fmla="*/ 151 h 183"/>
                <a:gd name="T30" fmla="*/ 5 w 117"/>
                <a:gd name="T31" fmla="*/ 154 h 183"/>
                <a:gd name="T32" fmla="*/ 6 w 117"/>
                <a:gd name="T33" fmla="*/ 142 h 183"/>
                <a:gd name="T34" fmla="*/ 86 w 117"/>
                <a:gd name="T35" fmla="*/ 103 h 183"/>
                <a:gd name="T36" fmla="*/ 73 w 117"/>
                <a:gd name="T37" fmla="*/ 112 h 183"/>
                <a:gd name="T38" fmla="*/ 66 w 117"/>
                <a:gd name="T39" fmla="*/ 102 h 183"/>
                <a:gd name="T40" fmla="*/ 12 w 117"/>
                <a:gd name="T41" fmla="*/ 103 h 183"/>
                <a:gd name="T42" fmla="*/ 10 w 117"/>
                <a:gd name="T43" fmla="*/ 111 h 183"/>
                <a:gd name="T44" fmla="*/ 19 w 117"/>
                <a:gd name="T45" fmla="*/ 102 h 183"/>
                <a:gd name="T46" fmla="*/ 30 w 117"/>
                <a:gd name="T47" fmla="*/ 101 h 183"/>
                <a:gd name="T48" fmla="*/ 102 w 117"/>
                <a:gd name="T49" fmla="*/ 56 h 183"/>
                <a:gd name="T50" fmla="*/ 84 w 117"/>
                <a:gd name="T51" fmla="*/ 53 h 183"/>
                <a:gd name="T52" fmla="*/ 80 w 117"/>
                <a:gd name="T53" fmla="*/ 63 h 183"/>
                <a:gd name="T54" fmla="*/ 89 w 117"/>
                <a:gd name="T55" fmla="*/ 60 h 183"/>
                <a:gd name="T56" fmla="*/ 76 w 117"/>
                <a:gd name="T57" fmla="*/ 52 h 183"/>
                <a:gd name="T58" fmla="*/ 103 w 117"/>
                <a:gd name="T59" fmla="*/ 52 h 183"/>
                <a:gd name="T60" fmla="*/ 97 w 117"/>
                <a:gd name="T61" fmla="*/ 49 h 183"/>
                <a:gd name="T62" fmla="*/ 72 w 117"/>
                <a:gd name="T63" fmla="*/ 48 h 183"/>
                <a:gd name="T64" fmla="*/ 53 w 117"/>
                <a:gd name="T65" fmla="*/ 46 h 183"/>
                <a:gd name="T66" fmla="*/ 73 w 117"/>
                <a:gd name="T67" fmla="*/ 37 h 183"/>
                <a:gd name="T68" fmla="*/ 54 w 117"/>
                <a:gd name="T69" fmla="*/ 50 h 183"/>
                <a:gd name="T70" fmla="*/ 66 w 117"/>
                <a:gd name="T71" fmla="*/ 36 h 183"/>
                <a:gd name="T72" fmla="*/ 65 w 117"/>
                <a:gd name="T73" fmla="*/ 46 h 183"/>
                <a:gd name="T74" fmla="*/ 30 w 117"/>
                <a:gd name="T75" fmla="*/ 79 h 183"/>
                <a:gd name="T76" fmla="*/ 62 w 117"/>
                <a:gd name="T77" fmla="*/ 4 h 183"/>
                <a:gd name="T78" fmla="*/ 75 w 117"/>
                <a:gd name="T79" fmla="*/ 33 h 183"/>
                <a:gd name="T80" fmla="*/ 49 w 117"/>
                <a:gd name="T81" fmla="*/ 54 h 183"/>
                <a:gd name="T82" fmla="*/ 57 w 117"/>
                <a:gd name="T83" fmla="*/ 81 h 183"/>
                <a:gd name="T84" fmla="*/ 58 w 117"/>
                <a:gd name="T85" fmla="*/ 98 h 183"/>
                <a:gd name="T86" fmla="*/ 54 w 117"/>
                <a:gd name="T87" fmla="*/ 114 h 183"/>
                <a:gd name="T88" fmla="*/ 83 w 117"/>
                <a:gd name="T89" fmla="*/ 142 h 183"/>
                <a:gd name="T90" fmla="*/ 34 w 117"/>
                <a:gd name="T91" fmla="*/ 153 h 183"/>
                <a:gd name="T92" fmla="*/ 25 w 117"/>
                <a:gd name="T93" fmla="*/ 120 h 183"/>
                <a:gd name="T94" fmla="*/ 33 w 117"/>
                <a:gd name="T95" fmla="*/ 98 h 183"/>
                <a:gd name="T96" fmla="*/ 32 w 117"/>
                <a:gd name="T97" fmla="*/ 97 h 183"/>
                <a:gd name="T98" fmla="*/ 22 w 117"/>
                <a:gd name="T99" fmla="*/ 32 h 183"/>
                <a:gd name="T100" fmla="*/ 7 w 117"/>
                <a:gd name="T101" fmla="*/ 115 h 183"/>
                <a:gd name="T102" fmla="*/ 10 w 117"/>
                <a:gd name="T103" fmla="*/ 117 h 183"/>
                <a:gd name="T104" fmla="*/ 4 w 117"/>
                <a:gd name="T105" fmla="*/ 132 h 183"/>
                <a:gd name="T106" fmla="*/ 8 w 117"/>
                <a:gd name="T107" fmla="*/ 170 h 183"/>
                <a:gd name="T108" fmla="*/ 36 w 117"/>
                <a:gd name="T109" fmla="*/ 173 h 183"/>
                <a:gd name="T110" fmla="*/ 111 w 117"/>
                <a:gd name="T111" fmla="*/ 180 h 183"/>
                <a:gd name="T112" fmla="*/ 111 w 117"/>
                <a:gd name="T113" fmla="*/ 136 h 183"/>
                <a:gd name="T114" fmla="*/ 50 w 117"/>
                <a:gd name="T115" fmla="*/ 130 h 183"/>
                <a:gd name="T116" fmla="*/ 87 w 117"/>
                <a:gd name="T117" fmla="*/ 116 h 183"/>
                <a:gd name="T118" fmla="*/ 90 w 117"/>
                <a:gd name="T119" fmla="*/ 95 h 183"/>
                <a:gd name="T120" fmla="*/ 55 w 117"/>
                <a:gd name="T121" fmla="*/ 64 h 183"/>
                <a:gd name="T122" fmla="*/ 73 w 117"/>
                <a:gd name="T123" fmla="*/ 60 h 183"/>
                <a:gd name="T124" fmla="*/ 104 w 117"/>
                <a:gd name="T125" fmla="*/ 5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 h="183">
                  <a:moveTo>
                    <a:pt x="78" y="178"/>
                  </a:moveTo>
                  <a:cubicBezTo>
                    <a:pt x="77" y="178"/>
                    <a:pt x="75" y="177"/>
                    <a:pt x="74" y="177"/>
                  </a:cubicBezTo>
                  <a:cubicBezTo>
                    <a:pt x="75" y="173"/>
                    <a:pt x="77" y="170"/>
                    <a:pt x="79" y="166"/>
                  </a:cubicBezTo>
                  <a:cubicBezTo>
                    <a:pt x="79" y="165"/>
                    <a:pt x="79" y="165"/>
                    <a:pt x="79" y="165"/>
                  </a:cubicBezTo>
                  <a:cubicBezTo>
                    <a:pt x="79" y="165"/>
                    <a:pt x="79" y="165"/>
                    <a:pt x="79" y="165"/>
                  </a:cubicBezTo>
                  <a:cubicBezTo>
                    <a:pt x="81" y="165"/>
                    <a:pt x="82" y="166"/>
                    <a:pt x="84" y="166"/>
                  </a:cubicBezTo>
                  <a:cubicBezTo>
                    <a:pt x="82" y="170"/>
                    <a:pt x="80" y="174"/>
                    <a:pt x="78" y="178"/>
                  </a:cubicBezTo>
                  <a:moveTo>
                    <a:pt x="86" y="178"/>
                  </a:moveTo>
                  <a:cubicBezTo>
                    <a:pt x="87" y="178"/>
                    <a:pt x="87" y="178"/>
                    <a:pt x="87" y="178"/>
                  </a:cubicBezTo>
                  <a:cubicBezTo>
                    <a:pt x="89" y="174"/>
                    <a:pt x="92" y="170"/>
                    <a:pt x="94" y="166"/>
                  </a:cubicBezTo>
                  <a:cubicBezTo>
                    <a:pt x="94" y="165"/>
                    <a:pt x="94" y="165"/>
                    <a:pt x="94" y="165"/>
                  </a:cubicBezTo>
                  <a:cubicBezTo>
                    <a:pt x="96" y="165"/>
                    <a:pt x="97" y="165"/>
                    <a:pt x="98" y="165"/>
                  </a:cubicBezTo>
                  <a:cubicBezTo>
                    <a:pt x="96" y="169"/>
                    <a:pt x="94" y="174"/>
                    <a:pt x="91" y="179"/>
                  </a:cubicBezTo>
                  <a:cubicBezTo>
                    <a:pt x="91" y="179"/>
                    <a:pt x="91" y="179"/>
                    <a:pt x="91" y="179"/>
                  </a:cubicBezTo>
                  <a:cubicBezTo>
                    <a:pt x="87" y="179"/>
                    <a:pt x="84" y="179"/>
                    <a:pt x="80" y="178"/>
                  </a:cubicBezTo>
                  <a:cubicBezTo>
                    <a:pt x="82" y="174"/>
                    <a:pt x="84" y="170"/>
                    <a:pt x="86" y="166"/>
                  </a:cubicBezTo>
                  <a:cubicBezTo>
                    <a:pt x="86" y="166"/>
                    <a:pt x="87" y="166"/>
                    <a:pt x="87" y="166"/>
                  </a:cubicBezTo>
                  <a:cubicBezTo>
                    <a:pt x="89" y="166"/>
                    <a:pt x="90" y="166"/>
                    <a:pt x="92" y="166"/>
                  </a:cubicBezTo>
                  <a:cubicBezTo>
                    <a:pt x="90" y="169"/>
                    <a:pt x="88" y="173"/>
                    <a:pt x="86" y="177"/>
                  </a:cubicBezTo>
                  <a:cubicBezTo>
                    <a:pt x="85" y="178"/>
                    <a:pt x="86" y="178"/>
                    <a:pt x="86" y="178"/>
                  </a:cubicBezTo>
                  <a:cubicBezTo>
                    <a:pt x="86" y="178"/>
                    <a:pt x="86" y="178"/>
                    <a:pt x="86" y="178"/>
                  </a:cubicBezTo>
                  <a:moveTo>
                    <a:pt x="72" y="176"/>
                  </a:moveTo>
                  <a:cubicBezTo>
                    <a:pt x="70" y="176"/>
                    <a:pt x="68" y="175"/>
                    <a:pt x="65" y="175"/>
                  </a:cubicBezTo>
                  <a:cubicBezTo>
                    <a:pt x="68" y="171"/>
                    <a:pt x="70" y="168"/>
                    <a:pt x="73" y="164"/>
                  </a:cubicBezTo>
                  <a:cubicBezTo>
                    <a:pt x="73" y="164"/>
                    <a:pt x="73" y="164"/>
                    <a:pt x="73" y="164"/>
                  </a:cubicBezTo>
                  <a:cubicBezTo>
                    <a:pt x="74" y="164"/>
                    <a:pt x="76" y="165"/>
                    <a:pt x="77" y="165"/>
                  </a:cubicBezTo>
                  <a:cubicBezTo>
                    <a:pt x="75" y="169"/>
                    <a:pt x="74" y="173"/>
                    <a:pt x="72" y="176"/>
                  </a:cubicBezTo>
                  <a:moveTo>
                    <a:pt x="94" y="179"/>
                  </a:moveTo>
                  <a:cubicBezTo>
                    <a:pt x="96" y="174"/>
                    <a:pt x="98" y="169"/>
                    <a:pt x="101" y="164"/>
                  </a:cubicBezTo>
                  <a:cubicBezTo>
                    <a:pt x="102" y="164"/>
                    <a:pt x="104" y="164"/>
                    <a:pt x="105" y="163"/>
                  </a:cubicBezTo>
                  <a:cubicBezTo>
                    <a:pt x="103" y="168"/>
                    <a:pt x="101" y="172"/>
                    <a:pt x="99" y="177"/>
                  </a:cubicBezTo>
                  <a:cubicBezTo>
                    <a:pt x="98" y="178"/>
                    <a:pt x="99" y="178"/>
                    <a:pt x="99" y="178"/>
                  </a:cubicBezTo>
                  <a:cubicBezTo>
                    <a:pt x="100" y="178"/>
                    <a:pt x="100" y="178"/>
                    <a:pt x="100" y="178"/>
                  </a:cubicBezTo>
                  <a:cubicBezTo>
                    <a:pt x="98" y="179"/>
                    <a:pt x="96" y="179"/>
                    <a:pt x="94" y="179"/>
                  </a:cubicBezTo>
                  <a:moveTo>
                    <a:pt x="64" y="174"/>
                  </a:moveTo>
                  <a:cubicBezTo>
                    <a:pt x="62" y="173"/>
                    <a:pt x="61" y="173"/>
                    <a:pt x="59" y="172"/>
                  </a:cubicBezTo>
                  <a:cubicBezTo>
                    <a:pt x="61" y="169"/>
                    <a:pt x="63" y="165"/>
                    <a:pt x="65" y="162"/>
                  </a:cubicBezTo>
                  <a:cubicBezTo>
                    <a:pt x="66" y="162"/>
                    <a:pt x="66" y="163"/>
                    <a:pt x="67" y="163"/>
                  </a:cubicBezTo>
                  <a:cubicBezTo>
                    <a:pt x="68" y="163"/>
                    <a:pt x="69" y="163"/>
                    <a:pt x="71" y="164"/>
                  </a:cubicBezTo>
                  <a:cubicBezTo>
                    <a:pt x="68" y="167"/>
                    <a:pt x="66" y="170"/>
                    <a:pt x="64" y="174"/>
                  </a:cubicBezTo>
                  <a:moveTo>
                    <a:pt x="100" y="178"/>
                  </a:moveTo>
                  <a:cubicBezTo>
                    <a:pt x="100" y="178"/>
                    <a:pt x="100" y="178"/>
                    <a:pt x="100" y="178"/>
                  </a:cubicBezTo>
                  <a:cubicBezTo>
                    <a:pt x="103" y="173"/>
                    <a:pt x="105" y="167"/>
                    <a:pt x="108" y="162"/>
                  </a:cubicBezTo>
                  <a:cubicBezTo>
                    <a:pt x="108" y="162"/>
                    <a:pt x="108" y="162"/>
                    <a:pt x="108" y="162"/>
                  </a:cubicBezTo>
                  <a:cubicBezTo>
                    <a:pt x="110" y="162"/>
                    <a:pt x="111" y="161"/>
                    <a:pt x="113" y="161"/>
                  </a:cubicBezTo>
                  <a:cubicBezTo>
                    <a:pt x="112" y="161"/>
                    <a:pt x="112" y="161"/>
                    <a:pt x="112" y="161"/>
                  </a:cubicBezTo>
                  <a:cubicBezTo>
                    <a:pt x="112" y="161"/>
                    <a:pt x="112" y="161"/>
                    <a:pt x="112" y="161"/>
                  </a:cubicBezTo>
                  <a:cubicBezTo>
                    <a:pt x="112" y="161"/>
                    <a:pt x="112" y="161"/>
                    <a:pt x="112" y="161"/>
                  </a:cubicBezTo>
                  <a:cubicBezTo>
                    <a:pt x="110" y="166"/>
                    <a:pt x="108" y="171"/>
                    <a:pt x="106" y="175"/>
                  </a:cubicBezTo>
                  <a:cubicBezTo>
                    <a:pt x="105" y="176"/>
                    <a:pt x="106" y="176"/>
                    <a:pt x="106" y="177"/>
                  </a:cubicBezTo>
                  <a:cubicBezTo>
                    <a:pt x="106" y="177"/>
                    <a:pt x="106" y="177"/>
                    <a:pt x="107" y="177"/>
                  </a:cubicBezTo>
                  <a:cubicBezTo>
                    <a:pt x="107" y="177"/>
                    <a:pt x="107" y="176"/>
                    <a:pt x="107" y="176"/>
                  </a:cubicBezTo>
                  <a:cubicBezTo>
                    <a:pt x="109" y="174"/>
                    <a:pt x="110" y="171"/>
                    <a:pt x="111" y="169"/>
                  </a:cubicBezTo>
                  <a:cubicBezTo>
                    <a:pt x="110" y="171"/>
                    <a:pt x="110" y="173"/>
                    <a:pt x="109" y="176"/>
                  </a:cubicBezTo>
                  <a:cubicBezTo>
                    <a:pt x="106" y="177"/>
                    <a:pt x="103" y="178"/>
                    <a:pt x="100" y="178"/>
                  </a:cubicBezTo>
                  <a:moveTo>
                    <a:pt x="57" y="172"/>
                  </a:moveTo>
                  <a:cubicBezTo>
                    <a:pt x="55" y="171"/>
                    <a:pt x="52" y="170"/>
                    <a:pt x="50" y="170"/>
                  </a:cubicBezTo>
                  <a:cubicBezTo>
                    <a:pt x="51" y="166"/>
                    <a:pt x="53" y="163"/>
                    <a:pt x="55" y="160"/>
                  </a:cubicBezTo>
                  <a:cubicBezTo>
                    <a:pt x="55" y="160"/>
                    <a:pt x="55" y="160"/>
                    <a:pt x="55" y="160"/>
                  </a:cubicBezTo>
                  <a:cubicBezTo>
                    <a:pt x="58" y="160"/>
                    <a:pt x="60" y="161"/>
                    <a:pt x="63" y="162"/>
                  </a:cubicBezTo>
                  <a:cubicBezTo>
                    <a:pt x="61" y="165"/>
                    <a:pt x="59" y="168"/>
                    <a:pt x="57" y="172"/>
                  </a:cubicBezTo>
                  <a:moveTo>
                    <a:pt x="13" y="172"/>
                  </a:moveTo>
                  <a:cubicBezTo>
                    <a:pt x="13" y="170"/>
                    <a:pt x="12" y="169"/>
                    <a:pt x="11" y="167"/>
                  </a:cubicBezTo>
                  <a:cubicBezTo>
                    <a:pt x="11" y="167"/>
                    <a:pt x="10" y="167"/>
                    <a:pt x="10" y="166"/>
                  </a:cubicBezTo>
                  <a:cubicBezTo>
                    <a:pt x="11" y="163"/>
                    <a:pt x="13" y="161"/>
                    <a:pt x="14" y="160"/>
                  </a:cubicBezTo>
                  <a:cubicBezTo>
                    <a:pt x="15" y="159"/>
                    <a:pt x="15" y="159"/>
                    <a:pt x="15" y="159"/>
                  </a:cubicBezTo>
                  <a:cubicBezTo>
                    <a:pt x="14" y="164"/>
                    <a:pt x="14" y="167"/>
                    <a:pt x="13" y="172"/>
                  </a:cubicBezTo>
                  <a:moveTo>
                    <a:pt x="48" y="169"/>
                  </a:moveTo>
                  <a:cubicBezTo>
                    <a:pt x="47" y="169"/>
                    <a:pt x="47" y="169"/>
                    <a:pt x="47" y="169"/>
                  </a:cubicBezTo>
                  <a:cubicBezTo>
                    <a:pt x="47" y="169"/>
                    <a:pt x="47" y="169"/>
                    <a:pt x="47" y="169"/>
                  </a:cubicBezTo>
                  <a:cubicBezTo>
                    <a:pt x="46" y="169"/>
                    <a:pt x="45" y="169"/>
                    <a:pt x="44" y="169"/>
                  </a:cubicBezTo>
                  <a:cubicBezTo>
                    <a:pt x="45" y="165"/>
                    <a:pt x="47" y="162"/>
                    <a:pt x="50" y="159"/>
                  </a:cubicBezTo>
                  <a:cubicBezTo>
                    <a:pt x="50" y="158"/>
                    <a:pt x="50" y="158"/>
                    <a:pt x="50" y="158"/>
                  </a:cubicBezTo>
                  <a:cubicBezTo>
                    <a:pt x="51" y="159"/>
                    <a:pt x="52" y="159"/>
                    <a:pt x="53" y="159"/>
                  </a:cubicBezTo>
                  <a:cubicBezTo>
                    <a:pt x="51" y="162"/>
                    <a:pt x="50" y="166"/>
                    <a:pt x="48" y="169"/>
                  </a:cubicBezTo>
                  <a:moveTo>
                    <a:pt x="17" y="174"/>
                  </a:moveTo>
                  <a:cubicBezTo>
                    <a:pt x="18" y="170"/>
                    <a:pt x="18" y="167"/>
                    <a:pt x="18" y="164"/>
                  </a:cubicBezTo>
                  <a:cubicBezTo>
                    <a:pt x="19" y="163"/>
                    <a:pt x="19" y="163"/>
                    <a:pt x="19" y="163"/>
                  </a:cubicBezTo>
                  <a:cubicBezTo>
                    <a:pt x="21" y="162"/>
                    <a:pt x="21" y="160"/>
                    <a:pt x="23" y="159"/>
                  </a:cubicBezTo>
                  <a:cubicBezTo>
                    <a:pt x="24" y="159"/>
                    <a:pt x="25" y="158"/>
                    <a:pt x="25" y="158"/>
                  </a:cubicBezTo>
                  <a:cubicBezTo>
                    <a:pt x="23" y="163"/>
                    <a:pt x="20" y="168"/>
                    <a:pt x="17" y="174"/>
                  </a:cubicBezTo>
                  <a:moveTo>
                    <a:pt x="35" y="169"/>
                  </a:moveTo>
                  <a:cubicBezTo>
                    <a:pt x="36" y="169"/>
                    <a:pt x="36" y="169"/>
                    <a:pt x="36" y="169"/>
                  </a:cubicBezTo>
                  <a:cubicBezTo>
                    <a:pt x="37" y="165"/>
                    <a:pt x="39" y="161"/>
                    <a:pt x="41" y="157"/>
                  </a:cubicBezTo>
                  <a:cubicBezTo>
                    <a:pt x="43" y="157"/>
                    <a:pt x="45" y="158"/>
                    <a:pt x="48" y="158"/>
                  </a:cubicBezTo>
                  <a:cubicBezTo>
                    <a:pt x="45" y="161"/>
                    <a:pt x="43" y="165"/>
                    <a:pt x="42" y="169"/>
                  </a:cubicBezTo>
                  <a:cubicBezTo>
                    <a:pt x="40" y="169"/>
                    <a:pt x="37" y="169"/>
                    <a:pt x="35" y="169"/>
                  </a:cubicBezTo>
                  <a:cubicBezTo>
                    <a:pt x="35" y="169"/>
                    <a:pt x="35" y="169"/>
                    <a:pt x="35" y="169"/>
                  </a:cubicBezTo>
                  <a:moveTo>
                    <a:pt x="20" y="173"/>
                  </a:moveTo>
                  <a:cubicBezTo>
                    <a:pt x="22" y="168"/>
                    <a:pt x="25" y="163"/>
                    <a:pt x="28" y="157"/>
                  </a:cubicBezTo>
                  <a:cubicBezTo>
                    <a:pt x="29" y="157"/>
                    <a:pt x="31" y="157"/>
                    <a:pt x="32" y="157"/>
                  </a:cubicBezTo>
                  <a:cubicBezTo>
                    <a:pt x="30" y="161"/>
                    <a:pt x="28" y="166"/>
                    <a:pt x="26" y="170"/>
                  </a:cubicBezTo>
                  <a:cubicBezTo>
                    <a:pt x="26" y="171"/>
                    <a:pt x="26" y="171"/>
                    <a:pt x="26" y="171"/>
                  </a:cubicBezTo>
                  <a:cubicBezTo>
                    <a:pt x="26" y="171"/>
                    <a:pt x="26" y="171"/>
                    <a:pt x="26" y="171"/>
                  </a:cubicBezTo>
                  <a:cubicBezTo>
                    <a:pt x="25" y="171"/>
                    <a:pt x="25" y="171"/>
                    <a:pt x="24" y="171"/>
                  </a:cubicBezTo>
                  <a:cubicBezTo>
                    <a:pt x="22" y="172"/>
                    <a:pt x="21" y="172"/>
                    <a:pt x="20" y="173"/>
                  </a:cubicBezTo>
                  <a:moveTo>
                    <a:pt x="28" y="170"/>
                  </a:moveTo>
                  <a:cubicBezTo>
                    <a:pt x="30" y="166"/>
                    <a:pt x="32" y="161"/>
                    <a:pt x="35" y="157"/>
                  </a:cubicBezTo>
                  <a:cubicBezTo>
                    <a:pt x="36" y="157"/>
                    <a:pt x="37" y="157"/>
                    <a:pt x="39" y="157"/>
                  </a:cubicBezTo>
                  <a:cubicBezTo>
                    <a:pt x="37" y="161"/>
                    <a:pt x="36" y="164"/>
                    <a:pt x="34" y="168"/>
                  </a:cubicBezTo>
                  <a:cubicBezTo>
                    <a:pt x="34" y="169"/>
                    <a:pt x="34" y="169"/>
                    <a:pt x="34" y="169"/>
                  </a:cubicBezTo>
                  <a:cubicBezTo>
                    <a:pt x="32" y="170"/>
                    <a:pt x="30" y="170"/>
                    <a:pt x="28" y="170"/>
                  </a:cubicBezTo>
                  <a:moveTo>
                    <a:pt x="9" y="164"/>
                  </a:moveTo>
                  <a:cubicBezTo>
                    <a:pt x="8" y="163"/>
                    <a:pt x="7" y="162"/>
                    <a:pt x="7" y="160"/>
                  </a:cubicBezTo>
                  <a:cubicBezTo>
                    <a:pt x="8" y="157"/>
                    <a:pt x="10" y="154"/>
                    <a:pt x="12" y="151"/>
                  </a:cubicBezTo>
                  <a:cubicBezTo>
                    <a:pt x="13" y="153"/>
                    <a:pt x="14" y="154"/>
                    <a:pt x="14" y="156"/>
                  </a:cubicBezTo>
                  <a:cubicBezTo>
                    <a:pt x="13" y="157"/>
                    <a:pt x="11" y="160"/>
                    <a:pt x="9" y="164"/>
                  </a:cubicBezTo>
                  <a:moveTo>
                    <a:pt x="6" y="158"/>
                  </a:moveTo>
                  <a:cubicBezTo>
                    <a:pt x="6" y="158"/>
                    <a:pt x="6" y="158"/>
                    <a:pt x="6" y="158"/>
                  </a:cubicBezTo>
                  <a:cubicBezTo>
                    <a:pt x="5" y="157"/>
                    <a:pt x="5" y="156"/>
                    <a:pt x="5" y="155"/>
                  </a:cubicBezTo>
                  <a:cubicBezTo>
                    <a:pt x="5" y="155"/>
                    <a:pt x="5" y="155"/>
                    <a:pt x="5" y="155"/>
                  </a:cubicBezTo>
                  <a:cubicBezTo>
                    <a:pt x="5" y="154"/>
                    <a:pt x="5" y="154"/>
                    <a:pt x="5" y="154"/>
                  </a:cubicBezTo>
                  <a:cubicBezTo>
                    <a:pt x="6" y="152"/>
                    <a:pt x="8" y="149"/>
                    <a:pt x="9" y="147"/>
                  </a:cubicBezTo>
                  <a:cubicBezTo>
                    <a:pt x="10" y="148"/>
                    <a:pt x="10" y="149"/>
                    <a:pt x="11" y="149"/>
                  </a:cubicBezTo>
                  <a:cubicBezTo>
                    <a:pt x="9" y="152"/>
                    <a:pt x="7" y="155"/>
                    <a:pt x="6" y="158"/>
                  </a:cubicBezTo>
                  <a:moveTo>
                    <a:pt x="4" y="152"/>
                  </a:moveTo>
                  <a:cubicBezTo>
                    <a:pt x="4" y="152"/>
                    <a:pt x="4" y="152"/>
                    <a:pt x="4" y="152"/>
                  </a:cubicBezTo>
                  <a:cubicBezTo>
                    <a:pt x="4" y="150"/>
                    <a:pt x="4" y="148"/>
                    <a:pt x="5" y="146"/>
                  </a:cubicBezTo>
                  <a:cubicBezTo>
                    <a:pt x="5" y="144"/>
                    <a:pt x="5" y="143"/>
                    <a:pt x="6" y="142"/>
                  </a:cubicBezTo>
                  <a:cubicBezTo>
                    <a:pt x="6" y="143"/>
                    <a:pt x="7" y="144"/>
                    <a:pt x="8" y="145"/>
                  </a:cubicBezTo>
                  <a:cubicBezTo>
                    <a:pt x="7" y="147"/>
                    <a:pt x="5" y="150"/>
                    <a:pt x="4" y="152"/>
                  </a:cubicBezTo>
                  <a:moveTo>
                    <a:pt x="85" y="112"/>
                  </a:moveTo>
                  <a:cubicBezTo>
                    <a:pt x="84" y="112"/>
                    <a:pt x="83" y="112"/>
                    <a:pt x="81" y="112"/>
                  </a:cubicBezTo>
                  <a:cubicBezTo>
                    <a:pt x="83" y="109"/>
                    <a:pt x="84" y="106"/>
                    <a:pt x="86" y="104"/>
                  </a:cubicBezTo>
                  <a:cubicBezTo>
                    <a:pt x="86" y="103"/>
                    <a:pt x="86" y="103"/>
                    <a:pt x="86" y="103"/>
                  </a:cubicBezTo>
                  <a:cubicBezTo>
                    <a:pt x="86" y="103"/>
                    <a:pt x="86" y="103"/>
                    <a:pt x="86" y="103"/>
                  </a:cubicBezTo>
                  <a:cubicBezTo>
                    <a:pt x="86" y="106"/>
                    <a:pt x="85" y="109"/>
                    <a:pt x="85" y="112"/>
                  </a:cubicBezTo>
                  <a:moveTo>
                    <a:pt x="79" y="112"/>
                  </a:moveTo>
                  <a:cubicBezTo>
                    <a:pt x="78" y="112"/>
                    <a:pt x="77" y="112"/>
                    <a:pt x="75" y="112"/>
                  </a:cubicBezTo>
                  <a:cubicBezTo>
                    <a:pt x="77" y="109"/>
                    <a:pt x="79" y="106"/>
                    <a:pt x="81" y="103"/>
                  </a:cubicBezTo>
                  <a:cubicBezTo>
                    <a:pt x="82" y="103"/>
                    <a:pt x="83" y="103"/>
                    <a:pt x="84" y="103"/>
                  </a:cubicBezTo>
                  <a:cubicBezTo>
                    <a:pt x="82" y="106"/>
                    <a:pt x="81" y="109"/>
                    <a:pt x="79" y="112"/>
                  </a:cubicBezTo>
                  <a:moveTo>
                    <a:pt x="73" y="112"/>
                  </a:moveTo>
                  <a:cubicBezTo>
                    <a:pt x="71" y="112"/>
                    <a:pt x="69" y="112"/>
                    <a:pt x="67" y="112"/>
                  </a:cubicBezTo>
                  <a:cubicBezTo>
                    <a:pt x="69" y="109"/>
                    <a:pt x="71" y="106"/>
                    <a:pt x="73" y="102"/>
                  </a:cubicBezTo>
                  <a:cubicBezTo>
                    <a:pt x="75" y="102"/>
                    <a:pt x="77" y="103"/>
                    <a:pt x="79" y="103"/>
                  </a:cubicBezTo>
                  <a:cubicBezTo>
                    <a:pt x="77" y="106"/>
                    <a:pt x="75" y="109"/>
                    <a:pt x="73" y="112"/>
                  </a:cubicBezTo>
                  <a:moveTo>
                    <a:pt x="65" y="112"/>
                  </a:moveTo>
                  <a:cubicBezTo>
                    <a:pt x="63" y="112"/>
                    <a:pt x="62" y="112"/>
                    <a:pt x="60" y="112"/>
                  </a:cubicBezTo>
                  <a:cubicBezTo>
                    <a:pt x="62" y="109"/>
                    <a:pt x="64" y="105"/>
                    <a:pt x="66" y="102"/>
                  </a:cubicBezTo>
                  <a:cubicBezTo>
                    <a:pt x="67" y="102"/>
                    <a:pt x="69" y="102"/>
                    <a:pt x="71" y="102"/>
                  </a:cubicBezTo>
                  <a:cubicBezTo>
                    <a:pt x="69" y="106"/>
                    <a:pt x="67" y="109"/>
                    <a:pt x="65" y="112"/>
                  </a:cubicBezTo>
                  <a:moveTo>
                    <a:pt x="10" y="107"/>
                  </a:moveTo>
                  <a:cubicBezTo>
                    <a:pt x="10" y="105"/>
                    <a:pt x="10" y="104"/>
                    <a:pt x="10" y="102"/>
                  </a:cubicBezTo>
                  <a:cubicBezTo>
                    <a:pt x="11" y="102"/>
                    <a:pt x="11" y="102"/>
                    <a:pt x="12" y="102"/>
                  </a:cubicBezTo>
                  <a:cubicBezTo>
                    <a:pt x="12" y="102"/>
                    <a:pt x="12" y="102"/>
                    <a:pt x="12" y="102"/>
                  </a:cubicBezTo>
                  <a:cubicBezTo>
                    <a:pt x="12" y="103"/>
                    <a:pt x="12" y="103"/>
                    <a:pt x="12" y="103"/>
                  </a:cubicBezTo>
                  <a:cubicBezTo>
                    <a:pt x="11" y="104"/>
                    <a:pt x="11" y="105"/>
                    <a:pt x="10" y="107"/>
                  </a:cubicBezTo>
                  <a:moveTo>
                    <a:pt x="59" y="109"/>
                  </a:moveTo>
                  <a:cubicBezTo>
                    <a:pt x="60" y="106"/>
                    <a:pt x="60" y="104"/>
                    <a:pt x="60" y="102"/>
                  </a:cubicBezTo>
                  <a:cubicBezTo>
                    <a:pt x="61" y="102"/>
                    <a:pt x="62" y="102"/>
                    <a:pt x="63" y="102"/>
                  </a:cubicBezTo>
                  <a:cubicBezTo>
                    <a:pt x="62" y="104"/>
                    <a:pt x="61" y="106"/>
                    <a:pt x="59" y="109"/>
                  </a:cubicBezTo>
                  <a:moveTo>
                    <a:pt x="10" y="113"/>
                  </a:moveTo>
                  <a:cubicBezTo>
                    <a:pt x="10" y="112"/>
                    <a:pt x="10" y="112"/>
                    <a:pt x="10" y="111"/>
                  </a:cubicBezTo>
                  <a:cubicBezTo>
                    <a:pt x="12" y="108"/>
                    <a:pt x="13" y="105"/>
                    <a:pt x="14" y="102"/>
                  </a:cubicBezTo>
                  <a:cubicBezTo>
                    <a:pt x="15" y="102"/>
                    <a:pt x="16" y="102"/>
                    <a:pt x="17" y="102"/>
                  </a:cubicBezTo>
                  <a:cubicBezTo>
                    <a:pt x="16" y="105"/>
                    <a:pt x="14" y="108"/>
                    <a:pt x="13" y="112"/>
                  </a:cubicBezTo>
                  <a:cubicBezTo>
                    <a:pt x="13" y="112"/>
                    <a:pt x="13" y="112"/>
                    <a:pt x="13" y="112"/>
                  </a:cubicBezTo>
                  <a:cubicBezTo>
                    <a:pt x="12" y="112"/>
                    <a:pt x="11" y="113"/>
                    <a:pt x="10" y="113"/>
                  </a:cubicBezTo>
                  <a:moveTo>
                    <a:pt x="15" y="112"/>
                  </a:moveTo>
                  <a:cubicBezTo>
                    <a:pt x="16" y="109"/>
                    <a:pt x="18" y="105"/>
                    <a:pt x="19" y="102"/>
                  </a:cubicBezTo>
                  <a:cubicBezTo>
                    <a:pt x="21" y="101"/>
                    <a:pt x="23" y="101"/>
                    <a:pt x="24" y="101"/>
                  </a:cubicBezTo>
                  <a:cubicBezTo>
                    <a:pt x="23" y="105"/>
                    <a:pt x="21" y="108"/>
                    <a:pt x="19" y="112"/>
                  </a:cubicBezTo>
                  <a:cubicBezTo>
                    <a:pt x="19" y="112"/>
                    <a:pt x="19" y="112"/>
                    <a:pt x="19" y="112"/>
                  </a:cubicBezTo>
                  <a:cubicBezTo>
                    <a:pt x="18" y="112"/>
                    <a:pt x="16" y="112"/>
                    <a:pt x="15" y="112"/>
                  </a:cubicBezTo>
                  <a:moveTo>
                    <a:pt x="21" y="112"/>
                  </a:moveTo>
                  <a:cubicBezTo>
                    <a:pt x="23" y="109"/>
                    <a:pt x="25" y="105"/>
                    <a:pt x="27" y="101"/>
                  </a:cubicBezTo>
                  <a:cubicBezTo>
                    <a:pt x="28" y="101"/>
                    <a:pt x="29" y="101"/>
                    <a:pt x="30" y="101"/>
                  </a:cubicBezTo>
                  <a:cubicBezTo>
                    <a:pt x="29" y="105"/>
                    <a:pt x="27" y="108"/>
                    <a:pt x="25" y="112"/>
                  </a:cubicBezTo>
                  <a:cubicBezTo>
                    <a:pt x="24" y="112"/>
                    <a:pt x="22" y="112"/>
                    <a:pt x="21" y="112"/>
                  </a:cubicBezTo>
                  <a:moveTo>
                    <a:pt x="27" y="75"/>
                  </a:moveTo>
                  <a:cubicBezTo>
                    <a:pt x="26" y="72"/>
                    <a:pt x="25" y="68"/>
                    <a:pt x="25" y="64"/>
                  </a:cubicBezTo>
                  <a:cubicBezTo>
                    <a:pt x="26" y="68"/>
                    <a:pt x="27" y="72"/>
                    <a:pt x="27" y="75"/>
                  </a:cubicBezTo>
                  <a:cubicBezTo>
                    <a:pt x="27" y="75"/>
                    <a:pt x="27" y="75"/>
                    <a:pt x="27" y="75"/>
                  </a:cubicBezTo>
                  <a:moveTo>
                    <a:pt x="102" y="56"/>
                  </a:moveTo>
                  <a:cubicBezTo>
                    <a:pt x="103" y="55"/>
                    <a:pt x="103" y="55"/>
                    <a:pt x="103" y="55"/>
                  </a:cubicBezTo>
                  <a:cubicBezTo>
                    <a:pt x="103" y="56"/>
                    <a:pt x="103" y="56"/>
                    <a:pt x="103" y="56"/>
                  </a:cubicBezTo>
                  <a:cubicBezTo>
                    <a:pt x="102" y="56"/>
                    <a:pt x="102" y="56"/>
                    <a:pt x="102" y="56"/>
                  </a:cubicBezTo>
                  <a:moveTo>
                    <a:pt x="80" y="60"/>
                  </a:moveTo>
                  <a:cubicBezTo>
                    <a:pt x="80" y="58"/>
                    <a:pt x="80" y="57"/>
                    <a:pt x="80" y="55"/>
                  </a:cubicBezTo>
                  <a:cubicBezTo>
                    <a:pt x="80" y="55"/>
                    <a:pt x="80" y="54"/>
                    <a:pt x="80" y="54"/>
                  </a:cubicBezTo>
                  <a:cubicBezTo>
                    <a:pt x="81" y="53"/>
                    <a:pt x="82" y="53"/>
                    <a:pt x="84" y="53"/>
                  </a:cubicBezTo>
                  <a:cubicBezTo>
                    <a:pt x="82" y="55"/>
                    <a:pt x="81" y="58"/>
                    <a:pt x="80" y="60"/>
                  </a:cubicBezTo>
                  <a:moveTo>
                    <a:pt x="80" y="63"/>
                  </a:moveTo>
                  <a:cubicBezTo>
                    <a:pt x="82" y="60"/>
                    <a:pt x="84" y="56"/>
                    <a:pt x="86" y="52"/>
                  </a:cubicBezTo>
                  <a:cubicBezTo>
                    <a:pt x="88" y="52"/>
                    <a:pt x="89" y="51"/>
                    <a:pt x="91" y="51"/>
                  </a:cubicBezTo>
                  <a:cubicBezTo>
                    <a:pt x="88" y="54"/>
                    <a:pt x="86" y="58"/>
                    <a:pt x="84" y="61"/>
                  </a:cubicBezTo>
                  <a:cubicBezTo>
                    <a:pt x="84" y="62"/>
                    <a:pt x="84" y="62"/>
                    <a:pt x="84" y="62"/>
                  </a:cubicBezTo>
                  <a:cubicBezTo>
                    <a:pt x="83" y="62"/>
                    <a:pt x="81" y="63"/>
                    <a:pt x="80" y="63"/>
                  </a:cubicBezTo>
                  <a:moveTo>
                    <a:pt x="87" y="61"/>
                  </a:moveTo>
                  <a:cubicBezTo>
                    <a:pt x="89" y="57"/>
                    <a:pt x="91" y="54"/>
                    <a:pt x="93" y="51"/>
                  </a:cubicBezTo>
                  <a:cubicBezTo>
                    <a:pt x="93" y="50"/>
                    <a:pt x="93" y="50"/>
                    <a:pt x="93" y="50"/>
                  </a:cubicBezTo>
                  <a:cubicBezTo>
                    <a:pt x="94" y="50"/>
                    <a:pt x="95" y="50"/>
                    <a:pt x="96" y="49"/>
                  </a:cubicBezTo>
                  <a:cubicBezTo>
                    <a:pt x="95" y="50"/>
                    <a:pt x="95" y="50"/>
                    <a:pt x="95" y="50"/>
                  </a:cubicBezTo>
                  <a:cubicBezTo>
                    <a:pt x="95" y="50"/>
                    <a:pt x="95" y="50"/>
                    <a:pt x="95" y="50"/>
                  </a:cubicBezTo>
                  <a:cubicBezTo>
                    <a:pt x="93" y="53"/>
                    <a:pt x="91" y="56"/>
                    <a:pt x="89" y="60"/>
                  </a:cubicBezTo>
                  <a:cubicBezTo>
                    <a:pt x="88" y="60"/>
                    <a:pt x="87" y="60"/>
                    <a:pt x="87" y="61"/>
                  </a:cubicBezTo>
                  <a:moveTo>
                    <a:pt x="76" y="55"/>
                  </a:moveTo>
                  <a:cubicBezTo>
                    <a:pt x="76" y="54"/>
                    <a:pt x="75" y="53"/>
                    <a:pt x="75" y="52"/>
                  </a:cubicBezTo>
                  <a:cubicBezTo>
                    <a:pt x="74" y="52"/>
                    <a:pt x="74" y="52"/>
                    <a:pt x="74" y="52"/>
                  </a:cubicBezTo>
                  <a:cubicBezTo>
                    <a:pt x="75" y="51"/>
                    <a:pt x="76" y="50"/>
                    <a:pt x="77" y="48"/>
                  </a:cubicBezTo>
                  <a:cubicBezTo>
                    <a:pt x="77" y="49"/>
                    <a:pt x="76" y="50"/>
                    <a:pt x="76" y="50"/>
                  </a:cubicBezTo>
                  <a:cubicBezTo>
                    <a:pt x="76" y="51"/>
                    <a:pt x="76" y="51"/>
                    <a:pt x="76" y="52"/>
                  </a:cubicBezTo>
                  <a:cubicBezTo>
                    <a:pt x="76" y="53"/>
                    <a:pt x="76" y="54"/>
                    <a:pt x="76" y="55"/>
                  </a:cubicBezTo>
                  <a:cubicBezTo>
                    <a:pt x="76" y="55"/>
                    <a:pt x="76" y="55"/>
                    <a:pt x="76" y="55"/>
                  </a:cubicBezTo>
                  <a:moveTo>
                    <a:pt x="98" y="57"/>
                  </a:moveTo>
                  <a:cubicBezTo>
                    <a:pt x="100" y="54"/>
                    <a:pt x="102" y="52"/>
                    <a:pt x="104" y="49"/>
                  </a:cubicBezTo>
                  <a:cubicBezTo>
                    <a:pt x="104" y="48"/>
                    <a:pt x="104" y="48"/>
                    <a:pt x="104" y="48"/>
                  </a:cubicBezTo>
                  <a:cubicBezTo>
                    <a:pt x="104" y="50"/>
                    <a:pt x="104" y="51"/>
                    <a:pt x="104" y="52"/>
                  </a:cubicBezTo>
                  <a:cubicBezTo>
                    <a:pt x="104" y="52"/>
                    <a:pt x="103" y="52"/>
                    <a:pt x="103" y="52"/>
                  </a:cubicBezTo>
                  <a:cubicBezTo>
                    <a:pt x="103" y="52"/>
                    <a:pt x="103" y="52"/>
                    <a:pt x="103" y="52"/>
                  </a:cubicBezTo>
                  <a:cubicBezTo>
                    <a:pt x="101" y="54"/>
                    <a:pt x="100" y="55"/>
                    <a:pt x="99" y="57"/>
                  </a:cubicBezTo>
                  <a:cubicBezTo>
                    <a:pt x="99" y="57"/>
                    <a:pt x="99" y="57"/>
                    <a:pt x="99" y="57"/>
                  </a:cubicBezTo>
                  <a:cubicBezTo>
                    <a:pt x="99" y="57"/>
                    <a:pt x="98" y="57"/>
                    <a:pt x="98" y="57"/>
                  </a:cubicBezTo>
                  <a:moveTo>
                    <a:pt x="92" y="59"/>
                  </a:moveTo>
                  <a:cubicBezTo>
                    <a:pt x="93" y="56"/>
                    <a:pt x="95" y="53"/>
                    <a:pt x="97" y="51"/>
                  </a:cubicBezTo>
                  <a:cubicBezTo>
                    <a:pt x="97" y="50"/>
                    <a:pt x="97" y="50"/>
                    <a:pt x="97" y="49"/>
                  </a:cubicBezTo>
                  <a:cubicBezTo>
                    <a:pt x="96" y="49"/>
                    <a:pt x="96" y="49"/>
                    <a:pt x="96" y="49"/>
                  </a:cubicBezTo>
                  <a:cubicBezTo>
                    <a:pt x="98" y="49"/>
                    <a:pt x="100" y="48"/>
                    <a:pt x="103" y="47"/>
                  </a:cubicBezTo>
                  <a:cubicBezTo>
                    <a:pt x="102" y="48"/>
                    <a:pt x="102" y="48"/>
                    <a:pt x="102" y="48"/>
                  </a:cubicBezTo>
                  <a:cubicBezTo>
                    <a:pt x="100" y="51"/>
                    <a:pt x="97" y="55"/>
                    <a:pt x="95" y="58"/>
                  </a:cubicBezTo>
                  <a:cubicBezTo>
                    <a:pt x="94" y="58"/>
                    <a:pt x="93" y="59"/>
                    <a:pt x="92" y="59"/>
                  </a:cubicBezTo>
                  <a:moveTo>
                    <a:pt x="73" y="50"/>
                  </a:moveTo>
                  <a:cubicBezTo>
                    <a:pt x="73" y="50"/>
                    <a:pt x="72" y="49"/>
                    <a:pt x="72" y="48"/>
                  </a:cubicBezTo>
                  <a:cubicBezTo>
                    <a:pt x="73" y="46"/>
                    <a:pt x="75" y="43"/>
                    <a:pt x="76" y="41"/>
                  </a:cubicBezTo>
                  <a:cubicBezTo>
                    <a:pt x="76" y="42"/>
                    <a:pt x="77" y="43"/>
                    <a:pt x="77" y="45"/>
                  </a:cubicBezTo>
                  <a:cubicBezTo>
                    <a:pt x="76" y="45"/>
                    <a:pt x="76" y="45"/>
                    <a:pt x="76" y="45"/>
                  </a:cubicBezTo>
                  <a:cubicBezTo>
                    <a:pt x="75" y="47"/>
                    <a:pt x="74" y="48"/>
                    <a:pt x="73" y="50"/>
                  </a:cubicBezTo>
                  <a:moveTo>
                    <a:pt x="52" y="50"/>
                  </a:moveTo>
                  <a:cubicBezTo>
                    <a:pt x="52" y="49"/>
                    <a:pt x="52" y="49"/>
                    <a:pt x="52" y="48"/>
                  </a:cubicBezTo>
                  <a:cubicBezTo>
                    <a:pt x="52" y="47"/>
                    <a:pt x="52" y="47"/>
                    <a:pt x="53" y="46"/>
                  </a:cubicBezTo>
                  <a:cubicBezTo>
                    <a:pt x="53" y="43"/>
                    <a:pt x="54" y="41"/>
                    <a:pt x="56" y="40"/>
                  </a:cubicBezTo>
                  <a:cubicBezTo>
                    <a:pt x="55" y="43"/>
                    <a:pt x="54" y="46"/>
                    <a:pt x="53" y="50"/>
                  </a:cubicBezTo>
                  <a:cubicBezTo>
                    <a:pt x="52" y="50"/>
                    <a:pt x="52" y="50"/>
                    <a:pt x="52" y="50"/>
                  </a:cubicBezTo>
                  <a:moveTo>
                    <a:pt x="70" y="47"/>
                  </a:moveTo>
                  <a:cubicBezTo>
                    <a:pt x="69" y="47"/>
                    <a:pt x="69" y="47"/>
                    <a:pt x="68" y="47"/>
                  </a:cubicBezTo>
                  <a:cubicBezTo>
                    <a:pt x="68" y="47"/>
                    <a:pt x="67" y="46"/>
                    <a:pt x="67" y="46"/>
                  </a:cubicBezTo>
                  <a:cubicBezTo>
                    <a:pt x="69" y="43"/>
                    <a:pt x="71" y="40"/>
                    <a:pt x="73" y="37"/>
                  </a:cubicBezTo>
                  <a:cubicBezTo>
                    <a:pt x="73" y="37"/>
                    <a:pt x="73" y="37"/>
                    <a:pt x="73" y="37"/>
                  </a:cubicBezTo>
                  <a:cubicBezTo>
                    <a:pt x="74" y="37"/>
                    <a:pt x="75" y="38"/>
                    <a:pt x="75" y="39"/>
                  </a:cubicBezTo>
                  <a:cubicBezTo>
                    <a:pt x="75" y="39"/>
                    <a:pt x="75" y="39"/>
                    <a:pt x="75" y="39"/>
                  </a:cubicBezTo>
                  <a:cubicBezTo>
                    <a:pt x="73" y="42"/>
                    <a:pt x="71" y="45"/>
                    <a:pt x="70" y="47"/>
                  </a:cubicBezTo>
                  <a:moveTo>
                    <a:pt x="53" y="54"/>
                  </a:moveTo>
                  <a:cubicBezTo>
                    <a:pt x="53" y="54"/>
                    <a:pt x="53" y="54"/>
                    <a:pt x="53" y="54"/>
                  </a:cubicBezTo>
                  <a:cubicBezTo>
                    <a:pt x="53" y="53"/>
                    <a:pt x="54" y="52"/>
                    <a:pt x="54" y="50"/>
                  </a:cubicBezTo>
                  <a:cubicBezTo>
                    <a:pt x="56" y="47"/>
                    <a:pt x="58" y="43"/>
                    <a:pt x="58" y="38"/>
                  </a:cubicBezTo>
                  <a:cubicBezTo>
                    <a:pt x="58" y="38"/>
                    <a:pt x="58" y="38"/>
                    <a:pt x="58" y="38"/>
                  </a:cubicBezTo>
                  <a:cubicBezTo>
                    <a:pt x="60" y="37"/>
                    <a:pt x="62" y="36"/>
                    <a:pt x="64" y="36"/>
                  </a:cubicBezTo>
                  <a:cubicBezTo>
                    <a:pt x="61" y="40"/>
                    <a:pt x="58" y="45"/>
                    <a:pt x="57" y="50"/>
                  </a:cubicBezTo>
                  <a:cubicBezTo>
                    <a:pt x="55" y="51"/>
                    <a:pt x="54" y="52"/>
                    <a:pt x="53" y="54"/>
                  </a:cubicBezTo>
                  <a:moveTo>
                    <a:pt x="59" y="48"/>
                  </a:moveTo>
                  <a:cubicBezTo>
                    <a:pt x="61" y="44"/>
                    <a:pt x="63" y="40"/>
                    <a:pt x="66" y="36"/>
                  </a:cubicBezTo>
                  <a:cubicBezTo>
                    <a:pt x="66" y="35"/>
                    <a:pt x="66" y="35"/>
                    <a:pt x="66" y="35"/>
                  </a:cubicBezTo>
                  <a:cubicBezTo>
                    <a:pt x="67" y="35"/>
                    <a:pt x="67" y="35"/>
                    <a:pt x="68" y="35"/>
                  </a:cubicBezTo>
                  <a:cubicBezTo>
                    <a:pt x="68" y="35"/>
                    <a:pt x="68" y="35"/>
                    <a:pt x="68" y="35"/>
                  </a:cubicBezTo>
                  <a:cubicBezTo>
                    <a:pt x="68" y="35"/>
                    <a:pt x="68" y="35"/>
                    <a:pt x="68" y="35"/>
                  </a:cubicBezTo>
                  <a:cubicBezTo>
                    <a:pt x="68" y="35"/>
                    <a:pt x="68" y="35"/>
                    <a:pt x="68" y="35"/>
                  </a:cubicBezTo>
                  <a:cubicBezTo>
                    <a:pt x="69" y="35"/>
                    <a:pt x="70" y="35"/>
                    <a:pt x="71" y="36"/>
                  </a:cubicBezTo>
                  <a:cubicBezTo>
                    <a:pt x="69" y="39"/>
                    <a:pt x="67" y="43"/>
                    <a:pt x="65" y="46"/>
                  </a:cubicBezTo>
                  <a:cubicBezTo>
                    <a:pt x="64" y="46"/>
                    <a:pt x="63" y="46"/>
                    <a:pt x="63" y="47"/>
                  </a:cubicBezTo>
                  <a:cubicBezTo>
                    <a:pt x="62" y="47"/>
                    <a:pt x="60" y="47"/>
                    <a:pt x="59" y="48"/>
                  </a:cubicBezTo>
                  <a:moveTo>
                    <a:pt x="10" y="98"/>
                  </a:moveTo>
                  <a:cubicBezTo>
                    <a:pt x="10" y="92"/>
                    <a:pt x="10" y="85"/>
                    <a:pt x="10" y="79"/>
                  </a:cubicBezTo>
                  <a:cubicBezTo>
                    <a:pt x="17" y="79"/>
                    <a:pt x="23" y="79"/>
                    <a:pt x="29" y="79"/>
                  </a:cubicBezTo>
                  <a:cubicBezTo>
                    <a:pt x="30" y="79"/>
                    <a:pt x="30" y="79"/>
                    <a:pt x="30" y="79"/>
                  </a:cubicBezTo>
                  <a:cubicBezTo>
                    <a:pt x="30" y="79"/>
                    <a:pt x="30" y="79"/>
                    <a:pt x="30" y="79"/>
                  </a:cubicBezTo>
                  <a:cubicBezTo>
                    <a:pt x="31" y="78"/>
                    <a:pt x="32" y="77"/>
                    <a:pt x="32" y="76"/>
                  </a:cubicBezTo>
                  <a:cubicBezTo>
                    <a:pt x="29" y="66"/>
                    <a:pt x="26" y="50"/>
                    <a:pt x="26" y="38"/>
                  </a:cubicBezTo>
                  <a:cubicBezTo>
                    <a:pt x="26" y="35"/>
                    <a:pt x="26" y="33"/>
                    <a:pt x="26" y="31"/>
                  </a:cubicBezTo>
                  <a:cubicBezTo>
                    <a:pt x="27" y="26"/>
                    <a:pt x="29" y="21"/>
                    <a:pt x="33" y="17"/>
                  </a:cubicBezTo>
                  <a:cubicBezTo>
                    <a:pt x="36" y="13"/>
                    <a:pt x="41" y="9"/>
                    <a:pt x="45" y="7"/>
                  </a:cubicBezTo>
                  <a:cubicBezTo>
                    <a:pt x="48" y="6"/>
                    <a:pt x="55" y="4"/>
                    <a:pt x="62" y="4"/>
                  </a:cubicBezTo>
                  <a:cubicBezTo>
                    <a:pt x="62" y="4"/>
                    <a:pt x="62" y="4"/>
                    <a:pt x="62" y="4"/>
                  </a:cubicBezTo>
                  <a:cubicBezTo>
                    <a:pt x="62" y="4"/>
                    <a:pt x="62" y="4"/>
                    <a:pt x="62" y="4"/>
                  </a:cubicBezTo>
                  <a:cubicBezTo>
                    <a:pt x="71" y="4"/>
                    <a:pt x="81" y="6"/>
                    <a:pt x="89" y="12"/>
                  </a:cubicBezTo>
                  <a:cubicBezTo>
                    <a:pt x="97" y="18"/>
                    <a:pt x="103" y="27"/>
                    <a:pt x="104" y="43"/>
                  </a:cubicBezTo>
                  <a:cubicBezTo>
                    <a:pt x="94" y="46"/>
                    <a:pt x="90" y="47"/>
                    <a:pt x="80" y="50"/>
                  </a:cubicBezTo>
                  <a:cubicBezTo>
                    <a:pt x="81" y="48"/>
                    <a:pt x="81" y="47"/>
                    <a:pt x="81" y="45"/>
                  </a:cubicBezTo>
                  <a:cubicBezTo>
                    <a:pt x="81" y="43"/>
                    <a:pt x="80" y="41"/>
                    <a:pt x="80" y="39"/>
                  </a:cubicBezTo>
                  <a:cubicBezTo>
                    <a:pt x="79" y="37"/>
                    <a:pt x="77" y="35"/>
                    <a:pt x="75" y="33"/>
                  </a:cubicBezTo>
                  <a:cubicBezTo>
                    <a:pt x="73" y="32"/>
                    <a:pt x="70" y="31"/>
                    <a:pt x="68" y="31"/>
                  </a:cubicBezTo>
                  <a:cubicBezTo>
                    <a:pt x="67" y="31"/>
                    <a:pt x="67" y="31"/>
                    <a:pt x="67" y="31"/>
                  </a:cubicBezTo>
                  <a:cubicBezTo>
                    <a:pt x="67" y="31"/>
                    <a:pt x="67" y="31"/>
                    <a:pt x="67" y="31"/>
                  </a:cubicBezTo>
                  <a:cubicBezTo>
                    <a:pt x="63" y="31"/>
                    <a:pt x="59" y="33"/>
                    <a:pt x="56" y="35"/>
                  </a:cubicBezTo>
                  <a:cubicBezTo>
                    <a:pt x="52" y="37"/>
                    <a:pt x="50" y="41"/>
                    <a:pt x="49" y="45"/>
                  </a:cubicBezTo>
                  <a:cubicBezTo>
                    <a:pt x="48" y="46"/>
                    <a:pt x="48" y="47"/>
                    <a:pt x="48" y="48"/>
                  </a:cubicBezTo>
                  <a:cubicBezTo>
                    <a:pt x="48" y="50"/>
                    <a:pt x="49" y="52"/>
                    <a:pt x="49" y="54"/>
                  </a:cubicBezTo>
                  <a:cubicBezTo>
                    <a:pt x="49" y="55"/>
                    <a:pt x="49" y="56"/>
                    <a:pt x="50" y="56"/>
                  </a:cubicBezTo>
                  <a:cubicBezTo>
                    <a:pt x="50" y="56"/>
                    <a:pt x="50" y="56"/>
                    <a:pt x="50" y="56"/>
                  </a:cubicBezTo>
                  <a:cubicBezTo>
                    <a:pt x="49" y="57"/>
                    <a:pt x="49" y="57"/>
                    <a:pt x="50" y="58"/>
                  </a:cubicBezTo>
                  <a:cubicBezTo>
                    <a:pt x="50" y="60"/>
                    <a:pt x="51" y="63"/>
                    <a:pt x="51" y="67"/>
                  </a:cubicBezTo>
                  <a:cubicBezTo>
                    <a:pt x="52" y="72"/>
                    <a:pt x="53" y="76"/>
                    <a:pt x="55" y="79"/>
                  </a:cubicBezTo>
                  <a:cubicBezTo>
                    <a:pt x="55" y="80"/>
                    <a:pt x="55" y="80"/>
                    <a:pt x="56" y="80"/>
                  </a:cubicBezTo>
                  <a:cubicBezTo>
                    <a:pt x="56" y="81"/>
                    <a:pt x="57" y="81"/>
                    <a:pt x="57" y="81"/>
                  </a:cubicBezTo>
                  <a:cubicBezTo>
                    <a:pt x="57" y="81"/>
                    <a:pt x="57" y="81"/>
                    <a:pt x="57" y="81"/>
                  </a:cubicBezTo>
                  <a:cubicBezTo>
                    <a:pt x="68" y="81"/>
                    <a:pt x="78" y="81"/>
                    <a:pt x="88" y="81"/>
                  </a:cubicBezTo>
                  <a:cubicBezTo>
                    <a:pt x="87" y="86"/>
                    <a:pt x="86" y="90"/>
                    <a:pt x="86" y="95"/>
                  </a:cubicBezTo>
                  <a:cubicBezTo>
                    <a:pt x="86" y="96"/>
                    <a:pt x="87" y="98"/>
                    <a:pt x="87" y="99"/>
                  </a:cubicBezTo>
                  <a:cubicBezTo>
                    <a:pt x="87" y="99"/>
                    <a:pt x="87" y="99"/>
                    <a:pt x="87" y="99"/>
                  </a:cubicBezTo>
                  <a:cubicBezTo>
                    <a:pt x="78" y="98"/>
                    <a:pt x="66" y="98"/>
                    <a:pt x="58" y="98"/>
                  </a:cubicBezTo>
                  <a:cubicBezTo>
                    <a:pt x="58" y="98"/>
                    <a:pt x="58" y="98"/>
                    <a:pt x="58" y="98"/>
                  </a:cubicBezTo>
                  <a:cubicBezTo>
                    <a:pt x="57" y="98"/>
                    <a:pt x="56" y="99"/>
                    <a:pt x="56" y="100"/>
                  </a:cubicBezTo>
                  <a:cubicBezTo>
                    <a:pt x="56" y="100"/>
                    <a:pt x="56" y="100"/>
                    <a:pt x="56" y="100"/>
                  </a:cubicBezTo>
                  <a:cubicBezTo>
                    <a:pt x="56" y="100"/>
                    <a:pt x="56" y="100"/>
                    <a:pt x="56" y="100"/>
                  </a:cubicBezTo>
                  <a:cubicBezTo>
                    <a:pt x="56" y="100"/>
                    <a:pt x="56" y="100"/>
                    <a:pt x="56" y="100"/>
                  </a:cubicBezTo>
                  <a:cubicBezTo>
                    <a:pt x="56" y="105"/>
                    <a:pt x="56" y="109"/>
                    <a:pt x="54" y="113"/>
                  </a:cubicBezTo>
                  <a:cubicBezTo>
                    <a:pt x="54" y="113"/>
                    <a:pt x="54" y="113"/>
                    <a:pt x="54" y="114"/>
                  </a:cubicBezTo>
                  <a:cubicBezTo>
                    <a:pt x="54" y="114"/>
                    <a:pt x="54" y="114"/>
                    <a:pt x="54" y="114"/>
                  </a:cubicBezTo>
                  <a:cubicBezTo>
                    <a:pt x="52" y="120"/>
                    <a:pt x="49" y="125"/>
                    <a:pt x="46" y="129"/>
                  </a:cubicBezTo>
                  <a:cubicBezTo>
                    <a:pt x="46" y="129"/>
                    <a:pt x="46" y="129"/>
                    <a:pt x="46" y="129"/>
                  </a:cubicBezTo>
                  <a:cubicBezTo>
                    <a:pt x="45" y="129"/>
                    <a:pt x="45" y="130"/>
                    <a:pt x="45" y="130"/>
                  </a:cubicBezTo>
                  <a:cubicBezTo>
                    <a:pt x="45" y="131"/>
                    <a:pt x="45" y="131"/>
                    <a:pt x="46" y="132"/>
                  </a:cubicBezTo>
                  <a:cubicBezTo>
                    <a:pt x="46" y="132"/>
                    <a:pt x="46" y="132"/>
                    <a:pt x="46" y="132"/>
                  </a:cubicBezTo>
                  <a:cubicBezTo>
                    <a:pt x="47" y="133"/>
                    <a:pt x="48" y="134"/>
                    <a:pt x="50" y="135"/>
                  </a:cubicBezTo>
                  <a:cubicBezTo>
                    <a:pt x="56" y="137"/>
                    <a:pt x="67" y="142"/>
                    <a:pt x="83" y="142"/>
                  </a:cubicBezTo>
                  <a:cubicBezTo>
                    <a:pt x="90" y="142"/>
                    <a:pt x="98" y="141"/>
                    <a:pt x="107" y="138"/>
                  </a:cubicBezTo>
                  <a:cubicBezTo>
                    <a:pt x="108" y="142"/>
                    <a:pt x="108" y="145"/>
                    <a:pt x="109" y="147"/>
                  </a:cubicBezTo>
                  <a:cubicBezTo>
                    <a:pt x="110" y="150"/>
                    <a:pt x="111" y="153"/>
                    <a:pt x="112" y="156"/>
                  </a:cubicBezTo>
                  <a:cubicBezTo>
                    <a:pt x="107" y="159"/>
                    <a:pt x="98" y="162"/>
                    <a:pt x="87" y="162"/>
                  </a:cubicBezTo>
                  <a:cubicBezTo>
                    <a:pt x="81" y="162"/>
                    <a:pt x="75" y="161"/>
                    <a:pt x="68" y="159"/>
                  </a:cubicBezTo>
                  <a:cubicBezTo>
                    <a:pt x="52" y="154"/>
                    <a:pt x="42" y="153"/>
                    <a:pt x="34" y="153"/>
                  </a:cubicBezTo>
                  <a:cubicBezTo>
                    <a:pt x="34" y="153"/>
                    <a:pt x="34" y="153"/>
                    <a:pt x="34" y="153"/>
                  </a:cubicBezTo>
                  <a:cubicBezTo>
                    <a:pt x="28" y="153"/>
                    <a:pt x="24" y="154"/>
                    <a:pt x="21" y="156"/>
                  </a:cubicBezTo>
                  <a:cubicBezTo>
                    <a:pt x="20" y="156"/>
                    <a:pt x="20" y="157"/>
                    <a:pt x="19" y="158"/>
                  </a:cubicBezTo>
                  <a:cubicBezTo>
                    <a:pt x="18" y="154"/>
                    <a:pt x="16" y="151"/>
                    <a:pt x="14" y="148"/>
                  </a:cubicBezTo>
                  <a:cubicBezTo>
                    <a:pt x="12" y="144"/>
                    <a:pt x="9" y="141"/>
                    <a:pt x="7" y="136"/>
                  </a:cubicBezTo>
                  <a:cubicBezTo>
                    <a:pt x="7" y="136"/>
                    <a:pt x="7" y="135"/>
                    <a:pt x="7" y="135"/>
                  </a:cubicBezTo>
                  <a:cubicBezTo>
                    <a:pt x="7" y="135"/>
                    <a:pt x="7" y="135"/>
                    <a:pt x="8" y="134"/>
                  </a:cubicBezTo>
                  <a:cubicBezTo>
                    <a:pt x="14" y="131"/>
                    <a:pt x="20" y="126"/>
                    <a:pt x="25" y="120"/>
                  </a:cubicBezTo>
                  <a:cubicBezTo>
                    <a:pt x="26" y="118"/>
                    <a:pt x="27" y="117"/>
                    <a:pt x="28" y="115"/>
                  </a:cubicBezTo>
                  <a:cubicBezTo>
                    <a:pt x="31" y="110"/>
                    <a:pt x="33" y="105"/>
                    <a:pt x="34" y="99"/>
                  </a:cubicBezTo>
                  <a:cubicBezTo>
                    <a:pt x="34" y="99"/>
                    <a:pt x="34" y="99"/>
                    <a:pt x="34" y="99"/>
                  </a:cubicBezTo>
                  <a:cubicBezTo>
                    <a:pt x="34" y="99"/>
                    <a:pt x="34" y="99"/>
                    <a:pt x="34" y="99"/>
                  </a:cubicBezTo>
                  <a:cubicBezTo>
                    <a:pt x="34" y="99"/>
                    <a:pt x="34" y="99"/>
                    <a:pt x="34" y="99"/>
                  </a:cubicBezTo>
                  <a:cubicBezTo>
                    <a:pt x="34" y="98"/>
                    <a:pt x="34" y="98"/>
                    <a:pt x="34" y="98"/>
                  </a:cubicBezTo>
                  <a:cubicBezTo>
                    <a:pt x="33" y="98"/>
                    <a:pt x="33" y="98"/>
                    <a:pt x="33" y="98"/>
                  </a:cubicBezTo>
                  <a:cubicBezTo>
                    <a:pt x="33" y="98"/>
                    <a:pt x="33" y="98"/>
                    <a:pt x="33" y="98"/>
                  </a:cubicBezTo>
                  <a:cubicBezTo>
                    <a:pt x="33" y="97"/>
                    <a:pt x="33" y="97"/>
                    <a:pt x="33" y="97"/>
                  </a:cubicBezTo>
                  <a:cubicBezTo>
                    <a:pt x="33" y="97"/>
                    <a:pt x="33" y="97"/>
                    <a:pt x="33" y="97"/>
                  </a:cubicBezTo>
                  <a:cubicBezTo>
                    <a:pt x="32" y="97"/>
                    <a:pt x="32" y="97"/>
                    <a:pt x="32" y="97"/>
                  </a:cubicBezTo>
                  <a:cubicBezTo>
                    <a:pt x="32" y="97"/>
                    <a:pt x="32" y="97"/>
                    <a:pt x="32" y="97"/>
                  </a:cubicBezTo>
                  <a:cubicBezTo>
                    <a:pt x="32" y="97"/>
                    <a:pt x="32" y="97"/>
                    <a:pt x="32" y="97"/>
                  </a:cubicBezTo>
                  <a:cubicBezTo>
                    <a:pt x="32" y="97"/>
                    <a:pt x="32" y="97"/>
                    <a:pt x="32" y="97"/>
                  </a:cubicBezTo>
                  <a:cubicBezTo>
                    <a:pt x="24" y="97"/>
                    <a:pt x="20" y="98"/>
                    <a:pt x="10" y="98"/>
                  </a:cubicBezTo>
                  <a:moveTo>
                    <a:pt x="62" y="0"/>
                  </a:moveTo>
                  <a:cubicBezTo>
                    <a:pt x="54" y="0"/>
                    <a:pt x="47" y="2"/>
                    <a:pt x="44" y="4"/>
                  </a:cubicBezTo>
                  <a:cubicBezTo>
                    <a:pt x="38" y="6"/>
                    <a:pt x="33" y="10"/>
                    <a:pt x="30" y="15"/>
                  </a:cubicBezTo>
                  <a:cubicBezTo>
                    <a:pt x="26" y="19"/>
                    <a:pt x="23" y="25"/>
                    <a:pt x="22" y="30"/>
                  </a:cubicBezTo>
                  <a:cubicBezTo>
                    <a:pt x="22" y="31"/>
                    <a:pt x="22" y="31"/>
                    <a:pt x="22" y="31"/>
                  </a:cubicBezTo>
                  <a:cubicBezTo>
                    <a:pt x="22" y="32"/>
                    <a:pt x="22" y="32"/>
                    <a:pt x="22" y="32"/>
                  </a:cubicBezTo>
                  <a:cubicBezTo>
                    <a:pt x="20" y="37"/>
                    <a:pt x="20" y="43"/>
                    <a:pt x="20" y="49"/>
                  </a:cubicBezTo>
                  <a:cubicBezTo>
                    <a:pt x="20" y="58"/>
                    <a:pt x="21" y="68"/>
                    <a:pt x="23" y="75"/>
                  </a:cubicBezTo>
                  <a:cubicBezTo>
                    <a:pt x="18" y="75"/>
                    <a:pt x="13" y="75"/>
                    <a:pt x="8" y="75"/>
                  </a:cubicBezTo>
                  <a:cubicBezTo>
                    <a:pt x="7" y="75"/>
                    <a:pt x="7" y="76"/>
                    <a:pt x="7" y="77"/>
                  </a:cubicBezTo>
                  <a:cubicBezTo>
                    <a:pt x="6" y="84"/>
                    <a:pt x="6" y="91"/>
                    <a:pt x="6" y="99"/>
                  </a:cubicBezTo>
                  <a:cubicBezTo>
                    <a:pt x="6" y="99"/>
                    <a:pt x="6" y="99"/>
                    <a:pt x="6" y="99"/>
                  </a:cubicBezTo>
                  <a:cubicBezTo>
                    <a:pt x="6" y="105"/>
                    <a:pt x="7" y="109"/>
                    <a:pt x="7" y="115"/>
                  </a:cubicBezTo>
                  <a:cubicBezTo>
                    <a:pt x="7" y="116"/>
                    <a:pt x="7" y="117"/>
                    <a:pt x="9" y="117"/>
                  </a:cubicBezTo>
                  <a:cubicBezTo>
                    <a:pt x="9" y="117"/>
                    <a:pt x="9" y="117"/>
                    <a:pt x="9" y="117"/>
                  </a:cubicBezTo>
                  <a:cubicBezTo>
                    <a:pt x="9" y="116"/>
                    <a:pt x="9" y="116"/>
                    <a:pt x="9" y="116"/>
                  </a:cubicBezTo>
                  <a:cubicBezTo>
                    <a:pt x="9" y="116"/>
                    <a:pt x="9" y="116"/>
                    <a:pt x="9" y="116"/>
                  </a:cubicBezTo>
                  <a:cubicBezTo>
                    <a:pt x="9" y="117"/>
                    <a:pt x="9" y="117"/>
                    <a:pt x="9" y="117"/>
                  </a:cubicBezTo>
                  <a:cubicBezTo>
                    <a:pt x="10" y="117"/>
                    <a:pt x="10" y="117"/>
                    <a:pt x="10" y="117"/>
                  </a:cubicBezTo>
                  <a:cubicBezTo>
                    <a:pt x="10" y="117"/>
                    <a:pt x="10" y="117"/>
                    <a:pt x="10" y="117"/>
                  </a:cubicBezTo>
                  <a:cubicBezTo>
                    <a:pt x="10" y="117"/>
                    <a:pt x="10" y="117"/>
                    <a:pt x="10" y="117"/>
                  </a:cubicBezTo>
                  <a:cubicBezTo>
                    <a:pt x="14" y="116"/>
                    <a:pt x="18" y="116"/>
                    <a:pt x="22" y="116"/>
                  </a:cubicBezTo>
                  <a:cubicBezTo>
                    <a:pt x="22" y="117"/>
                    <a:pt x="22" y="117"/>
                    <a:pt x="22" y="117"/>
                  </a:cubicBezTo>
                  <a:cubicBezTo>
                    <a:pt x="17" y="123"/>
                    <a:pt x="11" y="128"/>
                    <a:pt x="6" y="131"/>
                  </a:cubicBezTo>
                  <a:cubicBezTo>
                    <a:pt x="5" y="131"/>
                    <a:pt x="5" y="132"/>
                    <a:pt x="4" y="132"/>
                  </a:cubicBezTo>
                  <a:cubicBezTo>
                    <a:pt x="4" y="132"/>
                    <a:pt x="4" y="132"/>
                    <a:pt x="4" y="132"/>
                  </a:cubicBezTo>
                  <a:cubicBezTo>
                    <a:pt x="4" y="132"/>
                    <a:pt x="4" y="132"/>
                    <a:pt x="4" y="132"/>
                  </a:cubicBezTo>
                  <a:cubicBezTo>
                    <a:pt x="3" y="132"/>
                    <a:pt x="2" y="133"/>
                    <a:pt x="2" y="134"/>
                  </a:cubicBezTo>
                  <a:cubicBezTo>
                    <a:pt x="2" y="135"/>
                    <a:pt x="2" y="136"/>
                    <a:pt x="2" y="137"/>
                  </a:cubicBezTo>
                  <a:cubicBezTo>
                    <a:pt x="2" y="140"/>
                    <a:pt x="2" y="142"/>
                    <a:pt x="1" y="146"/>
                  </a:cubicBezTo>
                  <a:cubicBezTo>
                    <a:pt x="1" y="147"/>
                    <a:pt x="0" y="149"/>
                    <a:pt x="0" y="152"/>
                  </a:cubicBezTo>
                  <a:cubicBezTo>
                    <a:pt x="0" y="152"/>
                    <a:pt x="0" y="153"/>
                    <a:pt x="0" y="153"/>
                  </a:cubicBezTo>
                  <a:cubicBezTo>
                    <a:pt x="0" y="155"/>
                    <a:pt x="1" y="157"/>
                    <a:pt x="2" y="159"/>
                  </a:cubicBezTo>
                  <a:cubicBezTo>
                    <a:pt x="4" y="164"/>
                    <a:pt x="6" y="167"/>
                    <a:pt x="8" y="170"/>
                  </a:cubicBezTo>
                  <a:cubicBezTo>
                    <a:pt x="9" y="172"/>
                    <a:pt x="11" y="175"/>
                    <a:pt x="13" y="179"/>
                  </a:cubicBezTo>
                  <a:cubicBezTo>
                    <a:pt x="13" y="180"/>
                    <a:pt x="14" y="180"/>
                    <a:pt x="14" y="180"/>
                  </a:cubicBezTo>
                  <a:cubicBezTo>
                    <a:pt x="14" y="181"/>
                    <a:pt x="14" y="181"/>
                    <a:pt x="14" y="181"/>
                  </a:cubicBezTo>
                  <a:cubicBezTo>
                    <a:pt x="15" y="181"/>
                    <a:pt x="15" y="181"/>
                    <a:pt x="15" y="181"/>
                  </a:cubicBezTo>
                  <a:cubicBezTo>
                    <a:pt x="16" y="181"/>
                    <a:pt x="17" y="181"/>
                    <a:pt x="17" y="180"/>
                  </a:cubicBezTo>
                  <a:cubicBezTo>
                    <a:pt x="19" y="178"/>
                    <a:pt x="22" y="176"/>
                    <a:pt x="25" y="175"/>
                  </a:cubicBezTo>
                  <a:cubicBezTo>
                    <a:pt x="28" y="174"/>
                    <a:pt x="32" y="174"/>
                    <a:pt x="36" y="173"/>
                  </a:cubicBezTo>
                  <a:cubicBezTo>
                    <a:pt x="38" y="173"/>
                    <a:pt x="41" y="173"/>
                    <a:pt x="43" y="173"/>
                  </a:cubicBezTo>
                  <a:cubicBezTo>
                    <a:pt x="43" y="173"/>
                    <a:pt x="43" y="173"/>
                    <a:pt x="43" y="173"/>
                  </a:cubicBezTo>
                  <a:cubicBezTo>
                    <a:pt x="44" y="173"/>
                    <a:pt x="46" y="173"/>
                    <a:pt x="47" y="173"/>
                  </a:cubicBezTo>
                  <a:cubicBezTo>
                    <a:pt x="47" y="173"/>
                    <a:pt x="47" y="173"/>
                    <a:pt x="47" y="173"/>
                  </a:cubicBezTo>
                  <a:cubicBezTo>
                    <a:pt x="52" y="174"/>
                    <a:pt x="58" y="176"/>
                    <a:pt x="64" y="178"/>
                  </a:cubicBezTo>
                  <a:cubicBezTo>
                    <a:pt x="72" y="181"/>
                    <a:pt x="81" y="183"/>
                    <a:pt x="91" y="183"/>
                  </a:cubicBezTo>
                  <a:cubicBezTo>
                    <a:pt x="97" y="183"/>
                    <a:pt x="104" y="182"/>
                    <a:pt x="111" y="180"/>
                  </a:cubicBezTo>
                  <a:cubicBezTo>
                    <a:pt x="111" y="180"/>
                    <a:pt x="111" y="180"/>
                    <a:pt x="111" y="180"/>
                  </a:cubicBezTo>
                  <a:cubicBezTo>
                    <a:pt x="112" y="180"/>
                    <a:pt x="113" y="179"/>
                    <a:pt x="113" y="178"/>
                  </a:cubicBezTo>
                  <a:cubicBezTo>
                    <a:pt x="113" y="177"/>
                    <a:pt x="113" y="177"/>
                    <a:pt x="113" y="177"/>
                  </a:cubicBezTo>
                  <a:cubicBezTo>
                    <a:pt x="115" y="170"/>
                    <a:pt x="116" y="165"/>
                    <a:pt x="117" y="158"/>
                  </a:cubicBezTo>
                  <a:cubicBezTo>
                    <a:pt x="117" y="157"/>
                    <a:pt x="117" y="157"/>
                    <a:pt x="116" y="156"/>
                  </a:cubicBezTo>
                  <a:cubicBezTo>
                    <a:pt x="115" y="152"/>
                    <a:pt x="114" y="149"/>
                    <a:pt x="113" y="146"/>
                  </a:cubicBezTo>
                  <a:cubicBezTo>
                    <a:pt x="112" y="143"/>
                    <a:pt x="111" y="140"/>
                    <a:pt x="111" y="136"/>
                  </a:cubicBezTo>
                  <a:cubicBezTo>
                    <a:pt x="111" y="135"/>
                    <a:pt x="111" y="134"/>
                    <a:pt x="110" y="134"/>
                  </a:cubicBezTo>
                  <a:cubicBezTo>
                    <a:pt x="110" y="134"/>
                    <a:pt x="110" y="134"/>
                    <a:pt x="109" y="134"/>
                  </a:cubicBezTo>
                  <a:cubicBezTo>
                    <a:pt x="109" y="134"/>
                    <a:pt x="109" y="134"/>
                    <a:pt x="109" y="134"/>
                  </a:cubicBezTo>
                  <a:cubicBezTo>
                    <a:pt x="99" y="137"/>
                    <a:pt x="90" y="138"/>
                    <a:pt x="83" y="138"/>
                  </a:cubicBezTo>
                  <a:cubicBezTo>
                    <a:pt x="72" y="138"/>
                    <a:pt x="63" y="136"/>
                    <a:pt x="57" y="133"/>
                  </a:cubicBezTo>
                  <a:cubicBezTo>
                    <a:pt x="54" y="132"/>
                    <a:pt x="52" y="131"/>
                    <a:pt x="51" y="130"/>
                  </a:cubicBezTo>
                  <a:cubicBezTo>
                    <a:pt x="50" y="130"/>
                    <a:pt x="50" y="130"/>
                    <a:pt x="50" y="130"/>
                  </a:cubicBezTo>
                  <a:cubicBezTo>
                    <a:pt x="53" y="126"/>
                    <a:pt x="56" y="121"/>
                    <a:pt x="58" y="116"/>
                  </a:cubicBezTo>
                  <a:cubicBezTo>
                    <a:pt x="68" y="116"/>
                    <a:pt x="77" y="116"/>
                    <a:pt x="85" y="116"/>
                  </a:cubicBezTo>
                  <a:cubicBezTo>
                    <a:pt x="86" y="116"/>
                    <a:pt x="86" y="116"/>
                    <a:pt x="86" y="116"/>
                  </a:cubicBezTo>
                  <a:cubicBezTo>
                    <a:pt x="87" y="116"/>
                    <a:pt x="87" y="116"/>
                    <a:pt x="87" y="116"/>
                  </a:cubicBezTo>
                  <a:cubicBezTo>
                    <a:pt x="87" y="116"/>
                    <a:pt x="87" y="116"/>
                    <a:pt x="87" y="116"/>
                  </a:cubicBezTo>
                  <a:cubicBezTo>
                    <a:pt x="87" y="116"/>
                    <a:pt x="87" y="116"/>
                    <a:pt x="87" y="116"/>
                  </a:cubicBezTo>
                  <a:cubicBezTo>
                    <a:pt x="87" y="116"/>
                    <a:pt x="87" y="116"/>
                    <a:pt x="87" y="116"/>
                  </a:cubicBezTo>
                  <a:cubicBezTo>
                    <a:pt x="88" y="116"/>
                    <a:pt x="88" y="116"/>
                    <a:pt x="88" y="116"/>
                  </a:cubicBezTo>
                  <a:cubicBezTo>
                    <a:pt x="88" y="115"/>
                    <a:pt x="88" y="115"/>
                    <a:pt x="88" y="115"/>
                  </a:cubicBezTo>
                  <a:cubicBezTo>
                    <a:pt x="88" y="115"/>
                    <a:pt x="88" y="115"/>
                    <a:pt x="88" y="115"/>
                  </a:cubicBezTo>
                  <a:cubicBezTo>
                    <a:pt x="88" y="115"/>
                    <a:pt x="88" y="115"/>
                    <a:pt x="88" y="115"/>
                  </a:cubicBezTo>
                  <a:cubicBezTo>
                    <a:pt x="89" y="111"/>
                    <a:pt x="90" y="107"/>
                    <a:pt x="90" y="103"/>
                  </a:cubicBezTo>
                  <a:cubicBezTo>
                    <a:pt x="91" y="103"/>
                    <a:pt x="91" y="102"/>
                    <a:pt x="91" y="102"/>
                  </a:cubicBezTo>
                  <a:cubicBezTo>
                    <a:pt x="91" y="99"/>
                    <a:pt x="90" y="97"/>
                    <a:pt x="90" y="95"/>
                  </a:cubicBezTo>
                  <a:cubicBezTo>
                    <a:pt x="90" y="90"/>
                    <a:pt x="91" y="85"/>
                    <a:pt x="92" y="79"/>
                  </a:cubicBezTo>
                  <a:cubicBezTo>
                    <a:pt x="92" y="79"/>
                    <a:pt x="92" y="78"/>
                    <a:pt x="92" y="78"/>
                  </a:cubicBezTo>
                  <a:cubicBezTo>
                    <a:pt x="91" y="77"/>
                    <a:pt x="91" y="77"/>
                    <a:pt x="90" y="77"/>
                  </a:cubicBezTo>
                  <a:cubicBezTo>
                    <a:pt x="90" y="77"/>
                    <a:pt x="90" y="77"/>
                    <a:pt x="90" y="77"/>
                  </a:cubicBezTo>
                  <a:cubicBezTo>
                    <a:pt x="80" y="77"/>
                    <a:pt x="69" y="77"/>
                    <a:pt x="58" y="77"/>
                  </a:cubicBezTo>
                  <a:cubicBezTo>
                    <a:pt x="57" y="75"/>
                    <a:pt x="56" y="71"/>
                    <a:pt x="55" y="66"/>
                  </a:cubicBezTo>
                  <a:cubicBezTo>
                    <a:pt x="55" y="65"/>
                    <a:pt x="55" y="65"/>
                    <a:pt x="55" y="64"/>
                  </a:cubicBezTo>
                  <a:cubicBezTo>
                    <a:pt x="55" y="63"/>
                    <a:pt x="55" y="63"/>
                    <a:pt x="55" y="63"/>
                  </a:cubicBezTo>
                  <a:cubicBezTo>
                    <a:pt x="55" y="63"/>
                    <a:pt x="55" y="62"/>
                    <a:pt x="55" y="62"/>
                  </a:cubicBezTo>
                  <a:cubicBezTo>
                    <a:pt x="55" y="57"/>
                    <a:pt x="59" y="51"/>
                    <a:pt x="64" y="50"/>
                  </a:cubicBezTo>
                  <a:cubicBezTo>
                    <a:pt x="64" y="50"/>
                    <a:pt x="65" y="50"/>
                    <a:pt x="66" y="50"/>
                  </a:cubicBezTo>
                  <a:cubicBezTo>
                    <a:pt x="66" y="50"/>
                    <a:pt x="67" y="50"/>
                    <a:pt x="67" y="50"/>
                  </a:cubicBezTo>
                  <a:cubicBezTo>
                    <a:pt x="69" y="51"/>
                    <a:pt x="70" y="52"/>
                    <a:pt x="71" y="54"/>
                  </a:cubicBezTo>
                  <a:cubicBezTo>
                    <a:pt x="72" y="56"/>
                    <a:pt x="73" y="58"/>
                    <a:pt x="73" y="60"/>
                  </a:cubicBezTo>
                  <a:cubicBezTo>
                    <a:pt x="74" y="62"/>
                    <a:pt x="74" y="64"/>
                    <a:pt x="74" y="66"/>
                  </a:cubicBezTo>
                  <a:cubicBezTo>
                    <a:pt x="75" y="67"/>
                    <a:pt x="76" y="67"/>
                    <a:pt x="76" y="67"/>
                  </a:cubicBezTo>
                  <a:cubicBezTo>
                    <a:pt x="77" y="67"/>
                    <a:pt x="77" y="67"/>
                    <a:pt x="77" y="67"/>
                  </a:cubicBezTo>
                  <a:cubicBezTo>
                    <a:pt x="77" y="67"/>
                    <a:pt x="77" y="67"/>
                    <a:pt x="77" y="67"/>
                  </a:cubicBezTo>
                  <a:cubicBezTo>
                    <a:pt x="78" y="68"/>
                    <a:pt x="78" y="68"/>
                    <a:pt x="79" y="68"/>
                  </a:cubicBezTo>
                  <a:cubicBezTo>
                    <a:pt x="79" y="68"/>
                    <a:pt x="79" y="68"/>
                    <a:pt x="79" y="68"/>
                  </a:cubicBezTo>
                  <a:cubicBezTo>
                    <a:pt x="87" y="64"/>
                    <a:pt x="96" y="61"/>
                    <a:pt x="104" y="59"/>
                  </a:cubicBezTo>
                  <a:cubicBezTo>
                    <a:pt x="105" y="59"/>
                    <a:pt x="105" y="59"/>
                    <a:pt x="105" y="59"/>
                  </a:cubicBezTo>
                  <a:cubicBezTo>
                    <a:pt x="106" y="59"/>
                    <a:pt x="106" y="59"/>
                    <a:pt x="106" y="58"/>
                  </a:cubicBezTo>
                  <a:cubicBezTo>
                    <a:pt x="108" y="53"/>
                    <a:pt x="109" y="49"/>
                    <a:pt x="109" y="44"/>
                  </a:cubicBezTo>
                  <a:cubicBezTo>
                    <a:pt x="109" y="43"/>
                    <a:pt x="109" y="42"/>
                    <a:pt x="108" y="42"/>
                  </a:cubicBezTo>
                  <a:cubicBezTo>
                    <a:pt x="107" y="26"/>
                    <a:pt x="100" y="15"/>
                    <a:pt x="92" y="9"/>
                  </a:cubicBezTo>
                  <a:cubicBezTo>
                    <a:pt x="83" y="2"/>
                    <a:pt x="72" y="0"/>
                    <a:pt x="6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154" name="组合 153"/>
          <p:cNvGrpSpPr/>
          <p:nvPr/>
        </p:nvGrpSpPr>
        <p:grpSpPr>
          <a:xfrm>
            <a:off x="1514260" y="1446947"/>
            <a:ext cx="1052110" cy="3062821"/>
            <a:chOff x="5162550" y="368300"/>
            <a:chExt cx="1866900" cy="5436746"/>
          </a:xfrm>
          <a:solidFill>
            <a:schemeClr val="bg1"/>
          </a:solidFill>
          <a:effectLst>
            <a:outerShdw blurRad="203200" dist="88900" dir="2700000" algn="tl" rotWithShape="0">
              <a:prstClr val="black">
                <a:alpha val="30000"/>
              </a:prstClr>
            </a:outerShdw>
          </a:effectLst>
        </p:grpSpPr>
        <p:sp>
          <p:nvSpPr>
            <p:cNvPr id="155" name="任意多边形 154"/>
            <p:cNvSpPr/>
            <p:nvPr/>
          </p:nvSpPr>
          <p:spPr>
            <a:xfrm>
              <a:off x="5162550" y="368300"/>
              <a:ext cx="1866900" cy="2450803"/>
            </a:xfrm>
            <a:custGeom>
              <a:avLst/>
              <a:gdLst>
                <a:gd name="connsiteX0" fmla="*/ 703729 w 1866900"/>
                <a:gd name="connsiteY0" fmla="*/ 2328771 h 2450803"/>
                <a:gd name="connsiteX1" fmla="*/ 1163171 w 1866900"/>
                <a:gd name="connsiteY1" fmla="*/ 2328771 h 2450803"/>
                <a:gd name="connsiteX2" fmla="*/ 1224187 w 1866900"/>
                <a:gd name="connsiteY2" fmla="*/ 2389787 h 2450803"/>
                <a:gd name="connsiteX3" fmla="*/ 1163171 w 1866900"/>
                <a:gd name="connsiteY3" fmla="*/ 2450803 h 2450803"/>
                <a:gd name="connsiteX4" fmla="*/ 703729 w 1866900"/>
                <a:gd name="connsiteY4" fmla="*/ 2450803 h 2450803"/>
                <a:gd name="connsiteX5" fmla="*/ 642713 w 1866900"/>
                <a:gd name="connsiteY5" fmla="*/ 2389787 h 2450803"/>
                <a:gd name="connsiteX6" fmla="*/ 703729 w 1866900"/>
                <a:gd name="connsiteY6" fmla="*/ 2328771 h 2450803"/>
                <a:gd name="connsiteX7" fmla="*/ 646157 w 1866900"/>
                <a:gd name="connsiteY7" fmla="*/ 2177104 h 2450803"/>
                <a:gd name="connsiteX8" fmla="*/ 1220743 w 1866900"/>
                <a:gd name="connsiteY8" fmla="*/ 2177104 h 2450803"/>
                <a:gd name="connsiteX9" fmla="*/ 1281759 w 1866900"/>
                <a:gd name="connsiteY9" fmla="*/ 2238120 h 2450803"/>
                <a:gd name="connsiteX10" fmla="*/ 1220743 w 1866900"/>
                <a:gd name="connsiteY10" fmla="*/ 2299136 h 2450803"/>
                <a:gd name="connsiteX11" fmla="*/ 646157 w 1866900"/>
                <a:gd name="connsiteY11" fmla="*/ 2299136 h 2450803"/>
                <a:gd name="connsiteX12" fmla="*/ 585141 w 1866900"/>
                <a:gd name="connsiteY12" fmla="*/ 2238120 h 2450803"/>
                <a:gd name="connsiteX13" fmla="*/ 646157 w 1866900"/>
                <a:gd name="connsiteY13" fmla="*/ 2177104 h 2450803"/>
                <a:gd name="connsiteX14" fmla="*/ 601983 w 1866900"/>
                <a:gd name="connsiteY14" fmla="*/ 2025437 h 2450803"/>
                <a:gd name="connsiteX15" fmla="*/ 1264918 w 1866900"/>
                <a:gd name="connsiteY15" fmla="*/ 2025437 h 2450803"/>
                <a:gd name="connsiteX16" fmla="*/ 1325934 w 1866900"/>
                <a:gd name="connsiteY16" fmla="*/ 2086453 h 2450803"/>
                <a:gd name="connsiteX17" fmla="*/ 1264918 w 1866900"/>
                <a:gd name="connsiteY17" fmla="*/ 2147469 h 2450803"/>
                <a:gd name="connsiteX18" fmla="*/ 601983 w 1866900"/>
                <a:gd name="connsiteY18" fmla="*/ 2147469 h 2450803"/>
                <a:gd name="connsiteX19" fmla="*/ 540967 w 1866900"/>
                <a:gd name="connsiteY19" fmla="*/ 2086453 h 2450803"/>
                <a:gd name="connsiteX20" fmla="*/ 601983 w 1866900"/>
                <a:gd name="connsiteY20" fmla="*/ 2025437 h 2450803"/>
                <a:gd name="connsiteX21" fmla="*/ 933450 w 1866900"/>
                <a:gd name="connsiteY21" fmla="*/ 0 h 2450803"/>
                <a:gd name="connsiteX22" fmla="*/ 1866900 w 1866900"/>
                <a:gd name="connsiteY22" fmla="*/ 933450 h 2450803"/>
                <a:gd name="connsiteX23" fmla="*/ 1296791 w 1866900"/>
                <a:gd name="connsiteY23" fmla="*/ 1793545 h 2450803"/>
                <a:gd name="connsiteX24" fmla="*/ 1232555 w 1866900"/>
                <a:gd name="connsiteY24" fmla="*/ 1999556 h 2450803"/>
                <a:gd name="connsiteX25" fmla="*/ 634346 w 1866900"/>
                <a:gd name="connsiteY25" fmla="*/ 1999556 h 2450803"/>
                <a:gd name="connsiteX26" fmla="*/ 570109 w 1866900"/>
                <a:gd name="connsiteY26" fmla="*/ 1793545 h 2450803"/>
                <a:gd name="connsiteX27" fmla="*/ 0 w 1866900"/>
                <a:gd name="connsiteY27" fmla="*/ 933450 h 2450803"/>
                <a:gd name="connsiteX28" fmla="*/ 933450 w 1866900"/>
                <a:gd name="connsiteY28" fmla="*/ 0 h 245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66900" h="2450803">
                  <a:moveTo>
                    <a:pt x="703729" y="2328771"/>
                  </a:moveTo>
                  <a:lnTo>
                    <a:pt x="1163171" y="2328771"/>
                  </a:lnTo>
                  <a:cubicBezTo>
                    <a:pt x="1196869" y="2328771"/>
                    <a:pt x="1224187" y="2356089"/>
                    <a:pt x="1224187" y="2389787"/>
                  </a:cubicBezTo>
                  <a:cubicBezTo>
                    <a:pt x="1224187" y="2423485"/>
                    <a:pt x="1196869" y="2450803"/>
                    <a:pt x="1163171" y="2450803"/>
                  </a:cubicBezTo>
                  <a:lnTo>
                    <a:pt x="703729" y="2450803"/>
                  </a:lnTo>
                  <a:cubicBezTo>
                    <a:pt x="670031" y="2450803"/>
                    <a:pt x="642713" y="2423485"/>
                    <a:pt x="642713" y="2389787"/>
                  </a:cubicBezTo>
                  <a:cubicBezTo>
                    <a:pt x="642713" y="2356089"/>
                    <a:pt x="670031" y="2328771"/>
                    <a:pt x="703729" y="2328771"/>
                  </a:cubicBezTo>
                  <a:close/>
                  <a:moveTo>
                    <a:pt x="646157" y="2177104"/>
                  </a:moveTo>
                  <a:lnTo>
                    <a:pt x="1220743" y="2177104"/>
                  </a:lnTo>
                  <a:cubicBezTo>
                    <a:pt x="1254441" y="2177104"/>
                    <a:pt x="1281759" y="2204422"/>
                    <a:pt x="1281759" y="2238120"/>
                  </a:cubicBezTo>
                  <a:cubicBezTo>
                    <a:pt x="1281759" y="2271818"/>
                    <a:pt x="1254441" y="2299136"/>
                    <a:pt x="1220743" y="2299136"/>
                  </a:cubicBezTo>
                  <a:lnTo>
                    <a:pt x="646157" y="2299136"/>
                  </a:lnTo>
                  <a:cubicBezTo>
                    <a:pt x="612459" y="2299136"/>
                    <a:pt x="585141" y="2271818"/>
                    <a:pt x="585141" y="2238120"/>
                  </a:cubicBezTo>
                  <a:cubicBezTo>
                    <a:pt x="585141" y="2204422"/>
                    <a:pt x="612459" y="2177104"/>
                    <a:pt x="646157" y="2177104"/>
                  </a:cubicBezTo>
                  <a:close/>
                  <a:moveTo>
                    <a:pt x="601983" y="2025437"/>
                  </a:moveTo>
                  <a:lnTo>
                    <a:pt x="1264918" y="2025437"/>
                  </a:lnTo>
                  <a:cubicBezTo>
                    <a:pt x="1298616" y="2025437"/>
                    <a:pt x="1325934" y="2052755"/>
                    <a:pt x="1325934" y="2086453"/>
                  </a:cubicBezTo>
                  <a:cubicBezTo>
                    <a:pt x="1325934" y="2120151"/>
                    <a:pt x="1298616" y="2147469"/>
                    <a:pt x="1264918" y="2147469"/>
                  </a:cubicBezTo>
                  <a:lnTo>
                    <a:pt x="601983" y="2147469"/>
                  </a:lnTo>
                  <a:cubicBezTo>
                    <a:pt x="568285" y="2147469"/>
                    <a:pt x="540967" y="2120151"/>
                    <a:pt x="540967" y="2086453"/>
                  </a:cubicBezTo>
                  <a:cubicBezTo>
                    <a:pt x="540967" y="2052755"/>
                    <a:pt x="568285" y="2025437"/>
                    <a:pt x="601983" y="2025437"/>
                  </a:cubicBezTo>
                  <a:close/>
                  <a:moveTo>
                    <a:pt x="933450" y="0"/>
                  </a:moveTo>
                  <a:cubicBezTo>
                    <a:pt x="1448980" y="0"/>
                    <a:pt x="1866900" y="417920"/>
                    <a:pt x="1866900" y="933450"/>
                  </a:cubicBezTo>
                  <a:cubicBezTo>
                    <a:pt x="1866900" y="1320098"/>
                    <a:pt x="1631820" y="1651839"/>
                    <a:pt x="1296791" y="1793545"/>
                  </a:cubicBezTo>
                  <a:cubicBezTo>
                    <a:pt x="1203942" y="1852691"/>
                    <a:pt x="1287305" y="1930886"/>
                    <a:pt x="1232555" y="1999556"/>
                  </a:cubicBezTo>
                  <a:lnTo>
                    <a:pt x="634346" y="1999556"/>
                  </a:lnTo>
                  <a:cubicBezTo>
                    <a:pt x="565309" y="1902311"/>
                    <a:pt x="667721" y="1838403"/>
                    <a:pt x="570109" y="1793545"/>
                  </a:cubicBezTo>
                  <a:cubicBezTo>
                    <a:pt x="235080" y="1651839"/>
                    <a:pt x="0" y="1320098"/>
                    <a:pt x="0" y="933450"/>
                  </a:cubicBezTo>
                  <a:cubicBezTo>
                    <a:pt x="0" y="417920"/>
                    <a:pt x="417920" y="0"/>
                    <a:pt x="933450" y="0"/>
                  </a:cubicBezTo>
                  <a:close/>
                </a:path>
              </a:pathLst>
            </a:custGeom>
            <a:solidFill>
              <a:schemeClr val="bg1">
                <a:lumMod val="95000"/>
              </a:schemeClr>
            </a:soli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6" name="任意多边形 155"/>
            <p:cNvSpPr/>
            <p:nvPr/>
          </p:nvSpPr>
          <p:spPr>
            <a:xfrm rot="5400000">
              <a:off x="4622610" y="3468979"/>
              <a:ext cx="2946783" cy="1725351"/>
            </a:xfrm>
            <a:custGeom>
              <a:avLst/>
              <a:gdLst>
                <a:gd name="connsiteX0" fmla="*/ 0 w 2946783"/>
                <a:gd name="connsiteY0" fmla="*/ 1579299 h 1725351"/>
                <a:gd name="connsiteX1" fmla="*/ 0 w 2946783"/>
                <a:gd name="connsiteY1" fmla="*/ 146052 h 1725351"/>
                <a:gd name="connsiteX2" fmla="*/ 146052 w 2946783"/>
                <a:gd name="connsiteY2" fmla="*/ 0 h 1725351"/>
                <a:gd name="connsiteX3" fmla="*/ 273048 w 2946783"/>
                <a:gd name="connsiteY3" fmla="*/ 0 h 1725351"/>
                <a:gd name="connsiteX4" fmla="*/ 276917 w 2946783"/>
                <a:gd name="connsiteY4" fmla="*/ 781 h 1725351"/>
                <a:gd name="connsiteX5" fmla="*/ 284665 w 2946783"/>
                <a:gd name="connsiteY5" fmla="*/ 0 h 1725351"/>
                <a:gd name="connsiteX6" fmla="*/ 1262891 w 2946783"/>
                <a:gd name="connsiteY6" fmla="*/ 0 h 1725351"/>
                <a:gd name="connsiteX7" fmla="*/ 1472441 w 2946783"/>
                <a:gd name="connsiteY7" fmla="*/ 209550 h 1725351"/>
                <a:gd name="connsiteX8" fmla="*/ 1371551 w 2946783"/>
                <a:gd name="connsiteY8" fmla="*/ 388763 h 1725351"/>
                <a:gd name="connsiteX9" fmla="*/ 1317424 w 2946783"/>
                <a:gd name="connsiteY9" fmla="*/ 410014 h 1725351"/>
                <a:gd name="connsiteX10" fmla="*/ 449527 w 2946783"/>
                <a:gd name="connsiteY10" fmla="*/ 410013 h 1725351"/>
                <a:gd name="connsiteX11" fmla="*/ 419437 w 2946783"/>
                <a:gd name="connsiteY11" fmla="*/ 440103 h 1725351"/>
                <a:gd name="connsiteX12" fmla="*/ 449527 w 2946783"/>
                <a:gd name="connsiteY12" fmla="*/ 470193 h 1725351"/>
                <a:gd name="connsiteX13" fmla="*/ 2130333 w 2946783"/>
                <a:gd name="connsiteY13" fmla="*/ 470193 h 1725351"/>
                <a:gd name="connsiteX14" fmla="*/ 2946783 w 2946783"/>
                <a:gd name="connsiteY14" fmla="*/ 862677 h 1725351"/>
                <a:gd name="connsiteX15" fmla="*/ 2130333 w 2946783"/>
                <a:gd name="connsiteY15" fmla="*/ 1255161 h 1725351"/>
                <a:gd name="connsiteX16" fmla="*/ 2130333 w 2946783"/>
                <a:gd name="connsiteY16" fmla="*/ 1255160 h 1725351"/>
                <a:gd name="connsiteX17" fmla="*/ 449527 w 2946783"/>
                <a:gd name="connsiteY17" fmla="*/ 1255159 h 1725351"/>
                <a:gd name="connsiteX18" fmla="*/ 419437 w 2946783"/>
                <a:gd name="connsiteY18" fmla="*/ 1285249 h 1725351"/>
                <a:gd name="connsiteX19" fmla="*/ 449527 w 2946783"/>
                <a:gd name="connsiteY19" fmla="*/ 1315339 h 1725351"/>
                <a:gd name="connsiteX20" fmla="*/ 1320685 w 2946783"/>
                <a:gd name="connsiteY20" fmla="*/ 1315339 h 1725351"/>
                <a:gd name="connsiteX21" fmla="*/ 1344457 w 2946783"/>
                <a:gd name="connsiteY21" fmla="*/ 1322719 h 1725351"/>
                <a:gd name="connsiteX22" fmla="*/ 1472441 w 2946783"/>
                <a:gd name="connsiteY22" fmla="*/ 1515801 h 1725351"/>
                <a:gd name="connsiteX23" fmla="*/ 1262891 w 2946783"/>
                <a:gd name="connsiteY23" fmla="*/ 1725351 h 1725351"/>
                <a:gd name="connsiteX24" fmla="*/ 284663 w 2946783"/>
                <a:gd name="connsiteY24" fmla="*/ 1725351 h 1725351"/>
                <a:gd name="connsiteX25" fmla="*/ 276916 w 2946783"/>
                <a:gd name="connsiteY25" fmla="*/ 1724570 h 1725351"/>
                <a:gd name="connsiteX26" fmla="*/ 273048 w 2946783"/>
                <a:gd name="connsiteY26" fmla="*/ 1725351 h 1725351"/>
                <a:gd name="connsiteX27" fmla="*/ 146052 w 2946783"/>
                <a:gd name="connsiteY27" fmla="*/ 1725351 h 1725351"/>
                <a:gd name="connsiteX28" fmla="*/ 0 w 2946783"/>
                <a:gd name="connsiteY28" fmla="*/ 1579299 h 172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46783" h="1725351">
                  <a:moveTo>
                    <a:pt x="0" y="1579299"/>
                  </a:moveTo>
                  <a:lnTo>
                    <a:pt x="0" y="146052"/>
                  </a:lnTo>
                  <a:cubicBezTo>
                    <a:pt x="0" y="65390"/>
                    <a:pt x="65390" y="0"/>
                    <a:pt x="146052" y="0"/>
                  </a:cubicBezTo>
                  <a:lnTo>
                    <a:pt x="273048" y="0"/>
                  </a:lnTo>
                  <a:lnTo>
                    <a:pt x="276917" y="781"/>
                  </a:lnTo>
                  <a:lnTo>
                    <a:pt x="284665" y="0"/>
                  </a:lnTo>
                  <a:lnTo>
                    <a:pt x="1262891" y="0"/>
                  </a:lnTo>
                  <a:cubicBezTo>
                    <a:pt x="1378622" y="0"/>
                    <a:pt x="1472441" y="93819"/>
                    <a:pt x="1472441" y="209550"/>
                  </a:cubicBezTo>
                  <a:cubicBezTo>
                    <a:pt x="1472441" y="285499"/>
                    <a:pt x="1432037" y="352011"/>
                    <a:pt x="1371551" y="388763"/>
                  </a:cubicBezTo>
                  <a:lnTo>
                    <a:pt x="1317424" y="410014"/>
                  </a:lnTo>
                  <a:lnTo>
                    <a:pt x="449527" y="410013"/>
                  </a:lnTo>
                  <a:cubicBezTo>
                    <a:pt x="432909" y="410013"/>
                    <a:pt x="419437" y="423485"/>
                    <a:pt x="419437" y="440103"/>
                  </a:cubicBezTo>
                  <a:cubicBezTo>
                    <a:pt x="419437" y="456721"/>
                    <a:pt x="432909" y="470193"/>
                    <a:pt x="449527" y="470193"/>
                  </a:cubicBezTo>
                  <a:lnTo>
                    <a:pt x="2130333" y="470193"/>
                  </a:lnTo>
                  <a:lnTo>
                    <a:pt x="2946783" y="862677"/>
                  </a:lnTo>
                  <a:lnTo>
                    <a:pt x="2130333" y="1255161"/>
                  </a:lnTo>
                  <a:lnTo>
                    <a:pt x="2130333" y="1255160"/>
                  </a:lnTo>
                  <a:lnTo>
                    <a:pt x="449527" y="1255159"/>
                  </a:lnTo>
                  <a:cubicBezTo>
                    <a:pt x="432909" y="1255159"/>
                    <a:pt x="419437" y="1268631"/>
                    <a:pt x="419437" y="1285249"/>
                  </a:cubicBezTo>
                  <a:cubicBezTo>
                    <a:pt x="419437" y="1301867"/>
                    <a:pt x="432909" y="1315339"/>
                    <a:pt x="449527" y="1315339"/>
                  </a:cubicBezTo>
                  <a:lnTo>
                    <a:pt x="1320685" y="1315339"/>
                  </a:lnTo>
                  <a:lnTo>
                    <a:pt x="1344457" y="1322719"/>
                  </a:lnTo>
                  <a:cubicBezTo>
                    <a:pt x="1419668" y="1354530"/>
                    <a:pt x="1472441" y="1429003"/>
                    <a:pt x="1472441" y="1515801"/>
                  </a:cubicBezTo>
                  <a:cubicBezTo>
                    <a:pt x="1472441" y="1631532"/>
                    <a:pt x="1378622" y="1725351"/>
                    <a:pt x="1262891" y="1725351"/>
                  </a:cubicBezTo>
                  <a:lnTo>
                    <a:pt x="284663" y="1725351"/>
                  </a:lnTo>
                  <a:lnTo>
                    <a:pt x="276916" y="1724570"/>
                  </a:lnTo>
                  <a:lnTo>
                    <a:pt x="273048" y="1725351"/>
                  </a:lnTo>
                  <a:lnTo>
                    <a:pt x="146052" y="1725351"/>
                  </a:lnTo>
                  <a:cubicBezTo>
                    <a:pt x="65390" y="1725351"/>
                    <a:pt x="0" y="1659961"/>
                    <a:pt x="0" y="1579299"/>
                  </a:cubicBezTo>
                  <a:close/>
                </a:path>
              </a:pathLst>
            </a:custGeom>
            <a:gradFill>
              <a:gsLst>
                <a:gs pos="73000">
                  <a:schemeClr val="bg1">
                    <a:lumMod val="85000"/>
                  </a:schemeClr>
                </a:gs>
                <a:gs pos="72000">
                  <a:schemeClr val="bg1">
                    <a:lumMod val="95000"/>
                  </a:schemeClr>
                </a:gs>
                <a:gs pos="94000">
                  <a:schemeClr val="bg1">
                    <a:lumMod val="85000"/>
                  </a:schemeClr>
                </a:gs>
                <a:gs pos="94000">
                  <a:schemeClr val="bg1">
                    <a:lumMod val="50000"/>
                  </a:schemeClr>
                </a:gs>
              </a:gsLst>
              <a:lin ang="0" scaled="0"/>
            </a:gra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7" name="任意多边形 156"/>
            <p:cNvSpPr/>
            <p:nvPr/>
          </p:nvSpPr>
          <p:spPr>
            <a:xfrm flipV="1">
              <a:off x="6010155" y="2865785"/>
              <a:ext cx="171690" cy="540499"/>
            </a:xfrm>
            <a:custGeom>
              <a:avLst/>
              <a:gdLst>
                <a:gd name="connsiteX0" fmla="*/ 0 w 171689"/>
                <a:gd name="connsiteY0" fmla="*/ 1081000 h 1081000"/>
                <a:gd name="connsiteX1" fmla="*/ 171689 w 171689"/>
                <a:gd name="connsiteY1" fmla="*/ 1081000 h 1081000"/>
                <a:gd name="connsiteX2" fmla="*/ 116621 w 171689"/>
                <a:gd name="connsiteY2" fmla="*/ 966447 h 1081000"/>
                <a:gd name="connsiteX3" fmla="*/ 144455 w 171689"/>
                <a:gd name="connsiteY3" fmla="*/ 83306 h 1081000"/>
                <a:gd name="connsiteX4" fmla="*/ 148442 w 171689"/>
                <a:gd name="connsiteY4" fmla="*/ 83306 h 1081000"/>
                <a:gd name="connsiteX5" fmla="*/ 85843 w 171689"/>
                <a:gd name="connsiteY5" fmla="*/ 0 h 1081000"/>
                <a:gd name="connsiteX6" fmla="*/ 23243 w 171689"/>
                <a:gd name="connsiteY6" fmla="*/ 83306 h 1081000"/>
                <a:gd name="connsiteX7" fmla="*/ 27232 w 171689"/>
                <a:gd name="connsiteY7" fmla="*/ 83306 h 1081000"/>
                <a:gd name="connsiteX8" fmla="*/ 28696 w 171689"/>
                <a:gd name="connsiteY8" fmla="*/ 256922 h 1081000"/>
                <a:gd name="connsiteX9" fmla="*/ 54846 w 171689"/>
                <a:gd name="connsiteY9" fmla="*/ 966909 h 10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689" h="1081000">
                  <a:moveTo>
                    <a:pt x="0" y="1081000"/>
                  </a:moveTo>
                  <a:lnTo>
                    <a:pt x="171689" y="1081000"/>
                  </a:lnTo>
                  <a:lnTo>
                    <a:pt x="116621" y="966447"/>
                  </a:lnTo>
                  <a:lnTo>
                    <a:pt x="144455" y="83306"/>
                  </a:lnTo>
                  <a:lnTo>
                    <a:pt x="148442" y="83306"/>
                  </a:lnTo>
                  <a:lnTo>
                    <a:pt x="85843" y="0"/>
                  </a:lnTo>
                  <a:lnTo>
                    <a:pt x="23243" y="83306"/>
                  </a:lnTo>
                  <a:lnTo>
                    <a:pt x="27232" y="83306"/>
                  </a:lnTo>
                  <a:lnTo>
                    <a:pt x="28696" y="256922"/>
                  </a:lnTo>
                  <a:lnTo>
                    <a:pt x="54846" y="966909"/>
                  </a:lnTo>
                  <a:close/>
                </a:path>
              </a:pathLst>
            </a:custGeom>
            <a:solidFill>
              <a:schemeClr val="tx1">
                <a:lumMod val="50000"/>
                <a:lumOff val="50000"/>
              </a:schemeClr>
            </a:soli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58" name="圆角矩形 157"/>
          <p:cNvSpPr/>
          <p:nvPr/>
        </p:nvSpPr>
        <p:spPr>
          <a:xfrm>
            <a:off x="1010258" y="1980448"/>
            <a:ext cx="297219" cy="98691"/>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9" name="圆角矩形 158"/>
          <p:cNvSpPr/>
          <p:nvPr/>
        </p:nvSpPr>
        <p:spPr>
          <a:xfrm rot="2700000">
            <a:off x="1269797" y="1354203"/>
            <a:ext cx="297111" cy="98726"/>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0" name="圆角矩形 159"/>
          <p:cNvSpPr/>
          <p:nvPr/>
        </p:nvSpPr>
        <p:spPr>
          <a:xfrm rot="5400000">
            <a:off x="1896252" y="1094811"/>
            <a:ext cx="297111" cy="98726"/>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1" name="圆角矩形 160"/>
          <p:cNvSpPr/>
          <p:nvPr/>
        </p:nvSpPr>
        <p:spPr>
          <a:xfrm rot="8100000">
            <a:off x="2522653" y="1354220"/>
            <a:ext cx="297219" cy="98691"/>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2" name="圆角矩形 161"/>
          <p:cNvSpPr/>
          <p:nvPr/>
        </p:nvSpPr>
        <p:spPr>
          <a:xfrm rot="10800000">
            <a:off x="2782139" y="1980448"/>
            <a:ext cx="297219" cy="98691"/>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63" name="组合 162"/>
          <p:cNvGrpSpPr/>
          <p:nvPr/>
        </p:nvGrpSpPr>
        <p:grpSpPr>
          <a:xfrm>
            <a:off x="1743426" y="1552999"/>
            <a:ext cx="593846" cy="824852"/>
            <a:chOff x="3932746" y="2019238"/>
            <a:chExt cx="412048" cy="572542"/>
          </a:xfrm>
        </p:grpSpPr>
        <p:sp>
          <p:nvSpPr>
            <p:cNvPr id="164" name="任意多边形 163"/>
            <p:cNvSpPr/>
            <p:nvPr/>
          </p:nvSpPr>
          <p:spPr>
            <a:xfrm>
              <a:off x="3977574" y="2367381"/>
              <a:ext cx="224399" cy="224399"/>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5" name="任意多边形 164"/>
            <p:cNvSpPr/>
            <p:nvPr/>
          </p:nvSpPr>
          <p:spPr>
            <a:xfrm>
              <a:off x="4176993" y="2308657"/>
              <a:ext cx="167801" cy="167801"/>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66" name="组合 165"/>
            <p:cNvGrpSpPr/>
            <p:nvPr/>
          </p:nvGrpSpPr>
          <p:grpSpPr>
            <a:xfrm>
              <a:off x="3932746" y="2019238"/>
              <a:ext cx="359524" cy="359526"/>
              <a:chOff x="1325410" y="1372730"/>
              <a:chExt cx="1251559" cy="1251561"/>
            </a:xfrm>
            <a:effectLst>
              <a:outerShdw blurRad="76200" dist="38100" dir="2700000" algn="tl" rotWithShape="0">
                <a:prstClr val="black">
                  <a:alpha val="40000"/>
                </a:prstClr>
              </a:outerShdw>
            </a:effectLst>
          </p:grpSpPr>
          <p:sp>
            <p:nvSpPr>
              <p:cNvPr id="168" name="任意多边形 167"/>
              <p:cNvSpPr/>
              <p:nvPr/>
            </p:nvSpPr>
            <p:spPr>
              <a:xfrm>
                <a:off x="1325410" y="1372730"/>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9" name="任意多边形 168"/>
              <p:cNvSpPr/>
              <p:nvPr/>
            </p:nvSpPr>
            <p:spPr>
              <a:xfrm rot="5400000">
                <a:off x="1951189" y="137273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70" name="任意多边形 169"/>
              <p:cNvSpPr/>
              <p:nvPr/>
            </p:nvSpPr>
            <p:spPr>
              <a:xfrm rot="10800000">
                <a:off x="1951187"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71" name="任意多边形 170"/>
              <p:cNvSpPr/>
              <p:nvPr/>
            </p:nvSpPr>
            <p:spPr>
              <a:xfrm rot="16200000">
                <a:off x="1325411"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7" name="椭圆 166"/>
            <p:cNvSpPr/>
            <p:nvPr/>
          </p:nvSpPr>
          <p:spPr>
            <a:xfrm rot="1860000">
              <a:off x="4135467" y="2301762"/>
              <a:ext cx="9909" cy="990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2" name="组合 171"/>
          <p:cNvGrpSpPr/>
          <p:nvPr/>
        </p:nvGrpSpPr>
        <p:grpSpPr>
          <a:xfrm>
            <a:off x="3923843" y="1065594"/>
            <a:ext cx="719487" cy="719227"/>
            <a:chOff x="5413874" y="1856054"/>
            <a:chExt cx="776427" cy="776427"/>
          </a:xfrm>
        </p:grpSpPr>
        <p:grpSp>
          <p:nvGrpSpPr>
            <p:cNvPr id="173" name="组合 172"/>
            <p:cNvGrpSpPr/>
            <p:nvPr/>
          </p:nvGrpSpPr>
          <p:grpSpPr>
            <a:xfrm>
              <a:off x="5413874" y="1856054"/>
              <a:ext cx="776427" cy="776427"/>
              <a:chOff x="6462420" y="1971403"/>
              <a:chExt cx="776427" cy="776427"/>
            </a:xfrm>
          </p:grpSpPr>
          <p:grpSp>
            <p:nvGrpSpPr>
              <p:cNvPr id="179" name="组合 178"/>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181" name="任意多边形 180"/>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182" name="椭圆 181"/>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3" name="椭圆 182"/>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80" name="椭圆 179"/>
              <p:cNvSpPr/>
              <p:nvPr/>
            </p:nvSpPr>
            <p:spPr>
              <a:xfrm>
                <a:off x="6625503" y="2134485"/>
                <a:ext cx="450263" cy="450263"/>
              </a:xfrm>
              <a:prstGeom prst="ellips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74" name="Group 4"/>
            <p:cNvGrpSpPr>
              <a:grpSpLocks noChangeAspect="1"/>
            </p:cNvGrpSpPr>
            <p:nvPr/>
          </p:nvGrpSpPr>
          <p:grpSpPr bwMode="auto">
            <a:xfrm>
              <a:off x="5698560" y="2124453"/>
              <a:ext cx="210680" cy="246893"/>
              <a:chOff x="1776" y="1776"/>
              <a:chExt cx="64" cy="75"/>
            </a:xfrm>
            <a:solidFill>
              <a:schemeClr val="bg1"/>
            </a:solidFill>
            <a:effectLst/>
          </p:grpSpPr>
          <p:sp>
            <p:nvSpPr>
              <p:cNvPr id="175"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76"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77"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78"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84" name="组合 183"/>
          <p:cNvGrpSpPr/>
          <p:nvPr/>
        </p:nvGrpSpPr>
        <p:grpSpPr>
          <a:xfrm>
            <a:off x="3923843" y="2006637"/>
            <a:ext cx="719487" cy="719227"/>
            <a:chOff x="5413874" y="3214954"/>
            <a:chExt cx="776427" cy="776427"/>
          </a:xfrm>
        </p:grpSpPr>
        <p:grpSp>
          <p:nvGrpSpPr>
            <p:cNvPr id="185" name="组合 184"/>
            <p:cNvGrpSpPr/>
            <p:nvPr/>
          </p:nvGrpSpPr>
          <p:grpSpPr>
            <a:xfrm>
              <a:off x="5413874" y="3214954"/>
              <a:ext cx="776427" cy="776427"/>
              <a:chOff x="6462420" y="1971403"/>
              <a:chExt cx="776427" cy="776427"/>
            </a:xfrm>
          </p:grpSpPr>
          <p:grpSp>
            <p:nvGrpSpPr>
              <p:cNvPr id="192" name="组合 191"/>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194" name="任意多边形 193"/>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195" name="椭圆 194"/>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6" name="椭圆 195"/>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93" name="椭圆 192"/>
              <p:cNvSpPr/>
              <p:nvPr/>
            </p:nvSpPr>
            <p:spPr>
              <a:xfrm>
                <a:off x="6625503" y="2134485"/>
                <a:ext cx="450263" cy="450263"/>
              </a:xfrm>
              <a:prstGeom prst="ellipse">
                <a:avLst/>
              </a:prstGeom>
              <a:solidFill>
                <a:srgbClr val="0D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86" name="Group 18"/>
            <p:cNvGrpSpPr>
              <a:grpSpLocks noChangeAspect="1"/>
            </p:cNvGrpSpPr>
            <p:nvPr/>
          </p:nvGrpSpPr>
          <p:grpSpPr bwMode="auto">
            <a:xfrm>
              <a:off x="5696918" y="3507112"/>
              <a:ext cx="213964" cy="199375"/>
              <a:chOff x="3802" y="2858"/>
              <a:chExt cx="616" cy="574"/>
            </a:xfrm>
            <a:solidFill>
              <a:schemeClr val="bg1"/>
            </a:solidFill>
            <a:effectLst/>
          </p:grpSpPr>
          <p:sp>
            <p:nvSpPr>
              <p:cNvPr id="187"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88"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89"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90"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191"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97" name="组合 196"/>
          <p:cNvGrpSpPr/>
          <p:nvPr/>
        </p:nvGrpSpPr>
        <p:grpSpPr>
          <a:xfrm>
            <a:off x="3923843" y="2947680"/>
            <a:ext cx="719487" cy="719227"/>
            <a:chOff x="5413874" y="4243654"/>
            <a:chExt cx="776427" cy="776427"/>
          </a:xfrm>
        </p:grpSpPr>
        <p:grpSp>
          <p:nvGrpSpPr>
            <p:cNvPr id="198" name="组合 197"/>
            <p:cNvGrpSpPr/>
            <p:nvPr/>
          </p:nvGrpSpPr>
          <p:grpSpPr>
            <a:xfrm>
              <a:off x="5413874" y="4243654"/>
              <a:ext cx="776427" cy="776427"/>
              <a:chOff x="6462420" y="1971403"/>
              <a:chExt cx="776427" cy="776427"/>
            </a:xfrm>
          </p:grpSpPr>
          <p:grpSp>
            <p:nvGrpSpPr>
              <p:cNvPr id="202" name="组合 201"/>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204" name="任意多边形 203"/>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205" name="椭圆 204"/>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6" name="椭圆 205"/>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03" name="椭圆 202"/>
              <p:cNvSpPr/>
              <p:nvPr/>
            </p:nvSpPr>
            <p:spPr>
              <a:xfrm>
                <a:off x="6625503" y="2134485"/>
                <a:ext cx="450263" cy="450263"/>
              </a:xfrm>
              <a:prstGeom prst="ellips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99" name="Group 13"/>
            <p:cNvGrpSpPr>
              <a:grpSpLocks noChangeAspect="1"/>
            </p:cNvGrpSpPr>
            <p:nvPr/>
          </p:nvGrpSpPr>
          <p:grpSpPr bwMode="auto">
            <a:xfrm>
              <a:off x="5675442" y="4505525"/>
              <a:ext cx="256917" cy="259951"/>
              <a:chOff x="2426" y="2781"/>
              <a:chExt cx="593" cy="600"/>
            </a:xfrm>
            <a:solidFill>
              <a:schemeClr val="bg1"/>
            </a:solidFill>
            <a:effectLst/>
          </p:grpSpPr>
          <p:sp>
            <p:nvSpPr>
              <p:cNvPr id="200"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201"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07" name="组合 206"/>
          <p:cNvGrpSpPr/>
          <p:nvPr/>
        </p:nvGrpSpPr>
        <p:grpSpPr>
          <a:xfrm>
            <a:off x="3923843" y="3888723"/>
            <a:ext cx="719487" cy="719227"/>
            <a:chOff x="5413874" y="5272354"/>
            <a:chExt cx="776427" cy="776427"/>
          </a:xfrm>
        </p:grpSpPr>
        <p:grpSp>
          <p:nvGrpSpPr>
            <p:cNvPr id="208" name="组合 207"/>
            <p:cNvGrpSpPr/>
            <p:nvPr/>
          </p:nvGrpSpPr>
          <p:grpSpPr>
            <a:xfrm>
              <a:off x="5413874" y="5272354"/>
              <a:ext cx="776427" cy="776427"/>
              <a:chOff x="6462420" y="1971403"/>
              <a:chExt cx="776427" cy="776427"/>
            </a:xfrm>
          </p:grpSpPr>
          <p:grpSp>
            <p:nvGrpSpPr>
              <p:cNvPr id="210" name="组合 209"/>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212" name="任意多边形 211"/>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213" name="椭圆 212"/>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14" name="椭圆 213"/>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11" name="椭圆 210"/>
              <p:cNvSpPr/>
              <p:nvPr/>
            </p:nvSpPr>
            <p:spPr>
              <a:xfrm>
                <a:off x="6625503" y="2134485"/>
                <a:ext cx="450263" cy="450263"/>
              </a:xfrm>
              <a:prstGeom prst="ellipse">
                <a:avLst/>
              </a:prstGeom>
              <a:solidFill>
                <a:srgbClr val="8F5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09" name="Freeform 108"/>
            <p:cNvSpPr>
              <a:spLocks noEditPoints="1"/>
            </p:cNvSpPr>
            <p:nvPr/>
          </p:nvSpPr>
          <p:spPr bwMode="auto">
            <a:xfrm>
              <a:off x="5655470" y="5515237"/>
              <a:ext cx="296859" cy="297925"/>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ffectLst/>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sp>
        <p:nvSpPr>
          <p:cNvPr id="215" name="文本框 117"/>
          <p:cNvSpPr txBox="1"/>
          <p:nvPr/>
        </p:nvSpPr>
        <p:spPr>
          <a:xfrm>
            <a:off x="1724773" y="3203739"/>
            <a:ext cx="650201" cy="559961"/>
          </a:xfrm>
          <a:prstGeom prst="rect">
            <a:avLst/>
          </a:prstGeom>
          <a:noFill/>
        </p:spPr>
        <p:txBody>
          <a:bodyPr wrap="square" rtlCol="0">
            <a:spAutoFit/>
          </a:bodyPr>
          <a:lstStyle/>
          <a:p>
            <a:pPr algn="ctr"/>
            <a:r>
              <a:rPr lang="zh-CN" altLang="en-US" sz="1015" dirty="0">
                <a:solidFill>
                  <a:srgbClr val="01ACBE"/>
                </a:solidFill>
                <a:latin typeface="LiHei Pro" panose="020B0500000000000000" pitchFamily="34" charset="-122"/>
                <a:ea typeface="LiHei Pro" panose="020B0500000000000000" pitchFamily="34" charset="-122"/>
              </a:rPr>
              <a:t>思路</a:t>
            </a:r>
            <a:endParaRPr lang="en-US" altLang="zh-CN" sz="1015" dirty="0">
              <a:solidFill>
                <a:srgbClr val="01ACBE"/>
              </a:solidFill>
              <a:latin typeface="LiHei Pro" panose="020B0500000000000000" pitchFamily="34" charset="-122"/>
              <a:ea typeface="LiHei Pro" panose="020B0500000000000000" pitchFamily="34" charset="-122"/>
            </a:endParaRPr>
          </a:p>
          <a:p>
            <a:pPr algn="ctr"/>
            <a:r>
              <a:rPr lang="zh-CN" altLang="en-US" sz="1015" dirty="0">
                <a:solidFill>
                  <a:srgbClr val="01ACBE"/>
                </a:solidFill>
                <a:latin typeface="LiHei Pro" panose="020B0500000000000000" pitchFamily="34" charset="-122"/>
                <a:ea typeface="LiHei Pro" panose="020B0500000000000000" pitchFamily="34" charset="-122"/>
              </a:rPr>
              <a:t>决定</a:t>
            </a:r>
            <a:endParaRPr lang="en-US" altLang="zh-CN" sz="1015" dirty="0">
              <a:solidFill>
                <a:srgbClr val="01ACBE"/>
              </a:solidFill>
              <a:latin typeface="LiHei Pro" panose="020B0500000000000000" pitchFamily="34" charset="-122"/>
              <a:ea typeface="LiHei Pro" panose="020B0500000000000000" pitchFamily="34" charset="-122"/>
            </a:endParaRPr>
          </a:p>
          <a:p>
            <a:pPr algn="ctr"/>
            <a:r>
              <a:rPr lang="zh-CN" altLang="en-US" sz="1015" dirty="0">
                <a:solidFill>
                  <a:srgbClr val="01ACBE"/>
                </a:solidFill>
                <a:latin typeface="LiHei Pro" panose="020B0500000000000000" pitchFamily="34" charset="-122"/>
                <a:ea typeface="LiHei Pro" panose="020B0500000000000000" pitchFamily="34" charset="-122"/>
              </a:rPr>
              <a:t>出路</a:t>
            </a:r>
            <a:endParaRPr lang="zh-CN" altLang="en-US" sz="1015" dirty="0">
              <a:solidFill>
                <a:srgbClr val="01ACBE"/>
              </a:solidFill>
              <a:latin typeface="LiHei Pro" panose="020B0500000000000000" pitchFamily="34" charset="-122"/>
              <a:ea typeface="LiHei Pro" panose="020B0500000000000000" pitchFamily="34" charset="-122"/>
            </a:endParaRPr>
          </a:p>
        </p:txBody>
      </p:sp>
      <p:sp>
        <p:nvSpPr>
          <p:cNvPr id="216" name="文本框 129"/>
          <p:cNvSpPr txBox="1"/>
          <p:nvPr/>
        </p:nvSpPr>
        <p:spPr>
          <a:xfrm>
            <a:off x="5814299" y="1119587"/>
            <a:ext cx="2808678" cy="715581"/>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17" name="矩形 216"/>
          <p:cNvSpPr/>
          <p:nvPr/>
        </p:nvSpPr>
        <p:spPr>
          <a:xfrm>
            <a:off x="5112130" y="2058243"/>
            <a:ext cx="4018917" cy="735143"/>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18" name="文本框 129"/>
          <p:cNvSpPr txBox="1"/>
          <p:nvPr/>
        </p:nvSpPr>
        <p:spPr>
          <a:xfrm>
            <a:off x="5814299" y="2075414"/>
            <a:ext cx="2808678" cy="715581"/>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19" name="矩形 218"/>
          <p:cNvSpPr/>
          <p:nvPr/>
        </p:nvSpPr>
        <p:spPr>
          <a:xfrm>
            <a:off x="5112130" y="2974404"/>
            <a:ext cx="4018917" cy="735143"/>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20" name="文本框 129"/>
          <p:cNvSpPr txBox="1"/>
          <p:nvPr/>
        </p:nvSpPr>
        <p:spPr>
          <a:xfrm>
            <a:off x="5814299" y="2991576"/>
            <a:ext cx="2808678" cy="715581"/>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21" name="矩形 220"/>
          <p:cNvSpPr/>
          <p:nvPr/>
        </p:nvSpPr>
        <p:spPr>
          <a:xfrm>
            <a:off x="5112130" y="3888361"/>
            <a:ext cx="4018917" cy="735143"/>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22" name="文本框 129"/>
          <p:cNvSpPr txBox="1"/>
          <p:nvPr/>
        </p:nvSpPr>
        <p:spPr>
          <a:xfrm>
            <a:off x="5814299" y="3905532"/>
            <a:ext cx="2808678" cy="715581"/>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23" name="文本框 70"/>
          <p:cNvSpPr txBox="1"/>
          <p:nvPr/>
        </p:nvSpPr>
        <p:spPr>
          <a:xfrm>
            <a:off x="5255275" y="3035572"/>
            <a:ext cx="613037" cy="590931"/>
          </a:xfrm>
          <a:prstGeom prst="rect">
            <a:avLst/>
          </a:prstGeom>
          <a:noFill/>
        </p:spPr>
        <p:txBody>
          <a:bodyPr wrap="square" rtlCol="0">
            <a:spAutoFit/>
          </a:bodyPr>
          <a:lstStyle/>
          <a:p>
            <a:pPr>
              <a:lnSpc>
                <a:spcPct val="120000"/>
              </a:lnSpc>
            </a:pPr>
            <a:r>
              <a:rPr lang="zh-CN" altLang="en-US" dirty="0">
                <a:solidFill>
                  <a:srgbClr val="E87071"/>
                </a:solidFill>
                <a:latin typeface="微软雅黑" panose="020B0503020204020204" pitchFamily="34" charset="-122"/>
                <a:ea typeface="微软雅黑" panose="020B0503020204020204" pitchFamily="34" charset="-122"/>
              </a:rPr>
              <a:t>添加</a:t>
            </a:r>
            <a:endParaRPr lang="en-US" altLang="zh-CN" dirty="0">
              <a:solidFill>
                <a:srgbClr val="E87071"/>
              </a:solidFill>
              <a:latin typeface="微软雅黑" panose="020B0503020204020204" pitchFamily="34" charset="-122"/>
              <a:ea typeface="微软雅黑" panose="020B0503020204020204" pitchFamily="34" charset="-122"/>
            </a:endParaRPr>
          </a:p>
          <a:p>
            <a:pPr>
              <a:lnSpc>
                <a:spcPct val="120000"/>
              </a:lnSpc>
            </a:pPr>
            <a:r>
              <a:rPr lang="zh-CN" altLang="en-US" dirty="0">
                <a:solidFill>
                  <a:srgbClr val="E87071"/>
                </a:solidFill>
                <a:latin typeface="微软雅黑" panose="020B0503020204020204" pitchFamily="34" charset="-122"/>
                <a:ea typeface="微软雅黑" panose="020B0503020204020204" pitchFamily="34" charset="-122"/>
              </a:rPr>
              <a:t>标题</a:t>
            </a:r>
            <a:endParaRPr lang="zh-CN" altLang="en-US" dirty="0">
              <a:solidFill>
                <a:srgbClr val="E87071"/>
              </a:solidFill>
              <a:latin typeface="微软雅黑" panose="020B0503020204020204" pitchFamily="34" charset="-122"/>
              <a:ea typeface="微软雅黑" panose="020B0503020204020204" pitchFamily="34" charset="-122"/>
            </a:endParaRPr>
          </a:p>
        </p:txBody>
      </p:sp>
      <p:sp>
        <p:nvSpPr>
          <p:cNvPr id="224" name="文本框 87"/>
          <p:cNvSpPr txBox="1"/>
          <p:nvPr/>
        </p:nvSpPr>
        <p:spPr>
          <a:xfrm>
            <a:off x="5255275" y="2112439"/>
            <a:ext cx="613037" cy="590931"/>
          </a:xfrm>
          <a:prstGeom prst="rect">
            <a:avLst/>
          </a:prstGeom>
          <a:noFill/>
        </p:spPr>
        <p:txBody>
          <a:bodyPr wrap="square" rtlCol="0">
            <a:spAutoFit/>
          </a:bodyPr>
          <a:lstStyle/>
          <a:p>
            <a:pPr>
              <a:lnSpc>
                <a:spcPct val="120000"/>
              </a:lnSpc>
            </a:pPr>
            <a:r>
              <a:rPr lang="zh-CN" altLang="en-US" dirty="0">
                <a:solidFill>
                  <a:srgbClr val="01ACBE"/>
                </a:solidFill>
                <a:latin typeface="微软雅黑" panose="020B0503020204020204" pitchFamily="34" charset="-122"/>
                <a:ea typeface="微软雅黑" panose="020B0503020204020204" pitchFamily="34" charset="-122"/>
              </a:rPr>
              <a:t>添加</a:t>
            </a:r>
            <a:endParaRPr lang="en-US" altLang="zh-CN" dirty="0">
              <a:solidFill>
                <a:srgbClr val="01ACBE"/>
              </a:solidFill>
              <a:latin typeface="微软雅黑" panose="020B0503020204020204" pitchFamily="34" charset="-122"/>
              <a:ea typeface="微软雅黑" panose="020B0503020204020204" pitchFamily="34" charset="-122"/>
            </a:endParaRPr>
          </a:p>
          <a:p>
            <a:pPr>
              <a:lnSpc>
                <a:spcPct val="120000"/>
              </a:lnSpc>
            </a:pPr>
            <a:r>
              <a:rPr lang="zh-CN" altLang="en-US" dirty="0">
                <a:solidFill>
                  <a:srgbClr val="01ACBE"/>
                </a:solidFill>
                <a:latin typeface="微软雅黑" panose="020B0503020204020204" pitchFamily="34" charset="-122"/>
                <a:ea typeface="微软雅黑" panose="020B0503020204020204" pitchFamily="34" charset="-122"/>
              </a:rPr>
              <a:t>标题</a:t>
            </a:r>
            <a:endParaRPr lang="zh-CN" altLang="en-US" dirty="0">
              <a:solidFill>
                <a:srgbClr val="01ACBE"/>
              </a:solidFill>
              <a:latin typeface="微软雅黑" panose="020B0503020204020204" pitchFamily="34" charset="-122"/>
              <a:ea typeface="微软雅黑" panose="020B0503020204020204" pitchFamily="34" charset="-122"/>
            </a:endParaRPr>
          </a:p>
        </p:txBody>
      </p:sp>
      <p:sp>
        <p:nvSpPr>
          <p:cNvPr id="225" name="文本框 91"/>
          <p:cNvSpPr txBox="1"/>
          <p:nvPr/>
        </p:nvSpPr>
        <p:spPr>
          <a:xfrm>
            <a:off x="5255277" y="1173581"/>
            <a:ext cx="544063" cy="590931"/>
          </a:xfrm>
          <a:prstGeom prst="rect">
            <a:avLst/>
          </a:prstGeom>
          <a:noFill/>
        </p:spPr>
        <p:txBody>
          <a:bodyPr wrap="square" rtlCol="0">
            <a:spAutoFit/>
          </a:bodyPr>
          <a:lstStyle/>
          <a:p>
            <a:pPr>
              <a:lnSpc>
                <a:spcPct val="120000"/>
              </a:lnSpc>
            </a:pPr>
            <a:r>
              <a:rPr lang="zh-CN" altLang="en-US" dirty="0">
                <a:solidFill>
                  <a:srgbClr val="FFB850"/>
                </a:solidFill>
                <a:latin typeface="微软雅黑" panose="020B0503020204020204" pitchFamily="34" charset="-122"/>
                <a:ea typeface="微软雅黑" panose="020B0503020204020204" pitchFamily="34" charset="-122"/>
              </a:rPr>
              <a:t>添加</a:t>
            </a:r>
            <a:endParaRPr lang="en-US" altLang="zh-CN" dirty="0">
              <a:solidFill>
                <a:srgbClr val="FFB850"/>
              </a:solidFill>
              <a:latin typeface="微软雅黑" panose="020B0503020204020204" pitchFamily="34" charset="-122"/>
              <a:ea typeface="微软雅黑" panose="020B0503020204020204" pitchFamily="34" charset="-122"/>
            </a:endParaRPr>
          </a:p>
          <a:p>
            <a:pPr>
              <a:lnSpc>
                <a:spcPct val="120000"/>
              </a:lnSpc>
            </a:pPr>
            <a:r>
              <a:rPr lang="zh-CN" altLang="en-US" dirty="0">
                <a:solidFill>
                  <a:srgbClr val="FFB850"/>
                </a:solidFill>
                <a:latin typeface="微软雅黑" panose="020B0503020204020204" pitchFamily="34" charset="-122"/>
                <a:ea typeface="微软雅黑" panose="020B0503020204020204" pitchFamily="34" charset="-122"/>
              </a:rPr>
              <a:t>标题</a:t>
            </a:r>
            <a:endParaRPr lang="zh-CN" altLang="en-US" dirty="0">
              <a:solidFill>
                <a:srgbClr val="FFB850"/>
              </a:solidFill>
              <a:latin typeface="微软雅黑" panose="020B0503020204020204" pitchFamily="34" charset="-122"/>
              <a:ea typeface="微软雅黑" panose="020B0503020204020204" pitchFamily="34" charset="-122"/>
            </a:endParaRPr>
          </a:p>
        </p:txBody>
      </p:sp>
      <p:sp>
        <p:nvSpPr>
          <p:cNvPr id="226" name="文本框 102"/>
          <p:cNvSpPr txBox="1"/>
          <p:nvPr/>
        </p:nvSpPr>
        <p:spPr>
          <a:xfrm>
            <a:off x="5255275" y="3981243"/>
            <a:ext cx="613037" cy="590931"/>
          </a:xfrm>
          <a:prstGeom prst="rect">
            <a:avLst/>
          </a:prstGeom>
          <a:noFill/>
        </p:spPr>
        <p:txBody>
          <a:bodyPr wrap="square" rtlCol="0">
            <a:spAutoFit/>
          </a:bodyPr>
          <a:lstStyle/>
          <a:p>
            <a:pPr>
              <a:lnSpc>
                <a:spcPct val="120000"/>
              </a:lnSpc>
            </a:pPr>
            <a:r>
              <a:rPr lang="zh-CN" altLang="en-US" dirty="0">
                <a:solidFill>
                  <a:srgbClr val="663A77"/>
                </a:solidFill>
                <a:latin typeface="微软雅黑" panose="020B0503020204020204" pitchFamily="34" charset="-122"/>
                <a:ea typeface="微软雅黑" panose="020B0503020204020204" pitchFamily="34" charset="-122"/>
              </a:rPr>
              <a:t>添加</a:t>
            </a:r>
            <a:endParaRPr lang="en-US" altLang="zh-CN" dirty="0">
              <a:solidFill>
                <a:srgbClr val="663A77"/>
              </a:solidFill>
              <a:latin typeface="微软雅黑" panose="020B0503020204020204" pitchFamily="34" charset="-122"/>
              <a:ea typeface="微软雅黑" panose="020B0503020204020204" pitchFamily="34" charset="-122"/>
            </a:endParaRPr>
          </a:p>
          <a:p>
            <a:pPr>
              <a:lnSpc>
                <a:spcPct val="120000"/>
              </a:lnSpc>
            </a:pPr>
            <a:r>
              <a:rPr lang="zh-CN" altLang="en-US" dirty="0">
                <a:solidFill>
                  <a:srgbClr val="663A77"/>
                </a:solidFill>
                <a:latin typeface="微软雅黑" panose="020B0503020204020204" pitchFamily="34" charset="-122"/>
                <a:ea typeface="微软雅黑" panose="020B0503020204020204" pitchFamily="34" charset="-122"/>
              </a:rPr>
              <a:t>标题</a:t>
            </a:r>
            <a:endParaRPr lang="zh-CN" altLang="en-US" dirty="0">
              <a:solidFill>
                <a:srgbClr val="663A77"/>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54"/>
                                        </p:tgtEl>
                                        <p:attrNameLst>
                                          <p:attrName>style.visibility</p:attrName>
                                        </p:attrNameLst>
                                      </p:cBhvr>
                                      <p:to>
                                        <p:strVal val="visible"/>
                                      </p:to>
                                    </p:set>
                                    <p:animEffect transition="in" filter="fade">
                                      <p:cBhvr>
                                        <p:cTn id="15" dur="1000"/>
                                        <p:tgtEl>
                                          <p:spTgt spid="154"/>
                                        </p:tgtEl>
                                      </p:cBhvr>
                                    </p:animEffect>
                                    <p:anim calcmode="lin" valueType="num">
                                      <p:cBhvr>
                                        <p:cTn id="16" dur="1000" fill="hold"/>
                                        <p:tgtEl>
                                          <p:spTgt spid="154"/>
                                        </p:tgtEl>
                                        <p:attrNameLst>
                                          <p:attrName>ppt_x</p:attrName>
                                        </p:attrNameLst>
                                      </p:cBhvr>
                                      <p:tavLst>
                                        <p:tav tm="0">
                                          <p:val>
                                            <p:strVal val="#ppt_x"/>
                                          </p:val>
                                        </p:tav>
                                        <p:tav tm="100000">
                                          <p:val>
                                            <p:strVal val="#ppt_x"/>
                                          </p:val>
                                        </p:tav>
                                      </p:tavLst>
                                    </p:anim>
                                    <p:anim calcmode="lin" valueType="num">
                                      <p:cBhvr>
                                        <p:cTn id="17" dur="1000" fill="hold"/>
                                        <p:tgtEl>
                                          <p:spTgt spid="15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63"/>
                                        </p:tgtEl>
                                        <p:attrNameLst>
                                          <p:attrName>style.visibility</p:attrName>
                                        </p:attrNameLst>
                                      </p:cBhvr>
                                      <p:to>
                                        <p:strVal val="visible"/>
                                      </p:to>
                                    </p:set>
                                    <p:animEffect transition="in" filter="fade">
                                      <p:cBhvr>
                                        <p:cTn id="21" dur="500"/>
                                        <p:tgtEl>
                                          <p:spTgt spid="163"/>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59"/>
                                        </p:tgtEl>
                                        <p:attrNameLst>
                                          <p:attrName>style.visibility</p:attrName>
                                        </p:attrNameLst>
                                      </p:cBhvr>
                                      <p:to>
                                        <p:strVal val="visible"/>
                                      </p:to>
                                    </p:set>
                                    <p:animEffect transition="in" filter="fade">
                                      <p:cBhvr>
                                        <p:cTn id="25" dur="500"/>
                                        <p:tgtEl>
                                          <p:spTgt spid="15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8"/>
                                        </p:tgtEl>
                                        <p:attrNameLst>
                                          <p:attrName>style.visibility</p:attrName>
                                        </p:attrNameLst>
                                      </p:cBhvr>
                                      <p:to>
                                        <p:strVal val="visible"/>
                                      </p:to>
                                    </p:set>
                                    <p:animEffect transition="in" filter="fade">
                                      <p:cBhvr>
                                        <p:cTn id="28" dur="500"/>
                                        <p:tgtEl>
                                          <p:spTgt spid="15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0"/>
                                        </p:tgtEl>
                                        <p:attrNameLst>
                                          <p:attrName>style.visibility</p:attrName>
                                        </p:attrNameLst>
                                      </p:cBhvr>
                                      <p:to>
                                        <p:strVal val="visible"/>
                                      </p:to>
                                    </p:set>
                                    <p:animEffect transition="in" filter="fade">
                                      <p:cBhvr>
                                        <p:cTn id="31" dur="500"/>
                                        <p:tgtEl>
                                          <p:spTgt spid="16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1"/>
                                        </p:tgtEl>
                                        <p:attrNameLst>
                                          <p:attrName>style.visibility</p:attrName>
                                        </p:attrNameLst>
                                      </p:cBhvr>
                                      <p:to>
                                        <p:strVal val="visible"/>
                                      </p:to>
                                    </p:set>
                                    <p:animEffect transition="in" filter="fade">
                                      <p:cBhvr>
                                        <p:cTn id="34" dur="500"/>
                                        <p:tgtEl>
                                          <p:spTgt spid="16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2"/>
                                        </p:tgtEl>
                                        <p:attrNameLst>
                                          <p:attrName>style.visibility</p:attrName>
                                        </p:attrNameLst>
                                      </p:cBhvr>
                                      <p:to>
                                        <p:strVal val="visible"/>
                                      </p:to>
                                    </p:set>
                                    <p:animEffect transition="in" filter="fade">
                                      <p:cBhvr>
                                        <p:cTn id="37" dur="500"/>
                                        <p:tgtEl>
                                          <p:spTgt spid="162"/>
                                        </p:tgtEl>
                                      </p:cBhvr>
                                    </p:animEffect>
                                  </p:childTnLst>
                                </p:cTn>
                              </p:par>
                            </p:childTnLst>
                          </p:cTn>
                        </p:par>
                        <p:par>
                          <p:cTn id="38" fill="hold">
                            <p:stCondLst>
                              <p:cond delay="3000"/>
                            </p:stCondLst>
                            <p:childTnLst>
                              <p:par>
                                <p:cTn id="39" presetID="14" presetClass="entr" presetSubtype="10" fill="hold" grpId="0" nodeType="afterEffect">
                                  <p:stCondLst>
                                    <p:cond delay="0"/>
                                  </p:stCondLst>
                                  <p:childTnLst>
                                    <p:set>
                                      <p:cBhvr>
                                        <p:cTn id="40" dur="1" fill="hold">
                                          <p:stCondLst>
                                            <p:cond delay="0"/>
                                          </p:stCondLst>
                                        </p:cTn>
                                        <p:tgtEl>
                                          <p:spTgt spid="215"/>
                                        </p:tgtEl>
                                        <p:attrNameLst>
                                          <p:attrName>style.visibility</p:attrName>
                                        </p:attrNameLst>
                                      </p:cBhvr>
                                      <p:to>
                                        <p:strVal val="visible"/>
                                      </p:to>
                                    </p:set>
                                    <p:animEffect transition="in" filter="randombar(horizontal)">
                                      <p:cBhvr>
                                        <p:cTn id="41" dur="500"/>
                                        <p:tgtEl>
                                          <p:spTgt spid="215"/>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172"/>
                                        </p:tgtEl>
                                        <p:attrNameLst>
                                          <p:attrName>style.visibility</p:attrName>
                                        </p:attrNameLst>
                                      </p:cBhvr>
                                      <p:to>
                                        <p:strVal val="visible"/>
                                      </p:to>
                                    </p:set>
                                    <p:anim calcmode="lin" valueType="num">
                                      <p:cBhvr>
                                        <p:cTn id="45" dur="500" fill="hold"/>
                                        <p:tgtEl>
                                          <p:spTgt spid="172"/>
                                        </p:tgtEl>
                                        <p:attrNameLst>
                                          <p:attrName>ppt_w</p:attrName>
                                        </p:attrNameLst>
                                      </p:cBhvr>
                                      <p:tavLst>
                                        <p:tav tm="0">
                                          <p:val>
                                            <p:fltVal val="0"/>
                                          </p:val>
                                        </p:tav>
                                        <p:tav tm="100000">
                                          <p:val>
                                            <p:strVal val="#ppt_w"/>
                                          </p:val>
                                        </p:tav>
                                      </p:tavLst>
                                    </p:anim>
                                    <p:anim calcmode="lin" valueType="num">
                                      <p:cBhvr>
                                        <p:cTn id="46" dur="500" fill="hold"/>
                                        <p:tgtEl>
                                          <p:spTgt spid="172"/>
                                        </p:tgtEl>
                                        <p:attrNameLst>
                                          <p:attrName>ppt_h</p:attrName>
                                        </p:attrNameLst>
                                      </p:cBhvr>
                                      <p:tavLst>
                                        <p:tav tm="0">
                                          <p:val>
                                            <p:fltVal val="0"/>
                                          </p:val>
                                        </p:tav>
                                        <p:tav tm="100000">
                                          <p:val>
                                            <p:strVal val="#ppt_h"/>
                                          </p:val>
                                        </p:tav>
                                      </p:tavLst>
                                    </p:anim>
                                    <p:animEffect transition="in" filter="fade">
                                      <p:cBhvr>
                                        <p:cTn id="47" dur="500"/>
                                        <p:tgtEl>
                                          <p:spTgt spid="172"/>
                                        </p:tgtEl>
                                      </p:cBhvr>
                                    </p:animEffect>
                                  </p:childTnLst>
                                </p:cTn>
                              </p:par>
                              <p:par>
                                <p:cTn id="48" presetID="53" presetClass="entr" presetSubtype="16" fill="hold" nodeType="withEffect">
                                  <p:stCondLst>
                                    <p:cond delay="0"/>
                                  </p:stCondLst>
                                  <p:childTnLst>
                                    <p:set>
                                      <p:cBhvr>
                                        <p:cTn id="49" dur="1" fill="hold">
                                          <p:stCondLst>
                                            <p:cond delay="0"/>
                                          </p:stCondLst>
                                        </p:cTn>
                                        <p:tgtEl>
                                          <p:spTgt spid="184"/>
                                        </p:tgtEl>
                                        <p:attrNameLst>
                                          <p:attrName>style.visibility</p:attrName>
                                        </p:attrNameLst>
                                      </p:cBhvr>
                                      <p:to>
                                        <p:strVal val="visible"/>
                                      </p:to>
                                    </p:set>
                                    <p:anim calcmode="lin" valueType="num">
                                      <p:cBhvr>
                                        <p:cTn id="50" dur="500" fill="hold"/>
                                        <p:tgtEl>
                                          <p:spTgt spid="184"/>
                                        </p:tgtEl>
                                        <p:attrNameLst>
                                          <p:attrName>ppt_w</p:attrName>
                                        </p:attrNameLst>
                                      </p:cBhvr>
                                      <p:tavLst>
                                        <p:tav tm="0">
                                          <p:val>
                                            <p:fltVal val="0"/>
                                          </p:val>
                                        </p:tav>
                                        <p:tav tm="100000">
                                          <p:val>
                                            <p:strVal val="#ppt_w"/>
                                          </p:val>
                                        </p:tav>
                                      </p:tavLst>
                                    </p:anim>
                                    <p:anim calcmode="lin" valueType="num">
                                      <p:cBhvr>
                                        <p:cTn id="51" dur="500" fill="hold"/>
                                        <p:tgtEl>
                                          <p:spTgt spid="184"/>
                                        </p:tgtEl>
                                        <p:attrNameLst>
                                          <p:attrName>ppt_h</p:attrName>
                                        </p:attrNameLst>
                                      </p:cBhvr>
                                      <p:tavLst>
                                        <p:tav tm="0">
                                          <p:val>
                                            <p:fltVal val="0"/>
                                          </p:val>
                                        </p:tav>
                                        <p:tav tm="100000">
                                          <p:val>
                                            <p:strVal val="#ppt_h"/>
                                          </p:val>
                                        </p:tav>
                                      </p:tavLst>
                                    </p:anim>
                                    <p:animEffect transition="in" filter="fade">
                                      <p:cBhvr>
                                        <p:cTn id="52" dur="500"/>
                                        <p:tgtEl>
                                          <p:spTgt spid="184"/>
                                        </p:tgtEl>
                                      </p:cBhvr>
                                    </p:animEffect>
                                  </p:childTnLst>
                                </p:cTn>
                              </p:par>
                              <p:par>
                                <p:cTn id="53" presetID="53" presetClass="entr" presetSubtype="16" fill="hold" nodeType="withEffect">
                                  <p:stCondLst>
                                    <p:cond delay="0"/>
                                  </p:stCondLst>
                                  <p:childTnLst>
                                    <p:set>
                                      <p:cBhvr>
                                        <p:cTn id="54" dur="1" fill="hold">
                                          <p:stCondLst>
                                            <p:cond delay="0"/>
                                          </p:stCondLst>
                                        </p:cTn>
                                        <p:tgtEl>
                                          <p:spTgt spid="197"/>
                                        </p:tgtEl>
                                        <p:attrNameLst>
                                          <p:attrName>style.visibility</p:attrName>
                                        </p:attrNameLst>
                                      </p:cBhvr>
                                      <p:to>
                                        <p:strVal val="visible"/>
                                      </p:to>
                                    </p:set>
                                    <p:anim calcmode="lin" valueType="num">
                                      <p:cBhvr>
                                        <p:cTn id="55" dur="500" fill="hold"/>
                                        <p:tgtEl>
                                          <p:spTgt spid="197"/>
                                        </p:tgtEl>
                                        <p:attrNameLst>
                                          <p:attrName>ppt_w</p:attrName>
                                        </p:attrNameLst>
                                      </p:cBhvr>
                                      <p:tavLst>
                                        <p:tav tm="0">
                                          <p:val>
                                            <p:fltVal val="0"/>
                                          </p:val>
                                        </p:tav>
                                        <p:tav tm="100000">
                                          <p:val>
                                            <p:strVal val="#ppt_w"/>
                                          </p:val>
                                        </p:tav>
                                      </p:tavLst>
                                    </p:anim>
                                    <p:anim calcmode="lin" valueType="num">
                                      <p:cBhvr>
                                        <p:cTn id="56" dur="500" fill="hold"/>
                                        <p:tgtEl>
                                          <p:spTgt spid="197"/>
                                        </p:tgtEl>
                                        <p:attrNameLst>
                                          <p:attrName>ppt_h</p:attrName>
                                        </p:attrNameLst>
                                      </p:cBhvr>
                                      <p:tavLst>
                                        <p:tav tm="0">
                                          <p:val>
                                            <p:fltVal val="0"/>
                                          </p:val>
                                        </p:tav>
                                        <p:tav tm="100000">
                                          <p:val>
                                            <p:strVal val="#ppt_h"/>
                                          </p:val>
                                        </p:tav>
                                      </p:tavLst>
                                    </p:anim>
                                    <p:animEffect transition="in" filter="fade">
                                      <p:cBhvr>
                                        <p:cTn id="57" dur="500"/>
                                        <p:tgtEl>
                                          <p:spTgt spid="197"/>
                                        </p:tgtEl>
                                      </p:cBhvr>
                                    </p:animEffect>
                                  </p:childTnLst>
                                </p:cTn>
                              </p:par>
                              <p:par>
                                <p:cTn id="58" presetID="53" presetClass="entr" presetSubtype="16" fill="hold" nodeType="withEffect">
                                  <p:stCondLst>
                                    <p:cond delay="0"/>
                                  </p:stCondLst>
                                  <p:childTnLst>
                                    <p:set>
                                      <p:cBhvr>
                                        <p:cTn id="59" dur="1" fill="hold">
                                          <p:stCondLst>
                                            <p:cond delay="0"/>
                                          </p:stCondLst>
                                        </p:cTn>
                                        <p:tgtEl>
                                          <p:spTgt spid="207"/>
                                        </p:tgtEl>
                                        <p:attrNameLst>
                                          <p:attrName>style.visibility</p:attrName>
                                        </p:attrNameLst>
                                      </p:cBhvr>
                                      <p:to>
                                        <p:strVal val="visible"/>
                                      </p:to>
                                    </p:set>
                                    <p:anim calcmode="lin" valueType="num">
                                      <p:cBhvr>
                                        <p:cTn id="60" dur="500" fill="hold"/>
                                        <p:tgtEl>
                                          <p:spTgt spid="207"/>
                                        </p:tgtEl>
                                        <p:attrNameLst>
                                          <p:attrName>ppt_w</p:attrName>
                                        </p:attrNameLst>
                                      </p:cBhvr>
                                      <p:tavLst>
                                        <p:tav tm="0">
                                          <p:val>
                                            <p:fltVal val="0"/>
                                          </p:val>
                                        </p:tav>
                                        <p:tav tm="100000">
                                          <p:val>
                                            <p:strVal val="#ppt_w"/>
                                          </p:val>
                                        </p:tav>
                                      </p:tavLst>
                                    </p:anim>
                                    <p:anim calcmode="lin" valueType="num">
                                      <p:cBhvr>
                                        <p:cTn id="61" dur="500" fill="hold"/>
                                        <p:tgtEl>
                                          <p:spTgt spid="207"/>
                                        </p:tgtEl>
                                        <p:attrNameLst>
                                          <p:attrName>ppt_h</p:attrName>
                                        </p:attrNameLst>
                                      </p:cBhvr>
                                      <p:tavLst>
                                        <p:tav tm="0">
                                          <p:val>
                                            <p:fltVal val="0"/>
                                          </p:val>
                                        </p:tav>
                                        <p:tav tm="100000">
                                          <p:val>
                                            <p:strVal val="#ppt_h"/>
                                          </p:val>
                                        </p:tav>
                                      </p:tavLst>
                                    </p:anim>
                                    <p:animEffect transition="in" filter="fade">
                                      <p:cBhvr>
                                        <p:cTn id="62" dur="500"/>
                                        <p:tgtEl>
                                          <p:spTgt spid="207"/>
                                        </p:tgtEl>
                                      </p:cBhvr>
                                    </p:animEffect>
                                  </p:childTnLst>
                                </p:cTn>
                              </p:par>
                            </p:childTnLst>
                          </p:cTn>
                        </p:par>
                        <p:par>
                          <p:cTn id="63" fill="hold">
                            <p:stCondLst>
                              <p:cond delay="4000"/>
                            </p:stCondLst>
                            <p:childTnLst>
                              <p:par>
                                <p:cTn id="64" presetID="2" presetClass="entr" presetSubtype="2" fill="hold" grpId="0" nodeType="afterEffect">
                                  <p:stCondLst>
                                    <p:cond delay="0"/>
                                  </p:stCondLst>
                                  <p:childTnLst>
                                    <p:set>
                                      <p:cBhvr>
                                        <p:cTn id="65" dur="1" fill="hold">
                                          <p:stCondLst>
                                            <p:cond delay="0"/>
                                          </p:stCondLst>
                                        </p:cTn>
                                        <p:tgtEl>
                                          <p:spTgt spid="225"/>
                                        </p:tgtEl>
                                        <p:attrNameLst>
                                          <p:attrName>style.visibility</p:attrName>
                                        </p:attrNameLst>
                                      </p:cBhvr>
                                      <p:to>
                                        <p:strVal val="visible"/>
                                      </p:to>
                                    </p:set>
                                    <p:anim calcmode="lin" valueType="num">
                                      <p:cBhvr additive="base">
                                        <p:cTn id="66" dur="500" fill="hold"/>
                                        <p:tgtEl>
                                          <p:spTgt spid="225"/>
                                        </p:tgtEl>
                                        <p:attrNameLst>
                                          <p:attrName>ppt_x</p:attrName>
                                        </p:attrNameLst>
                                      </p:cBhvr>
                                      <p:tavLst>
                                        <p:tav tm="0">
                                          <p:val>
                                            <p:strVal val="1+#ppt_w/2"/>
                                          </p:val>
                                        </p:tav>
                                        <p:tav tm="100000">
                                          <p:val>
                                            <p:strVal val="#ppt_x"/>
                                          </p:val>
                                        </p:tav>
                                      </p:tavLst>
                                    </p:anim>
                                    <p:anim calcmode="lin" valueType="num">
                                      <p:cBhvr additive="base">
                                        <p:cTn id="67" dur="500" fill="hold"/>
                                        <p:tgtEl>
                                          <p:spTgt spid="225"/>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224"/>
                                        </p:tgtEl>
                                        <p:attrNameLst>
                                          <p:attrName>style.visibility</p:attrName>
                                        </p:attrNameLst>
                                      </p:cBhvr>
                                      <p:to>
                                        <p:strVal val="visible"/>
                                      </p:to>
                                    </p:set>
                                    <p:anim calcmode="lin" valueType="num">
                                      <p:cBhvr additive="base">
                                        <p:cTn id="70" dur="500" fill="hold"/>
                                        <p:tgtEl>
                                          <p:spTgt spid="224"/>
                                        </p:tgtEl>
                                        <p:attrNameLst>
                                          <p:attrName>ppt_x</p:attrName>
                                        </p:attrNameLst>
                                      </p:cBhvr>
                                      <p:tavLst>
                                        <p:tav tm="0">
                                          <p:val>
                                            <p:strVal val="1+#ppt_w/2"/>
                                          </p:val>
                                        </p:tav>
                                        <p:tav tm="100000">
                                          <p:val>
                                            <p:strVal val="#ppt_x"/>
                                          </p:val>
                                        </p:tav>
                                      </p:tavLst>
                                    </p:anim>
                                    <p:anim calcmode="lin" valueType="num">
                                      <p:cBhvr additive="base">
                                        <p:cTn id="71" dur="500" fill="hold"/>
                                        <p:tgtEl>
                                          <p:spTgt spid="224"/>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223"/>
                                        </p:tgtEl>
                                        <p:attrNameLst>
                                          <p:attrName>style.visibility</p:attrName>
                                        </p:attrNameLst>
                                      </p:cBhvr>
                                      <p:to>
                                        <p:strVal val="visible"/>
                                      </p:to>
                                    </p:set>
                                    <p:anim calcmode="lin" valueType="num">
                                      <p:cBhvr additive="base">
                                        <p:cTn id="74" dur="500" fill="hold"/>
                                        <p:tgtEl>
                                          <p:spTgt spid="223"/>
                                        </p:tgtEl>
                                        <p:attrNameLst>
                                          <p:attrName>ppt_x</p:attrName>
                                        </p:attrNameLst>
                                      </p:cBhvr>
                                      <p:tavLst>
                                        <p:tav tm="0">
                                          <p:val>
                                            <p:strVal val="1+#ppt_w/2"/>
                                          </p:val>
                                        </p:tav>
                                        <p:tav tm="100000">
                                          <p:val>
                                            <p:strVal val="#ppt_x"/>
                                          </p:val>
                                        </p:tav>
                                      </p:tavLst>
                                    </p:anim>
                                    <p:anim calcmode="lin" valueType="num">
                                      <p:cBhvr additive="base">
                                        <p:cTn id="75" dur="500" fill="hold"/>
                                        <p:tgtEl>
                                          <p:spTgt spid="223"/>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226"/>
                                        </p:tgtEl>
                                        <p:attrNameLst>
                                          <p:attrName>style.visibility</p:attrName>
                                        </p:attrNameLst>
                                      </p:cBhvr>
                                      <p:to>
                                        <p:strVal val="visible"/>
                                      </p:to>
                                    </p:set>
                                    <p:anim calcmode="lin" valueType="num">
                                      <p:cBhvr additive="base">
                                        <p:cTn id="78" dur="500" fill="hold"/>
                                        <p:tgtEl>
                                          <p:spTgt spid="226"/>
                                        </p:tgtEl>
                                        <p:attrNameLst>
                                          <p:attrName>ppt_x</p:attrName>
                                        </p:attrNameLst>
                                      </p:cBhvr>
                                      <p:tavLst>
                                        <p:tav tm="0">
                                          <p:val>
                                            <p:strVal val="1+#ppt_w/2"/>
                                          </p:val>
                                        </p:tav>
                                        <p:tav tm="100000">
                                          <p:val>
                                            <p:strVal val="#ppt_x"/>
                                          </p:val>
                                        </p:tav>
                                      </p:tavLst>
                                    </p:anim>
                                    <p:anim calcmode="lin" valueType="num">
                                      <p:cBhvr additive="base">
                                        <p:cTn id="79" dur="500" fill="hold"/>
                                        <p:tgtEl>
                                          <p:spTgt spid="226"/>
                                        </p:tgtEl>
                                        <p:attrNameLst>
                                          <p:attrName>ppt_y</p:attrName>
                                        </p:attrNameLst>
                                      </p:cBhvr>
                                      <p:tavLst>
                                        <p:tav tm="0">
                                          <p:val>
                                            <p:strVal val="#ppt_y"/>
                                          </p:val>
                                        </p:tav>
                                        <p:tav tm="100000">
                                          <p:val>
                                            <p:strVal val="#ppt_y"/>
                                          </p:val>
                                        </p:tav>
                                      </p:tavLst>
                                    </p:anim>
                                  </p:childTnLst>
                                </p:cTn>
                              </p:par>
                            </p:childTnLst>
                          </p:cTn>
                        </p:par>
                        <p:par>
                          <p:cTn id="80" fill="hold">
                            <p:stCondLst>
                              <p:cond delay="4500"/>
                            </p:stCondLst>
                            <p:childTnLst>
                              <p:par>
                                <p:cTn id="81" presetID="12" presetClass="entr" presetSubtype="8" fill="hold" grpId="0" nodeType="afterEffect">
                                  <p:stCondLst>
                                    <p:cond delay="0"/>
                                  </p:stCondLst>
                                  <p:childTnLst>
                                    <p:set>
                                      <p:cBhvr>
                                        <p:cTn id="82" dur="1" fill="hold">
                                          <p:stCondLst>
                                            <p:cond delay="0"/>
                                          </p:stCondLst>
                                        </p:cTn>
                                        <p:tgtEl>
                                          <p:spTgt spid="3"/>
                                        </p:tgtEl>
                                        <p:attrNameLst>
                                          <p:attrName>style.visibility</p:attrName>
                                        </p:attrNameLst>
                                      </p:cBhvr>
                                      <p:to>
                                        <p:strVal val="visible"/>
                                      </p:to>
                                    </p:set>
                                    <p:anim calcmode="lin" valueType="num">
                                      <p:cBhvr additive="base">
                                        <p:cTn id="83" dur="500"/>
                                        <p:tgtEl>
                                          <p:spTgt spid="3"/>
                                        </p:tgtEl>
                                        <p:attrNameLst>
                                          <p:attrName>ppt_x</p:attrName>
                                        </p:attrNameLst>
                                      </p:cBhvr>
                                      <p:tavLst>
                                        <p:tav tm="0">
                                          <p:val>
                                            <p:strVal val="#ppt_x-#ppt_w*1.125000"/>
                                          </p:val>
                                        </p:tav>
                                        <p:tav tm="100000">
                                          <p:val>
                                            <p:strVal val="#ppt_x"/>
                                          </p:val>
                                        </p:tav>
                                      </p:tavLst>
                                    </p:anim>
                                    <p:animEffect transition="in" filter="wipe(right)">
                                      <p:cBhvr>
                                        <p:cTn id="84" dur="500"/>
                                        <p:tgtEl>
                                          <p:spTgt spid="3"/>
                                        </p:tgtEl>
                                      </p:cBhvr>
                                    </p:animEffect>
                                  </p:childTnLst>
                                </p:cTn>
                              </p:par>
                            </p:childTnLst>
                          </p:cTn>
                        </p:par>
                        <p:par>
                          <p:cTn id="85" fill="hold">
                            <p:stCondLst>
                              <p:cond delay="5000"/>
                            </p:stCondLst>
                            <p:childTnLst>
                              <p:par>
                                <p:cTn id="86" presetID="22" presetClass="entr" presetSubtype="8" fill="hold" grpId="0" nodeType="afterEffect">
                                  <p:stCondLst>
                                    <p:cond delay="0"/>
                                  </p:stCondLst>
                                  <p:childTnLst>
                                    <p:set>
                                      <p:cBhvr>
                                        <p:cTn id="87" dur="1" fill="hold">
                                          <p:stCondLst>
                                            <p:cond delay="0"/>
                                          </p:stCondLst>
                                        </p:cTn>
                                        <p:tgtEl>
                                          <p:spTgt spid="216"/>
                                        </p:tgtEl>
                                        <p:attrNameLst>
                                          <p:attrName>style.visibility</p:attrName>
                                        </p:attrNameLst>
                                      </p:cBhvr>
                                      <p:to>
                                        <p:strVal val="visible"/>
                                      </p:to>
                                    </p:set>
                                    <p:animEffect transition="in" filter="wipe(left)">
                                      <p:cBhvr>
                                        <p:cTn id="88" dur="500"/>
                                        <p:tgtEl>
                                          <p:spTgt spid="216"/>
                                        </p:tgtEl>
                                      </p:cBhvr>
                                    </p:animEffect>
                                  </p:childTnLst>
                                </p:cTn>
                              </p:par>
                            </p:childTnLst>
                          </p:cTn>
                        </p:par>
                        <p:par>
                          <p:cTn id="89" fill="hold">
                            <p:stCondLst>
                              <p:cond delay="5500"/>
                            </p:stCondLst>
                            <p:childTnLst>
                              <p:par>
                                <p:cTn id="90" presetID="12" presetClass="entr" presetSubtype="8" fill="hold" grpId="0" nodeType="afterEffect">
                                  <p:stCondLst>
                                    <p:cond delay="0"/>
                                  </p:stCondLst>
                                  <p:childTnLst>
                                    <p:set>
                                      <p:cBhvr>
                                        <p:cTn id="91" dur="1" fill="hold">
                                          <p:stCondLst>
                                            <p:cond delay="0"/>
                                          </p:stCondLst>
                                        </p:cTn>
                                        <p:tgtEl>
                                          <p:spTgt spid="217"/>
                                        </p:tgtEl>
                                        <p:attrNameLst>
                                          <p:attrName>style.visibility</p:attrName>
                                        </p:attrNameLst>
                                      </p:cBhvr>
                                      <p:to>
                                        <p:strVal val="visible"/>
                                      </p:to>
                                    </p:set>
                                    <p:anim calcmode="lin" valueType="num">
                                      <p:cBhvr additive="base">
                                        <p:cTn id="92" dur="500"/>
                                        <p:tgtEl>
                                          <p:spTgt spid="217"/>
                                        </p:tgtEl>
                                        <p:attrNameLst>
                                          <p:attrName>ppt_x</p:attrName>
                                        </p:attrNameLst>
                                      </p:cBhvr>
                                      <p:tavLst>
                                        <p:tav tm="0">
                                          <p:val>
                                            <p:strVal val="#ppt_x-#ppt_w*1.125000"/>
                                          </p:val>
                                        </p:tav>
                                        <p:tav tm="100000">
                                          <p:val>
                                            <p:strVal val="#ppt_x"/>
                                          </p:val>
                                        </p:tav>
                                      </p:tavLst>
                                    </p:anim>
                                    <p:animEffect transition="in" filter="wipe(right)">
                                      <p:cBhvr>
                                        <p:cTn id="93" dur="500"/>
                                        <p:tgtEl>
                                          <p:spTgt spid="217"/>
                                        </p:tgtEl>
                                      </p:cBhvr>
                                    </p:animEffect>
                                  </p:childTnLst>
                                </p:cTn>
                              </p:par>
                            </p:childTnLst>
                          </p:cTn>
                        </p:par>
                        <p:par>
                          <p:cTn id="94" fill="hold">
                            <p:stCondLst>
                              <p:cond delay="6000"/>
                            </p:stCondLst>
                            <p:childTnLst>
                              <p:par>
                                <p:cTn id="95" presetID="22" presetClass="entr" presetSubtype="8" fill="hold" grpId="0" nodeType="afterEffect">
                                  <p:stCondLst>
                                    <p:cond delay="0"/>
                                  </p:stCondLst>
                                  <p:childTnLst>
                                    <p:set>
                                      <p:cBhvr>
                                        <p:cTn id="96" dur="1" fill="hold">
                                          <p:stCondLst>
                                            <p:cond delay="0"/>
                                          </p:stCondLst>
                                        </p:cTn>
                                        <p:tgtEl>
                                          <p:spTgt spid="218"/>
                                        </p:tgtEl>
                                        <p:attrNameLst>
                                          <p:attrName>style.visibility</p:attrName>
                                        </p:attrNameLst>
                                      </p:cBhvr>
                                      <p:to>
                                        <p:strVal val="visible"/>
                                      </p:to>
                                    </p:set>
                                    <p:animEffect transition="in" filter="wipe(left)">
                                      <p:cBhvr>
                                        <p:cTn id="97" dur="500"/>
                                        <p:tgtEl>
                                          <p:spTgt spid="218"/>
                                        </p:tgtEl>
                                      </p:cBhvr>
                                    </p:animEffect>
                                  </p:childTnLst>
                                </p:cTn>
                              </p:par>
                            </p:childTnLst>
                          </p:cTn>
                        </p:par>
                        <p:par>
                          <p:cTn id="98" fill="hold">
                            <p:stCondLst>
                              <p:cond delay="6500"/>
                            </p:stCondLst>
                            <p:childTnLst>
                              <p:par>
                                <p:cTn id="99" presetID="12" presetClass="entr" presetSubtype="8" fill="hold" grpId="0" nodeType="afterEffect">
                                  <p:stCondLst>
                                    <p:cond delay="0"/>
                                  </p:stCondLst>
                                  <p:childTnLst>
                                    <p:set>
                                      <p:cBhvr>
                                        <p:cTn id="100" dur="1" fill="hold">
                                          <p:stCondLst>
                                            <p:cond delay="0"/>
                                          </p:stCondLst>
                                        </p:cTn>
                                        <p:tgtEl>
                                          <p:spTgt spid="219"/>
                                        </p:tgtEl>
                                        <p:attrNameLst>
                                          <p:attrName>style.visibility</p:attrName>
                                        </p:attrNameLst>
                                      </p:cBhvr>
                                      <p:to>
                                        <p:strVal val="visible"/>
                                      </p:to>
                                    </p:set>
                                    <p:anim calcmode="lin" valueType="num">
                                      <p:cBhvr additive="base">
                                        <p:cTn id="101" dur="500"/>
                                        <p:tgtEl>
                                          <p:spTgt spid="219"/>
                                        </p:tgtEl>
                                        <p:attrNameLst>
                                          <p:attrName>ppt_x</p:attrName>
                                        </p:attrNameLst>
                                      </p:cBhvr>
                                      <p:tavLst>
                                        <p:tav tm="0">
                                          <p:val>
                                            <p:strVal val="#ppt_x-#ppt_w*1.125000"/>
                                          </p:val>
                                        </p:tav>
                                        <p:tav tm="100000">
                                          <p:val>
                                            <p:strVal val="#ppt_x"/>
                                          </p:val>
                                        </p:tav>
                                      </p:tavLst>
                                    </p:anim>
                                    <p:animEffect transition="in" filter="wipe(right)">
                                      <p:cBhvr>
                                        <p:cTn id="102" dur="500"/>
                                        <p:tgtEl>
                                          <p:spTgt spid="219"/>
                                        </p:tgtEl>
                                      </p:cBhvr>
                                    </p:animEffect>
                                  </p:childTnLst>
                                </p:cTn>
                              </p:par>
                            </p:childTnLst>
                          </p:cTn>
                        </p:par>
                        <p:par>
                          <p:cTn id="103" fill="hold">
                            <p:stCondLst>
                              <p:cond delay="7000"/>
                            </p:stCondLst>
                            <p:childTnLst>
                              <p:par>
                                <p:cTn id="104" presetID="22" presetClass="entr" presetSubtype="8" fill="hold" grpId="0" nodeType="afterEffect">
                                  <p:stCondLst>
                                    <p:cond delay="0"/>
                                  </p:stCondLst>
                                  <p:childTnLst>
                                    <p:set>
                                      <p:cBhvr>
                                        <p:cTn id="105" dur="1" fill="hold">
                                          <p:stCondLst>
                                            <p:cond delay="0"/>
                                          </p:stCondLst>
                                        </p:cTn>
                                        <p:tgtEl>
                                          <p:spTgt spid="220"/>
                                        </p:tgtEl>
                                        <p:attrNameLst>
                                          <p:attrName>style.visibility</p:attrName>
                                        </p:attrNameLst>
                                      </p:cBhvr>
                                      <p:to>
                                        <p:strVal val="visible"/>
                                      </p:to>
                                    </p:set>
                                    <p:animEffect transition="in" filter="wipe(left)">
                                      <p:cBhvr>
                                        <p:cTn id="106" dur="500"/>
                                        <p:tgtEl>
                                          <p:spTgt spid="220"/>
                                        </p:tgtEl>
                                      </p:cBhvr>
                                    </p:animEffect>
                                  </p:childTnLst>
                                </p:cTn>
                              </p:par>
                            </p:childTnLst>
                          </p:cTn>
                        </p:par>
                        <p:par>
                          <p:cTn id="107" fill="hold">
                            <p:stCondLst>
                              <p:cond delay="7500"/>
                            </p:stCondLst>
                            <p:childTnLst>
                              <p:par>
                                <p:cTn id="108" presetID="12" presetClass="entr" presetSubtype="8" fill="hold" grpId="0" nodeType="afterEffect">
                                  <p:stCondLst>
                                    <p:cond delay="0"/>
                                  </p:stCondLst>
                                  <p:childTnLst>
                                    <p:set>
                                      <p:cBhvr>
                                        <p:cTn id="109" dur="1" fill="hold">
                                          <p:stCondLst>
                                            <p:cond delay="0"/>
                                          </p:stCondLst>
                                        </p:cTn>
                                        <p:tgtEl>
                                          <p:spTgt spid="221"/>
                                        </p:tgtEl>
                                        <p:attrNameLst>
                                          <p:attrName>style.visibility</p:attrName>
                                        </p:attrNameLst>
                                      </p:cBhvr>
                                      <p:to>
                                        <p:strVal val="visible"/>
                                      </p:to>
                                    </p:set>
                                    <p:anim calcmode="lin" valueType="num">
                                      <p:cBhvr additive="base">
                                        <p:cTn id="110" dur="500"/>
                                        <p:tgtEl>
                                          <p:spTgt spid="221"/>
                                        </p:tgtEl>
                                        <p:attrNameLst>
                                          <p:attrName>ppt_x</p:attrName>
                                        </p:attrNameLst>
                                      </p:cBhvr>
                                      <p:tavLst>
                                        <p:tav tm="0">
                                          <p:val>
                                            <p:strVal val="#ppt_x-#ppt_w*1.125000"/>
                                          </p:val>
                                        </p:tav>
                                        <p:tav tm="100000">
                                          <p:val>
                                            <p:strVal val="#ppt_x"/>
                                          </p:val>
                                        </p:tav>
                                      </p:tavLst>
                                    </p:anim>
                                    <p:animEffect transition="in" filter="wipe(right)">
                                      <p:cBhvr>
                                        <p:cTn id="111" dur="500"/>
                                        <p:tgtEl>
                                          <p:spTgt spid="221"/>
                                        </p:tgtEl>
                                      </p:cBhvr>
                                    </p:animEffect>
                                  </p:childTnLst>
                                </p:cTn>
                              </p:par>
                            </p:childTnLst>
                          </p:cTn>
                        </p:par>
                        <p:par>
                          <p:cTn id="112" fill="hold">
                            <p:stCondLst>
                              <p:cond delay="8000"/>
                            </p:stCondLst>
                            <p:childTnLst>
                              <p:par>
                                <p:cTn id="113" presetID="22" presetClass="entr" presetSubtype="8" fill="hold" grpId="0" nodeType="afterEffect">
                                  <p:stCondLst>
                                    <p:cond delay="0"/>
                                  </p:stCondLst>
                                  <p:childTnLst>
                                    <p:set>
                                      <p:cBhvr>
                                        <p:cTn id="114" dur="1" fill="hold">
                                          <p:stCondLst>
                                            <p:cond delay="0"/>
                                          </p:stCondLst>
                                        </p:cTn>
                                        <p:tgtEl>
                                          <p:spTgt spid="222"/>
                                        </p:tgtEl>
                                        <p:attrNameLst>
                                          <p:attrName>style.visibility</p:attrName>
                                        </p:attrNameLst>
                                      </p:cBhvr>
                                      <p:to>
                                        <p:strVal val="visible"/>
                                      </p:to>
                                    </p:set>
                                    <p:animEffect transition="in" filter="wipe(left)">
                                      <p:cBhvr>
                                        <p:cTn id="115" dur="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158" grpId="0" animBg="1"/>
      <p:bldP spid="159" grpId="0" animBg="1"/>
      <p:bldP spid="160" grpId="0" animBg="1"/>
      <p:bldP spid="161" grpId="0" animBg="1"/>
      <p:bldP spid="162" grpId="0" animBg="1"/>
      <p:bldP spid="215" grpId="0"/>
      <p:bldP spid="216" grpId="0"/>
      <p:bldP spid="217" grpId="0" animBg="1"/>
      <p:bldP spid="218" grpId="0"/>
      <p:bldP spid="219" grpId="0" animBg="1"/>
      <p:bldP spid="220" grpId="0"/>
      <p:bldP spid="221" grpId="0" animBg="1"/>
      <p:bldP spid="222" grpId="0"/>
      <p:bldP spid="223" grpId="0"/>
      <p:bldP spid="224" grpId="0"/>
      <p:bldP spid="225" grpId="0"/>
      <p:bldP spid="22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786157" y="1820661"/>
            <a:ext cx="976857" cy="976857"/>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椭圆 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椭圆 6"/>
          <p:cNvSpPr/>
          <p:nvPr/>
        </p:nvSpPr>
        <p:spPr>
          <a:xfrm>
            <a:off x="1371467" y="2750835"/>
            <a:ext cx="727041" cy="727041"/>
          </a:xfrm>
          <a:prstGeom prst="ellipse">
            <a:avLst/>
          </a:prstGeom>
          <a:solidFill>
            <a:srgbClr val="6E418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212890" y="2779855"/>
            <a:ext cx="274777" cy="274777"/>
          </a:xfrm>
          <a:prstGeom prst="ellipse">
            <a:avLst/>
          </a:prstGeom>
          <a:solidFill>
            <a:srgbClr val="FF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941489" y="2292862"/>
            <a:ext cx="623903" cy="623903"/>
            <a:chOff x="304800" y="673100"/>
            <a:chExt cx="4000500" cy="4000500"/>
          </a:xfrm>
          <a:effectLst>
            <a:outerShdw blurRad="317500" dist="1905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椭圆 1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1060133" y="3958304"/>
            <a:ext cx="219777" cy="219777"/>
            <a:chOff x="304800" y="673100"/>
            <a:chExt cx="4000500" cy="4000500"/>
          </a:xfrm>
          <a:effectLst>
            <a:outerShdw blurRad="381000" dist="152400" dir="8100000" algn="tr" rotWithShape="0">
              <a:prstClr val="black">
                <a:alpha val="7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椭圆 1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784782" y="2381946"/>
            <a:ext cx="287919" cy="287919"/>
            <a:chOff x="304800" y="673100"/>
            <a:chExt cx="4000500" cy="4000500"/>
          </a:xfrm>
          <a:effectLst>
            <a:outerShdw blurRad="381000" dist="152400" dir="8100000" algn="tr" rotWithShape="0">
              <a:prstClr val="black">
                <a:alpha val="7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椭圆 17"/>
          <p:cNvSpPr/>
          <p:nvPr/>
        </p:nvSpPr>
        <p:spPr>
          <a:xfrm>
            <a:off x="3653416" y="2292862"/>
            <a:ext cx="274777" cy="274777"/>
          </a:xfrm>
          <a:prstGeom prst="ellipse">
            <a:avLst/>
          </a:prstGeom>
          <a:solidFill>
            <a:srgbClr val="FFAE47"/>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872409" y="3983431"/>
            <a:ext cx="137389" cy="137389"/>
          </a:xfrm>
          <a:prstGeom prst="ellipse">
            <a:avLst/>
          </a:prstGeom>
          <a:solidFill>
            <a:srgbClr val="6E418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2257399" y="2952024"/>
            <a:ext cx="638246" cy="638246"/>
            <a:chOff x="304800" y="673100"/>
            <a:chExt cx="4000500" cy="4000500"/>
          </a:xfrm>
          <a:effectLst>
            <a:outerShdw blurRad="317500" dist="1905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椭圆 22"/>
          <p:cNvSpPr/>
          <p:nvPr/>
        </p:nvSpPr>
        <p:spPr>
          <a:xfrm>
            <a:off x="1866940" y="1106069"/>
            <a:ext cx="274777" cy="274777"/>
          </a:xfrm>
          <a:prstGeom prst="ellipse">
            <a:avLst/>
          </a:prstGeom>
          <a:solidFill>
            <a:srgbClr val="00B0BE"/>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2576522" y="2968933"/>
            <a:ext cx="137389" cy="137389"/>
          </a:xfrm>
          <a:prstGeom prst="ellipse">
            <a:avLst/>
          </a:prstGeom>
          <a:solidFill>
            <a:srgbClr val="FF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1451260" y="1499581"/>
            <a:ext cx="1958738" cy="1958738"/>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flipH="1">
            <a:off x="4132704" y="2538075"/>
            <a:ext cx="4300096" cy="583387"/>
            <a:chOff x="3929063" y="2641879"/>
            <a:chExt cx="5214937" cy="0"/>
          </a:xfrm>
        </p:grpSpPr>
        <p:cxnSp>
          <p:nvCxnSpPr>
            <p:cNvPr id="29" name="直接连接符 28"/>
            <p:cNvCxnSpPr/>
            <p:nvPr/>
          </p:nvCxnSpPr>
          <p:spPr>
            <a:xfrm>
              <a:off x="3929063" y="2641879"/>
              <a:ext cx="4105804" cy="0"/>
            </a:xfrm>
            <a:prstGeom prst="line">
              <a:avLst/>
            </a:prstGeom>
            <a:ln w="7620">
              <a:solidFill>
                <a:srgbClr val="5F5F5F"/>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8103924" y="2641879"/>
              <a:ext cx="754055" cy="0"/>
            </a:xfrm>
            <a:prstGeom prst="line">
              <a:avLst/>
            </a:prstGeom>
            <a:ln w="7620">
              <a:solidFill>
                <a:srgbClr val="5F5F5F"/>
              </a:solidFill>
              <a:prstDash val="dash"/>
              <a:tailEnd type="diamon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8948986" y="2641879"/>
              <a:ext cx="195014" cy="0"/>
            </a:xfrm>
            <a:prstGeom prst="line">
              <a:avLst/>
            </a:prstGeom>
            <a:ln w="7620">
              <a:solidFill>
                <a:srgbClr val="5F5F5F"/>
              </a:solidFill>
            </a:ln>
          </p:spPr>
          <p:style>
            <a:lnRef idx="1">
              <a:schemeClr val="accent1"/>
            </a:lnRef>
            <a:fillRef idx="0">
              <a:schemeClr val="accent1"/>
            </a:fillRef>
            <a:effectRef idx="0">
              <a:schemeClr val="accent1"/>
            </a:effectRef>
            <a:fontRef idx="minor">
              <a:schemeClr val="tx1"/>
            </a:fontRef>
          </p:style>
        </p:cxnSp>
      </p:grpSp>
      <p:sp>
        <p:nvSpPr>
          <p:cNvPr id="32" name="矩形 17"/>
          <p:cNvSpPr>
            <a:spLocks noChangeArrowheads="1"/>
          </p:cNvSpPr>
          <p:nvPr/>
        </p:nvSpPr>
        <p:spPr bwMode="auto">
          <a:xfrm>
            <a:off x="4069593" y="1881230"/>
            <a:ext cx="461629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800" dirty="0">
                <a:solidFill>
                  <a:srgbClr val="FF0000"/>
                </a:solidFill>
                <a:latin typeface="微软雅黑" panose="020B0503020204020204" pitchFamily="34" charset="-122"/>
                <a:ea typeface="微软雅黑" panose="020B0503020204020204" pitchFamily="34" charset="-122"/>
              </a:rPr>
              <a:t>BUSINESS POWER</a:t>
            </a:r>
            <a:endParaRPr lang="zh-CN" altLang="en-US" sz="3800" dirty="0">
              <a:solidFill>
                <a:srgbClr val="FF0000"/>
              </a:solidFill>
              <a:latin typeface="微软雅黑" panose="020B0503020204020204" pitchFamily="34" charset="-122"/>
              <a:ea typeface="微软雅黑" panose="020B0503020204020204" pitchFamily="34" charset="-122"/>
            </a:endParaRPr>
          </a:p>
        </p:txBody>
      </p:sp>
      <p:sp>
        <p:nvSpPr>
          <p:cNvPr id="33" name="矩形 32"/>
          <p:cNvSpPr/>
          <p:nvPr/>
        </p:nvSpPr>
        <p:spPr>
          <a:xfrm>
            <a:off x="4115162" y="2626930"/>
            <a:ext cx="4419768" cy="347532"/>
          </a:xfrm>
          <a:prstGeom prst="rect">
            <a:avLst/>
          </a:prstGeom>
        </p:spPr>
        <p:txBody>
          <a:bodyPr wrap="square" lIns="72008" tIns="36005" rIns="72008" bIns="36005">
            <a:spAutoFit/>
          </a:bodyPr>
          <a:lstStyle/>
          <a:p>
            <a:r>
              <a:rPr lang="en-US" altLang="zh-CN" sz="895" dirty="0" smtClean="0">
                <a:solidFill>
                  <a:srgbClr val="5F5F5F"/>
                </a:solidFill>
                <a:latin typeface="微软雅黑" panose="020B0503020204020204" pitchFamily="34" charset="-122"/>
                <a:ea typeface="微软雅黑" panose="020B0503020204020204" pitchFamily="34" charset="-122"/>
                <a:cs typeface="Arial" panose="020B0604020202020204" pitchFamily="34" charset="0"/>
              </a:rPr>
              <a:t>The Concepts National Income And National Product Have Roughly The Same Value And Can Be Used Interchangeably If Our Interest Is In Their</a:t>
            </a:r>
            <a:endParaRPr lang="en-US" altLang="zh-CN" sz="895" dirty="0">
              <a:solidFill>
                <a:srgbClr val="5F5F5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TextBox 35"/>
          <p:cNvSpPr txBox="1"/>
          <p:nvPr/>
        </p:nvSpPr>
        <p:spPr>
          <a:xfrm>
            <a:off x="5761891" y="3924081"/>
            <a:ext cx="947695" cy="246221"/>
          </a:xfrm>
          <a:prstGeom prst="rect">
            <a:avLst/>
          </a:prstGeom>
          <a:noFill/>
        </p:spPr>
        <p:txBody>
          <a:bodyPr wrap="none" rtlCol="0">
            <a:spAutoFit/>
          </a:bodyPr>
          <a:lstStyle/>
          <a:p>
            <a:r>
              <a:rPr lang="zh-CN" altLang="en-US" sz="1000" dirty="0">
                <a:solidFill>
                  <a:srgbClr val="5F5F5F"/>
                </a:solidFill>
                <a:latin typeface="微软雅黑" panose="020B0503020204020204" pitchFamily="34" charset="-122"/>
                <a:ea typeface="微软雅黑" panose="020B0503020204020204" pitchFamily="34" charset="-122"/>
              </a:rPr>
              <a:t>汇报</a:t>
            </a:r>
            <a:r>
              <a:rPr lang="zh-CN" altLang="en-US" sz="1000" dirty="0" smtClean="0">
                <a:solidFill>
                  <a:srgbClr val="5F5F5F"/>
                </a:solidFill>
                <a:latin typeface="微软雅黑" panose="020B0503020204020204" pitchFamily="34" charset="-122"/>
                <a:ea typeface="微软雅黑" panose="020B0503020204020204" pitchFamily="34" charset="-122"/>
              </a:rPr>
              <a:t>人</a:t>
            </a:r>
            <a:r>
              <a:rPr lang="zh-CN" altLang="en-US" sz="1000" dirty="0" smtClean="0">
                <a:solidFill>
                  <a:srgbClr val="5F5F5F"/>
                </a:solidFill>
                <a:latin typeface="微软雅黑" panose="020B0503020204020204" pitchFamily="34" charset="-122"/>
                <a:ea typeface="微软雅黑" panose="020B0503020204020204" pitchFamily="34" charset="-122"/>
              </a:rPr>
              <a:t>：</a:t>
            </a:r>
            <a:r>
              <a:rPr lang="en-US" altLang="zh-CN" sz="1000" dirty="0" smtClean="0">
                <a:solidFill>
                  <a:srgbClr val="5F5F5F"/>
                </a:solidFill>
                <a:latin typeface="微软雅黑" panose="020B0503020204020204" pitchFamily="34" charset="-122"/>
                <a:ea typeface="微软雅黑" panose="020B0503020204020204" pitchFamily="34" charset="-122"/>
              </a:rPr>
              <a:t>XXX</a:t>
            </a:r>
            <a:endParaRPr lang="zh-CN" altLang="en-US" sz="1000" dirty="0">
              <a:solidFill>
                <a:srgbClr val="5F5F5F"/>
              </a:solidFill>
              <a:latin typeface="微软雅黑" panose="020B0503020204020204" pitchFamily="34" charset="-122"/>
              <a:ea typeface="微软雅黑" panose="020B0503020204020204" pitchFamily="34" charset="-122"/>
            </a:endParaRPr>
          </a:p>
        </p:txBody>
      </p:sp>
      <p:sp>
        <p:nvSpPr>
          <p:cNvPr id="35" name="TextBox 36"/>
          <p:cNvSpPr txBox="1"/>
          <p:nvPr/>
        </p:nvSpPr>
        <p:spPr>
          <a:xfrm>
            <a:off x="7026934" y="3926110"/>
            <a:ext cx="1406154" cy="246221"/>
          </a:xfrm>
          <a:prstGeom prst="rect">
            <a:avLst/>
          </a:prstGeom>
          <a:noFill/>
        </p:spPr>
        <p:txBody>
          <a:bodyPr wrap="none" rtlCol="0">
            <a:spAutoFit/>
          </a:bodyPr>
          <a:lstStyle/>
          <a:p>
            <a:r>
              <a:rPr lang="zh-CN" altLang="en-US" sz="1000" dirty="0" smtClean="0">
                <a:solidFill>
                  <a:srgbClr val="5F5F5F"/>
                </a:solidFill>
                <a:latin typeface="微软雅黑" panose="020B0503020204020204" pitchFamily="34" charset="-122"/>
                <a:ea typeface="微软雅黑" panose="020B0503020204020204" pitchFamily="34" charset="-122"/>
              </a:rPr>
              <a:t>日期：</a:t>
            </a:r>
            <a:r>
              <a:rPr lang="en-US" altLang="zh-CN" sz="1000" dirty="0" smtClean="0">
                <a:solidFill>
                  <a:srgbClr val="5F5F5F"/>
                </a:solidFill>
                <a:latin typeface="微软雅黑" panose="020B0503020204020204" pitchFamily="34" charset="-122"/>
                <a:ea typeface="微软雅黑" panose="020B0503020204020204" pitchFamily="34" charset="-122"/>
              </a:rPr>
              <a:t>2017</a:t>
            </a:r>
            <a:r>
              <a:rPr lang="zh-CN" altLang="en-US" sz="1000" dirty="0" smtClean="0">
                <a:solidFill>
                  <a:srgbClr val="5F5F5F"/>
                </a:solidFill>
                <a:latin typeface="微软雅黑" panose="020B0503020204020204" pitchFamily="34" charset="-122"/>
                <a:ea typeface="微软雅黑" panose="020B0503020204020204" pitchFamily="34" charset="-122"/>
              </a:rPr>
              <a:t>年</a:t>
            </a:r>
            <a:r>
              <a:rPr lang="en-US" altLang="zh-CN" sz="1000" dirty="0">
                <a:solidFill>
                  <a:srgbClr val="5F5F5F"/>
                </a:solidFill>
                <a:latin typeface="微软雅黑" panose="020B0503020204020204" pitchFamily="34" charset="-122"/>
                <a:ea typeface="微软雅黑" panose="020B0503020204020204" pitchFamily="34" charset="-122"/>
              </a:rPr>
              <a:t>1</a:t>
            </a:r>
            <a:r>
              <a:rPr lang="zh-CN" altLang="en-US" sz="1000" dirty="0" smtClean="0">
                <a:solidFill>
                  <a:srgbClr val="5F5F5F"/>
                </a:solidFill>
                <a:latin typeface="微软雅黑" panose="020B0503020204020204" pitchFamily="34" charset="-122"/>
                <a:ea typeface="微软雅黑" panose="020B0503020204020204" pitchFamily="34" charset="-122"/>
              </a:rPr>
              <a:t>月</a:t>
            </a:r>
            <a:r>
              <a:rPr lang="en-US" altLang="zh-CN" sz="1000" dirty="0" smtClean="0">
                <a:solidFill>
                  <a:srgbClr val="5F5F5F"/>
                </a:solidFill>
                <a:latin typeface="微软雅黑" panose="020B0503020204020204" pitchFamily="34" charset="-122"/>
                <a:ea typeface="微软雅黑" panose="020B0503020204020204" pitchFamily="34" charset="-122"/>
              </a:rPr>
              <a:t>1</a:t>
            </a:r>
            <a:r>
              <a:rPr lang="zh-CN" altLang="en-US" sz="1000" dirty="0" smtClean="0">
                <a:solidFill>
                  <a:srgbClr val="5F5F5F"/>
                </a:solidFill>
                <a:latin typeface="微软雅黑" panose="020B0503020204020204" pitchFamily="34" charset="-122"/>
                <a:ea typeface="微软雅黑" panose="020B0503020204020204" pitchFamily="34" charset="-122"/>
              </a:rPr>
              <a:t>日</a:t>
            </a:r>
            <a:endParaRPr lang="zh-CN" altLang="en-US" sz="1000" dirty="0">
              <a:solidFill>
                <a:srgbClr val="5F5F5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0">
        <p14:vortex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4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40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nodeType="withEffect">
                                  <p:stCondLst>
                                    <p:cond delay="40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nodeType="withEffect">
                                  <p:stCondLst>
                                    <p:cond delay="20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nodeType="withEffect">
                                  <p:stCondLst>
                                    <p:cond delay="40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par>
                                <p:cTn id="50" presetID="53" presetClass="entr" presetSubtype="16" fill="hold" grpId="0" nodeType="withEffect">
                                  <p:stCondLst>
                                    <p:cond delay="40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ppt_w</p:attrName>
                                        </p:attrNameLst>
                                      </p:cBhvr>
                                      <p:tavLst>
                                        <p:tav tm="0">
                                          <p:val>
                                            <p:fltVal val="0"/>
                                          </p:val>
                                        </p:tav>
                                        <p:tav tm="100000">
                                          <p:val>
                                            <p:strVal val="#ppt_w"/>
                                          </p:val>
                                        </p:tav>
                                      </p:tavLst>
                                    </p:anim>
                                    <p:anim calcmode="lin" valueType="num">
                                      <p:cBhvr>
                                        <p:cTn id="58" dur="500" fill="hold"/>
                                        <p:tgtEl>
                                          <p:spTgt spid="24"/>
                                        </p:tgtEl>
                                        <p:attrNameLst>
                                          <p:attrName>ppt_h</p:attrName>
                                        </p:attrNameLst>
                                      </p:cBhvr>
                                      <p:tavLst>
                                        <p:tav tm="0">
                                          <p:val>
                                            <p:fltVal val="0"/>
                                          </p:val>
                                        </p:tav>
                                        <p:tav tm="100000">
                                          <p:val>
                                            <p:strVal val="#ppt_h"/>
                                          </p:val>
                                        </p:tav>
                                      </p:tavLst>
                                    </p:anim>
                                    <p:animEffect transition="in" filter="fade">
                                      <p:cBhvr>
                                        <p:cTn id="59" dur="500"/>
                                        <p:tgtEl>
                                          <p:spTgt spid="24"/>
                                        </p:tgtEl>
                                      </p:cBhvr>
                                    </p:animEffect>
                                  </p:childTnLst>
                                </p:cTn>
                              </p:par>
                              <p:par>
                                <p:cTn id="60" presetID="53" presetClass="entr" presetSubtype="16" fill="hold" nodeType="withEffect">
                                  <p:stCondLst>
                                    <p:cond delay="40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ppt_w</p:attrName>
                                        </p:attrNameLst>
                                      </p:cBhvr>
                                      <p:tavLst>
                                        <p:tav tm="0">
                                          <p:val>
                                            <p:fltVal val="0"/>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animEffect transition="in" filter="fade">
                                      <p:cBhvr>
                                        <p:cTn id="64" dur="500"/>
                                        <p:tgtEl>
                                          <p:spTgt spid="25"/>
                                        </p:tgtEl>
                                      </p:cBhvr>
                                    </p:animEffect>
                                  </p:childTnLst>
                                </p:cTn>
                              </p:par>
                            </p:childTnLst>
                          </p:cTn>
                        </p:par>
                        <p:par>
                          <p:cTn id="65" fill="hold">
                            <p:stCondLst>
                              <p:cond delay="900"/>
                            </p:stCondLst>
                            <p:childTnLst>
                              <p:par>
                                <p:cTn id="66" presetID="2" presetClass="entr" presetSubtype="2"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 calcmode="lin" valueType="num">
                                      <p:cBhvr additive="base">
                                        <p:cTn id="68" dur="500" fill="hold"/>
                                        <p:tgtEl>
                                          <p:spTgt spid="32"/>
                                        </p:tgtEl>
                                        <p:attrNameLst>
                                          <p:attrName>ppt_x</p:attrName>
                                        </p:attrNameLst>
                                      </p:cBhvr>
                                      <p:tavLst>
                                        <p:tav tm="0">
                                          <p:val>
                                            <p:strVal val="1+#ppt_w/2"/>
                                          </p:val>
                                        </p:tav>
                                        <p:tav tm="100000">
                                          <p:val>
                                            <p:strVal val="#ppt_x"/>
                                          </p:val>
                                        </p:tav>
                                      </p:tavLst>
                                    </p:anim>
                                    <p:anim calcmode="lin" valueType="num">
                                      <p:cBhvr additive="base">
                                        <p:cTn id="69" dur="500" fill="hold"/>
                                        <p:tgtEl>
                                          <p:spTgt spid="32"/>
                                        </p:tgtEl>
                                        <p:attrNameLst>
                                          <p:attrName>ppt_y</p:attrName>
                                        </p:attrNameLst>
                                      </p:cBhvr>
                                      <p:tavLst>
                                        <p:tav tm="0">
                                          <p:val>
                                            <p:strVal val="#ppt_y"/>
                                          </p:val>
                                        </p:tav>
                                        <p:tav tm="100000">
                                          <p:val>
                                            <p:strVal val="#ppt_y"/>
                                          </p:val>
                                        </p:tav>
                                      </p:tavLst>
                                    </p:anim>
                                  </p:childTnLst>
                                </p:cTn>
                              </p:par>
                            </p:childTnLst>
                          </p:cTn>
                        </p:par>
                        <p:par>
                          <p:cTn id="70" fill="hold">
                            <p:stCondLst>
                              <p:cond delay="1400"/>
                            </p:stCondLst>
                            <p:childTnLst>
                              <p:par>
                                <p:cTn id="71" presetID="2" presetClass="entr" presetSubtype="2"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1+#ppt_w/2"/>
                                          </p:val>
                                        </p:tav>
                                        <p:tav tm="100000">
                                          <p:val>
                                            <p:strVal val="#ppt_x"/>
                                          </p:val>
                                        </p:tav>
                                      </p:tavLst>
                                    </p:anim>
                                    <p:anim calcmode="lin" valueType="num">
                                      <p:cBhvr additive="base">
                                        <p:cTn id="74" dur="500" fill="hold"/>
                                        <p:tgtEl>
                                          <p:spTgt spid="28"/>
                                        </p:tgtEl>
                                        <p:attrNameLst>
                                          <p:attrName>ppt_y</p:attrName>
                                        </p:attrNameLst>
                                      </p:cBhvr>
                                      <p:tavLst>
                                        <p:tav tm="0">
                                          <p:val>
                                            <p:strVal val="#ppt_y"/>
                                          </p:val>
                                        </p:tav>
                                        <p:tav tm="100000">
                                          <p:val>
                                            <p:strVal val="#ppt_y"/>
                                          </p:val>
                                        </p:tav>
                                      </p:tavLst>
                                    </p:anim>
                                  </p:childTnLst>
                                </p:cTn>
                              </p:par>
                            </p:childTnLst>
                          </p:cTn>
                        </p:par>
                        <p:par>
                          <p:cTn id="75" fill="hold">
                            <p:stCondLst>
                              <p:cond delay="19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500" fill="hold"/>
                                        <p:tgtEl>
                                          <p:spTgt spid="33"/>
                                        </p:tgtEl>
                                        <p:attrNameLst>
                                          <p:attrName>ppt_x</p:attrName>
                                        </p:attrNameLst>
                                      </p:cBhvr>
                                      <p:tavLst>
                                        <p:tav tm="0">
                                          <p:val>
                                            <p:strVal val="1+#ppt_w/2"/>
                                          </p:val>
                                        </p:tav>
                                        <p:tav tm="100000">
                                          <p:val>
                                            <p:strVal val="#ppt_x"/>
                                          </p:val>
                                        </p:tav>
                                      </p:tavLst>
                                    </p:anim>
                                    <p:anim calcmode="lin" valueType="num">
                                      <p:cBhvr additive="base">
                                        <p:cTn id="79" dur="5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2400"/>
                            </p:stCondLst>
                            <p:childTnLst>
                              <p:par>
                                <p:cTn id="81" presetID="37" presetClass="entr" presetSubtype="0" fill="hold" grpId="0" nodeType="after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1000"/>
                                        <p:tgtEl>
                                          <p:spTgt spid="34"/>
                                        </p:tgtEl>
                                      </p:cBhvr>
                                    </p:animEffect>
                                    <p:anim calcmode="lin" valueType="num">
                                      <p:cBhvr>
                                        <p:cTn id="84" dur="1000" fill="hold"/>
                                        <p:tgtEl>
                                          <p:spTgt spid="34"/>
                                        </p:tgtEl>
                                        <p:attrNameLst>
                                          <p:attrName>ppt_x</p:attrName>
                                        </p:attrNameLst>
                                      </p:cBhvr>
                                      <p:tavLst>
                                        <p:tav tm="0">
                                          <p:val>
                                            <p:strVal val="#ppt_x"/>
                                          </p:val>
                                        </p:tav>
                                        <p:tav tm="100000">
                                          <p:val>
                                            <p:strVal val="#ppt_x"/>
                                          </p:val>
                                        </p:tav>
                                      </p:tavLst>
                                    </p:anim>
                                    <p:anim calcmode="lin" valueType="num">
                                      <p:cBhvr>
                                        <p:cTn id="85" dur="900" decel="100000" fill="hold"/>
                                        <p:tgtEl>
                                          <p:spTgt spid="34"/>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87" fill="hold">
                            <p:stCondLst>
                              <p:cond delay="3400"/>
                            </p:stCondLst>
                            <p:childTnLst>
                              <p:par>
                                <p:cTn id="88" presetID="37" presetClass="entr" presetSubtype="0"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fade">
                                      <p:cBhvr>
                                        <p:cTn id="90" dur="1000"/>
                                        <p:tgtEl>
                                          <p:spTgt spid="35"/>
                                        </p:tgtEl>
                                      </p:cBhvr>
                                    </p:animEffect>
                                    <p:anim calcmode="lin" valueType="num">
                                      <p:cBhvr>
                                        <p:cTn id="91" dur="1000" fill="hold"/>
                                        <p:tgtEl>
                                          <p:spTgt spid="35"/>
                                        </p:tgtEl>
                                        <p:attrNameLst>
                                          <p:attrName>ppt_x</p:attrName>
                                        </p:attrNameLst>
                                      </p:cBhvr>
                                      <p:tavLst>
                                        <p:tav tm="0">
                                          <p:val>
                                            <p:strVal val="#ppt_x"/>
                                          </p:val>
                                        </p:tav>
                                        <p:tav tm="100000">
                                          <p:val>
                                            <p:strVal val="#ppt_x"/>
                                          </p:val>
                                        </p:tav>
                                      </p:tavLst>
                                    </p:anim>
                                    <p:anim calcmode="lin" valueType="num">
                                      <p:cBhvr>
                                        <p:cTn id="92" dur="900" decel="100000" fill="hold"/>
                                        <p:tgtEl>
                                          <p:spTgt spid="3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8" grpId="0" animBg="1"/>
      <p:bldP spid="19" grpId="0" animBg="1"/>
      <p:bldP spid="23" grpId="0" animBg="1"/>
      <p:bldP spid="24" grpId="0" animBg="1"/>
      <p:bldP spid="32" grpId="0"/>
      <p:bldP spid="33" grpId="0"/>
      <p:bldP spid="34" grpId="0"/>
      <p:bldP spid="3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842" y="-26748"/>
            <a:ext cx="9135458" cy="5169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1176" y="1940340"/>
            <a:ext cx="9142124" cy="92806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503" y="1050364"/>
            <a:ext cx="1878519" cy="571412"/>
          </a:xfrm>
          <a:prstGeom prst="rect">
            <a:avLst/>
          </a:prstGeom>
        </p:spPr>
      </p:pic>
      <p:sp>
        <p:nvSpPr>
          <p:cNvPr id="5" name="文本框 4"/>
          <p:cNvSpPr txBox="1"/>
          <p:nvPr/>
        </p:nvSpPr>
        <p:spPr>
          <a:xfrm>
            <a:off x="3150611" y="3100783"/>
            <a:ext cx="2849920"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5"/>
          <p:cNvSpPr>
            <a:spLocks noEditPoints="1"/>
          </p:cNvSpPr>
          <p:nvPr/>
        </p:nvSpPr>
        <p:spPr bwMode="auto">
          <a:xfrm>
            <a:off x="2985286" y="699542"/>
            <a:ext cx="3177001" cy="3300676"/>
          </a:xfrm>
          <a:custGeom>
            <a:avLst/>
            <a:gdLst>
              <a:gd name="T0" fmla="*/ 2614 w 3520"/>
              <a:gd name="T1" fmla="*/ 0 h 3078"/>
              <a:gd name="T2" fmla="*/ 3520 w 3520"/>
              <a:gd name="T3" fmla="*/ 1539 h 3078"/>
              <a:gd name="T4" fmla="*/ 2614 w 3520"/>
              <a:gd name="T5" fmla="*/ 3078 h 3078"/>
              <a:gd name="T6" fmla="*/ 906 w 3520"/>
              <a:gd name="T7" fmla="*/ 3078 h 3078"/>
              <a:gd name="T8" fmla="*/ 0 w 3520"/>
              <a:gd name="T9" fmla="*/ 1539 h 3078"/>
              <a:gd name="T10" fmla="*/ 906 w 3520"/>
              <a:gd name="T11" fmla="*/ 0 h 3078"/>
            </a:gdLst>
            <a:ahLst/>
            <a:cxnLst>
              <a:cxn ang="0">
                <a:pos x="T0" y="T1"/>
              </a:cxn>
              <a:cxn ang="0">
                <a:pos x="T2" y="T3"/>
              </a:cxn>
              <a:cxn ang="0">
                <a:pos x="T4" y="T5"/>
              </a:cxn>
              <a:cxn ang="0">
                <a:pos x="T6" y="T7"/>
              </a:cxn>
              <a:cxn ang="0">
                <a:pos x="T8" y="T9"/>
              </a:cxn>
              <a:cxn ang="0">
                <a:pos x="T10" y="T11"/>
              </a:cxn>
            </a:cxnLst>
            <a:rect l="0" t="0" r="r" b="b"/>
            <a:pathLst>
              <a:path w="3520" h="3078">
                <a:moveTo>
                  <a:pt x="2614" y="0"/>
                </a:moveTo>
                <a:cubicBezTo>
                  <a:pt x="3154" y="300"/>
                  <a:pt x="3520" y="877"/>
                  <a:pt x="3520" y="1539"/>
                </a:cubicBezTo>
                <a:cubicBezTo>
                  <a:pt x="3520" y="2201"/>
                  <a:pt x="3154" y="2778"/>
                  <a:pt x="2614" y="3078"/>
                </a:cubicBezTo>
                <a:moveTo>
                  <a:pt x="906" y="3078"/>
                </a:moveTo>
                <a:cubicBezTo>
                  <a:pt x="365" y="2778"/>
                  <a:pt x="0" y="2201"/>
                  <a:pt x="0" y="1539"/>
                </a:cubicBezTo>
                <a:cubicBezTo>
                  <a:pt x="0" y="877"/>
                  <a:pt x="365" y="300"/>
                  <a:pt x="906"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5" name="Freeform 26"/>
          <p:cNvSpPr>
            <a:spLocks noEditPoints="1"/>
          </p:cNvSpPr>
          <p:nvPr/>
        </p:nvSpPr>
        <p:spPr bwMode="auto">
          <a:xfrm>
            <a:off x="2689972" y="699542"/>
            <a:ext cx="3767628" cy="3300676"/>
          </a:xfrm>
          <a:custGeom>
            <a:avLst/>
            <a:gdLst>
              <a:gd name="T0" fmla="*/ 3496 w 4174"/>
              <a:gd name="T1" fmla="*/ 0 h 3078"/>
              <a:gd name="T2" fmla="*/ 4174 w 4174"/>
              <a:gd name="T3" fmla="*/ 1539 h 3078"/>
              <a:gd name="T4" fmla="*/ 3496 w 4174"/>
              <a:gd name="T5" fmla="*/ 3078 h 3078"/>
              <a:gd name="T6" fmla="*/ 677 w 4174"/>
              <a:gd name="T7" fmla="*/ 3078 h 3078"/>
              <a:gd name="T8" fmla="*/ 0 w 4174"/>
              <a:gd name="T9" fmla="*/ 1539 h 3078"/>
              <a:gd name="T10" fmla="*/ 677 w 4174"/>
              <a:gd name="T11" fmla="*/ 0 h 3078"/>
            </a:gdLst>
            <a:ahLst/>
            <a:cxnLst>
              <a:cxn ang="0">
                <a:pos x="T0" y="T1"/>
              </a:cxn>
              <a:cxn ang="0">
                <a:pos x="T2" y="T3"/>
              </a:cxn>
              <a:cxn ang="0">
                <a:pos x="T4" y="T5"/>
              </a:cxn>
              <a:cxn ang="0">
                <a:pos x="T6" y="T7"/>
              </a:cxn>
              <a:cxn ang="0">
                <a:pos x="T8" y="T9"/>
              </a:cxn>
              <a:cxn ang="0">
                <a:pos x="T10" y="T11"/>
              </a:cxn>
            </a:cxnLst>
            <a:rect l="0" t="0" r="r" b="b"/>
            <a:pathLst>
              <a:path w="4174" h="3078">
                <a:moveTo>
                  <a:pt x="3496" y="0"/>
                </a:moveTo>
                <a:cubicBezTo>
                  <a:pt x="3912" y="381"/>
                  <a:pt x="4174" y="930"/>
                  <a:pt x="4174" y="1539"/>
                </a:cubicBezTo>
                <a:cubicBezTo>
                  <a:pt x="4174" y="2148"/>
                  <a:pt x="3912" y="2697"/>
                  <a:pt x="3496" y="3078"/>
                </a:cubicBezTo>
                <a:moveTo>
                  <a:pt x="677" y="3078"/>
                </a:moveTo>
                <a:cubicBezTo>
                  <a:pt x="261" y="2697"/>
                  <a:pt x="0" y="2148"/>
                  <a:pt x="0" y="1539"/>
                </a:cubicBezTo>
                <a:cubicBezTo>
                  <a:pt x="0" y="930"/>
                  <a:pt x="261" y="381"/>
                  <a:pt x="67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6" name="Freeform 27"/>
          <p:cNvSpPr>
            <a:spLocks noEditPoints="1"/>
          </p:cNvSpPr>
          <p:nvPr/>
        </p:nvSpPr>
        <p:spPr bwMode="auto">
          <a:xfrm>
            <a:off x="2338692" y="699542"/>
            <a:ext cx="4467807" cy="3300676"/>
          </a:xfrm>
          <a:custGeom>
            <a:avLst/>
            <a:gdLst>
              <a:gd name="T0" fmla="*/ 4412 w 4949"/>
              <a:gd name="T1" fmla="*/ 0 h 3078"/>
              <a:gd name="T2" fmla="*/ 4949 w 4949"/>
              <a:gd name="T3" fmla="*/ 1539 h 3078"/>
              <a:gd name="T4" fmla="*/ 4412 w 4949"/>
              <a:gd name="T5" fmla="*/ 3078 h 3078"/>
              <a:gd name="T6" fmla="*/ 537 w 4949"/>
              <a:gd name="T7" fmla="*/ 3078 h 3078"/>
              <a:gd name="T8" fmla="*/ 0 w 4949"/>
              <a:gd name="T9" fmla="*/ 1539 h 3078"/>
              <a:gd name="T10" fmla="*/ 537 w 4949"/>
              <a:gd name="T11" fmla="*/ 0 h 3078"/>
            </a:gdLst>
            <a:ahLst/>
            <a:cxnLst>
              <a:cxn ang="0">
                <a:pos x="T0" y="T1"/>
              </a:cxn>
              <a:cxn ang="0">
                <a:pos x="T2" y="T3"/>
              </a:cxn>
              <a:cxn ang="0">
                <a:pos x="T4" y="T5"/>
              </a:cxn>
              <a:cxn ang="0">
                <a:pos x="T6" y="T7"/>
              </a:cxn>
              <a:cxn ang="0">
                <a:pos x="T8" y="T9"/>
              </a:cxn>
              <a:cxn ang="0">
                <a:pos x="T10" y="T11"/>
              </a:cxn>
            </a:cxnLst>
            <a:rect l="0" t="0" r="r" b="b"/>
            <a:pathLst>
              <a:path w="4949" h="3078">
                <a:moveTo>
                  <a:pt x="4412" y="0"/>
                </a:moveTo>
                <a:cubicBezTo>
                  <a:pt x="4748" y="422"/>
                  <a:pt x="4949" y="957"/>
                  <a:pt x="4949" y="1539"/>
                </a:cubicBezTo>
                <a:cubicBezTo>
                  <a:pt x="4949" y="2121"/>
                  <a:pt x="4748" y="2656"/>
                  <a:pt x="4412" y="3078"/>
                </a:cubicBezTo>
                <a:moveTo>
                  <a:pt x="537" y="3078"/>
                </a:moveTo>
                <a:cubicBezTo>
                  <a:pt x="201" y="2656"/>
                  <a:pt x="0" y="2121"/>
                  <a:pt x="0" y="1539"/>
                </a:cubicBezTo>
                <a:cubicBezTo>
                  <a:pt x="0" y="957"/>
                  <a:pt x="201" y="422"/>
                  <a:pt x="53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7" name="Freeform 28"/>
          <p:cNvSpPr>
            <a:spLocks noEditPoints="1"/>
          </p:cNvSpPr>
          <p:nvPr/>
        </p:nvSpPr>
        <p:spPr bwMode="auto">
          <a:xfrm>
            <a:off x="1924300" y="699542"/>
            <a:ext cx="5297781" cy="3300676"/>
          </a:xfrm>
          <a:custGeom>
            <a:avLst/>
            <a:gdLst>
              <a:gd name="T0" fmla="*/ 5433 w 5869"/>
              <a:gd name="T1" fmla="*/ 0 h 3078"/>
              <a:gd name="T2" fmla="*/ 5869 w 5869"/>
              <a:gd name="T3" fmla="*/ 1539 h 3078"/>
              <a:gd name="T4" fmla="*/ 5433 w 5869"/>
              <a:gd name="T5" fmla="*/ 3078 h 3078"/>
              <a:gd name="T6" fmla="*/ 436 w 5869"/>
              <a:gd name="T7" fmla="*/ 3078 h 3078"/>
              <a:gd name="T8" fmla="*/ 0 w 5869"/>
              <a:gd name="T9" fmla="*/ 1539 h 3078"/>
              <a:gd name="T10" fmla="*/ 436 w 5869"/>
              <a:gd name="T11" fmla="*/ 0 h 3078"/>
            </a:gdLst>
            <a:ahLst/>
            <a:cxnLst>
              <a:cxn ang="0">
                <a:pos x="T0" y="T1"/>
              </a:cxn>
              <a:cxn ang="0">
                <a:pos x="T2" y="T3"/>
              </a:cxn>
              <a:cxn ang="0">
                <a:pos x="T4" y="T5"/>
              </a:cxn>
              <a:cxn ang="0">
                <a:pos x="T6" y="T7"/>
              </a:cxn>
              <a:cxn ang="0">
                <a:pos x="T8" y="T9"/>
              </a:cxn>
              <a:cxn ang="0">
                <a:pos x="T10" y="T11"/>
              </a:cxn>
            </a:cxnLst>
            <a:rect l="0" t="0" r="r" b="b"/>
            <a:pathLst>
              <a:path w="5869" h="3078">
                <a:moveTo>
                  <a:pt x="5433" y="0"/>
                </a:moveTo>
                <a:cubicBezTo>
                  <a:pt x="5709" y="447"/>
                  <a:pt x="5869" y="974"/>
                  <a:pt x="5869" y="1539"/>
                </a:cubicBezTo>
                <a:cubicBezTo>
                  <a:pt x="5869" y="2103"/>
                  <a:pt x="5709" y="2631"/>
                  <a:pt x="5433" y="3078"/>
                </a:cubicBezTo>
                <a:moveTo>
                  <a:pt x="436" y="3078"/>
                </a:moveTo>
                <a:cubicBezTo>
                  <a:pt x="160" y="2631"/>
                  <a:pt x="0" y="2103"/>
                  <a:pt x="0" y="1539"/>
                </a:cubicBezTo>
                <a:cubicBezTo>
                  <a:pt x="0" y="974"/>
                  <a:pt x="160" y="447"/>
                  <a:pt x="436"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8" name="Freeform 29"/>
          <p:cNvSpPr>
            <a:spLocks noEditPoints="1"/>
          </p:cNvSpPr>
          <p:nvPr/>
        </p:nvSpPr>
        <p:spPr bwMode="auto">
          <a:xfrm>
            <a:off x="1432509" y="699542"/>
            <a:ext cx="6281365" cy="3300676"/>
          </a:xfrm>
          <a:custGeom>
            <a:avLst/>
            <a:gdLst>
              <a:gd name="T0" fmla="*/ 6600 w 6959"/>
              <a:gd name="T1" fmla="*/ 0 h 3078"/>
              <a:gd name="T2" fmla="*/ 6959 w 6959"/>
              <a:gd name="T3" fmla="*/ 1539 h 3078"/>
              <a:gd name="T4" fmla="*/ 6600 w 6959"/>
              <a:gd name="T5" fmla="*/ 3078 h 3078"/>
              <a:gd name="T6" fmla="*/ 359 w 6959"/>
              <a:gd name="T7" fmla="*/ 3078 h 3078"/>
              <a:gd name="T8" fmla="*/ 0 w 6959"/>
              <a:gd name="T9" fmla="*/ 1539 h 3078"/>
              <a:gd name="T10" fmla="*/ 359 w 6959"/>
              <a:gd name="T11" fmla="*/ 0 h 3078"/>
            </a:gdLst>
            <a:ahLst/>
            <a:cxnLst>
              <a:cxn ang="0">
                <a:pos x="T0" y="T1"/>
              </a:cxn>
              <a:cxn ang="0">
                <a:pos x="T2" y="T3"/>
              </a:cxn>
              <a:cxn ang="0">
                <a:pos x="T4" y="T5"/>
              </a:cxn>
              <a:cxn ang="0">
                <a:pos x="T6" y="T7"/>
              </a:cxn>
              <a:cxn ang="0">
                <a:pos x="T8" y="T9"/>
              </a:cxn>
              <a:cxn ang="0">
                <a:pos x="T10" y="T11"/>
              </a:cxn>
            </a:cxnLst>
            <a:rect l="0" t="0" r="r" b="b"/>
            <a:pathLst>
              <a:path w="6959" h="3078">
                <a:moveTo>
                  <a:pt x="6600" y="0"/>
                </a:moveTo>
                <a:cubicBezTo>
                  <a:pt x="6830" y="464"/>
                  <a:pt x="6959" y="986"/>
                  <a:pt x="6959" y="1539"/>
                </a:cubicBezTo>
                <a:cubicBezTo>
                  <a:pt x="6959" y="2092"/>
                  <a:pt x="6830" y="2614"/>
                  <a:pt x="6600" y="3078"/>
                </a:cubicBezTo>
                <a:moveTo>
                  <a:pt x="359" y="3078"/>
                </a:moveTo>
                <a:cubicBezTo>
                  <a:pt x="129" y="2614"/>
                  <a:pt x="0" y="2092"/>
                  <a:pt x="0" y="1539"/>
                </a:cubicBezTo>
                <a:cubicBezTo>
                  <a:pt x="0" y="986"/>
                  <a:pt x="129" y="464"/>
                  <a:pt x="359"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sp>
        <p:nvSpPr>
          <p:cNvPr id="9" name="Freeform 30"/>
          <p:cNvSpPr>
            <a:spLocks noEditPoints="1"/>
          </p:cNvSpPr>
          <p:nvPr/>
        </p:nvSpPr>
        <p:spPr bwMode="auto">
          <a:xfrm>
            <a:off x="849027" y="699542"/>
            <a:ext cx="7448329" cy="3300676"/>
          </a:xfrm>
          <a:custGeom>
            <a:avLst/>
            <a:gdLst>
              <a:gd name="T0" fmla="*/ 7954 w 8251"/>
              <a:gd name="T1" fmla="*/ 0 h 3078"/>
              <a:gd name="T2" fmla="*/ 8251 w 8251"/>
              <a:gd name="T3" fmla="*/ 1539 h 3078"/>
              <a:gd name="T4" fmla="*/ 7954 w 8251"/>
              <a:gd name="T5" fmla="*/ 3078 h 3078"/>
              <a:gd name="T6" fmla="*/ 297 w 8251"/>
              <a:gd name="T7" fmla="*/ 3078 h 3078"/>
              <a:gd name="T8" fmla="*/ 0 w 8251"/>
              <a:gd name="T9" fmla="*/ 1539 h 3078"/>
              <a:gd name="T10" fmla="*/ 297 w 8251"/>
              <a:gd name="T11" fmla="*/ 0 h 3078"/>
            </a:gdLst>
            <a:ahLst/>
            <a:cxnLst>
              <a:cxn ang="0">
                <a:pos x="T0" y="T1"/>
              </a:cxn>
              <a:cxn ang="0">
                <a:pos x="T2" y="T3"/>
              </a:cxn>
              <a:cxn ang="0">
                <a:pos x="T4" y="T5"/>
              </a:cxn>
              <a:cxn ang="0">
                <a:pos x="T6" y="T7"/>
              </a:cxn>
              <a:cxn ang="0">
                <a:pos x="T8" y="T9"/>
              </a:cxn>
              <a:cxn ang="0">
                <a:pos x="T10" y="T11"/>
              </a:cxn>
            </a:cxnLst>
            <a:rect l="0" t="0" r="r" b="b"/>
            <a:pathLst>
              <a:path w="8251" h="3078">
                <a:moveTo>
                  <a:pt x="7954" y="0"/>
                </a:moveTo>
                <a:cubicBezTo>
                  <a:pt x="8146" y="475"/>
                  <a:pt x="8251" y="995"/>
                  <a:pt x="8251" y="1539"/>
                </a:cubicBezTo>
                <a:cubicBezTo>
                  <a:pt x="8251" y="2083"/>
                  <a:pt x="8146" y="2602"/>
                  <a:pt x="7954" y="3078"/>
                </a:cubicBezTo>
                <a:moveTo>
                  <a:pt x="297" y="3078"/>
                </a:moveTo>
                <a:cubicBezTo>
                  <a:pt x="106" y="2602"/>
                  <a:pt x="0" y="2083"/>
                  <a:pt x="0" y="1539"/>
                </a:cubicBezTo>
                <a:cubicBezTo>
                  <a:pt x="0" y="995"/>
                  <a:pt x="106" y="475"/>
                  <a:pt x="297" y="0"/>
                </a:cubicBezTo>
              </a:path>
            </a:pathLst>
          </a:custGeom>
          <a:noFill/>
          <a:ln w="9525" cap="flat">
            <a:gradFill>
              <a:gsLst>
                <a:gs pos="60000">
                  <a:schemeClr val="bg1">
                    <a:lumMod val="65000"/>
                  </a:schemeClr>
                </a:gs>
                <a:gs pos="40000">
                  <a:schemeClr val="bg1">
                    <a:lumMod val="65000"/>
                  </a:schemeClr>
                </a:gs>
                <a:gs pos="0">
                  <a:schemeClr val="bg1">
                    <a:alpha val="0"/>
                  </a:schemeClr>
                </a:gs>
                <a:gs pos="100000">
                  <a:schemeClr val="bg1">
                    <a:alpha val="0"/>
                  </a:schemeClr>
                </a:gs>
              </a:gsLst>
              <a:lin ang="5400000" scaled="0"/>
            </a:gra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400">
              <a:solidFill>
                <a:prstClr val="black"/>
              </a:solidFill>
            </a:endParaRPr>
          </a:p>
        </p:txBody>
      </p:sp>
      <p:grpSp>
        <p:nvGrpSpPr>
          <p:cNvPr id="10" name="组合 9"/>
          <p:cNvGrpSpPr/>
          <p:nvPr/>
        </p:nvGrpSpPr>
        <p:grpSpPr>
          <a:xfrm>
            <a:off x="3707887" y="1438149"/>
            <a:ext cx="1728225" cy="1728000"/>
            <a:chOff x="1827622" y="1343919"/>
            <a:chExt cx="2304000" cy="2304000"/>
          </a:xfrm>
        </p:grpSpPr>
        <p:sp>
          <p:nvSpPr>
            <p:cNvPr id="11" name="椭圆 10"/>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400">
                <a:solidFill>
                  <a:prstClr val="white"/>
                </a:solidFill>
              </a:endParaRPr>
            </a:p>
          </p:txBody>
        </p:sp>
        <p:sp>
          <p:nvSpPr>
            <p:cNvPr id="12" name="椭圆 11"/>
            <p:cNvSpPr/>
            <p:nvPr/>
          </p:nvSpPr>
          <p:spPr>
            <a:xfrm>
              <a:off x="1877481" y="1393778"/>
              <a:ext cx="2204282" cy="2204283"/>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r>
                <a:rPr lang="zh-CN" altLang="en-US" sz="1400" b="1" dirty="0" smtClean="0">
                  <a:solidFill>
                    <a:srgbClr val="F45159"/>
                  </a:solidFill>
                  <a:latin typeface="微软雅黑" panose="020B0503020204020204" pitchFamily="34" charset="-122"/>
                  <a:ea typeface="微软雅黑" panose="020B0503020204020204" pitchFamily="34" charset="-122"/>
                </a:rPr>
                <a:t>单击添加标题</a:t>
              </a:r>
              <a:endParaRPr lang="zh-CN" altLang="en-US" sz="1400" b="1" dirty="0">
                <a:solidFill>
                  <a:srgbClr val="F45159"/>
                </a:solidFill>
                <a:latin typeface="微软雅黑" panose="020B0503020204020204" pitchFamily="34" charset="-122"/>
                <a:ea typeface="微软雅黑" panose="020B0503020204020204" pitchFamily="34" charset="-122"/>
              </a:endParaRPr>
            </a:p>
          </p:txBody>
        </p:sp>
      </p:grpSp>
      <p:sp>
        <p:nvSpPr>
          <p:cNvPr id="13" name="TextBox 26"/>
          <p:cNvSpPr txBox="1"/>
          <p:nvPr/>
        </p:nvSpPr>
        <p:spPr>
          <a:xfrm>
            <a:off x="3588552" y="3547418"/>
            <a:ext cx="1027882" cy="214949"/>
          </a:xfrm>
          <a:prstGeom prst="rect">
            <a:avLst/>
          </a:prstGeom>
          <a:noFill/>
        </p:spPr>
        <p:txBody>
          <a:bodyPr wrap="square" lIns="60469" tIns="30235" rIns="60469" bIns="30235"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rgbClr val="F45159"/>
                </a:solidFill>
                <a:effectLst/>
                <a:uLnTx/>
                <a:uFillTx/>
                <a:latin typeface="微软雅黑" panose="020B0503020204020204" pitchFamily="34" charset="-122"/>
                <a:ea typeface="微软雅黑" panose="020B0503020204020204" pitchFamily="34" charset="-122"/>
              </a:rPr>
              <a:t>√ 添加小标题</a:t>
            </a:r>
            <a:endParaRPr kumimoji="0" lang="zh-CN" altLang="en-US" sz="1000" b="0" i="0" u="none" strike="noStrike" kern="0" cap="none" spc="0" normalizeH="0" baseline="0" noProof="0" dirty="0">
              <a:ln>
                <a:noFill/>
              </a:ln>
              <a:solidFill>
                <a:srgbClr val="F45159"/>
              </a:solidFill>
              <a:effectLst/>
              <a:uLnTx/>
              <a:uFillTx/>
              <a:latin typeface="微软雅黑" panose="020B0503020204020204" pitchFamily="34" charset="-122"/>
              <a:ea typeface="微软雅黑" panose="020B0503020204020204" pitchFamily="34" charset="-122"/>
            </a:endParaRPr>
          </a:p>
        </p:txBody>
      </p:sp>
      <p:sp>
        <p:nvSpPr>
          <p:cNvPr id="14" name="TextBox 27"/>
          <p:cNvSpPr txBox="1"/>
          <p:nvPr/>
        </p:nvSpPr>
        <p:spPr>
          <a:xfrm>
            <a:off x="4666884" y="3547418"/>
            <a:ext cx="985236" cy="214949"/>
          </a:xfrm>
          <a:prstGeom prst="rect">
            <a:avLst/>
          </a:prstGeom>
          <a:noFill/>
        </p:spPr>
        <p:txBody>
          <a:bodyPr wrap="square" lIns="60469" tIns="30235" rIns="60469" bIns="30235" rtlCol="0">
            <a:spAutoFit/>
          </a:bodyPr>
          <a:lstStyle/>
          <a:p>
            <a:pPr lvl="0" defTabSz="914400">
              <a:defRPr/>
            </a:pPr>
            <a:r>
              <a:rPr lang="zh-CN" altLang="en-US" sz="1000" kern="0" dirty="0">
                <a:solidFill>
                  <a:srgbClr val="F45159"/>
                </a:solidFill>
                <a:latin typeface="微软雅黑" panose="020B0503020204020204" pitchFamily="34" charset="-122"/>
                <a:ea typeface="微软雅黑" panose="020B0503020204020204" pitchFamily="34" charset="-122"/>
              </a:rPr>
              <a:t>√添加小标题</a:t>
            </a:r>
            <a:endParaRPr lang="zh-CN" altLang="en-US" sz="1000" kern="0" dirty="0">
              <a:solidFill>
                <a:srgbClr val="F45159"/>
              </a:solidFill>
              <a:latin typeface="微软雅黑" panose="020B0503020204020204" pitchFamily="34" charset="-122"/>
              <a:ea typeface="微软雅黑" panose="020B0503020204020204" pitchFamily="34" charset="-122"/>
            </a:endParaRPr>
          </a:p>
        </p:txBody>
      </p:sp>
      <p:sp>
        <p:nvSpPr>
          <p:cNvPr id="15" name="TextBox 28"/>
          <p:cNvSpPr txBox="1"/>
          <p:nvPr/>
        </p:nvSpPr>
        <p:spPr>
          <a:xfrm>
            <a:off x="3588552" y="3949363"/>
            <a:ext cx="1027882" cy="214949"/>
          </a:xfrm>
          <a:prstGeom prst="rect">
            <a:avLst/>
          </a:prstGeom>
          <a:noFill/>
        </p:spPr>
        <p:txBody>
          <a:bodyPr wrap="square" lIns="60469" tIns="30235" rIns="60469" bIns="30235" rtlCol="0">
            <a:spAutoFit/>
          </a:bodyPr>
          <a:lstStyle/>
          <a:p>
            <a:pPr lvl="0" defTabSz="914400">
              <a:defRPr/>
            </a:pPr>
            <a:r>
              <a:rPr lang="zh-CN" altLang="en-US" sz="1000" kern="0" dirty="0">
                <a:solidFill>
                  <a:srgbClr val="F45159"/>
                </a:solidFill>
                <a:latin typeface="微软雅黑" panose="020B0503020204020204" pitchFamily="34" charset="-122"/>
                <a:ea typeface="微软雅黑" panose="020B0503020204020204" pitchFamily="34" charset="-122"/>
              </a:rPr>
              <a:t>√添加小标题</a:t>
            </a:r>
            <a:endParaRPr lang="zh-CN" altLang="en-US" sz="1000" kern="0" dirty="0">
              <a:solidFill>
                <a:srgbClr val="F45159"/>
              </a:solidFill>
              <a:latin typeface="微软雅黑" panose="020B0503020204020204" pitchFamily="34" charset="-122"/>
              <a:ea typeface="微软雅黑" panose="020B0503020204020204" pitchFamily="34" charset="-122"/>
            </a:endParaRPr>
          </a:p>
        </p:txBody>
      </p:sp>
      <p:sp>
        <p:nvSpPr>
          <p:cNvPr id="16" name="TextBox 29"/>
          <p:cNvSpPr txBox="1"/>
          <p:nvPr/>
        </p:nvSpPr>
        <p:spPr>
          <a:xfrm>
            <a:off x="4666884" y="3949363"/>
            <a:ext cx="985236" cy="214949"/>
          </a:xfrm>
          <a:prstGeom prst="rect">
            <a:avLst/>
          </a:prstGeom>
          <a:noFill/>
        </p:spPr>
        <p:txBody>
          <a:bodyPr wrap="square" lIns="60469" tIns="30235" rIns="60469" bIns="30235" rtlCol="0">
            <a:spAutoFit/>
          </a:bodyPr>
          <a:lstStyle/>
          <a:p>
            <a:pPr lvl="0" defTabSz="914400">
              <a:defRPr/>
            </a:pPr>
            <a:r>
              <a:rPr lang="zh-CN" altLang="en-US" sz="1000" kern="0" dirty="0">
                <a:solidFill>
                  <a:srgbClr val="F45159"/>
                </a:solidFill>
                <a:latin typeface="微软雅黑" panose="020B0503020204020204" pitchFamily="34" charset="-122"/>
                <a:ea typeface="微软雅黑" panose="020B0503020204020204" pitchFamily="34" charset="-122"/>
              </a:rPr>
              <a:t>√添加小标题</a:t>
            </a:r>
            <a:endParaRPr lang="zh-CN" altLang="en-US" sz="1000" kern="0" dirty="0">
              <a:solidFill>
                <a:srgbClr val="F4515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4/3*#ppt_w"/>
                                          </p:val>
                                        </p:tav>
                                        <p:tav tm="100000">
                                          <p:val>
                                            <p:strVal val="#ppt_w"/>
                                          </p:val>
                                        </p:tav>
                                      </p:tavLst>
                                    </p:anim>
                                    <p:anim calcmode="lin" valueType="num">
                                      <p:cBhvr>
                                        <p:cTn id="8" dur="500" fill="hold"/>
                                        <p:tgtEl>
                                          <p:spTgt spid="10"/>
                                        </p:tgtEl>
                                        <p:attrNameLst>
                                          <p:attrName>ppt_h</p:attrName>
                                        </p:attrNameLst>
                                      </p:cBhvr>
                                      <p:tavLst>
                                        <p:tav tm="0">
                                          <p:val>
                                            <p:strVal val="4/3*#ppt_h"/>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500" fill="hold"/>
                                        <p:tgtEl>
                                          <p:spTgt spid="9"/>
                                        </p:tgtEl>
                                        <p:attrNameLst>
                                          <p:attrName>ppt_w</p:attrName>
                                        </p:attrNameLst>
                                      </p:cBhvr>
                                      <p:tavLst>
                                        <p:tav tm="0">
                                          <p:val>
                                            <p:fltVal val="0"/>
                                          </p:val>
                                        </p:tav>
                                        <p:tav tm="100000">
                                          <p:val>
                                            <p:strVal val="#ppt_w"/>
                                          </p:val>
                                        </p:tav>
                                      </p:tavLst>
                                    </p:anim>
                                    <p:anim calcmode="lin" valueType="num">
                                      <p:cBhvr>
                                        <p:cTn id="12" dur="150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100"/>
                                  </p:stCondLst>
                                  <p:childTnLst>
                                    <p:set>
                                      <p:cBhvr>
                                        <p:cTn id="14" dur="1" fill="hold">
                                          <p:stCondLst>
                                            <p:cond delay="0"/>
                                          </p:stCondLst>
                                        </p:cTn>
                                        <p:tgtEl>
                                          <p:spTgt spid="8"/>
                                        </p:tgtEl>
                                        <p:attrNameLst>
                                          <p:attrName>style.visibility</p:attrName>
                                        </p:attrNameLst>
                                      </p:cBhvr>
                                      <p:to>
                                        <p:strVal val="visible"/>
                                      </p:to>
                                    </p:set>
                                    <p:anim calcmode="lin" valueType="num">
                                      <p:cBhvr>
                                        <p:cTn id="15" dur="1500" fill="hold"/>
                                        <p:tgtEl>
                                          <p:spTgt spid="8"/>
                                        </p:tgtEl>
                                        <p:attrNameLst>
                                          <p:attrName>ppt_w</p:attrName>
                                        </p:attrNameLst>
                                      </p:cBhvr>
                                      <p:tavLst>
                                        <p:tav tm="0">
                                          <p:val>
                                            <p:fltVal val="0"/>
                                          </p:val>
                                        </p:tav>
                                        <p:tav tm="100000">
                                          <p:val>
                                            <p:strVal val="#ppt_w"/>
                                          </p:val>
                                        </p:tav>
                                      </p:tavLst>
                                    </p:anim>
                                    <p:anim calcmode="lin" valueType="num">
                                      <p:cBhvr>
                                        <p:cTn id="16" dur="1500" fill="hold"/>
                                        <p:tgtEl>
                                          <p:spTgt spid="8"/>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200"/>
                                  </p:stCondLst>
                                  <p:childTnLst>
                                    <p:set>
                                      <p:cBhvr>
                                        <p:cTn id="18" dur="1" fill="hold">
                                          <p:stCondLst>
                                            <p:cond delay="0"/>
                                          </p:stCondLst>
                                        </p:cTn>
                                        <p:tgtEl>
                                          <p:spTgt spid="7"/>
                                        </p:tgtEl>
                                        <p:attrNameLst>
                                          <p:attrName>style.visibility</p:attrName>
                                        </p:attrNameLst>
                                      </p:cBhvr>
                                      <p:to>
                                        <p:strVal val="visible"/>
                                      </p:to>
                                    </p:set>
                                    <p:anim calcmode="lin" valueType="num">
                                      <p:cBhvr>
                                        <p:cTn id="19" dur="1500" fill="hold"/>
                                        <p:tgtEl>
                                          <p:spTgt spid="7"/>
                                        </p:tgtEl>
                                        <p:attrNameLst>
                                          <p:attrName>ppt_w</p:attrName>
                                        </p:attrNameLst>
                                      </p:cBhvr>
                                      <p:tavLst>
                                        <p:tav tm="0">
                                          <p:val>
                                            <p:fltVal val="0"/>
                                          </p:val>
                                        </p:tav>
                                        <p:tav tm="100000">
                                          <p:val>
                                            <p:strVal val="#ppt_w"/>
                                          </p:val>
                                        </p:tav>
                                      </p:tavLst>
                                    </p:anim>
                                    <p:anim calcmode="lin" valueType="num">
                                      <p:cBhvr>
                                        <p:cTn id="20" dur="1500" fill="hold"/>
                                        <p:tgtEl>
                                          <p:spTgt spid="7"/>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300"/>
                                  </p:stCondLst>
                                  <p:childTnLst>
                                    <p:set>
                                      <p:cBhvr>
                                        <p:cTn id="22" dur="1" fill="hold">
                                          <p:stCondLst>
                                            <p:cond delay="0"/>
                                          </p:stCondLst>
                                        </p:cTn>
                                        <p:tgtEl>
                                          <p:spTgt spid="6"/>
                                        </p:tgtEl>
                                        <p:attrNameLst>
                                          <p:attrName>style.visibility</p:attrName>
                                        </p:attrNameLst>
                                      </p:cBhvr>
                                      <p:to>
                                        <p:strVal val="visible"/>
                                      </p:to>
                                    </p:set>
                                    <p:anim calcmode="lin" valueType="num">
                                      <p:cBhvr>
                                        <p:cTn id="23" dur="1500" fill="hold"/>
                                        <p:tgtEl>
                                          <p:spTgt spid="6"/>
                                        </p:tgtEl>
                                        <p:attrNameLst>
                                          <p:attrName>ppt_w</p:attrName>
                                        </p:attrNameLst>
                                      </p:cBhvr>
                                      <p:tavLst>
                                        <p:tav tm="0">
                                          <p:val>
                                            <p:fltVal val="0"/>
                                          </p:val>
                                        </p:tav>
                                        <p:tav tm="100000">
                                          <p:val>
                                            <p:strVal val="#ppt_w"/>
                                          </p:val>
                                        </p:tav>
                                      </p:tavLst>
                                    </p:anim>
                                    <p:anim calcmode="lin" valueType="num">
                                      <p:cBhvr>
                                        <p:cTn id="24" dur="1500" fill="hold"/>
                                        <p:tgtEl>
                                          <p:spTgt spid="6"/>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40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0" fill="hold"/>
                                        <p:tgtEl>
                                          <p:spTgt spid="5"/>
                                        </p:tgtEl>
                                        <p:attrNameLst>
                                          <p:attrName>ppt_w</p:attrName>
                                        </p:attrNameLst>
                                      </p:cBhvr>
                                      <p:tavLst>
                                        <p:tav tm="0">
                                          <p:val>
                                            <p:fltVal val="0"/>
                                          </p:val>
                                        </p:tav>
                                        <p:tav tm="100000">
                                          <p:val>
                                            <p:strVal val="#ppt_w"/>
                                          </p:val>
                                        </p:tav>
                                      </p:tavLst>
                                    </p:anim>
                                    <p:anim calcmode="lin" valueType="num">
                                      <p:cBhvr>
                                        <p:cTn id="28" dur="1500" fill="hold"/>
                                        <p:tgtEl>
                                          <p:spTgt spid="5"/>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500"/>
                                  </p:stCondLst>
                                  <p:childTnLst>
                                    <p:set>
                                      <p:cBhvr>
                                        <p:cTn id="30" dur="1" fill="hold">
                                          <p:stCondLst>
                                            <p:cond delay="0"/>
                                          </p:stCondLst>
                                        </p:cTn>
                                        <p:tgtEl>
                                          <p:spTgt spid="4"/>
                                        </p:tgtEl>
                                        <p:attrNameLst>
                                          <p:attrName>style.visibility</p:attrName>
                                        </p:attrNameLst>
                                      </p:cBhvr>
                                      <p:to>
                                        <p:strVal val="visible"/>
                                      </p:to>
                                    </p:set>
                                    <p:anim calcmode="lin" valueType="num">
                                      <p:cBhvr>
                                        <p:cTn id="31" dur="1500" fill="hold"/>
                                        <p:tgtEl>
                                          <p:spTgt spid="4"/>
                                        </p:tgtEl>
                                        <p:attrNameLst>
                                          <p:attrName>ppt_w</p:attrName>
                                        </p:attrNameLst>
                                      </p:cBhvr>
                                      <p:tavLst>
                                        <p:tav tm="0">
                                          <p:val>
                                            <p:fltVal val="0"/>
                                          </p:val>
                                        </p:tav>
                                        <p:tav tm="100000">
                                          <p:val>
                                            <p:strVal val="#ppt_w"/>
                                          </p:val>
                                        </p:tav>
                                      </p:tavLst>
                                    </p:anim>
                                    <p:anim calcmode="lin" valueType="num">
                                      <p:cBhvr>
                                        <p:cTn id="32" dur="1500" fill="hold"/>
                                        <p:tgtEl>
                                          <p:spTgt spid="4"/>
                                        </p:tgtEl>
                                        <p:attrNameLst>
                                          <p:attrName>ppt_h</p:attrName>
                                        </p:attrNameLst>
                                      </p:cBhvr>
                                      <p:tavLst>
                                        <p:tav tm="0">
                                          <p:val>
                                            <p:fltVal val="0"/>
                                          </p:val>
                                        </p:tav>
                                        <p:tav tm="100000">
                                          <p:val>
                                            <p:strVal val="#ppt_h"/>
                                          </p:val>
                                        </p:tav>
                                      </p:tavLst>
                                    </p:anim>
                                  </p:childTnLst>
                                </p:cTn>
                              </p:par>
                            </p:childTnLst>
                          </p:cTn>
                        </p:par>
                        <p:par>
                          <p:cTn id="33" fill="hold">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ppt_x"/>
                                          </p:val>
                                        </p:tav>
                                        <p:tav tm="100000">
                                          <p:val>
                                            <p:strVal val="#ppt_x"/>
                                          </p:val>
                                        </p:tav>
                                      </p:tavLst>
                                    </p:anim>
                                    <p:anim calcmode="lin" valueType="num">
                                      <p:cBhvr additive="base">
                                        <p:cTn id="4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233878" y="1303721"/>
            <a:ext cx="2026460" cy="2026460"/>
            <a:chOff x="9108433" y="1447489"/>
            <a:chExt cx="2701946" cy="2701946"/>
          </a:xfrm>
        </p:grpSpPr>
        <p:sp>
          <p:nvSpPr>
            <p:cNvPr id="5" name="椭圆 4"/>
            <p:cNvSpPr/>
            <p:nvPr/>
          </p:nvSpPr>
          <p:spPr>
            <a:xfrm>
              <a:off x="9108433" y="1447489"/>
              <a:ext cx="2701946" cy="2701946"/>
            </a:xfrm>
            <a:prstGeom prst="ellipse">
              <a:avLst/>
            </a:prstGeom>
            <a:gradFill flip="none" rotWithShape="1">
              <a:gsLst>
                <a:gs pos="0">
                  <a:schemeClr val="bg1"/>
                </a:gs>
                <a:gs pos="100000">
                  <a:schemeClr val="bg1">
                    <a:lumMod val="85000"/>
                  </a:schemeClr>
                </a:gs>
              </a:gsLst>
              <a:lin ang="5400000" scaled="1"/>
              <a:tileRect/>
            </a:gradFill>
            <a:ln w="1270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圆角矩形 5"/>
            <p:cNvSpPr/>
            <p:nvPr/>
          </p:nvSpPr>
          <p:spPr>
            <a:xfrm>
              <a:off x="9460039" y="1799095"/>
              <a:ext cx="1998734" cy="1998734"/>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7" name="图片 6"/>
            <p:cNvPicPr>
              <a:picLocks noChangeAspect="1"/>
            </p:cNvPicPr>
            <p:nvPr/>
          </p:nvPicPr>
          <p:blipFill rotWithShape="1">
            <a:blip r:embed="rId1" cstate="screen"/>
            <a:srcRect l="8013" t="-8281" r="8013" b="9431"/>
            <a:stretch>
              <a:fillRect/>
            </a:stretch>
          </p:blipFill>
          <p:spPr>
            <a:xfrm>
              <a:off x="9638645" y="1955558"/>
              <a:ext cx="1632964" cy="1632964"/>
            </a:xfrm>
            <a:prstGeom prst="ellipse">
              <a:avLst/>
            </a:prstGeom>
            <a:solidFill>
              <a:schemeClr val="bg1"/>
            </a:solidFill>
            <a:ln>
              <a:noFill/>
            </a:ln>
            <a:effectLst>
              <a:innerShdw blurRad="63500" dist="50800" dir="13500000">
                <a:prstClr val="black">
                  <a:alpha val="50000"/>
                </a:prstClr>
              </a:innerShdw>
            </a:effectLst>
          </p:spPr>
        </p:pic>
      </p:grpSp>
      <p:grpSp>
        <p:nvGrpSpPr>
          <p:cNvPr id="8" name="组合 7"/>
          <p:cNvGrpSpPr/>
          <p:nvPr/>
        </p:nvGrpSpPr>
        <p:grpSpPr>
          <a:xfrm>
            <a:off x="4447754" y="1303721"/>
            <a:ext cx="2026460" cy="2026460"/>
            <a:chOff x="5739856" y="1447489"/>
            <a:chExt cx="2701946" cy="2701946"/>
          </a:xfrm>
        </p:grpSpPr>
        <p:sp>
          <p:nvSpPr>
            <p:cNvPr id="9" name="椭圆 8"/>
            <p:cNvSpPr/>
            <p:nvPr/>
          </p:nvSpPr>
          <p:spPr>
            <a:xfrm>
              <a:off x="5739856" y="1447489"/>
              <a:ext cx="2701946" cy="2701946"/>
            </a:xfrm>
            <a:prstGeom prst="ellipse">
              <a:avLst/>
            </a:prstGeom>
            <a:gradFill flip="none" rotWithShape="1">
              <a:gsLst>
                <a:gs pos="0">
                  <a:schemeClr val="bg1"/>
                </a:gs>
                <a:gs pos="100000">
                  <a:schemeClr val="bg1">
                    <a:lumMod val="85000"/>
                  </a:schemeClr>
                </a:gs>
              </a:gsLst>
              <a:lin ang="5400000" scaled="1"/>
              <a:tileRect/>
            </a:gradFill>
            <a:ln w="1270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 name="圆角矩形 9"/>
            <p:cNvSpPr/>
            <p:nvPr/>
          </p:nvSpPr>
          <p:spPr>
            <a:xfrm>
              <a:off x="6091462" y="1799095"/>
              <a:ext cx="1998734" cy="1998734"/>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椭圆 10"/>
            <p:cNvSpPr/>
            <p:nvPr/>
          </p:nvSpPr>
          <p:spPr>
            <a:xfrm>
              <a:off x="6243325" y="1955558"/>
              <a:ext cx="1685808" cy="1685808"/>
            </a:xfrm>
            <a:prstGeom prst="ellipse">
              <a:avLst/>
            </a:prstGeom>
            <a:blipFill>
              <a:blip r:embed="rId2"/>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2" name="组合 11"/>
          <p:cNvGrpSpPr/>
          <p:nvPr/>
        </p:nvGrpSpPr>
        <p:grpSpPr>
          <a:xfrm>
            <a:off x="2661632" y="1303721"/>
            <a:ext cx="2026460" cy="2026460"/>
            <a:chOff x="1735432" y="1544478"/>
            <a:chExt cx="2701946" cy="2701946"/>
          </a:xfrm>
        </p:grpSpPr>
        <p:sp>
          <p:nvSpPr>
            <p:cNvPr id="13" name="椭圆 12"/>
            <p:cNvSpPr/>
            <p:nvPr/>
          </p:nvSpPr>
          <p:spPr>
            <a:xfrm>
              <a:off x="1735432" y="1544478"/>
              <a:ext cx="2701946" cy="2701946"/>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4" name="圆角矩形 13"/>
            <p:cNvSpPr/>
            <p:nvPr/>
          </p:nvSpPr>
          <p:spPr>
            <a:xfrm>
              <a:off x="2087038" y="1896084"/>
              <a:ext cx="1998734" cy="1998734"/>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 name="椭圆 14"/>
            <p:cNvSpPr/>
            <p:nvPr/>
          </p:nvSpPr>
          <p:spPr>
            <a:xfrm>
              <a:off x="2243501" y="2052547"/>
              <a:ext cx="1685808" cy="1685808"/>
            </a:xfrm>
            <a:prstGeom prst="ellipse">
              <a:avLst/>
            </a:prstGeom>
            <a:blipFill>
              <a:blip r:embed="rId3"/>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6" name="组合 15"/>
          <p:cNvGrpSpPr/>
          <p:nvPr/>
        </p:nvGrpSpPr>
        <p:grpSpPr>
          <a:xfrm>
            <a:off x="875509" y="1263599"/>
            <a:ext cx="2026460" cy="2026460"/>
            <a:chOff x="926446" y="1741376"/>
            <a:chExt cx="2701946" cy="2701946"/>
          </a:xfrm>
        </p:grpSpPr>
        <p:sp>
          <p:nvSpPr>
            <p:cNvPr id="17" name="椭圆 16"/>
            <p:cNvSpPr/>
            <p:nvPr/>
          </p:nvSpPr>
          <p:spPr>
            <a:xfrm>
              <a:off x="926446" y="1741376"/>
              <a:ext cx="2701946" cy="2701946"/>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79400" dist="152400" dir="2700000" sx="102000" sy="102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圆角矩形 17"/>
            <p:cNvSpPr/>
            <p:nvPr/>
          </p:nvSpPr>
          <p:spPr>
            <a:xfrm>
              <a:off x="1278052" y="2092982"/>
              <a:ext cx="1998734" cy="1998734"/>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椭圆 18"/>
            <p:cNvSpPr/>
            <p:nvPr/>
          </p:nvSpPr>
          <p:spPr>
            <a:xfrm>
              <a:off x="1444790" y="2259720"/>
              <a:ext cx="1665258" cy="1665258"/>
            </a:xfrm>
            <a:prstGeom prst="ellipse">
              <a:avLst/>
            </a:prstGeom>
            <a:blipFill>
              <a:blip r:embed="rId4"/>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20" name="组合 19"/>
          <p:cNvGrpSpPr/>
          <p:nvPr/>
        </p:nvGrpSpPr>
        <p:grpSpPr>
          <a:xfrm>
            <a:off x="1351753" y="3482744"/>
            <a:ext cx="1276986" cy="303011"/>
            <a:chOff x="1793812" y="4421987"/>
            <a:chExt cx="1702648" cy="404014"/>
          </a:xfrm>
        </p:grpSpPr>
        <p:sp>
          <p:nvSpPr>
            <p:cNvPr id="21" name="圆角矩形 20"/>
            <p:cNvSpPr/>
            <p:nvPr/>
          </p:nvSpPr>
          <p:spPr>
            <a:xfrm>
              <a:off x="1793812" y="4421987"/>
              <a:ext cx="1702648" cy="404014"/>
            </a:xfrm>
            <a:prstGeom prst="roundRect">
              <a:avLst>
                <a:gd name="adj" fmla="val 50000"/>
              </a:avLst>
            </a:prstGeom>
            <a:gradFill>
              <a:gsLst>
                <a:gs pos="100000">
                  <a:srgbClr val="02B3C1"/>
                </a:gs>
                <a:gs pos="0">
                  <a:srgbClr val="0699AC"/>
                </a:gs>
              </a:gsLst>
              <a:lin ang="5400000" scaled="1"/>
            </a:gradFill>
            <a:ln w="28575" cap="flat">
              <a:gradFill>
                <a:gsLst>
                  <a:gs pos="0">
                    <a:srgbClr val="02B3C1"/>
                  </a:gs>
                  <a:gs pos="100000">
                    <a:srgbClr val="0699AC"/>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22" name="文本框 21"/>
            <p:cNvSpPr txBox="1"/>
            <p:nvPr/>
          </p:nvSpPr>
          <p:spPr>
            <a:xfrm>
              <a:off x="2175776" y="4450620"/>
              <a:ext cx="938719" cy="330945"/>
            </a:xfrm>
            <a:prstGeom prst="rect">
              <a:avLst/>
            </a:prstGeom>
            <a:noFill/>
          </p:spPr>
          <p:txBody>
            <a:bodyPr wrap="non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添加姓名</a:t>
              </a:r>
              <a:endParaRPr lang="zh-CN" altLang="en-US" sz="1015" dirty="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3102971" y="3482744"/>
            <a:ext cx="1276986" cy="303011"/>
            <a:chOff x="4128769" y="4421987"/>
            <a:chExt cx="1702648" cy="404014"/>
          </a:xfrm>
        </p:grpSpPr>
        <p:sp>
          <p:nvSpPr>
            <p:cNvPr id="24" name="圆角矩形 23"/>
            <p:cNvSpPr/>
            <p:nvPr/>
          </p:nvSpPr>
          <p:spPr>
            <a:xfrm flipH="1">
              <a:off x="4128769" y="4421987"/>
              <a:ext cx="1702648" cy="404014"/>
            </a:xfrm>
            <a:prstGeom prst="roundRect">
              <a:avLst>
                <a:gd name="adj" fmla="val 50000"/>
              </a:avLst>
            </a:prstGeom>
            <a:gradFill>
              <a:gsLst>
                <a:gs pos="0">
                  <a:srgbClr val="E45C5B"/>
                </a:gs>
                <a:gs pos="100000">
                  <a:srgbClr val="EA8384"/>
                </a:gs>
              </a:gsLst>
              <a:lin ang="5400000" scaled="1"/>
            </a:gradFill>
            <a:ln w="28575" cap="flat">
              <a:gradFill>
                <a:gsLst>
                  <a:gs pos="100000">
                    <a:srgbClr val="E45C5B"/>
                  </a:gs>
                  <a:gs pos="0">
                    <a:srgbClr val="EA8384"/>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25" name="文本框 24"/>
            <p:cNvSpPr txBox="1"/>
            <p:nvPr/>
          </p:nvSpPr>
          <p:spPr>
            <a:xfrm>
              <a:off x="4510733" y="4460643"/>
              <a:ext cx="938719" cy="330945"/>
            </a:xfrm>
            <a:prstGeom prst="rect">
              <a:avLst/>
            </a:prstGeom>
            <a:noFill/>
          </p:spPr>
          <p:txBody>
            <a:bodyPr wrap="non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添加姓名</a:t>
              </a:r>
              <a:endParaRPr lang="zh-CN" altLang="en-US" sz="1015" dirty="0">
                <a:solidFill>
                  <a:schemeClr val="bg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4854189" y="3482744"/>
            <a:ext cx="1276986" cy="303011"/>
            <a:chOff x="6463726" y="4421987"/>
            <a:chExt cx="1702648" cy="404014"/>
          </a:xfrm>
        </p:grpSpPr>
        <p:sp>
          <p:nvSpPr>
            <p:cNvPr id="27" name="圆角矩形 26"/>
            <p:cNvSpPr/>
            <p:nvPr/>
          </p:nvSpPr>
          <p:spPr>
            <a:xfrm>
              <a:off x="6463726" y="4421987"/>
              <a:ext cx="1702648" cy="404014"/>
            </a:xfrm>
            <a:prstGeom prst="roundRect">
              <a:avLst>
                <a:gd name="adj" fmla="val 50000"/>
              </a:avLst>
            </a:prstGeom>
            <a:gradFill>
              <a:gsLst>
                <a:gs pos="100000">
                  <a:srgbClr val="FFC165"/>
                </a:gs>
                <a:gs pos="0">
                  <a:srgbClr val="FF9A05"/>
                </a:gs>
              </a:gsLst>
              <a:lin ang="5400000" scaled="1"/>
            </a:gradFill>
            <a:ln w="28575" cap="flat">
              <a:gradFill>
                <a:gsLst>
                  <a:gs pos="0">
                    <a:srgbClr val="FFC165"/>
                  </a:gs>
                  <a:gs pos="100000">
                    <a:srgbClr val="FF9A05"/>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28" name="文本框 27"/>
            <p:cNvSpPr txBox="1"/>
            <p:nvPr/>
          </p:nvSpPr>
          <p:spPr>
            <a:xfrm>
              <a:off x="6845690" y="4450619"/>
              <a:ext cx="938719" cy="330945"/>
            </a:xfrm>
            <a:prstGeom prst="rect">
              <a:avLst/>
            </a:prstGeom>
            <a:noFill/>
          </p:spPr>
          <p:txBody>
            <a:bodyPr wrap="non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添加姓名</a:t>
              </a:r>
              <a:endParaRPr lang="zh-CN" altLang="en-US" sz="1015" dirty="0">
                <a:solidFill>
                  <a:schemeClr val="bg1"/>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6605406" y="3482744"/>
            <a:ext cx="1276986" cy="303011"/>
            <a:chOff x="8798682" y="4421987"/>
            <a:chExt cx="1702648" cy="404014"/>
          </a:xfrm>
        </p:grpSpPr>
        <p:sp>
          <p:nvSpPr>
            <p:cNvPr id="30" name="圆角矩形 29"/>
            <p:cNvSpPr/>
            <p:nvPr/>
          </p:nvSpPr>
          <p:spPr>
            <a:xfrm flipH="1">
              <a:off x="8798682" y="4421987"/>
              <a:ext cx="1702648" cy="404014"/>
            </a:xfrm>
            <a:prstGeom prst="roundRect">
              <a:avLst>
                <a:gd name="adj" fmla="val 50000"/>
              </a:avLst>
            </a:prstGeom>
            <a:gradFill>
              <a:gsLst>
                <a:gs pos="100000">
                  <a:srgbClr val="77468A"/>
                </a:gs>
                <a:gs pos="0">
                  <a:srgbClr val="633B73"/>
                </a:gs>
              </a:gsLst>
              <a:lin ang="5400000" scaled="1"/>
            </a:gradFill>
            <a:ln w="28575" cap="flat">
              <a:gradFill>
                <a:gsLst>
                  <a:gs pos="0">
                    <a:srgbClr val="77468A"/>
                  </a:gs>
                  <a:gs pos="100000">
                    <a:srgbClr val="633B73"/>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31" name="文本框 30"/>
            <p:cNvSpPr txBox="1"/>
            <p:nvPr/>
          </p:nvSpPr>
          <p:spPr>
            <a:xfrm>
              <a:off x="9251009" y="4477850"/>
              <a:ext cx="938719" cy="330945"/>
            </a:xfrm>
            <a:prstGeom prst="rect">
              <a:avLst/>
            </a:prstGeom>
            <a:noFill/>
          </p:spPr>
          <p:txBody>
            <a:bodyPr wrap="non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添加姓名</a:t>
              </a:r>
              <a:endParaRPr lang="zh-CN" altLang="en-US" sz="1015" dirty="0">
                <a:solidFill>
                  <a:schemeClr val="bg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1116688" y="3967310"/>
            <a:ext cx="1663965" cy="923330"/>
          </a:xfrm>
          <a:prstGeom prst="rect">
            <a:avLst/>
          </a:prstGeom>
        </p:spPr>
        <p:txBody>
          <a:bodyPr wrap="square">
            <a:spAutoFit/>
          </a:bodyPr>
          <a:lstStyle/>
          <a:p>
            <a:pPr algn="ctr">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015" dirty="0">
              <a:latin typeface="微软雅黑" panose="020B0503020204020204" pitchFamily="34" charset="-122"/>
              <a:ea typeface="微软雅黑" panose="020B0503020204020204" pitchFamily="34" charset="-122"/>
            </a:endParaRPr>
          </a:p>
        </p:txBody>
      </p:sp>
      <p:sp>
        <p:nvSpPr>
          <p:cNvPr id="33" name="矩形 32"/>
          <p:cNvSpPr/>
          <p:nvPr/>
        </p:nvSpPr>
        <p:spPr>
          <a:xfrm>
            <a:off x="2899355" y="3967310"/>
            <a:ext cx="1663965" cy="923330"/>
          </a:xfrm>
          <a:prstGeom prst="rect">
            <a:avLst/>
          </a:prstGeom>
        </p:spPr>
        <p:txBody>
          <a:bodyPr wrap="square">
            <a:spAutoFit/>
          </a:bodyPr>
          <a:lstStyle/>
          <a:p>
            <a:pPr algn="ctr">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015" dirty="0">
              <a:latin typeface="微软雅黑" panose="020B0503020204020204" pitchFamily="34" charset="-122"/>
              <a:ea typeface="微软雅黑" panose="020B0503020204020204" pitchFamily="34" charset="-122"/>
            </a:endParaRPr>
          </a:p>
        </p:txBody>
      </p:sp>
      <p:sp>
        <p:nvSpPr>
          <p:cNvPr id="34" name="矩形 33"/>
          <p:cNvSpPr/>
          <p:nvPr/>
        </p:nvSpPr>
        <p:spPr>
          <a:xfrm>
            <a:off x="4682022" y="3967310"/>
            <a:ext cx="1663965" cy="923330"/>
          </a:xfrm>
          <a:prstGeom prst="rect">
            <a:avLst/>
          </a:prstGeom>
        </p:spPr>
        <p:txBody>
          <a:bodyPr wrap="square">
            <a:spAutoFit/>
          </a:bodyPr>
          <a:lstStyle/>
          <a:p>
            <a:pPr algn="ctr">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015" dirty="0">
              <a:latin typeface="微软雅黑" panose="020B0503020204020204" pitchFamily="34" charset="-122"/>
              <a:ea typeface="微软雅黑" panose="020B0503020204020204" pitchFamily="34" charset="-122"/>
            </a:endParaRPr>
          </a:p>
        </p:txBody>
      </p:sp>
      <p:sp>
        <p:nvSpPr>
          <p:cNvPr id="35" name="矩形 34"/>
          <p:cNvSpPr/>
          <p:nvPr/>
        </p:nvSpPr>
        <p:spPr>
          <a:xfrm>
            <a:off x="6464689" y="3967310"/>
            <a:ext cx="1663965" cy="923330"/>
          </a:xfrm>
          <a:prstGeom prst="rect">
            <a:avLst/>
          </a:prstGeom>
        </p:spPr>
        <p:txBody>
          <a:bodyPr wrap="square">
            <a:spAutoFit/>
          </a:bodyPr>
          <a:lstStyle/>
          <a:p>
            <a:pPr algn="ctr">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015" dirty="0">
              <a:latin typeface="微软雅黑" panose="020B0503020204020204" pitchFamily="34" charset="-122"/>
              <a:ea typeface="微软雅黑" panose="020B0503020204020204" pitchFamily="34" charset="-122"/>
            </a:endParaRPr>
          </a:p>
        </p:txBody>
      </p:sp>
      <p:sp>
        <p:nvSpPr>
          <p:cNvPr id="36" name="圆角矩形 35"/>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smtClean="0">
                <a:solidFill>
                  <a:srgbClr val="F45159"/>
                </a:solidFill>
                <a:latin typeface="微软雅黑" panose="020B0503020204020204" pitchFamily="34" charset="-122"/>
                <a:ea typeface="微软雅黑" panose="020B0503020204020204" pitchFamily="34" charset="-122"/>
              </a:rPr>
              <a:t>单击添加标题</a:t>
            </a:r>
            <a:endParaRPr lang="zh-CN" altLang="en-US" sz="1800" b="1" dirty="0">
              <a:solidFill>
                <a:srgbClr val="F4515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2" presetClass="entr" presetSubtype="2" decel="10000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60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par>
                                <p:cTn id="18" presetID="22" presetClass="entr" presetSubtype="1" fill="hold" grpId="0" nodeType="withEffect">
                                  <p:stCondLst>
                                    <p:cond delay="110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par>
                                <p:cTn id="21" presetID="2" presetClass="entr" presetSubtype="2" decel="100000" fill="hold" nodeType="withEffect">
                                  <p:stCondLst>
                                    <p:cond delay="2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1+#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47" presetClass="entr" presetSubtype="0" fill="hold" nodeType="withEffect">
                                  <p:stCondLst>
                                    <p:cond delay="60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par>
                                <p:cTn id="30" presetID="22" presetClass="entr" presetSubtype="1" fill="hold" grpId="0" nodeType="withEffect">
                                  <p:stCondLst>
                                    <p:cond delay="110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par>
                                <p:cTn id="33" presetID="2" presetClass="entr" presetSubtype="2" decel="100000" fill="hold" nodeType="withEffect">
                                  <p:stCondLst>
                                    <p:cond delay="40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1+#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par>
                                <p:cTn id="37" presetID="47" presetClass="entr" presetSubtype="0" fill="hold" nodeType="withEffect">
                                  <p:stCondLst>
                                    <p:cond delay="90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anim calcmode="lin" valueType="num">
                                      <p:cBhvr>
                                        <p:cTn id="40" dur="500" fill="hold"/>
                                        <p:tgtEl>
                                          <p:spTgt spid="26"/>
                                        </p:tgtEl>
                                        <p:attrNameLst>
                                          <p:attrName>ppt_x</p:attrName>
                                        </p:attrNameLst>
                                      </p:cBhvr>
                                      <p:tavLst>
                                        <p:tav tm="0">
                                          <p:val>
                                            <p:strVal val="#ppt_x"/>
                                          </p:val>
                                        </p:tav>
                                        <p:tav tm="100000">
                                          <p:val>
                                            <p:strVal val="#ppt_x"/>
                                          </p:val>
                                        </p:tav>
                                      </p:tavLst>
                                    </p:anim>
                                    <p:anim calcmode="lin" valueType="num">
                                      <p:cBhvr>
                                        <p:cTn id="41" dur="500" fill="hold"/>
                                        <p:tgtEl>
                                          <p:spTgt spid="26"/>
                                        </p:tgtEl>
                                        <p:attrNameLst>
                                          <p:attrName>ppt_y</p:attrName>
                                        </p:attrNameLst>
                                      </p:cBhvr>
                                      <p:tavLst>
                                        <p:tav tm="0">
                                          <p:val>
                                            <p:strVal val="#ppt_y-.1"/>
                                          </p:val>
                                        </p:tav>
                                        <p:tav tm="100000">
                                          <p:val>
                                            <p:strVal val="#ppt_y"/>
                                          </p:val>
                                        </p:tav>
                                      </p:tavLst>
                                    </p:anim>
                                  </p:childTnLst>
                                </p:cTn>
                              </p:par>
                              <p:par>
                                <p:cTn id="42" presetID="22" presetClass="entr" presetSubtype="1" fill="hold" grpId="0" nodeType="withEffect">
                                  <p:stCondLst>
                                    <p:cond delay="1400"/>
                                  </p:stCondLst>
                                  <p:childTnLst>
                                    <p:set>
                                      <p:cBhvr>
                                        <p:cTn id="43" dur="1" fill="hold">
                                          <p:stCondLst>
                                            <p:cond delay="0"/>
                                          </p:stCondLst>
                                        </p:cTn>
                                        <p:tgtEl>
                                          <p:spTgt spid="34"/>
                                        </p:tgtEl>
                                        <p:attrNameLst>
                                          <p:attrName>style.visibility</p:attrName>
                                        </p:attrNameLst>
                                      </p:cBhvr>
                                      <p:to>
                                        <p:strVal val="visible"/>
                                      </p:to>
                                    </p:set>
                                    <p:animEffect transition="in" filter="wipe(up)">
                                      <p:cBhvr>
                                        <p:cTn id="44" dur="500"/>
                                        <p:tgtEl>
                                          <p:spTgt spid="34"/>
                                        </p:tgtEl>
                                      </p:cBhvr>
                                    </p:animEffect>
                                  </p:childTnLst>
                                </p:cTn>
                              </p:par>
                              <p:par>
                                <p:cTn id="45" presetID="2" presetClass="entr" presetSubtype="2" decel="100000" fill="hold" nodeType="withEffect">
                                  <p:stCondLst>
                                    <p:cond delay="60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1+#ppt_w/2"/>
                                          </p:val>
                                        </p:tav>
                                        <p:tav tm="100000">
                                          <p:val>
                                            <p:strVal val="#ppt_x"/>
                                          </p:val>
                                        </p:tav>
                                      </p:tavLst>
                                    </p:anim>
                                    <p:anim calcmode="lin" valueType="num">
                                      <p:cBhvr additive="base">
                                        <p:cTn id="48" dur="500" fill="hold"/>
                                        <p:tgtEl>
                                          <p:spTgt spid="4"/>
                                        </p:tgtEl>
                                        <p:attrNameLst>
                                          <p:attrName>ppt_y</p:attrName>
                                        </p:attrNameLst>
                                      </p:cBhvr>
                                      <p:tavLst>
                                        <p:tav tm="0">
                                          <p:val>
                                            <p:strVal val="#ppt_y"/>
                                          </p:val>
                                        </p:tav>
                                        <p:tav tm="100000">
                                          <p:val>
                                            <p:strVal val="#ppt_y"/>
                                          </p:val>
                                        </p:tav>
                                      </p:tavLst>
                                    </p:anim>
                                  </p:childTnLst>
                                </p:cTn>
                              </p:par>
                              <p:par>
                                <p:cTn id="49" presetID="47" presetClass="entr" presetSubtype="0" fill="hold" nodeType="withEffect">
                                  <p:stCondLst>
                                    <p:cond delay="110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anim calcmode="lin" valueType="num">
                                      <p:cBhvr>
                                        <p:cTn id="52" dur="500" fill="hold"/>
                                        <p:tgtEl>
                                          <p:spTgt spid="29"/>
                                        </p:tgtEl>
                                        <p:attrNameLst>
                                          <p:attrName>ppt_x</p:attrName>
                                        </p:attrNameLst>
                                      </p:cBhvr>
                                      <p:tavLst>
                                        <p:tav tm="0">
                                          <p:val>
                                            <p:strVal val="#ppt_x"/>
                                          </p:val>
                                        </p:tav>
                                        <p:tav tm="100000">
                                          <p:val>
                                            <p:strVal val="#ppt_x"/>
                                          </p:val>
                                        </p:tav>
                                      </p:tavLst>
                                    </p:anim>
                                    <p:anim calcmode="lin" valueType="num">
                                      <p:cBhvr>
                                        <p:cTn id="53" dur="500" fill="hold"/>
                                        <p:tgtEl>
                                          <p:spTgt spid="29"/>
                                        </p:tgtEl>
                                        <p:attrNameLst>
                                          <p:attrName>ppt_y</p:attrName>
                                        </p:attrNameLst>
                                      </p:cBhvr>
                                      <p:tavLst>
                                        <p:tav tm="0">
                                          <p:val>
                                            <p:strVal val="#ppt_y-.1"/>
                                          </p:val>
                                        </p:tav>
                                        <p:tav tm="100000">
                                          <p:val>
                                            <p:strVal val="#ppt_y"/>
                                          </p:val>
                                        </p:tav>
                                      </p:tavLst>
                                    </p:anim>
                                  </p:childTnLst>
                                </p:cTn>
                              </p:par>
                              <p:par>
                                <p:cTn id="54" presetID="22" presetClass="entr" presetSubtype="1" fill="hold" grpId="0" nodeType="withEffect">
                                  <p:stCondLst>
                                    <p:cond delay="1600"/>
                                  </p:stCondLst>
                                  <p:childTnLst>
                                    <p:set>
                                      <p:cBhvr>
                                        <p:cTn id="55" dur="1" fill="hold">
                                          <p:stCondLst>
                                            <p:cond delay="0"/>
                                          </p:stCondLst>
                                        </p:cTn>
                                        <p:tgtEl>
                                          <p:spTgt spid="35"/>
                                        </p:tgtEl>
                                        <p:attrNameLst>
                                          <p:attrName>style.visibility</p:attrName>
                                        </p:attrNameLst>
                                      </p:cBhvr>
                                      <p:to>
                                        <p:strVal val="visible"/>
                                      </p:to>
                                    </p:set>
                                    <p:animEffect transition="in" filter="wipe(up)">
                                      <p:cBhvr>
                                        <p:cTn id="5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smtClean="0">
                <a:solidFill>
                  <a:srgbClr val="F45159"/>
                </a:solidFill>
                <a:latin typeface="微软雅黑" panose="020B0503020204020204" pitchFamily="34" charset="-122"/>
                <a:ea typeface="微软雅黑" panose="020B0503020204020204" pitchFamily="34" charset="-122"/>
              </a:rPr>
              <a:t>单击添加标题</a:t>
            </a:r>
            <a:endParaRPr lang="zh-CN" altLang="en-US" sz="1800" b="1" dirty="0">
              <a:solidFill>
                <a:srgbClr val="F45159"/>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405371" y="1255353"/>
            <a:ext cx="1094509" cy="1094509"/>
            <a:chOff x="4179570" y="1588770"/>
            <a:chExt cx="2735580" cy="2735580"/>
          </a:xfrm>
        </p:grpSpPr>
        <p:sp>
          <p:nvSpPr>
            <p:cNvPr id="6" name="椭圆 5"/>
            <p:cNvSpPr/>
            <p:nvPr/>
          </p:nvSpPr>
          <p:spPr>
            <a:xfrm>
              <a:off x="4179570" y="1588770"/>
              <a:ext cx="2735580" cy="2735580"/>
            </a:xfrm>
            <a:prstGeom prst="ellipse">
              <a:avLst/>
            </a:prstGeom>
            <a:gradFill flip="none" rotWithShape="1">
              <a:gsLst>
                <a:gs pos="0">
                  <a:schemeClr val="bg1">
                    <a:lumMod val="85000"/>
                  </a:schemeClr>
                </a:gs>
                <a:gs pos="100000">
                  <a:schemeClr val="bg1">
                    <a:lumMod val="95000"/>
                  </a:schemeClr>
                </a:gs>
              </a:gsLst>
              <a:lin ang="2700000" scaled="1"/>
              <a:tileRect/>
            </a:gra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 name="椭圆 6"/>
            <p:cNvSpPr/>
            <p:nvPr/>
          </p:nvSpPr>
          <p:spPr>
            <a:xfrm>
              <a:off x="4574903" y="1984103"/>
              <a:ext cx="1944914" cy="1944914"/>
            </a:xfrm>
            <a:prstGeom prst="ellipse">
              <a:avLst/>
            </a:prstGeom>
            <a:solidFill>
              <a:srgbClr val="E2E2E2"/>
            </a:solidFill>
            <a:ln w="19050">
              <a:gradFill flip="none" rotWithShape="1">
                <a:gsLst>
                  <a:gs pos="0">
                    <a:schemeClr val="bg1"/>
                  </a:gs>
                  <a:gs pos="100000">
                    <a:schemeClr val="bg1">
                      <a:lumMod val="75000"/>
                    </a:schemeClr>
                  </a:gs>
                </a:gsLst>
                <a:lin ang="2700000" scaled="1"/>
                <a:tileRect/>
              </a:grad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8" name="组合 7"/>
          <p:cNvGrpSpPr/>
          <p:nvPr/>
        </p:nvGrpSpPr>
        <p:grpSpPr>
          <a:xfrm>
            <a:off x="3151621" y="1255353"/>
            <a:ext cx="1094509" cy="1094509"/>
            <a:chOff x="4179570" y="1588770"/>
            <a:chExt cx="2735580" cy="2735580"/>
          </a:xfrm>
        </p:grpSpPr>
        <p:sp>
          <p:nvSpPr>
            <p:cNvPr id="9" name="椭圆 8"/>
            <p:cNvSpPr/>
            <p:nvPr/>
          </p:nvSpPr>
          <p:spPr>
            <a:xfrm>
              <a:off x="4179570" y="1588770"/>
              <a:ext cx="2735580" cy="2735580"/>
            </a:xfrm>
            <a:prstGeom prst="ellipse">
              <a:avLst/>
            </a:prstGeom>
            <a:gradFill flip="none" rotWithShape="1">
              <a:gsLst>
                <a:gs pos="0">
                  <a:schemeClr val="bg1">
                    <a:lumMod val="85000"/>
                  </a:schemeClr>
                </a:gs>
                <a:gs pos="100000">
                  <a:schemeClr val="bg1">
                    <a:lumMod val="95000"/>
                  </a:schemeClr>
                </a:gs>
              </a:gsLst>
              <a:lin ang="2700000" scaled="1"/>
              <a:tileRect/>
            </a:gra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 name="椭圆 9"/>
            <p:cNvSpPr/>
            <p:nvPr/>
          </p:nvSpPr>
          <p:spPr>
            <a:xfrm>
              <a:off x="4574903" y="1984103"/>
              <a:ext cx="1944914" cy="1944914"/>
            </a:xfrm>
            <a:prstGeom prst="ellipse">
              <a:avLst/>
            </a:prstGeom>
            <a:solidFill>
              <a:srgbClr val="E2E2E2"/>
            </a:solidFill>
            <a:ln w="19050">
              <a:gradFill flip="none" rotWithShape="1">
                <a:gsLst>
                  <a:gs pos="0">
                    <a:schemeClr val="bg1"/>
                  </a:gs>
                  <a:gs pos="100000">
                    <a:schemeClr val="bg1">
                      <a:lumMod val="75000"/>
                    </a:schemeClr>
                  </a:gs>
                </a:gsLst>
                <a:lin ang="2700000" scaled="1"/>
                <a:tileRect/>
              </a:grad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1" name="组合 10"/>
          <p:cNvGrpSpPr/>
          <p:nvPr/>
        </p:nvGrpSpPr>
        <p:grpSpPr>
          <a:xfrm>
            <a:off x="4897872" y="1255353"/>
            <a:ext cx="1094509" cy="1094509"/>
            <a:chOff x="4179570" y="1588770"/>
            <a:chExt cx="2735580" cy="2735580"/>
          </a:xfrm>
        </p:grpSpPr>
        <p:sp>
          <p:nvSpPr>
            <p:cNvPr id="12" name="椭圆 11"/>
            <p:cNvSpPr/>
            <p:nvPr/>
          </p:nvSpPr>
          <p:spPr>
            <a:xfrm>
              <a:off x="4179570" y="1588770"/>
              <a:ext cx="2735580" cy="2735580"/>
            </a:xfrm>
            <a:prstGeom prst="ellipse">
              <a:avLst/>
            </a:prstGeom>
            <a:gradFill flip="none" rotWithShape="1">
              <a:gsLst>
                <a:gs pos="0">
                  <a:schemeClr val="bg1">
                    <a:lumMod val="85000"/>
                  </a:schemeClr>
                </a:gs>
                <a:gs pos="100000">
                  <a:schemeClr val="bg1">
                    <a:lumMod val="95000"/>
                  </a:schemeClr>
                </a:gs>
              </a:gsLst>
              <a:lin ang="2700000" scaled="1"/>
              <a:tileRect/>
            </a:gra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椭圆 12"/>
            <p:cNvSpPr/>
            <p:nvPr/>
          </p:nvSpPr>
          <p:spPr>
            <a:xfrm>
              <a:off x="4574903" y="1984103"/>
              <a:ext cx="1944914" cy="1944914"/>
            </a:xfrm>
            <a:prstGeom prst="ellipse">
              <a:avLst/>
            </a:prstGeom>
            <a:solidFill>
              <a:srgbClr val="E2E2E2"/>
            </a:solidFill>
            <a:ln w="19050">
              <a:gradFill flip="none" rotWithShape="1">
                <a:gsLst>
                  <a:gs pos="0">
                    <a:schemeClr val="bg1"/>
                  </a:gs>
                  <a:gs pos="100000">
                    <a:schemeClr val="bg1">
                      <a:lumMod val="75000"/>
                    </a:schemeClr>
                  </a:gs>
                </a:gsLst>
                <a:lin ang="2700000" scaled="1"/>
                <a:tileRect/>
              </a:grad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4" name="组合 13"/>
          <p:cNvGrpSpPr/>
          <p:nvPr/>
        </p:nvGrpSpPr>
        <p:grpSpPr>
          <a:xfrm>
            <a:off x="6644121" y="1255353"/>
            <a:ext cx="1094509" cy="1094509"/>
            <a:chOff x="4179570" y="1588770"/>
            <a:chExt cx="2735580" cy="2735580"/>
          </a:xfrm>
        </p:grpSpPr>
        <p:sp>
          <p:nvSpPr>
            <p:cNvPr id="15" name="椭圆 14"/>
            <p:cNvSpPr/>
            <p:nvPr/>
          </p:nvSpPr>
          <p:spPr>
            <a:xfrm>
              <a:off x="4179570" y="1588770"/>
              <a:ext cx="2735580" cy="2735580"/>
            </a:xfrm>
            <a:prstGeom prst="ellipse">
              <a:avLst/>
            </a:prstGeom>
            <a:gradFill flip="none" rotWithShape="1">
              <a:gsLst>
                <a:gs pos="0">
                  <a:schemeClr val="bg1">
                    <a:lumMod val="85000"/>
                  </a:schemeClr>
                </a:gs>
                <a:gs pos="100000">
                  <a:schemeClr val="bg1">
                    <a:lumMod val="95000"/>
                  </a:schemeClr>
                </a:gs>
              </a:gsLst>
              <a:lin ang="2700000" scaled="1"/>
              <a:tileRect/>
            </a:gra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椭圆 15"/>
            <p:cNvSpPr/>
            <p:nvPr/>
          </p:nvSpPr>
          <p:spPr>
            <a:xfrm>
              <a:off x="4574903" y="1984103"/>
              <a:ext cx="1944914" cy="1944914"/>
            </a:xfrm>
            <a:prstGeom prst="ellipse">
              <a:avLst/>
            </a:prstGeom>
            <a:solidFill>
              <a:srgbClr val="E2E2E2"/>
            </a:solidFill>
            <a:ln w="19050">
              <a:gradFill flip="none" rotWithShape="1">
                <a:gsLst>
                  <a:gs pos="0">
                    <a:schemeClr val="bg1"/>
                  </a:gs>
                  <a:gs pos="100000">
                    <a:schemeClr val="bg1">
                      <a:lumMod val="75000"/>
                    </a:schemeClr>
                  </a:gs>
                </a:gsLst>
                <a:lin ang="2700000" scaled="1"/>
                <a:tileRect/>
              </a:grad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7" name="文本框 16"/>
          <p:cNvSpPr txBox="1"/>
          <p:nvPr/>
        </p:nvSpPr>
        <p:spPr>
          <a:xfrm>
            <a:off x="1633451" y="1533598"/>
            <a:ext cx="636443" cy="553998"/>
          </a:xfrm>
          <a:prstGeom prst="rect">
            <a:avLst/>
          </a:prstGeom>
          <a:noFill/>
        </p:spPr>
        <p:txBody>
          <a:bodyPr wrap="square" rtlCol="0">
            <a:spAutoFit/>
          </a:bodyPr>
          <a:lstStyle/>
          <a:p>
            <a:pPr algn="ctr"/>
            <a:r>
              <a:rPr lang="en-US" altLang="zh-CN" sz="3000" dirty="0">
                <a:solidFill>
                  <a:srgbClr val="FFB850"/>
                </a:solidFill>
                <a:latin typeface="Impact" panose="020B0806030902050204" pitchFamily="34" charset="0"/>
              </a:rPr>
              <a:t>01</a:t>
            </a:r>
            <a:endParaRPr lang="zh-CN" altLang="en-US" sz="3000" dirty="0">
              <a:solidFill>
                <a:srgbClr val="FFB850"/>
              </a:solidFill>
              <a:latin typeface="Impact" panose="020B0806030902050204" pitchFamily="34" charset="0"/>
            </a:endParaRPr>
          </a:p>
        </p:txBody>
      </p:sp>
      <p:sp>
        <p:nvSpPr>
          <p:cNvPr id="18" name="文本框 17"/>
          <p:cNvSpPr txBox="1"/>
          <p:nvPr/>
        </p:nvSpPr>
        <p:spPr>
          <a:xfrm>
            <a:off x="3380653" y="1533598"/>
            <a:ext cx="636443" cy="553998"/>
          </a:xfrm>
          <a:prstGeom prst="rect">
            <a:avLst/>
          </a:prstGeom>
          <a:noFill/>
        </p:spPr>
        <p:txBody>
          <a:bodyPr wrap="square" rtlCol="0">
            <a:spAutoFit/>
          </a:bodyPr>
          <a:lstStyle/>
          <a:p>
            <a:pPr algn="ctr"/>
            <a:r>
              <a:rPr lang="en-US" altLang="zh-CN" sz="3000" dirty="0">
                <a:solidFill>
                  <a:srgbClr val="01ACBE"/>
                </a:solidFill>
                <a:latin typeface="Impact" panose="020B0806030902050204" pitchFamily="34" charset="0"/>
              </a:rPr>
              <a:t>02</a:t>
            </a:r>
            <a:endParaRPr lang="zh-CN" altLang="en-US" sz="3000" dirty="0">
              <a:solidFill>
                <a:srgbClr val="01ACBE"/>
              </a:solidFill>
              <a:latin typeface="Impact" panose="020B0806030902050204" pitchFamily="34" charset="0"/>
            </a:endParaRPr>
          </a:p>
        </p:txBody>
      </p:sp>
      <p:sp>
        <p:nvSpPr>
          <p:cNvPr id="19" name="文本框 18"/>
          <p:cNvSpPr txBox="1"/>
          <p:nvPr/>
        </p:nvSpPr>
        <p:spPr>
          <a:xfrm>
            <a:off x="5126904" y="1533598"/>
            <a:ext cx="636443" cy="553998"/>
          </a:xfrm>
          <a:prstGeom prst="rect">
            <a:avLst/>
          </a:prstGeom>
          <a:noFill/>
        </p:spPr>
        <p:txBody>
          <a:bodyPr wrap="square" rtlCol="0">
            <a:spAutoFit/>
          </a:bodyPr>
          <a:lstStyle/>
          <a:p>
            <a:pPr algn="ctr"/>
            <a:r>
              <a:rPr lang="en-US" altLang="zh-CN" sz="3000" dirty="0">
                <a:solidFill>
                  <a:srgbClr val="E87071"/>
                </a:solidFill>
                <a:latin typeface="Impact" panose="020B0806030902050204" pitchFamily="34" charset="0"/>
              </a:rPr>
              <a:t>03</a:t>
            </a:r>
            <a:endParaRPr lang="zh-CN" altLang="en-US" sz="3000" dirty="0">
              <a:solidFill>
                <a:srgbClr val="E87071"/>
              </a:solidFill>
              <a:latin typeface="Impact" panose="020B0806030902050204" pitchFamily="34" charset="0"/>
            </a:endParaRPr>
          </a:p>
        </p:txBody>
      </p:sp>
      <p:sp>
        <p:nvSpPr>
          <p:cNvPr id="20" name="文本框 19"/>
          <p:cNvSpPr txBox="1"/>
          <p:nvPr/>
        </p:nvSpPr>
        <p:spPr>
          <a:xfrm>
            <a:off x="6873154" y="1533598"/>
            <a:ext cx="636443" cy="553998"/>
          </a:xfrm>
          <a:prstGeom prst="rect">
            <a:avLst/>
          </a:prstGeom>
          <a:noFill/>
        </p:spPr>
        <p:txBody>
          <a:bodyPr wrap="square" rtlCol="0">
            <a:spAutoFit/>
          </a:bodyPr>
          <a:lstStyle/>
          <a:p>
            <a:pPr algn="ctr"/>
            <a:r>
              <a:rPr lang="en-US" altLang="zh-CN" sz="3000" dirty="0">
                <a:solidFill>
                  <a:srgbClr val="663A77"/>
                </a:solidFill>
                <a:latin typeface="Impact" panose="020B0806030902050204" pitchFamily="34" charset="0"/>
              </a:rPr>
              <a:t>04</a:t>
            </a:r>
            <a:endParaRPr lang="zh-CN" altLang="en-US" sz="3000" dirty="0">
              <a:solidFill>
                <a:srgbClr val="663A77"/>
              </a:solidFill>
              <a:latin typeface="Impact" panose="020B0806030902050204" pitchFamily="34" charset="0"/>
            </a:endParaRPr>
          </a:p>
        </p:txBody>
      </p:sp>
      <p:grpSp>
        <p:nvGrpSpPr>
          <p:cNvPr id="21" name="组合 20"/>
          <p:cNvGrpSpPr/>
          <p:nvPr/>
        </p:nvGrpSpPr>
        <p:grpSpPr>
          <a:xfrm>
            <a:off x="1201037" y="3836976"/>
            <a:ext cx="1627000" cy="796930"/>
            <a:chOff x="3776606" y="2004244"/>
            <a:chExt cx="2169333" cy="1062573"/>
          </a:xfrm>
        </p:grpSpPr>
        <p:sp>
          <p:nvSpPr>
            <p:cNvPr id="22" name="文本框 21"/>
            <p:cNvSpPr txBox="1"/>
            <p:nvPr/>
          </p:nvSpPr>
          <p:spPr>
            <a:xfrm>
              <a:off x="3776606" y="2004244"/>
              <a:ext cx="2169333" cy="492442"/>
            </a:xfrm>
            <a:prstGeom prst="rect">
              <a:avLst/>
            </a:prstGeom>
            <a:noFill/>
          </p:spPr>
          <p:txBody>
            <a:bodyPr wrap="square" rtlCol="0">
              <a:spAutoFit/>
            </a:bodyPr>
            <a:lstStyle/>
            <a:p>
              <a:r>
                <a:rPr lang="zh-CN" altLang="en-US" sz="180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endParaRPr lang="zh-CN" altLang="en-US" sz="1800" dirty="0">
                <a:solidFill>
                  <a:schemeClr val="tx1">
                    <a:lumMod val="50000"/>
                    <a:lumOff val="50000"/>
                  </a:schemeClr>
                </a:solidFill>
                <a:latin typeface="时尚中黑简体" panose="01010104010101010101" pitchFamily="2" charset="-122"/>
                <a:ea typeface="时尚中黑简体" panose="01010104010101010101" pitchFamily="2" charset="-122"/>
              </a:endParaRPr>
            </a:p>
          </p:txBody>
        </p:sp>
        <p:sp>
          <p:nvSpPr>
            <p:cNvPr id="23" name="文本框 22"/>
            <p:cNvSpPr txBox="1"/>
            <p:nvPr/>
          </p:nvSpPr>
          <p:spPr>
            <a:xfrm>
              <a:off x="3782527" y="2389709"/>
              <a:ext cx="2011012" cy="677108"/>
            </a:xfrm>
            <a:prstGeom prst="rect">
              <a:avLst/>
            </a:prstGeom>
            <a:noFill/>
          </p:spPr>
          <p:txBody>
            <a:bodyPr wrap="square" rtlCol="0">
              <a:spAutoFit/>
            </a:bodyPr>
            <a:lstStyle/>
            <a:p>
              <a:pPr algn="just"/>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2948239" y="3836976"/>
            <a:ext cx="1627000" cy="796930"/>
            <a:chOff x="3776606" y="2004244"/>
            <a:chExt cx="2169333" cy="1062573"/>
          </a:xfrm>
        </p:grpSpPr>
        <p:sp>
          <p:nvSpPr>
            <p:cNvPr id="25" name="文本框 24"/>
            <p:cNvSpPr txBox="1"/>
            <p:nvPr/>
          </p:nvSpPr>
          <p:spPr>
            <a:xfrm>
              <a:off x="3776606" y="2004244"/>
              <a:ext cx="2169333" cy="492442"/>
            </a:xfrm>
            <a:prstGeom prst="rect">
              <a:avLst/>
            </a:prstGeom>
            <a:noFill/>
          </p:spPr>
          <p:txBody>
            <a:bodyPr wrap="square" rtlCol="0">
              <a:spAutoFit/>
            </a:bodyPr>
            <a:lstStyle/>
            <a:p>
              <a:r>
                <a:rPr lang="zh-CN" altLang="en-US" sz="180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endParaRPr lang="zh-CN" altLang="en-US" sz="1800" dirty="0">
                <a:solidFill>
                  <a:schemeClr val="tx1">
                    <a:lumMod val="50000"/>
                    <a:lumOff val="50000"/>
                  </a:schemeClr>
                </a:solidFill>
                <a:latin typeface="时尚中黑简体" panose="01010104010101010101" pitchFamily="2" charset="-122"/>
                <a:ea typeface="时尚中黑简体" panose="01010104010101010101" pitchFamily="2" charset="-122"/>
              </a:endParaRPr>
            </a:p>
          </p:txBody>
        </p:sp>
        <p:sp>
          <p:nvSpPr>
            <p:cNvPr id="26" name="文本框 25"/>
            <p:cNvSpPr txBox="1"/>
            <p:nvPr/>
          </p:nvSpPr>
          <p:spPr>
            <a:xfrm>
              <a:off x="3782527" y="2389709"/>
              <a:ext cx="2011012" cy="677108"/>
            </a:xfrm>
            <a:prstGeom prst="rect">
              <a:avLst/>
            </a:prstGeom>
            <a:noFill/>
          </p:spPr>
          <p:txBody>
            <a:bodyPr wrap="square" rtlCol="0">
              <a:spAutoFit/>
            </a:bodyPr>
            <a:lstStyle/>
            <a:p>
              <a:pPr algn="just"/>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4694490" y="3836976"/>
            <a:ext cx="1627000" cy="796930"/>
            <a:chOff x="3776606" y="2004244"/>
            <a:chExt cx="2169333" cy="1062573"/>
          </a:xfrm>
        </p:grpSpPr>
        <p:sp>
          <p:nvSpPr>
            <p:cNvPr id="28" name="文本框 27"/>
            <p:cNvSpPr txBox="1"/>
            <p:nvPr/>
          </p:nvSpPr>
          <p:spPr>
            <a:xfrm>
              <a:off x="3776606" y="2004244"/>
              <a:ext cx="2169333" cy="492442"/>
            </a:xfrm>
            <a:prstGeom prst="rect">
              <a:avLst/>
            </a:prstGeom>
            <a:noFill/>
          </p:spPr>
          <p:txBody>
            <a:bodyPr wrap="square" rtlCol="0">
              <a:spAutoFit/>
            </a:bodyPr>
            <a:lstStyle/>
            <a:p>
              <a:r>
                <a:rPr lang="zh-CN" altLang="en-US" sz="180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endParaRPr lang="zh-CN" altLang="en-US" sz="1800" dirty="0">
                <a:solidFill>
                  <a:schemeClr val="tx1">
                    <a:lumMod val="50000"/>
                    <a:lumOff val="50000"/>
                  </a:schemeClr>
                </a:solidFill>
                <a:latin typeface="时尚中黑简体" panose="01010104010101010101" pitchFamily="2" charset="-122"/>
                <a:ea typeface="时尚中黑简体" panose="01010104010101010101" pitchFamily="2" charset="-122"/>
              </a:endParaRPr>
            </a:p>
          </p:txBody>
        </p:sp>
        <p:sp>
          <p:nvSpPr>
            <p:cNvPr id="29" name="文本框 28"/>
            <p:cNvSpPr txBox="1"/>
            <p:nvPr/>
          </p:nvSpPr>
          <p:spPr>
            <a:xfrm>
              <a:off x="3782527" y="2389709"/>
              <a:ext cx="2011012" cy="677108"/>
            </a:xfrm>
            <a:prstGeom prst="rect">
              <a:avLst/>
            </a:prstGeom>
            <a:noFill/>
          </p:spPr>
          <p:txBody>
            <a:bodyPr wrap="square" rtlCol="0">
              <a:spAutoFit/>
            </a:bodyPr>
            <a:lstStyle/>
            <a:p>
              <a:pPr algn="just"/>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6440739" y="3836976"/>
            <a:ext cx="1627000" cy="796930"/>
            <a:chOff x="3776606" y="2004244"/>
            <a:chExt cx="2169333" cy="1062573"/>
          </a:xfrm>
        </p:grpSpPr>
        <p:sp>
          <p:nvSpPr>
            <p:cNvPr id="31" name="文本框 30"/>
            <p:cNvSpPr txBox="1"/>
            <p:nvPr/>
          </p:nvSpPr>
          <p:spPr>
            <a:xfrm>
              <a:off x="3776606" y="2004244"/>
              <a:ext cx="2169333" cy="492442"/>
            </a:xfrm>
            <a:prstGeom prst="rect">
              <a:avLst/>
            </a:prstGeom>
            <a:noFill/>
          </p:spPr>
          <p:txBody>
            <a:bodyPr wrap="square" rtlCol="0">
              <a:spAutoFit/>
            </a:bodyPr>
            <a:lstStyle/>
            <a:p>
              <a:r>
                <a:rPr lang="zh-CN" altLang="en-US" sz="180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endParaRPr lang="zh-CN" altLang="en-US" sz="1800" dirty="0">
                <a:solidFill>
                  <a:schemeClr val="tx1">
                    <a:lumMod val="50000"/>
                    <a:lumOff val="50000"/>
                  </a:schemeClr>
                </a:solidFill>
                <a:latin typeface="时尚中黑简体" panose="01010104010101010101" pitchFamily="2" charset="-122"/>
                <a:ea typeface="时尚中黑简体" panose="01010104010101010101" pitchFamily="2" charset="-122"/>
              </a:endParaRPr>
            </a:p>
          </p:txBody>
        </p:sp>
        <p:sp>
          <p:nvSpPr>
            <p:cNvPr id="32" name="文本框 31"/>
            <p:cNvSpPr txBox="1"/>
            <p:nvPr/>
          </p:nvSpPr>
          <p:spPr>
            <a:xfrm>
              <a:off x="3782527" y="2389709"/>
              <a:ext cx="2011012" cy="677108"/>
            </a:xfrm>
            <a:prstGeom prst="rect">
              <a:avLst/>
            </a:prstGeom>
            <a:noFill/>
          </p:spPr>
          <p:txBody>
            <a:bodyPr wrap="square" rtlCol="0">
              <a:spAutoFit/>
            </a:bodyPr>
            <a:lstStyle/>
            <a:p>
              <a:pPr algn="just"/>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33" name="Group 4"/>
          <p:cNvGrpSpPr>
            <a:grpSpLocks noChangeAspect="1"/>
          </p:cNvGrpSpPr>
          <p:nvPr/>
        </p:nvGrpSpPr>
        <p:grpSpPr bwMode="auto">
          <a:xfrm>
            <a:off x="1793951" y="3324442"/>
            <a:ext cx="315440" cy="369659"/>
            <a:chOff x="1776" y="1776"/>
            <a:chExt cx="64" cy="75"/>
          </a:xfrm>
          <a:solidFill>
            <a:srgbClr val="FFB850"/>
          </a:solidFill>
          <a:effectLst/>
        </p:grpSpPr>
        <p:sp>
          <p:nvSpPr>
            <p:cNvPr id="34"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5"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6"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7"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38" name="Group 18"/>
          <p:cNvGrpSpPr>
            <a:grpSpLocks noChangeAspect="1"/>
          </p:cNvGrpSpPr>
          <p:nvPr/>
        </p:nvGrpSpPr>
        <p:grpSpPr bwMode="auto">
          <a:xfrm>
            <a:off x="7015178" y="3355880"/>
            <a:ext cx="352392" cy="328364"/>
            <a:chOff x="3802" y="2858"/>
            <a:chExt cx="616" cy="574"/>
          </a:xfrm>
          <a:solidFill>
            <a:srgbClr val="663A77"/>
          </a:solidFill>
          <a:effectLst/>
        </p:grpSpPr>
        <p:sp>
          <p:nvSpPr>
            <p:cNvPr id="39"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0"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1"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2"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3"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44" name="Group 13"/>
          <p:cNvGrpSpPr>
            <a:grpSpLocks noChangeAspect="1"/>
          </p:cNvGrpSpPr>
          <p:nvPr/>
        </p:nvGrpSpPr>
        <p:grpSpPr bwMode="auto">
          <a:xfrm>
            <a:off x="3506539" y="3305797"/>
            <a:ext cx="384668" cy="389210"/>
            <a:chOff x="2426" y="2781"/>
            <a:chExt cx="593" cy="600"/>
          </a:xfrm>
          <a:solidFill>
            <a:srgbClr val="01ACBE"/>
          </a:solidFill>
          <a:effectLst/>
        </p:grpSpPr>
        <p:sp>
          <p:nvSpPr>
            <p:cNvPr id="45"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6"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47" name="组合 46"/>
          <p:cNvGrpSpPr/>
          <p:nvPr/>
        </p:nvGrpSpPr>
        <p:grpSpPr>
          <a:xfrm>
            <a:off x="5298735" y="3337790"/>
            <a:ext cx="330572" cy="359730"/>
            <a:chOff x="4873620" y="1965325"/>
            <a:chExt cx="269882" cy="293688"/>
          </a:xfrm>
          <a:solidFill>
            <a:srgbClr val="E87071"/>
          </a:solidFill>
          <a:effectLst/>
        </p:grpSpPr>
        <p:sp>
          <p:nvSpPr>
            <p:cNvPr id="48"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9"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0"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1"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52" name="组合 51"/>
          <p:cNvGrpSpPr/>
          <p:nvPr/>
        </p:nvGrpSpPr>
        <p:grpSpPr>
          <a:xfrm>
            <a:off x="1922494" y="2411580"/>
            <a:ext cx="58353" cy="811397"/>
            <a:chOff x="2563325" y="3120190"/>
            <a:chExt cx="77804" cy="1081862"/>
          </a:xfrm>
        </p:grpSpPr>
        <p:sp>
          <p:nvSpPr>
            <p:cNvPr id="53" name="椭圆 52"/>
            <p:cNvSpPr/>
            <p:nvPr/>
          </p:nvSpPr>
          <p:spPr>
            <a:xfrm>
              <a:off x="2563325" y="3120190"/>
              <a:ext cx="77804" cy="778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54" name="直接连接符 53"/>
            <p:cNvCxnSpPr>
              <a:stCxn id="53" idx="4"/>
            </p:cNvCxnSpPr>
            <p:nvPr/>
          </p:nvCxnSpPr>
          <p:spPr>
            <a:xfrm>
              <a:off x="2602227" y="3197994"/>
              <a:ext cx="1" cy="985736"/>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a:off x="2563325" y="4124248"/>
              <a:ext cx="77804" cy="778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56" name="组合 55"/>
          <p:cNvGrpSpPr/>
          <p:nvPr/>
        </p:nvGrpSpPr>
        <p:grpSpPr>
          <a:xfrm>
            <a:off x="3667523" y="2411580"/>
            <a:ext cx="58353" cy="811397"/>
            <a:chOff x="2563325" y="3120190"/>
            <a:chExt cx="77804" cy="1081862"/>
          </a:xfrm>
        </p:grpSpPr>
        <p:sp>
          <p:nvSpPr>
            <p:cNvPr id="57" name="椭圆 56"/>
            <p:cNvSpPr/>
            <p:nvPr/>
          </p:nvSpPr>
          <p:spPr>
            <a:xfrm>
              <a:off x="2563325" y="3120190"/>
              <a:ext cx="77804" cy="778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58" name="直接连接符 57"/>
            <p:cNvCxnSpPr>
              <a:stCxn id="57" idx="4"/>
            </p:cNvCxnSpPr>
            <p:nvPr/>
          </p:nvCxnSpPr>
          <p:spPr>
            <a:xfrm>
              <a:off x="2602227" y="3197994"/>
              <a:ext cx="1" cy="985736"/>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9" name="椭圆 58"/>
            <p:cNvSpPr/>
            <p:nvPr/>
          </p:nvSpPr>
          <p:spPr>
            <a:xfrm>
              <a:off x="2563325" y="4124248"/>
              <a:ext cx="77804" cy="778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60" name="组合 59"/>
          <p:cNvGrpSpPr/>
          <p:nvPr/>
        </p:nvGrpSpPr>
        <p:grpSpPr>
          <a:xfrm>
            <a:off x="5417264" y="2411580"/>
            <a:ext cx="58353" cy="811397"/>
            <a:chOff x="2563325" y="3120190"/>
            <a:chExt cx="77804" cy="1081862"/>
          </a:xfrm>
        </p:grpSpPr>
        <p:sp>
          <p:nvSpPr>
            <p:cNvPr id="61" name="椭圆 60"/>
            <p:cNvSpPr/>
            <p:nvPr/>
          </p:nvSpPr>
          <p:spPr>
            <a:xfrm>
              <a:off x="2563325" y="3120190"/>
              <a:ext cx="77804" cy="778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62" name="直接连接符 61"/>
            <p:cNvCxnSpPr>
              <a:stCxn id="61" idx="4"/>
            </p:cNvCxnSpPr>
            <p:nvPr/>
          </p:nvCxnSpPr>
          <p:spPr>
            <a:xfrm>
              <a:off x="2602227" y="3197994"/>
              <a:ext cx="1" cy="985736"/>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3" name="椭圆 62"/>
            <p:cNvSpPr/>
            <p:nvPr/>
          </p:nvSpPr>
          <p:spPr>
            <a:xfrm>
              <a:off x="2563325" y="4124248"/>
              <a:ext cx="77804" cy="778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64" name="组合 63"/>
          <p:cNvGrpSpPr/>
          <p:nvPr/>
        </p:nvGrpSpPr>
        <p:grpSpPr>
          <a:xfrm>
            <a:off x="7162198" y="2411580"/>
            <a:ext cx="58353" cy="811397"/>
            <a:chOff x="2563325" y="3120190"/>
            <a:chExt cx="77804" cy="1081862"/>
          </a:xfrm>
        </p:grpSpPr>
        <p:sp>
          <p:nvSpPr>
            <p:cNvPr id="65" name="椭圆 64"/>
            <p:cNvSpPr/>
            <p:nvPr/>
          </p:nvSpPr>
          <p:spPr>
            <a:xfrm>
              <a:off x="2563325" y="3120190"/>
              <a:ext cx="77804" cy="778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66" name="直接连接符 65"/>
            <p:cNvCxnSpPr>
              <a:stCxn id="65" idx="4"/>
            </p:cNvCxnSpPr>
            <p:nvPr/>
          </p:nvCxnSpPr>
          <p:spPr>
            <a:xfrm>
              <a:off x="2602227" y="3197994"/>
              <a:ext cx="1" cy="985736"/>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7" name="椭圆 66"/>
            <p:cNvSpPr/>
            <p:nvPr/>
          </p:nvSpPr>
          <p:spPr>
            <a:xfrm>
              <a:off x="2563325" y="4124248"/>
              <a:ext cx="77804" cy="778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8" accel="40000" fill="hold" nodeType="afterEffect" p14:presetBounceEnd="40000">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14:bounceEnd="40000">
                                          <p:cBhvr additive="base">
                                            <p:cTn id="11" dur="1500" fill="hold"/>
                                            <p:tgtEl>
                                              <p:spTgt spid="14"/>
                                            </p:tgtEl>
                                            <p:attrNameLst>
                                              <p:attrName>ppt_x</p:attrName>
                                            </p:attrNameLst>
                                          </p:cBhvr>
                                          <p:tavLst>
                                            <p:tav tm="0">
                                              <p:val>
                                                <p:strVal val="0-#ppt_w/2"/>
                                              </p:val>
                                            </p:tav>
                                            <p:tav tm="100000">
                                              <p:val>
                                                <p:strVal val="#ppt_x"/>
                                              </p:val>
                                            </p:tav>
                                          </p:tavLst>
                                        </p:anim>
                                        <p:anim calcmode="lin" valueType="num" p14:bounceEnd="40000">
                                          <p:cBhvr additive="base">
                                            <p:cTn id="12" dur="1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accel="40000" fill="hold" nodeType="withEffect" p14:presetBounceEnd="40000">
                                      <p:stCondLst>
                                        <p:cond delay="250"/>
                                      </p:stCondLst>
                                      <p:childTnLst>
                                        <p:set>
                                          <p:cBhvr>
                                            <p:cTn id="14" dur="1" fill="hold">
                                              <p:stCondLst>
                                                <p:cond delay="0"/>
                                              </p:stCondLst>
                                            </p:cTn>
                                            <p:tgtEl>
                                              <p:spTgt spid="11"/>
                                            </p:tgtEl>
                                            <p:attrNameLst>
                                              <p:attrName>style.visibility</p:attrName>
                                            </p:attrNameLst>
                                          </p:cBhvr>
                                          <p:to>
                                            <p:strVal val="visible"/>
                                          </p:to>
                                        </p:set>
                                        <p:anim calcmode="lin" valueType="num" p14:bounceEnd="40000">
                                          <p:cBhvr additive="base">
                                            <p:cTn id="15" dur="1500" fill="hold"/>
                                            <p:tgtEl>
                                              <p:spTgt spid="11"/>
                                            </p:tgtEl>
                                            <p:attrNameLst>
                                              <p:attrName>ppt_x</p:attrName>
                                            </p:attrNameLst>
                                          </p:cBhvr>
                                          <p:tavLst>
                                            <p:tav tm="0">
                                              <p:val>
                                                <p:strVal val="0-#ppt_w/2"/>
                                              </p:val>
                                            </p:tav>
                                            <p:tav tm="100000">
                                              <p:val>
                                                <p:strVal val="#ppt_x"/>
                                              </p:val>
                                            </p:tav>
                                          </p:tavLst>
                                        </p:anim>
                                        <p:anim calcmode="lin" valueType="num" p14:bounceEnd="40000">
                                          <p:cBhvr additive="base">
                                            <p:cTn id="16" dur="1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14:presetBounceEnd="40000">
                                      <p:stCondLst>
                                        <p:cond delay="500"/>
                                      </p:stCondLst>
                                      <p:childTnLst>
                                        <p:set>
                                          <p:cBhvr>
                                            <p:cTn id="18" dur="1" fill="hold">
                                              <p:stCondLst>
                                                <p:cond delay="0"/>
                                              </p:stCondLst>
                                            </p:cTn>
                                            <p:tgtEl>
                                              <p:spTgt spid="8"/>
                                            </p:tgtEl>
                                            <p:attrNameLst>
                                              <p:attrName>style.visibility</p:attrName>
                                            </p:attrNameLst>
                                          </p:cBhvr>
                                          <p:to>
                                            <p:strVal val="visible"/>
                                          </p:to>
                                        </p:set>
                                        <p:anim calcmode="lin" valueType="num" p14:bounceEnd="40000">
                                          <p:cBhvr additive="base">
                                            <p:cTn id="19" dur="1500" fill="hold"/>
                                            <p:tgtEl>
                                              <p:spTgt spid="8"/>
                                            </p:tgtEl>
                                            <p:attrNameLst>
                                              <p:attrName>ppt_x</p:attrName>
                                            </p:attrNameLst>
                                          </p:cBhvr>
                                          <p:tavLst>
                                            <p:tav tm="0">
                                              <p:val>
                                                <p:strVal val="0-#ppt_w/2"/>
                                              </p:val>
                                            </p:tav>
                                            <p:tav tm="100000">
                                              <p:val>
                                                <p:strVal val="#ppt_x"/>
                                              </p:val>
                                            </p:tav>
                                          </p:tavLst>
                                        </p:anim>
                                        <p:anim calcmode="lin" valueType="num" p14:bounceEnd="40000">
                                          <p:cBhvr additive="base">
                                            <p:cTn id="20" dur="1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accel="40000" fill="hold" nodeType="withEffect" p14:presetBounceEnd="40000">
                                      <p:stCondLst>
                                        <p:cond delay="750"/>
                                      </p:stCondLst>
                                      <p:childTnLst>
                                        <p:set>
                                          <p:cBhvr>
                                            <p:cTn id="22" dur="1" fill="hold">
                                              <p:stCondLst>
                                                <p:cond delay="0"/>
                                              </p:stCondLst>
                                            </p:cTn>
                                            <p:tgtEl>
                                              <p:spTgt spid="5"/>
                                            </p:tgtEl>
                                            <p:attrNameLst>
                                              <p:attrName>style.visibility</p:attrName>
                                            </p:attrNameLst>
                                          </p:cBhvr>
                                          <p:to>
                                            <p:strVal val="visible"/>
                                          </p:to>
                                        </p:set>
                                        <p:anim calcmode="lin" valueType="num" p14:bounceEnd="40000">
                                          <p:cBhvr additive="base">
                                            <p:cTn id="23" dur="150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24" dur="1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50"/>
                                            <p:tgtEl>
                                              <p:spTgt spid="17"/>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250"/>
                                            <p:tgtEl>
                                              <p:spTgt spid="18"/>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250"/>
                                            <p:tgtEl>
                                              <p:spTgt spid="19"/>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250"/>
                                            <p:tgtEl>
                                              <p:spTgt spid="20"/>
                                            </p:tgtEl>
                                          </p:cBhvr>
                                        </p:animEffect>
                                      </p:childTnLst>
                                    </p:cTn>
                                  </p:par>
                                </p:childTnLst>
                              </p:cTn>
                            </p:par>
                            <p:par>
                              <p:cTn id="41" fill="hold">
                                <p:stCondLst>
                                  <p:cond delay="4000"/>
                                </p:stCondLst>
                                <p:childTnLst>
                                  <p:par>
                                    <p:cTn id="42" presetID="22" presetClass="entr" presetSubtype="1" fill="hold"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wipe(up)">
                                          <p:cBhvr>
                                            <p:cTn id="44" dur="500"/>
                                            <p:tgtEl>
                                              <p:spTgt spid="52"/>
                                            </p:tgtEl>
                                          </p:cBhvr>
                                        </p:animEffect>
                                      </p:childTnLst>
                                    </p:cTn>
                                  </p:par>
                                </p:childTnLst>
                              </p:cTn>
                            </p:par>
                            <p:par>
                              <p:cTn id="45" fill="hold">
                                <p:stCondLst>
                                  <p:cond delay="4500"/>
                                </p:stCondLst>
                                <p:childTnLst>
                                  <p:par>
                                    <p:cTn id="46" presetID="14" presetClass="entr" presetSubtype="10" fill="hold"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randombar(horizontal)">
                                          <p:cBhvr>
                                            <p:cTn id="48" dur="500"/>
                                            <p:tgtEl>
                                              <p:spTgt spid="33"/>
                                            </p:tgtEl>
                                          </p:cBhvr>
                                        </p:animEffect>
                                      </p:childTnLst>
                                    </p:cTn>
                                  </p:par>
                                </p:childTnLst>
                              </p:cTn>
                            </p:par>
                            <p:par>
                              <p:cTn id="49" fill="hold">
                                <p:stCondLst>
                                  <p:cond delay="5000"/>
                                </p:stCondLst>
                                <p:childTnLst>
                                  <p:par>
                                    <p:cTn id="50" presetID="22" presetClass="entr" presetSubtype="1"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up)">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wipe(up)">
                                          <p:cBhvr>
                                            <p:cTn id="56" dur="500"/>
                                            <p:tgtEl>
                                              <p:spTgt spid="56"/>
                                            </p:tgtEl>
                                          </p:cBhvr>
                                        </p:animEffect>
                                      </p:childTnLst>
                                    </p:cTn>
                                  </p:par>
                                </p:childTnLst>
                              </p:cTn>
                            </p:par>
                            <p:par>
                              <p:cTn id="57" fill="hold">
                                <p:stCondLst>
                                  <p:cond delay="6000"/>
                                </p:stCondLst>
                                <p:childTnLst>
                                  <p:par>
                                    <p:cTn id="58" presetID="14" presetClass="entr" presetSubtype="10" fill="hold" nodeType="after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randombar(horizontal)">
                                          <p:cBhvr>
                                            <p:cTn id="60" dur="500"/>
                                            <p:tgtEl>
                                              <p:spTgt spid="44"/>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up)">
                                          <p:cBhvr>
                                            <p:cTn id="64" dur="500"/>
                                            <p:tgtEl>
                                              <p:spTgt spid="24"/>
                                            </p:tgtEl>
                                          </p:cBhvr>
                                        </p:animEffect>
                                      </p:childTnLst>
                                    </p:cTn>
                                  </p:par>
                                </p:childTnLst>
                              </p:cTn>
                            </p:par>
                            <p:par>
                              <p:cTn id="65" fill="hold">
                                <p:stCondLst>
                                  <p:cond delay="7000"/>
                                </p:stCondLst>
                                <p:childTnLst>
                                  <p:par>
                                    <p:cTn id="66" presetID="22" presetClass="entr" presetSubtype="1" fill="hold"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up)">
                                          <p:cBhvr>
                                            <p:cTn id="68" dur="500"/>
                                            <p:tgtEl>
                                              <p:spTgt spid="60"/>
                                            </p:tgtEl>
                                          </p:cBhvr>
                                        </p:animEffect>
                                      </p:childTnLst>
                                    </p:cTn>
                                  </p:par>
                                </p:childTnLst>
                              </p:cTn>
                            </p:par>
                            <p:par>
                              <p:cTn id="69" fill="hold">
                                <p:stCondLst>
                                  <p:cond delay="7500"/>
                                </p:stCondLst>
                                <p:childTnLst>
                                  <p:par>
                                    <p:cTn id="70" presetID="14" presetClass="entr" presetSubtype="10" fill="hold" nodeType="after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randombar(horizontal)">
                                          <p:cBhvr>
                                            <p:cTn id="72" dur="500"/>
                                            <p:tgtEl>
                                              <p:spTgt spid="47"/>
                                            </p:tgtEl>
                                          </p:cBhvr>
                                        </p:animEffect>
                                      </p:childTnLst>
                                    </p:cTn>
                                  </p:par>
                                </p:childTnLst>
                              </p:cTn>
                            </p:par>
                            <p:par>
                              <p:cTn id="73" fill="hold">
                                <p:stCondLst>
                                  <p:cond delay="8000"/>
                                </p:stCondLst>
                                <p:childTnLst>
                                  <p:par>
                                    <p:cTn id="74" presetID="22" presetClass="entr" presetSubtype="1" fill="hold" nodeType="after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wipe(up)">
                                          <p:cBhvr>
                                            <p:cTn id="76" dur="500"/>
                                            <p:tgtEl>
                                              <p:spTgt spid="27"/>
                                            </p:tgtEl>
                                          </p:cBhvr>
                                        </p:animEffect>
                                      </p:childTnLst>
                                    </p:cTn>
                                  </p:par>
                                </p:childTnLst>
                              </p:cTn>
                            </p:par>
                            <p:par>
                              <p:cTn id="77" fill="hold">
                                <p:stCondLst>
                                  <p:cond delay="8500"/>
                                </p:stCondLst>
                                <p:childTnLst>
                                  <p:par>
                                    <p:cTn id="78" presetID="22" presetClass="entr" presetSubtype="1"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up)">
                                          <p:cBhvr>
                                            <p:cTn id="80" dur="500"/>
                                            <p:tgtEl>
                                              <p:spTgt spid="64"/>
                                            </p:tgtEl>
                                          </p:cBhvr>
                                        </p:animEffect>
                                      </p:childTnLst>
                                    </p:cTn>
                                  </p:par>
                                </p:childTnLst>
                              </p:cTn>
                            </p:par>
                            <p:par>
                              <p:cTn id="81" fill="hold">
                                <p:stCondLst>
                                  <p:cond delay="9000"/>
                                </p:stCondLst>
                                <p:childTnLst>
                                  <p:par>
                                    <p:cTn id="82" presetID="14" presetClass="entr" presetSubtype="10" fill="hold"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randombar(horizontal)">
                                          <p:cBhvr>
                                            <p:cTn id="84" dur="500"/>
                                            <p:tgtEl>
                                              <p:spTgt spid="38"/>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wipe(up)">
                                          <p:cBhvr>
                                            <p:cTn id="8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8" grpId="0"/>
          <p:bldP spid="19" grpId="0"/>
          <p:bldP spid="2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8" accel="4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0-#ppt_w/2"/>
                                              </p:val>
                                            </p:tav>
                                            <p:tav tm="100000">
                                              <p:val>
                                                <p:strVal val="#ppt_x"/>
                                              </p:val>
                                            </p:tav>
                                          </p:tavLst>
                                        </p:anim>
                                        <p:anim calcmode="lin" valueType="num">
                                          <p:cBhvr additive="base">
                                            <p:cTn id="12" dur="1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accel="40000" fill="hold" nodeType="withEffect">
                                      <p:stCondLst>
                                        <p:cond delay="2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500" fill="hold"/>
                                            <p:tgtEl>
                                              <p:spTgt spid="11"/>
                                            </p:tgtEl>
                                            <p:attrNameLst>
                                              <p:attrName>ppt_x</p:attrName>
                                            </p:attrNameLst>
                                          </p:cBhvr>
                                          <p:tavLst>
                                            <p:tav tm="0">
                                              <p:val>
                                                <p:strVal val="0-#ppt_w/2"/>
                                              </p:val>
                                            </p:tav>
                                            <p:tav tm="100000">
                                              <p:val>
                                                <p:strVal val="#ppt_x"/>
                                              </p:val>
                                            </p:tav>
                                          </p:tavLst>
                                        </p:anim>
                                        <p:anim calcmode="lin" valueType="num">
                                          <p:cBhvr additive="base">
                                            <p:cTn id="16" dur="1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stCondLst>
                                        <p:cond delay="5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500" fill="hold"/>
                                            <p:tgtEl>
                                              <p:spTgt spid="8"/>
                                            </p:tgtEl>
                                            <p:attrNameLst>
                                              <p:attrName>ppt_x</p:attrName>
                                            </p:attrNameLst>
                                          </p:cBhvr>
                                          <p:tavLst>
                                            <p:tav tm="0">
                                              <p:val>
                                                <p:strVal val="0-#ppt_w/2"/>
                                              </p:val>
                                            </p:tav>
                                            <p:tav tm="100000">
                                              <p:val>
                                                <p:strVal val="#ppt_x"/>
                                              </p:val>
                                            </p:tav>
                                          </p:tavLst>
                                        </p:anim>
                                        <p:anim calcmode="lin" valueType="num">
                                          <p:cBhvr additive="base">
                                            <p:cTn id="20" dur="1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accel="40000" fill="hold" nodeType="withEffect">
                                      <p:stCondLst>
                                        <p:cond delay="75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500" fill="hold"/>
                                            <p:tgtEl>
                                              <p:spTgt spid="5"/>
                                            </p:tgtEl>
                                            <p:attrNameLst>
                                              <p:attrName>ppt_x</p:attrName>
                                            </p:attrNameLst>
                                          </p:cBhvr>
                                          <p:tavLst>
                                            <p:tav tm="0">
                                              <p:val>
                                                <p:strVal val="0-#ppt_w/2"/>
                                              </p:val>
                                            </p:tav>
                                            <p:tav tm="100000">
                                              <p:val>
                                                <p:strVal val="#ppt_x"/>
                                              </p:val>
                                            </p:tav>
                                          </p:tavLst>
                                        </p:anim>
                                        <p:anim calcmode="lin" valueType="num">
                                          <p:cBhvr additive="base">
                                            <p:cTn id="24" dur="1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50"/>
                                            <p:tgtEl>
                                              <p:spTgt spid="17"/>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250"/>
                                            <p:tgtEl>
                                              <p:spTgt spid="18"/>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250"/>
                                            <p:tgtEl>
                                              <p:spTgt spid="19"/>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250"/>
                                            <p:tgtEl>
                                              <p:spTgt spid="20"/>
                                            </p:tgtEl>
                                          </p:cBhvr>
                                        </p:animEffect>
                                      </p:childTnLst>
                                    </p:cTn>
                                  </p:par>
                                </p:childTnLst>
                              </p:cTn>
                            </p:par>
                            <p:par>
                              <p:cTn id="41" fill="hold">
                                <p:stCondLst>
                                  <p:cond delay="4000"/>
                                </p:stCondLst>
                                <p:childTnLst>
                                  <p:par>
                                    <p:cTn id="42" presetID="22" presetClass="entr" presetSubtype="1" fill="hold"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wipe(up)">
                                          <p:cBhvr>
                                            <p:cTn id="44" dur="500"/>
                                            <p:tgtEl>
                                              <p:spTgt spid="52"/>
                                            </p:tgtEl>
                                          </p:cBhvr>
                                        </p:animEffect>
                                      </p:childTnLst>
                                    </p:cTn>
                                  </p:par>
                                </p:childTnLst>
                              </p:cTn>
                            </p:par>
                            <p:par>
                              <p:cTn id="45" fill="hold">
                                <p:stCondLst>
                                  <p:cond delay="4500"/>
                                </p:stCondLst>
                                <p:childTnLst>
                                  <p:par>
                                    <p:cTn id="46" presetID="14" presetClass="entr" presetSubtype="10" fill="hold"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randombar(horizontal)">
                                          <p:cBhvr>
                                            <p:cTn id="48" dur="500"/>
                                            <p:tgtEl>
                                              <p:spTgt spid="33"/>
                                            </p:tgtEl>
                                          </p:cBhvr>
                                        </p:animEffect>
                                      </p:childTnLst>
                                    </p:cTn>
                                  </p:par>
                                </p:childTnLst>
                              </p:cTn>
                            </p:par>
                            <p:par>
                              <p:cTn id="49" fill="hold">
                                <p:stCondLst>
                                  <p:cond delay="5000"/>
                                </p:stCondLst>
                                <p:childTnLst>
                                  <p:par>
                                    <p:cTn id="50" presetID="22" presetClass="entr" presetSubtype="1"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up)">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wipe(up)">
                                          <p:cBhvr>
                                            <p:cTn id="56" dur="500"/>
                                            <p:tgtEl>
                                              <p:spTgt spid="56"/>
                                            </p:tgtEl>
                                          </p:cBhvr>
                                        </p:animEffect>
                                      </p:childTnLst>
                                    </p:cTn>
                                  </p:par>
                                </p:childTnLst>
                              </p:cTn>
                            </p:par>
                            <p:par>
                              <p:cTn id="57" fill="hold">
                                <p:stCondLst>
                                  <p:cond delay="6000"/>
                                </p:stCondLst>
                                <p:childTnLst>
                                  <p:par>
                                    <p:cTn id="58" presetID="14" presetClass="entr" presetSubtype="10" fill="hold" nodeType="after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randombar(horizontal)">
                                          <p:cBhvr>
                                            <p:cTn id="60" dur="500"/>
                                            <p:tgtEl>
                                              <p:spTgt spid="44"/>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up)">
                                          <p:cBhvr>
                                            <p:cTn id="64" dur="500"/>
                                            <p:tgtEl>
                                              <p:spTgt spid="24"/>
                                            </p:tgtEl>
                                          </p:cBhvr>
                                        </p:animEffect>
                                      </p:childTnLst>
                                    </p:cTn>
                                  </p:par>
                                </p:childTnLst>
                              </p:cTn>
                            </p:par>
                            <p:par>
                              <p:cTn id="65" fill="hold">
                                <p:stCondLst>
                                  <p:cond delay="7000"/>
                                </p:stCondLst>
                                <p:childTnLst>
                                  <p:par>
                                    <p:cTn id="66" presetID="22" presetClass="entr" presetSubtype="1" fill="hold"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up)">
                                          <p:cBhvr>
                                            <p:cTn id="68" dur="500"/>
                                            <p:tgtEl>
                                              <p:spTgt spid="60"/>
                                            </p:tgtEl>
                                          </p:cBhvr>
                                        </p:animEffect>
                                      </p:childTnLst>
                                    </p:cTn>
                                  </p:par>
                                </p:childTnLst>
                              </p:cTn>
                            </p:par>
                            <p:par>
                              <p:cTn id="69" fill="hold">
                                <p:stCondLst>
                                  <p:cond delay="7500"/>
                                </p:stCondLst>
                                <p:childTnLst>
                                  <p:par>
                                    <p:cTn id="70" presetID="14" presetClass="entr" presetSubtype="10" fill="hold" nodeType="after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randombar(horizontal)">
                                          <p:cBhvr>
                                            <p:cTn id="72" dur="500"/>
                                            <p:tgtEl>
                                              <p:spTgt spid="47"/>
                                            </p:tgtEl>
                                          </p:cBhvr>
                                        </p:animEffect>
                                      </p:childTnLst>
                                    </p:cTn>
                                  </p:par>
                                </p:childTnLst>
                              </p:cTn>
                            </p:par>
                            <p:par>
                              <p:cTn id="73" fill="hold">
                                <p:stCondLst>
                                  <p:cond delay="8000"/>
                                </p:stCondLst>
                                <p:childTnLst>
                                  <p:par>
                                    <p:cTn id="74" presetID="22" presetClass="entr" presetSubtype="1" fill="hold" nodeType="after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wipe(up)">
                                          <p:cBhvr>
                                            <p:cTn id="76" dur="500"/>
                                            <p:tgtEl>
                                              <p:spTgt spid="27"/>
                                            </p:tgtEl>
                                          </p:cBhvr>
                                        </p:animEffect>
                                      </p:childTnLst>
                                    </p:cTn>
                                  </p:par>
                                </p:childTnLst>
                              </p:cTn>
                            </p:par>
                            <p:par>
                              <p:cTn id="77" fill="hold">
                                <p:stCondLst>
                                  <p:cond delay="8500"/>
                                </p:stCondLst>
                                <p:childTnLst>
                                  <p:par>
                                    <p:cTn id="78" presetID="22" presetClass="entr" presetSubtype="1"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up)">
                                          <p:cBhvr>
                                            <p:cTn id="80" dur="500"/>
                                            <p:tgtEl>
                                              <p:spTgt spid="64"/>
                                            </p:tgtEl>
                                          </p:cBhvr>
                                        </p:animEffect>
                                      </p:childTnLst>
                                    </p:cTn>
                                  </p:par>
                                </p:childTnLst>
                              </p:cTn>
                            </p:par>
                            <p:par>
                              <p:cTn id="81" fill="hold">
                                <p:stCondLst>
                                  <p:cond delay="9000"/>
                                </p:stCondLst>
                                <p:childTnLst>
                                  <p:par>
                                    <p:cTn id="82" presetID="14" presetClass="entr" presetSubtype="10" fill="hold"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randombar(horizontal)">
                                          <p:cBhvr>
                                            <p:cTn id="84" dur="500"/>
                                            <p:tgtEl>
                                              <p:spTgt spid="38"/>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wipe(up)">
                                          <p:cBhvr>
                                            <p:cTn id="8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8" grpId="0"/>
          <p:bldP spid="19" grpId="0"/>
          <p:bldP spid="20"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smtClean="0">
                <a:solidFill>
                  <a:srgbClr val="F45159"/>
                </a:solidFill>
                <a:latin typeface="微软雅黑" panose="020B0503020204020204" pitchFamily="34" charset="-122"/>
                <a:ea typeface="微软雅黑" panose="020B0503020204020204" pitchFamily="34" charset="-122"/>
              </a:rPr>
              <a:t>单击添加标题</a:t>
            </a:r>
            <a:endParaRPr lang="zh-CN" altLang="en-US" sz="1800" b="1" dirty="0">
              <a:solidFill>
                <a:srgbClr val="F45159"/>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428932" y="2075174"/>
            <a:ext cx="3790512" cy="2349749"/>
            <a:chOff x="5651500" y="2234434"/>
            <a:chExt cx="5324249" cy="2728687"/>
          </a:xfrm>
          <a:effectLst>
            <a:outerShdw blurRad="381000" dist="1066800" dir="7200000" algn="tr" rotWithShape="0">
              <a:prstClr val="black">
                <a:alpha val="17000"/>
              </a:prstClr>
            </a:outerShdw>
          </a:effectLst>
          <a:scene3d>
            <a:camera prst="isometricTopUp">
              <a:rot lat="18538529" lon="19134282" rev="3600000"/>
            </a:camera>
            <a:lightRig rig="threePt" dir="t"/>
          </a:scene3d>
        </p:grpSpPr>
        <p:sp>
          <p:nvSpPr>
            <p:cNvPr id="5" name="圆角矩形 4"/>
            <p:cNvSpPr/>
            <p:nvPr/>
          </p:nvSpPr>
          <p:spPr>
            <a:xfrm>
              <a:off x="5651500" y="2234435"/>
              <a:ext cx="5324249" cy="2728686"/>
            </a:xfrm>
            <a:prstGeom prst="roundRect">
              <a:avLst>
                <a:gd name="adj" fmla="val 9353"/>
              </a:avLst>
            </a:prstGeom>
            <a:solidFill>
              <a:srgbClr val="D7DBE1"/>
            </a:solidFill>
            <a:ln>
              <a:noFill/>
            </a:ln>
            <a:sp3d extrusionH="273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矩形 5"/>
            <p:cNvSpPr/>
            <p:nvPr/>
          </p:nvSpPr>
          <p:spPr>
            <a:xfrm>
              <a:off x="6238648" y="2234434"/>
              <a:ext cx="4149952" cy="2728687"/>
            </a:xfrm>
            <a:prstGeom prst="rect">
              <a:avLst/>
            </a:prstGeom>
            <a:solidFill>
              <a:srgbClr val="383838"/>
            </a:solidFill>
            <a:ln>
              <a:noFill/>
            </a:ln>
            <a:sp3d extrusionH="273050">
              <a:extrusionClr>
                <a:srgbClr val="6A6A6A"/>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7" name="组合 6"/>
          <p:cNvGrpSpPr/>
          <p:nvPr/>
        </p:nvGrpSpPr>
        <p:grpSpPr>
          <a:xfrm>
            <a:off x="2817687" y="1790700"/>
            <a:ext cx="2954491" cy="2824489"/>
            <a:chOff x="3756426" y="1951233"/>
            <a:chExt cx="3938808" cy="3766857"/>
          </a:xfrm>
        </p:grpSpPr>
        <p:sp>
          <p:nvSpPr>
            <p:cNvPr id="8" name="矩形 7"/>
            <p:cNvSpPr/>
            <p:nvPr/>
          </p:nvSpPr>
          <p:spPr>
            <a:xfrm>
              <a:off x="3756426" y="1951233"/>
              <a:ext cx="3938808" cy="3133724"/>
            </a:xfrm>
            <a:prstGeom prst="rect">
              <a:avLst/>
            </a:prstGeom>
            <a:solidFill>
              <a:srgbClr val="01ACBE"/>
            </a:solidFill>
            <a:ln>
              <a:noFill/>
            </a:ln>
            <a:scene3d>
              <a:camera prst="isometricTopUp">
                <a:rot lat="18538529" lon="19134282" rev="3600000"/>
              </a:camera>
              <a:lightRig rig="threePt" dir="t">
                <a:rot lat="0" lon="0" rev="0"/>
              </a:lightRig>
            </a:scene3d>
            <a:sp3d extrusionH="44450">
              <a:extrusionClr>
                <a:srgbClr val="12E8FE"/>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矩形 8"/>
            <p:cNvSpPr/>
            <p:nvPr/>
          </p:nvSpPr>
          <p:spPr>
            <a:xfrm>
              <a:off x="4042505" y="2584366"/>
              <a:ext cx="788880" cy="3133724"/>
            </a:xfrm>
            <a:prstGeom prst="rect">
              <a:avLst/>
            </a:prstGeom>
            <a:solidFill>
              <a:srgbClr val="018391"/>
            </a:solidFill>
            <a:ln>
              <a:noFill/>
            </a:ln>
            <a:scene3d>
              <a:camera prst="isometricTopUp">
                <a:rot lat="18538529" lon="19134282" rev="3600000"/>
              </a:camera>
              <a:lightRig rig="threePt" dir="t"/>
            </a:scene3d>
            <a:sp3d>
              <a:extrusionClr>
                <a:srgbClr val="6A6A6A"/>
              </a:extrusionClr>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257175" indent="-257175" algn="ctr">
                <a:buFont typeface="Arial" panose="020B0604020202020204" pitchFamily="34" charset="0"/>
                <a:buChar char="•"/>
              </a:pPr>
              <a:r>
                <a:rPr lang="zh-CN" altLang="en-US" sz="1800" dirty="0">
                  <a:latin typeface="时尚中黑简体" panose="01010104010101010101" pitchFamily="2" charset="-122"/>
                  <a:ea typeface="时尚中黑简体" panose="01010104010101010101" pitchFamily="2" charset="-122"/>
                </a:rPr>
                <a:t>在此添加标题</a:t>
              </a:r>
              <a:endParaRPr lang="zh-CN" altLang="en-US" sz="1800" dirty="0">
                <a:latin typeface="时尚中黑简体" panose="01010104010101010101" pitchFamily="2" charset="-122"/>
                <a:ea typeface="时尚中黑简体" panose="01010104010101010101" pitchFamily="2" charset="-122"/>
              </a:endParaRPr>
            </a:p>
          </p:txBody>
        </p:sp>
        <p:sp>
          <p:nvSpPr>
            <p:cNvPr id="10" name="矩形 9"/>
            <p:cNvSpPr/>
            <p:nvPr/>
          </p:nvSpPr>
          <p:spPr>
            <a:xfrm>
              <a:off x="4691398" y="2265042"/>
              <a:ext cx="788880" cy="3133724"/>
            </a:xfrm>
            <a:prstGeom prst="rect">
              <a:avLst/>
            </a:prstGeom>
            <a:solidFill>
              <a:srgbClr val="E87071"/>
            </a:solidFill>
            <a:ln>
              <a:noFill/>
            </a:ln>
            <a:scene3d>
              <a:camera prst="isometricTopUp">
                <a:rot lat="18538529" lon="19134282" rev="3600000"/>
              </a:camera>
              <a:lightRig rig="threePt" dir="t"/>
            </a:scene3d>
            <a:sp3d>
              <a:extrusionClr>
                <a:srgbClr val="6A6A6A"/>
              </a:extrusionClr>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257175" indent="-257175" algn="ctr">
                <a:buFont typeface="Arial" panose="020B0604020202020204" pitchFamily="34" charset="0"/>
                <a:buChar char="•"/>
              </a:pPr>
              <a:r>
                <a:rPr lang="zh-CN" altLang="en-US" sz="1800" dirty="0">
                  <a:latin typeface="时尚中黑简体" panose="01010104010101010101" pitchFamily="2" charset="-122"/>
                  <a:ea typeface="时尚中黑简体" panose="01010104010101010101" pitchFamily="2" charset="-122"/>
                </a:rPr>
                <a:t>在此添加标题</a:t>
              </a:r>
              <a:endParaRPr lang="zh-CN" altLang="en-US" sz="1800" dirty="0">
                <a:latin typeface="时尚中黑简体" panose="01010104010101010101" pitchFamily="2" charset="-122"/>
                <a:ea typeface="时尚中黑简体" panose="01010104010101010101" pitchFamily="2" charset="-122"/>
              </a:endParaRPr>
            </a:p>
          </p:txBody>
        </p:sp>
      </p:grpSp>
      <p:sp>
        <p:nvSpPr>
          <p:cNvPr id="11" name="任意多边形 10"/>
          <p:cNvSpPr/>
          <p:nvPr/>
        </p:nvSpPr>
        <p:spPr>
          <a:xfrm rot="5400000">
            <a:off x="3757914" y="2752581"/>
            <a:ext cx="1318805" cy="109134"/>
          </a:xfrm>
          <a:custGeom>
            <a:avLst/>
            <a:gdLst>
              <a:gd name="connsiteX0" fmla="*/ 143379 w 2832587"/>
              <a:gd name="connsiteY0" fmla="*/ 188685 h 377372"/>
              <a:gd name="connsiteX1" fmla="*/ 196300 w 2832587"/>
              <a:gd name="connsiteY1" fmla="*/ 241606 h 377372"/>
              <a:gd name="connsiteX2" fmla="*/ 1623283 w 2832587"/>
              <a:gd name="connsiteY2" fmla="*/ 241606 h 377372"/>
              <a:gd name="connsiteX3" fmla="*/ 1676204 w 2832587"/>
              <a:gd name="connsiteY3" fmla="*/ 188685 h 377372"/>
              <a:gd name="connsiteX4" fmla="*/ 1623283 w 2832587"/>
              <a:gd name="connsiteY4" fmla="*/ 135764 h 377372"/>
              <a:gd name="connsiteX5" fmla="*/ 196300 w 2832587"/>
              <a:gd name="connsiteY5" fmla="*/ 135764 h 377372"/>
              <a:gd name="connsiteX6" fmla="*/ 143379 w 2832587"/>
              <a:gd name="connsiteY6" fmla="*/ 188685 h 377372"/>
              <a:gd name="connsiteX7" fmla="*/ 0 w 2832587"/>
              <a:gd name="connsiteY7" fmla="*/ 188686 h 377372"/>
              <a:gd name="connsiteX8" fmla="*/ 14828 w 2832587"/>
              <a:gd name="connsiteY8" fmla="*/ 115241 h 377372"/>
              <a:gd name="connsiteX9" fmla="*/ 188686 w 2832587"/>
              <a:gd name="connsiteY9" fmla="*/ 0 h 377372"/>
              <a:gd name="connsiteX10" fmla="*/ 2643901 w 2832587"/>
              <a:gd name="connsiteY10" fmla="*/ 0 h 377372"/>
              <a:gd name="connsiteX11" fmla="*/ 2832587 w 2832587"/>
              <a:gd name="connsiteY11" fmla="*/ 188686 h 377372"/>
              <a:gd name="connsiteX12" fmla="*/ 2832586 w 2832587"/>
              <a:gd name="connsiteY12" fmla="*/ 188686 h 377372"/>
              <a:gd name="connsiteX13" fmla="*/ 2643900 w 2832587"/>
              <a:gd name="connsiteY13" fmla="*/ 377372 h 377372"/>
              <a:gd name="connsiteX14" fmla="*/ 188686 w 2832587"/>
              <a:gd name="connsiteY14" fmla="*/ 377371 h 377372"/>
              <a:gd name="connsiteX15" fmla="*/ 14828 w 2832587"/>
              <a:gd name="connsiteY15" fmla="*/ 262130 h 377372"/>
              <a:gd name="connsiteX16" fmla="*/ 0 w 2832587"/>
              <a:gd name="connsiteY16" fmla="*/ 188686 h 377372"/>
              <a:gd name="connsiteX17" fmla="*/ 0 w 2832587"/>
              <a:gd name="connsiteY17" fmla="*/ 188685 h 377372"/>
              <a:gd name="connsiteX18" fmla="*/ 0 w 2832587"/>
              <a:gd name="connsiteY18" fmla="*/ 188686 h 37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2587" h="377372">
                <a:moveTo>
                  <a:pt x="143379" y="188685"/>
                </a:moveTo>
                <a:cubicBezTo>
                  <a:pt x="143379" y="217912"/>
                  <a:pt x="167073" y="241606"/>
                  <a:pt x="196300" y="241606"/>
                </a:cubicBezTo>
                <a:lnTo>
                  <a:pt x="1623283" y="241606"/>
                </a:lnTo>
                <a:cubicBezTo>
                  <a:pt x="1652510" y="241606"/>
                  <a:pt x="1676204" y="217912"/>
                  <a:pt x="1676204" y="188685"/>
                </a:cubicBezTo>
                <a:cubicBezTo>
                  <a:pt x="1676204" y="159458"/>
                  <a:pt x="1652510" y="135764"/>
                  <a:pt x="1623283" y="135764"/>
                </a:cubicBezTo>
                <a:lnTo>
                  <a:pt x="196300" y="135764"/>
                </a:lnTo>
                <a:cubicBezTo>
                  <a:pt x="167073" y="135764"/>
                  <a:pt x="143379" y="159458"/>
                  <a:pt x="143379" y="188685"/>
                </a:cubicBezTo>
                <a:close/>
                <a:moveTo>
                  <a:pt x="0" y="188686"/>
                </a:moveTo>
                <a:lnTo>
                  <a:pt x="14828" y="115241"/>
                </a:lnTo>
                <a:cubicBezTo>
                  <a:pt x="43472" y="47519"/>
                  <a:pt x="110530" y="0"/>
                  <a:pt x="188686" y="0"/>
                </a:cubicBezTo>
                <a:lnTo>
                  <a:pt x="2643901" y="0"/>
                </a:lnTo>
                <a:cubicBezTo>
                  <a:pt x="2748109" y="0"/>
                  <a:pt x="2832587" y="84478"/>
                  <a:pt x="2832587" y="188686"/>
                </a:cubicBezTo>
                <a:lnTo>
                  <a:pt x="2832586" y="188686"/>
                </a:lnTo>
                <a:cubicBezTo>
                  <a:pt x="2832586" y="292894"/>
                  <a:pt x="2748108" y="377372"/>
                  <a:pt x="2643900" y="377372"/>
                </a:cubicBezTo>
                <a:lnTo>
                  <a:pt x="188686" y="377371"/>
                </a:lnTo>
                <a:cubicBezTo>
                  <a:pt x="110530" y="377371"/>
                  <a:pt x="43472" y="329852"/>
                  <a:pt x="14828" y="262130"/>
                </a:cubicBezTo>
                <a:close/>
                <a:moveTo>
                  <a:pt x="0" y="188686"/>
                </a:moveTo>
                <a:lnTo>
                  <a:pt x="0" y="188685"/>
                </a:lnTo>
                <a:lnTo>
                  <a:pt x="0" y="188686"/>
                </a:lnTo>
                <a:close/>
              </a:path>
            </a:pathLst>
          </a:custGeom>
          <a:solidFill>
            <a:schemeClr val="bg1"/>
          </a:solidFill>
          <a:ln>
            <a:noFill/>
          </a:ln>
          <a:effectLst>
            <a:outerShdw blurRad="101600" dist="355600" dir="7200000" algn="l" rotWithShape="0">
              <a:prstClr val="black">
                <a:alpha val="10000"/>
              </a:prstClr>
            </a:outerShdw>
          </a:effectLst>
          <a:scene3d>
            <a:camera prst="isometricTopUp">
              <a:rot lat="19946110" lon="2665944" rev="199379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2" name="组合 11"/>
          <p:cNvGrpSpPr/>
          <p:nvPr/>
        </p:nvGrpSpPr>
        <p:grpSpPr>
          <a:xfrm>
            <a:off x="4215846" y="1735935"/>
            <a:ext cx="589876" cy="803092"/>
            <a:chOff x="5620395" y="1897251"/>
            <a:chExt cx="786399" cy="1071037"/>
          </a:xfrm>
        </p:grpSpPr>
        <p:sp>
          <p:nvSpPr>
            <p:cNvPr id="13" name="矩形 12"/>
            <p:cNvSpPr/>
            <p:nvPr/>
          </p:nvSpPr>
          <p:spPr>
            <a:xfrm>
              <a:off x="5620395" y="1897251"/>
              <a:ext cx="786399" cy="1071037"/>
            </a:xfrm>
            <a:prstGeom prst="rect">
              <a:avLst/>
            </a:prstGeom>
            <a:solidFill>
              <a:schemeClr val="accent6">
                <a:lumMod val="75000"/>
              </a:schemeClr>
            </a:solidFill>
            <a:ln>
              <a:noFill/>
            </a:ln>
            <a:effectLst>
              <a:outerShdw blurRad="114300" dist="1054100" dir="7200000" algn="tl" rotWithShape="0">
                <a:prstClr val="black">
                  <a:alpha val="10000"/>
                </a:prstClr>
              </a:outerShdw>
            </a:effectLst>
            <a:scene3d>
              <a:camera prst="isometricTopUp">
                <a:rot lat="18538529" lon="19134282" rev="3600000"/>
              </a:camera>
              <a:lightRig rig="threePt" dir="t">
                <a:rot lat="0" lon="0" rev="1380000"/>
              </a:lightRig>
            </a:scene3d>
            <a:sp3d extrusionH="12700">
              <a:extrusionClr>
                <a:srgbClr val="FFC979"/>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4" name="Freeform 48"/>
            <p:cNvSpPr>
              <a:spLocks noEditPoints="1"/>
            </p:cNvSpPr>
            <p:nvPr/>
          </p:nvSpPr>
          <p:spPr bwMode="auto">
            <a:xfrm>
              <a:off x="5796298" y="2199499"/>
              <a:ext cx="404502" cy="439936"/>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chemeClr val="bg1"/>
            </a:solidFill>
            <a:ln>
              <a:noFill/>
            </a:ln>
            <a:scene3d>
              <a:camera prst="perspectiveContrastingLeftFacing" fov="7200000">
                <a:rot lat="1393739" lon="19325394" rev="18471279"/>
              </a:camera>
              <a:lightRig rig="threePt" dir="t"/>
            </a:scene3d>
          </p:spPr>
          <p:txBody>
            <a:bodyPr vert="horz" wrap="square" lIns="68580" tIns="34290" rIns="68580" bIns="34290" numCol="1" anchor="t" anchorCtr="0" compatLnSpc="1"/>
            <a:lstStyle/>
            <a:p>
              <a:endParaRPr lang="zh-CN" altLang="en-US" sz="1015"/>
            </a:p>
          </p:txBody>
        </p:sp>
      </p:grpSp>
      <p:grpSp>
        <p:nvGrpSpPr>
          <p:cNvPr id="15" name="组合 14"/>
          <p:cNvGrpSpPr/>
          <p:nvPr/>
        </p:nvGrpSpPr>
        <p:grpSpPr>
          <a:xfrm>
            <a:off x="4871925" y="2080344"/>
            <a:ext cx="589876" cy="803092"/>
            <a:chOff x="6495053" y="2356569"/>
            <a:chExt cx="786399" cy="1071037"/>
          </a:xfrm>
        </p:grpSpPr>
        <p:sp>
          <p:nvSpPr>
            <p:cNvPr id="16" name="矩形 15"/>
            <p:cNvSpPr/>
            <p:nvPr/>
          </p:nvSpPr>
          <p:spPr>
            <a:xfrm>
              <a:off x="6495053" y="2356569"/>
              <a:ext cx="786399" cy="1071037"/>
            </a:xfrm>
            <a:prstGeom prst="rect">
              <a:avLst/>
            </a:prstGeom>
            <a:solidFill>
              <a:srgbClr val="7030A0"/>
            </a:solidFill>
            <a:ln>
              <a:noFill/>
            </a:ln>
            <a:effectLst>
              <a:outerShdw blurRad="114300" dist="1054100" dir="7200000" algn="tl" rotWithShape="0">
                <a:prstClr val="black">
                  <a:alpha val="10000"/>
                </a:prstClr>
              </a:outerShdw>
            </a:effectLst>
            <a:scene3d>
              <a:camera prst="isometricTopUp">
                <a:rot lat="18538529" lon="19134282" rev="3600000"/>
              </a:camera>
              <a:lightRig rig="threePt" dir="t">
                <a:rot lat="0" lon="0" rev="1380000"/>
              </a:lightRig>
            </a:scene3d>
            <a:sp3d extrusionH="12700">
              <a:extrusionClr>
                <a:srgbClr val="FFC979"/>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 name="Freeform 48"/>
            <p:cNvSpPr>
              <a:spLocks noEditPoints="1"/>
            </p:cNvSpPr>
            <p:nvPr/>
          </p:nvSpPr>
          <p:spPr bwMode="auto">
            <a:xfrm>
              <a:off x="6660601" y="2665769"/>
              <a:ext cx="404502" cy="439936"/>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chemeClr val="bg1"/>
            </a:solidFill>
            <a:ln>
              <a:noFill/>
            </a:ln>
            <a:scene3d>
              <a:camera prst="perspectiveContrastingLeftFacing" fov="7200000">
                <a:rot lat="1393739" lon="19325394" rev="18471279"/>
              </a:camera>
              <a:lightRig rig="threePt" dir="t"/>
            </a:scene3d>
          </p:spPr>
          <p:txBody>
            <a:bodyPr vert="horz" wrap="square" lIns="68580" tIns="34290" rIns="68580" bIns="34290" numCol="1" anchor="t" anchorCtr="0" compatLnSpc="1"/>
            <a:lstStyle/>
            <a:p>
              <a:endParaRPr lang="zh-CN" altLang="en-US" sz="1015"/>
            </a:p>
          </p:txBody>
        </p:sp>
      </p:grpSp>
      <p:grpSp>
        <p:nvGrpSpPr>
          <p:cNvPr id="18" name="组合 17"/>
          <p:cNvGrpSpPr/>
          <p:nvPr/>
        </p:nvGrpSpPr>
        <p:grpSpPr>
          <a:xfrm>
            <a:off x="3081978" y="2166049"/>
            <a:ext cx="589876" cy="803092"/>
            <a:chOff x="4108768" y="2470868"/>
            <a:chExt cx="786399" cy="1071037"/>
          </a:xfrm>
        </p:grpSpPr>
        <p:sp>
          <p:nvSpPr>
            <p:cNvPr id="19" name="矩形 18"/>
            <p:cNvSpPr/>
            <p:nvPr/>
          </p:nvSpPr>
          <p:spPr>
            <a:xfrm>
              <a:off x="4108768" y="2470868"/>
              <a:ext cx="786399" cy="1071037"/>
            </a:xfrm>
            <a:prstGeom prst="rect">
              <a:avLst/>
            </a:prstGeom>
            <a:solidFill>
              <a:srgbClr val="E24C4C"/>
            </a:solidFill>
            <a:ln>
              <a:noFill/>
            </a:ln>
            <a:effectLst>
              <a:outerShdw blurRad="114300" dist="1054100" dir="7200000" algn="tl" rotWithShape="0">
                <a:prstClr val="black">
                  <a:alpha val="10000"/>
                </a:prstClr>
              </a:outerShdw>
            </a:effectLst>
            <a:scene3d>
              <a:camera prst="isometricTopUp">
                <a:rot lat="18538529" lon="19134282" rev="3600000"/>
              </a:camera>
              <a:lightRig rig="threePt" dir="t">
                <a:rot lat="0" lon="0" rev="1380000"/>
              </a:lightRig>
            </a:scene3d>
            <a:sp3d extrusionH="12700">
              <a:extrusionClr>
                <a:srgbClr val="EC8C8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20" name="Group 8"/>
            <p:cNvGrpSpPr>
              <a:grpSpLocks noChangeAspect="1"/>
            </p:cNvGrpSpPr>
            <p:nvPr/>
          </p:nvGrpSpPr>
          <p:grpSpPr bwMode="auto">
            <a:xfrm>
              <a:off x="4339428" y="2817475"/>
              <a:ext cx="298404" cy="301626"/>
              <a:chOff x="4313" y="1262"/>
              <a:chExt cx="463" cy="468"/>
            </a:xfrm>
            <a:solidFill>
              <a:schemeClr val="bg1"/>
            </a:solidFill>
            <a:scene3d>
              <a:camera prst="perspectiveContrastingLeftFacing" fov="7200000">
                <a:rot lat="2076111" lon="19992365" rev="18827702"/>
              </a:camera>
              <a:lightRig rig="threePt" dir="t"/>
            </a:scene3d>
          </p:grpSpPr>
          <p:sp>
            <p:nvSpPr>
              <p:cNvPr id="21" name="Rectangle 9"/>
              <p:cNvSpPr>
                <a:spLocks noChangeArrowheads="1"/>
              </p:cNvSpPr>
              <p:nvPr/>
            </p:nvSpPr>
            <p:spPr bwMode="auto">
              <a:xfrm>
                <a:off x="4603" y="1387"/>
                <a:ext cx="77" cy="3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22" name="Rectangle 10"/>
              <p:cNvSpPr>
                <a:spLocks noChangeArrowheads="1"/>
              </p:cNvSpPr>
              <p:nvPr/>
            </p:nvSpPr>
            <p:spPr bwMode="auto">
              <a:xfrm>
                <a:off x="4699" y="1349"/>
                <a:ext cx="77" cy="3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23" name="Rectangle 11"/>
              <p:cNvSpPr>
                <a:spLocks noChangeArrowheads="1"/>
              </p:cNvSpPr>
              <p:nvPr/>
            </p:nvSpPr>
            <p:spPr bwMode="auto">
              <a:xfrm>
                <a:off x="4515" y="1447"/>
                <a:ext cx="76" cy="2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24" name="Rectangle 12"/>
              <p:cNvSpPr>
                <a:spLocks noChangeArrowheads="1"/>
              </p:cNvSpPr>
              <p:nvPr/>
            </p:nvSpPr>
            <p:spPr bwMode="auto">
              <a:xfrm>
                <a:off x="4423" y="1486"/>
                <a:ext cx="80" cy="2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25" name="Rectangle 13"/>
              <p:cNvSpPr>
                <a:spLocks noChangeArrowheads="1"/>
              </p:cNvSpPr>
              <p:nvPr/>
            </p:nvSpPr>
            <p:spPr bwMode="auto">
              <a:xfrm>
                <a:off x="4335" y="1565"/>
                <a:ext cx="76" cy="1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26" name="Freeform 14"/>
              <p:cNvSpPr/>
              <p:nvPr/>
            </p:nvSpPr>
            <p:spPr bwMode="auto">
              <a:xfrm>
                <a:off x="4313" y="1277"/>
                <a:ext cx="298" cy="247"/>
              </a:xfrm>
              <a:custGeom>
                <a:avLst/>
                <a:gdLst>
                  <a:gd name="T0" fmla="*/ 0 w 298"/>
                  <a:gd name="T1" fmla="*/ 240 h 247"/>
                  <a:gd name="T2" fmla="*/ 290 w 298"/>
                  <a:gd name="T3" fmla="*/ 0 h 247"/>
                  <a:gd name="T4" fmla="*/ 298 w 298"/>
                  <a:gd name="T5" fmla="*/ 7 h 247"/>
                  <a:gd name="T6" fmla="*/ 7 w 298"/>
                  <a:gd name="T7" fmla="*/ 247 h 247"/>
                  <a:gd name="T8" fmla="*/ 0 w 298"/>
                  <a:gd name="T9" fmla="*/ 240 h 247"/>
                  <a:gd name="T10" fmla="*/ 0 w 298"/>
                  <a:gd name="T11" fmla="*/ 240 h 247"/>
                </a:gdLst>
                <a:ahLst/>
                <a:cxnLst>
                  <a:cxn ang="0">
                    <a:pos x="T0" y="T1"/>
                  </a:cxn>
                  <a:cxn ang="0">
                    <a:pos x="T2" y="T3"/>
                  </a:cxn>
                  <a:cxn ang="0">
                    <a:pos x="T4" y="T5"/>
                  </a:cxn>
                  <a:cxn ang="0">
                    <a:pos x="T6" y="T7"/>
                  </a:cxn>
                  <a:cxn ang="0">
                    <a:pos x="T8" y="T9"/>
                  </a:cxn>
                  <a:cxn ang="0">
                    <a:pos x="T10" y="T11"/>
                  </a:cxn>
                </a:cxnLst>
                <a:rect l="0" t="0" r="r" b="b"/>
                <a:pathLst>
                  <a:path w="298" h="247">
                    <a:moveTo>
                      <a:pt x="0" y="240"/>
                    </a:moveTo>
                    <a:lnTo>
                      <a:pt x="290" y="0"/>
                    </a:lnTo>
                    <a:lnTo>
                      <a:pt x="298" y="7"/>
                    </a:lnTo>
                    <a:lnTo>
                      <a:pt x="7" y="247"/>
                    </a:lnTo>
                    <a:lnTo>
                      <a:pt x="0" y="240"/>
                    </a:lnTo>
                    <a:lnTo>
                      <a:pt x="0"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7" name="Freeform 15"/>
              <p:cNvSpPr/>
              <p:nvPr/>
            </p:nvSpPr>
            <p:spPr bwMode="auto">
              <a:xfrm>
                <a:off x="4567" y="1262"/>
                <a:ext cx="65" cy="58"/>
              </a:xfrm>
              <a:custGeom>
                <a:avLst/>
                <a:gdLst>
                  <a:gd name="T0" fmla="*/ 0 w 65"/>
                  <a:gd name="T1" fmla="*/ 3 h 58"/>
                  <a:gd name="T2" fmla="*/ 65 w 65"/>
                  <a:gd name="T3" fmla="*/ 0 h 58"/>
                  <a:gd name="T4" fmla="*/ 36 w 65"/>
                  <a:gd name="T5" fmla="*/ 58 h 58"/>
                  <a:gd name="T6" fmla="*/ 0 w 65"/>
                  <a:gd name="T7" fmla="*/ 3 h 58"/>
                </a:gdLst>
                <a:ahLst/>
                <a:cxnLst>
                  <a:cxn ang="0">
                    <a:pos x="T0" y="T1"/>
                  </a:cxn>
                  <a:cxn ang="0">
                    <a:pos x="T2" y="T3"/>
                  </a:cxn>
                  <a:cxn ang="0">
                    <a:pos x="T4" y="T5"/>
                  </a:cxn>
                  <a:cxn ang="0">
                    <a:pos x="T6" y="T7"/>
                  </a:cxn>
                </a:cxnLst>
                <a:rect l="0" t="0" r="r" b="b"/>
                <a:pathLst>
                  <a:path w="65" h="58">
                    <a:moveTo>
                      <a:pt x="0" y="3"/>
                    </a:moveTo>
                    <a:lnTo>
                      <a:pt x="65" y="0"/>
                    </a:lnTo>
                    <a:lnTo>
                      <a:pt x="36" y="58"/>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grpSp>
        <p:nvGrpSpPr>
          <p:cNvPr id="28" name="组合 27"/>
          <p:cNvGrpSpPr/>
          <p:nvPr/>
        </p:nvGrpSpPr>
        <p:grpSpPr>
          <a:xfrm>
            <a:off x="2577015" y="2539027"/>
            <a:ext cx="589876" cy="803092"/>
            <a:chOff x="3435572" y="2968288"/>
            <a:chExt cx="786399" cy="1071037"/>
          </a:xfrm>
        </p:grpSpPr>
        <p:sp>
          <p:nvSpPr>
            <p:cNvPr id="29" name="矩形 28"/>
            <p:cNvSpPr/>
            <p:nvPr/>
          </p:nvSpPr>
          <p:spPr>
            <a:xfrm>
              <a:off x="3435572" y="2968288"/>
              <a:ext cx="786399" cy="1071037"/>
            </a:xfrm>
            <a:prstGeom prst="rect">
              <a:avLst/>
            </a:prstGeom>
            <a:solidFill>
              <a:srgbClr val="066670"/>
            </a:solidFill>
            <a:ln>
              <a:noFill/>
            </a:ln>
            <a:effectLst>
              <a:outerShdw blurRad="114300" dist="673100" dir="7200000" algn="tl" rotWithShape="0">
                <a:prstClr val="black">
                  <a:alpha val="17000"/>
                </a:prstClr>
              </a:outerShdw>
            </a:effectLst>
            <a:scene3d>
              <a:camera prst="isometricTopUp">
                <a:rot lat="18538529" lon="19134282" rev="3600000"/>
              </a:camera>
              <a:lightRig rig="threePt" dir="t">
                <a:rot lat="0" lon="0" rev="1380000"/>
              </a:lightRig>
            </a:scene3d>
            <a:sp3d extrusionH="12700">
              <a:extrusionClr>
                <a:srgbClr val="08D4EA"/>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0" name="Freeform 28"/>
            <p:cNvSpPr>
              <a:spLocks noEditPoints="1"/>
            </p:cNvSpPr>
            <p:nvPr/>
          </p:nvSpPr>
          <p:spPr bwMode="auto">
            <a:xfrm>
              <a:off x="3658827" y="3323536"/>
              <a:ext cx="373545" cy="302578"/>
            </a:xfrm>
            <a:custGeom>
              <a:avLst/>
              <a:gdLst>
                <a:gd name="T0" fmla="*/ 114 w 200"/>
                <a:gd name="T1" fmla="*/ 17 h 161"/>
                <a:gd name="T2" fmla="*/ 18 w 200"/>
                <a:gd name="T3" fmla="*/ 50 h 161"/>
                <a:gd name="T4" fmla="*/ 51 w 200"/>
                <a:gd name="T5" fmla="*/ 146 h 161"/>
                <a:gd name="T6" fmla="*/ 138 w 200"/>
                <a:gd name="T7" fmla="*/ 127 h 161"/>
                <a:gd name="T8" fmla="*/ 186 w 200"/>
                <a:gd name="T9" fmla="*/ 150 h 161"/>
                <a:gd name="T10" fmla="*/ 200 w 200"/>
                <a:gd name="T11" fmla="*/ 122 h 161"/>
                <a:gd name="T12" fmla="*/ 152 w 200"/>
                <a:gd name="T13" fmla="*/ 98 h 161"/>
                <a:gd name="T14" fmla="*/ 114 w 200"/>
                <a:gd name="T15" fmla="*/ 17 h 161"/>
                <a:gd name="T16" fmla="*/ 127 w 200"/>
                <a:gd name="T17" fmla="*/ 103 h 161"/>
                <a:gd name="T18" fmla="*/ 61 w 200"/>
                <a:gd name="T19" fmla="*/ 126 h 161"/>
                <a:gd name="T20" fmla="*/ 38 w 200"/>
                <a:gd name="T21" fmla="*/ 60 h 161"/>
                <a:gd name="T22" fmla="*/ 104 w 200"/>
                <a:gd name="T23" fmla="*/ 37 h 161"/>
                <a:gd name="T24" fmla="*/ 127 w 200"/>
                <a:gd name="T25"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61">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chemeClr val="bg1"/>
            </a:solidFill>
            <a:ln>
              <a:noFill/>
            </a:ln>
            <a:scene3d>
              <a:camera prst="isometricOffAxis1Top">
                <a:rot lat="2076000" lon="19980000" rev="18828000"/>
              </a:camera>
              <a:lightRig rig="threePt" dir="t"/>
            </a:scene3d>
          </p:spPr>
          <p:txBody>
            <a:bodyPr vert="horz" wrap="square" lIns="68580" tIns="34290" rIns="68580" bIns="34290" numCol="1" anchor="t" anchorCtr="0" compatLnSpc="1"/>
            <a:lstStyle/>
            <a:p>
              <a:endParaRPr lang="zh-CN" altLang="en-US" sz="1015"/>
            </a:p>
          </p:txBody>
        </p:sp>
      </p:grpSp>
      <p:grpSp>
        <p:nvGrpSpPr>
          <p:cNvPr id="31" name="组合 30"/>
          <p:cNvGrpSpPr/>
          <p:nvPr/>
        </p:nvGrpSpPr>
        <p:grpSpPr>
          <a:xfrm>
            <a:off x="5525483" y="1138615"/>
            <a:ext cx="633160" cy="2349749"/>
            <a:chOff x="7366351" y="1100639"/>
            <a:chExt cx="844103" cy="3133724"/>
          </a:xfrm>
        </p:grpSpPr>
        <p:sp>
          <p:nvSpPr>
            <p:cNvPr id="32" name="矩形 31"/>
            <p:cNvSpPr/>
            <p:nvPr/>
          </p:nvSpPr>
          <p:spPr>
            <a:xfrm>
              <a:off x="7366351" y="1100639"/>
              <a:ext cx="194092" cy="3133724"/>
            </a:xfrm>
            <a:prstGeom prst="rect">
              <a:avLst/>
            </a:prstGeom>
            <a:solidFill>
              <a:schemeClr val="bg1">
                <a:lumMod val="50000"/>
              </a:schemeClr>
            </a:solidFill>
            <a:ln>
              <a:noFill/>
            </a:ln>
            <a:scene3d>
              <a:camera prst="isometricTopUp">
                <a:rot lat="18538529" lon="19134282" rev="3600000"/>
              </a:camera>
              <a:lightRig rig="threePt" dir="t"/>
            </a:scene3d>
            <a:sp3d>
              <a:extrusionClr>
                <a:srgbClr val="6A6A6A"/>
              </a:extrusionClr>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1050" dirty="0">
                  <a:latin typeface="Impact" panose="020B0806030902050204" pitchFamily="34" charset="0"/>
                </a:rPr>
                <a:t>                                                   97</a:t>
              </a:r>
              <a:r>
                <a:rPr lang="en-US" altLang="zh-CN" sz="675" dirty="0">
                  <a:latin typeface="Impact" panose="020B0806030902050204" pitchFamily="34" charset="0"/>
                </a:rPr>
                <a:t>%</a:t>
              </a:r>
              <a:endParaRPr lang="zh-CN" altLang="en-US" sz="675" dirty="0">
                <a:latin typeface="Impact" panose="020B0806030902050204" pitchFamily="34" charset="0"/>
              </a:endParaRPr>
            </a:p>
          </p:txBody>
        </p:sp>
        <p:sp>
          <p:nvSpPr>
            <p:cNvPr id="33" name="矩形 32"/>
            <p:cNvSpPr/>
            <p:nvPr/>
          </p:nvSpPr>
          <p:spPr>
            <a:xfrm>
              <a:off x="8100894" y="2872393"/>
              <a:ext cx="109560" cy="384965"/>
            </a:xfrm>
            <a:prstGeom prst="rect">
              <a:avLst/>
            </a:prstGeom>
            <a:solidFill>
              <a:schemeClr val="bg1"/>
            </a:solidFill>
            <a:ln>
              <a:noFill/>
            </a:ln>
            <a:scene3d>
              <a:camera prst="isometricTopUp">
                <a:rot lat="18538529" lon="19134282" rev="3600000"/>
              </a:camera>
              <a:lightRig rig="threePt" dir="t"/>
            </a:scene3d>
            <a:sp3d>
              <a:extrusionClr>
                <a:srgbClr val="6A6A6A"/>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34" name="组合 33"/>
          <p:cNvGrpSpPr/>
          <p:nvPr/>
        </p:nvGrpSpPr>
        <p:grpSpPr>
          <a:xfrm flipV="1">
            <a:off x="5498141" y="3851977"/>
            <a:ext cx="72211" cy="443317"/>
            <a:chOff x="9553066" y="1851576"/>
            <a:chExt cx="96268" cy="591226"/>
          </a:xfrm>
        </p:grpSpPr>
        <p:sp>
          <p:nvSpPr>
            <p:cNvPr id="35" name="椭圆 34"/>
            <p:cNvSpPr/>
            <p:nvPr/>
          </p:nvSpPr>
          <p:spPr>
            <a:xfrm>
              <a:off x="9553066" y="2346534"/>
              <a:ext cx="96268" cy="962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36" name="直接连接符 35"/>
            <p:cNvCxnSpPr>
              <a:stCxn id="35" idx="0"/>
            </p:cNvCxnSpPr>
            <p:nvPr/>
          </p:nvCxnSpPr>
          <p:spPr>
            <a:xfrm flipV="1">
              <a:off x="9601200" y="1851576"/>
              <a:ext cx="0" cy="49495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4054264" y="1443621"/>
            <a:ext cx="72211" cy="443317"/>
            <a:chOff x="9553066" y="1851576"/>
            <a:chExt cx="96268" cy="591226"/>
          </a:xfrm>
        </p:grpSpPr>
        <p:sp>
          <p:nvSpPr>
            <p:cNvPr id="38" name="椭圆 37"/>
            <p:cNvSpPr/>
            <p:nvPr/>
          </p:nvSpPr>
          <p:spPr>
            <a:xfrm>
              <a:off x="9553066" y="2346534"/>
              <a:ext cx="96268" cy="962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39" name="直接连接符 38"/>
            <p:cNvCxnSpPr>
              <a:stCxn id="38" idx="0"/>
            </p:cNvCxnSpPr>
            <p:nvPr/>
          </p:nvCxnSpPr>
          <p:spPr>
            <a:xfrm flipV="1">
              <a:off x="9601200" y="1851576"/>
              <a:ext cx="0" cy="49495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40" name="Group 23"/>
          <p:cNvGrpSpPr/>
          <p:nvPr/>
        </p:nvGrpSpPr>
        <p:grpSpPr>
          <a:xfrm>
            <a:off x="2450390" y="1967701"/>
            <a:ext cx="321249" cy="279962"/>
            <a:chOff x="7540014" y="4306907"/>
            <a:chExt cx="389342" cy="339426"/>
          </a:xfrm>
          <a:solidFill>
            <a:schemeClr val="bg1">
              <a:lumMod val="65000"/>
            </a:schemeClr>
          </a:solidFill>
        </p:grpSpPr>
        <p:sp>
          <p:nvSpPr>
            <p:cNvPr id="41"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42"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43"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44"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45"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46"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47"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48"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015"/>
            </a:p>
          </p:txBody>
        </p:sp>
        <p:sp>
          <p:nvSpPr>
            <p:cNvPr id="49"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015"/>
            </a:p>
          </p:txBody>
        </p:sp>
        <p:sp>
          <p:nvSpPr>
            <p:cNvPr id="50"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015"/>
            </a:p>
          </p:txBody>
        </p:sp>
        <p:sp>
          <p:nvSpPr>
            <p:cNvPr id="51"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015"/>
            </a:p>
          </p:txBody>
        </p:sp>
      </p:grpSp>
      <p:grpSp>
        <p:nvGrpSpPr>
          <p:cNvPr id="52" name="Group 4"/>
          <p:cNvGrpSpPr>
            <a:grpSpLocks noChangeAspect="1"/>
          </p:cNvGrpSpPr>
          <p:nvPr/>
        </p:nvGrpSpPr>
        <p:grpSpPr bwMode="auto">
          <a:xfrm>
            <a:off x="3929937" y="1179864"/>
            <a:ext cx="311339" cy="209273"/>
            <a:chOff x="3668" y="2046"/>
            <a:chExt cx="348" cy="234"/>
          </a:xfrm>
          <a:solidFill>
            <a:schemeClr val="bg1">
              <a:lumMod val="65000"/>
            </a:schemeClr>
          </a:solidFill>
        </p:grpSpPr>
        <p:sp>
          <p:nvSpPr>
            <p:cNvPr id="53" name="Freeform 5"/>
            <p:cNvSpPr/>
            <p:nvPr/>
          </p:nvSpPr>
          <p:spPr bwMode="auto">
            <a:xfrm>
              <a:off x="3681" y="2046"/>
              <a:ext cx="323" cy="136"/>
            </a:xfrm>
            <a:custGeom>
              <a:avLst/>
              <a:gdLst>
                <a:gd name="T0" fmla="*/ 67 w 134"/>
                <a:gd name="T1" fmla="*/ 56 h 56"/>
                <a:gd name="T2" fmla="*/ 134 w 134"/>
                <a:gd name="T3" fmla="*/ 0 h 56"/>
                <a:gd name="T4" fmla="*/ 133 w 134"/>
                <a:gd name="T5" fmla="*/ 0 h 56"/>
                <a:gd name="T6" fmla="*/ 1 w 134"/>
                <a:gd name="T7" fmla="*/ 0 h 56"/>
                <a:gd name="T8" fmla="*/ 0 w 134"/>
                <a:gd name="T9" fmla="*/ 0 h 56"/>
                <a:gd name="T10" fmla="*/ 67 w 134"/>
                <a:gd name="T11" fmla="*/ 56 h 56"/>
              </a:gdLst>
              <a:ahLst/>
              <a:cxnLst>
                <a:cxn ang="0">
                  <a:pos x="T0" y="T1"/>
                </a:cxn>
                <a:cxn ang="0">
                  <a:pos x="T2" y="T3"/>
                </a:cxn>
                <a:cxn ang="0">
                  <a:pos x="T4" y="T5"/>
                </a:cxn>
                <a:cxn ang="0">
                  <a:pos x="T6" y="T7"/>
                </a:cxn>
                <a:cxn ang="0">
                  <a:pos x="T8" y="T9"/>
                </a:cxn>
                <a:cxn ang="0">
                  <a:pos x="T10" y="T11"/>
                </a:cxn>
              </a:cxnLst>
              <a:rect l="0" t="0" r="r" b="b"/>
              <a:pathLst>
                <a:path w="134" h="56">
                  <a:moveTo>
                    <a:pt x="67" y="56"/>
                  </a:moveTo>
                  <a:cubicBezTo>
                    <a:pt x="134" y="0"/>
                    <a:pt x="134" y="0"/>
                    <a:pt x="134" y="0"/>
                  </a:cubicBezTo>
                  <a:cubicBezTo>
                    <a:pt x="134" y="0"/>
                    <a:pt x="133" y="0"/>
                    <a:pt x="133" y="0"/>
                  </a:cubicBezTo>
                  <a:cubicBezTo>
                    <a:pt x="1" y="0"/>
                    <a:pt x="1" y="0"/>
                    <a:pt x="1" y="0"/>
                  </a:cubicBezTo>
                  <a:cubicBezTo>
                    <a:pt x="1" y="0"/>
                    <a:pt x="0" y="0"/>
                    <a:pt x="0" y="0"/>
                  </a:cubicBezTo>
                  <a:lnTo>
                    <a:pt x="67"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4" name="Freeform 6"/>
            <p:cNvSpPr/>
            <p:nvPr/>
          </p:nvSpPr>
          <p:spPr bwMode="auto">
            <a:xfrm>
              <a:off x="3900" y="2055"/>
              <a:ext cx="116" cy="212"/>
            </a:xfrm>
            <a:custGeom>
              <a:avLst/>
              <a:gdLst>
                <a:gd name="T0" fmla="*/ 48 w 48"/>
                <a:gd name="T1" fmla="*/ 2 h 87"/>
                <a:gd name="T2" fmla="*/ 48 w 48"/>
                <a:gd name="T3" fmla="*/ 0 h 87"/>
                <a:gd name="T4" fmla="*/ 0 w 48"/>
                <a:gd name="T5" fmla="*/ 40 h 87"/>
                <a:gd name="T6" fmla="*/ 48 w 48"/>
                <a:gd name="T7" fmla="*/ 87 h 87"/>
                <a:gd name="T8" fmla="*/ 48 w 48"/>
                <a:gd name="T9" fmla="*/ 86 h 87"/>
                <a:gd name="T10" fmla="*/ 48 w 48"/>
                <a:gd name="T11" fmla="*/ 2 h 87"/>
              </a:gdLst>
              <a:ahLst/>
              <a:cxnLst>
                <a:cxn ang="0">
                  <a:pos x="T0" y="T1"/>
                </a:cxn>
                <a:cxn ang="0">
                  <a:pos x="T2" y="T3"/>
                </a:cxn>
                <a:cxn ang="0">
                  <a:pos x="T4" y="T5"/>
                </a:cxn>
                <a:cxn ang="0">
                  <a:pos x="T6" y="T7"/>
                </a:cxn>
                <a:cxn ang="0">
                  <a:pos x="T8" y="T9"/>
                </a:cxn>
                <a:cxn ang="0">
                  <a:pos x="T10" y="T11"/>
                </a:cxn>
              </a:cxnLst>
              <a:rect l="0" t="0" r="r" b="b"/>
              <a:pathLst>
                <a:path w="48" h="87">
                  <a:moveTo>
                    <a:pt x="48" y="2"/>
                  </a:moveTo>
                  <a:cubicBezTo>
                    <a:pt x="48" y="1"/>
                    <a:pt x="48" y="1"/>
                    <a:pt x="48" y="0"/>
                  </a:cubicBezTo>
                  <a:cubicBezTo>
                    <a:pt x="0" y="40"/>
                    <a:pt x="0" y="40"/>
                    <a:pt x="0" y="40"/>
                  </a:cubicBezTo>
                  <a:cubicBezTo>
                    <a:pt x="48" y="87"/>
                    <a:pt x="48" y="87"/>
                    <a:pt x="48" y="87"/>
                  </a:cubicBezTo>
                  <a:cubicBezTo>
                    <a:pt x="48" y="87"/>
                    <a:pt x="48" y="87"/>
                    <a:pt x="48" y="86"/>
                  </a:cubicBezTo>
                  <a:lnTo>
                    <a:pt x="4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5" name="Freeform 7"/>
            <p:cNvSpPr/>
            <p:nvPr/>
          </p:nvSpPr>
          <p:spPr bwMode="auto">
            <a:xfrm>
              <a:off x="3668" y="2055"/>
              <a:ext cx="116" cy="212"/>
            </a:xfrm>
            <a:custGeom>
              <a:avLst/>
              <a:gdLst>
                <a:gd name="T0" fmla="*/ 0 w 48"/>
                <a:gd name="T1" fmla="*/ 0 h 87"/>
                <a:gd name="T2" fmla="*/ 0 w 48"/>
                <a:gd name="T3" fmla="*/ 2 h 87"/>
                <a:gd name="T4" fmla="*/ 0 w 48"/>
                <a:gd name="T5" fmla="*/ 86 h 87"/>
                <a:gd name="T6" fmla="*/ 0 w 48"/>
                <a:gd name="T7" fmla="*/ 87 h 87"/>
                <a:gd name="T8" fmla="*/ 48 w 48"/>
                <a:gd name="T9" fmla="*/ 40 h 87"/>
                <a:gd name="T10" fmla="*/ 0 w 48"/>
                <a:gd name="T11" fmla="*/ 0 h 87"/>
              </a:gdLst>
              <a:ahLst/>
              <a:cxnLst>
                <a:cxn ang="0">
                  <a:pos x="T0" y="T1"/>
                </a:cxn>
                <a:cxn ang="0">
                  <a:pos x="T2" y="T3"/>
                </a:cxn>
                <a:cxn ang="0">
                  <a:pos x="T4" y="T5"/>
                </a:cxn>
                <a:cxn ang="0">
                  <a:pos x="T6" y="T7"/>
                </a:cxn>
                <a:cxn ang="0">
                  <a:pos x="T8" y="T9"/>
                </a:cxn>
                <a:cxn ang="0">
                  <a:pos x="T10" y="T11"/>
                </a:cxn>
              </a:cxnLst>
              <a:rect l="0" t="0" r="r" b="b"/>
              <a:pathLst>
                <a:path w="48" h="87">
                  <a:moveTo>
                    <a:pt x="0" y="0"/>
                  </a:moveTo>
                  <a:cubicBezTo>
                    <a:pt x="0" y="1"/>
                    <a:pt x="0" y="1"/>
                    <a:pt x="0" y="2"/>
                  </a:cubicBezTo>
                  <a:cubicBezTo>
                    <a:pt x="0" y="86"/>
                    <a:pt x="0" y="86"/>
                    <a:pt x="0" y="86"/>
                  </a:cubicBezTo>
                  <a:cubicBezTo>
                    <a:pt x="0" y="87"/>
                    <a:pt x="0" y="87"/>
                    <a:pt x="0" y="87"/>
                  </a:cubicBezTo>
                  <a:cubicBezTo>
                    <a:pt x="48" y="40"/>
                    <a:pt x="48" y="40"/>
                    <a:pt x="48" y="4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6" name="Freeform 8"/>
            <p:cNvSpPr/>
            <p:nvPr/>
          </p:nvSpPr>
          <p:spPr bwMode="auto">
            <a:xfrm>
              <a:off x="3681" y="2163"/>
              <a:ext cx="323" cy="117"/>
            </a:xfrm>
            <a:custGeom>
              <a:avLst/>
              <a:gdLst>
                <a:gd name="T0" fmla="*/ 86 w 134"/>
                <a:gd name="T1" fmla="*/ 0 h 48"/>
                <a:gd name="T2" fmla="*/ 69 w 134"/>
                <a:gd name="T3" fmla="*/ 14 h 48"/>
                <a:gd name="T4" fmla="*/ 67 w 134"/>
                <a:gd name="T5" fmla="*/ 15 h 48"/>
                <a:gd name="T6" fmla="*/ 65 w 134"/>
                <a:gd name="T7" fmla="*/ 14 h 48"/>
                <a:gd name="T8" fmla="*/ 48 w 134"/>
                <a:gd name="T9" fmla="*/ 0 h 48"/>
                <a:gd name="T10" fmla="*/ 0 w 134"/>
                <a:gd name="T11" fmla="*/ 48 h 48"/>
                <a:gd name="T12" fmla="*/ 1 w 134"/>
                <a:gd name="T13" fmla="*/ 48 h 48"/>
                <a:gd name="T14" fmla="*/ 133 w 134"/>
                <a:gd name="T15" fmla="*/ 48 h 48"/>
                <a:gd name="T16" fmla="*/ 134 w 134"/>
                <a:gd name="T17" fmla="*/ 48 h 48"/>
                <a:gd name="T18" fmla="*/ 86 w 134"/>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48">
                  <a:moveTo>
                    <a:pt x="86" y="0"/>
                  </a:moveTo>
                  <a:cubicBezTo>
                    <a:pt x="69" y="14"/>
                    <a:pt x="69" y="14"/>
                    <a:pt x="69" y="14"/>
                  </a:cubicBezTo>
                  <a:cubicBezTo>
                    <a:pt x="68" y="15"/>
                    <a:pt x="68" y="15"/>
                    <a:pt x="67" y="15"/>
                  </a:cubicBezTo>
                  <a:cubicBezTo>
                    <a:pt x="66" y="15"/>
                    <a:pt x="66" y="15"/>
                    <a:pt x="65" y="14"/>
                  </a:cubicBezTo>
                  <a:cubicBezTo>
                    <a:pt x="48" y="0"/>
                    <a:pt x="48" y="0"/>
                    <a:pt x="48" y="0"/>
                  </a:cubicBezTo>
                  <a:cubicBezTo>
                    <a:pt x="0" y="48"/>
                    <a:pt x="0" y="48"/>
                    <a:pt x="0" y="48"/>
                  </a:cubicBezTo>
                  <a:cubicBezTo>
                    <a:pt x="0" y="48"/>
                    <a:pt x="0" y="48"/>
                    <a:pt x="1" y="48"/>
                  </a:cubicBezTo>
                  <a:cubicBezTo>
                    <a:pt x="133" y="48"/>
                    <a:pt x="133" y="48"/>
                    <a:pt x="133" y="48"/>
                  </a:cubicBezTo>
                  <a:cubicBezTo>
                    <a:pt x="134" y="48"/>
                    <a:pt x="134" y="48"/>
                    <a:pt x="134" y="48"/>
                  </a:cubicBez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57" name="Group 11"/>
          <p:cNvGrpSpPr>
            <a:grpSpLocks noChangeAspect="1"/>
          </p:cNvGrpSpPr>
          <p:nvPr/>
        </p:nvGrpSpPr>
        <p:grpSpPr bwMode="auto">
          <a:xfrm rot="18900000">
            <a:off x="6080549" y="1726787"/>
            <a:ext cx="215735" cy="215657"/>
            <a:chOff x="3496" y="1816"/>
            <a:chExt cx="688" cy="688"/>
          </a:xfrm>
          <a:solidFill>
            <a:schemeClr val="bg1">
              <a:lumMod val="65000"/>
            </a:schemeClr>
          </a:solidFill>
        </p:grpSpPr>
        <p:sp>
          <p:nvSpPr>
            <p:cNvPr id="58" name="Freeform 12"/>
            <p:cNvSpPr/>
            <p:nvPr/>
          </p:nvSpPr>
          <p:spPr bwMode="auto">
            <a:xfrm>
              <a:off x="3496" y="2050"/>
              <a:ext cx="454" cy="454"/>
            </a:xfrm>
            <a:custGeom>
              <a:avLst/>
              <a:gdLst>
                <a:gd name="T0" fmla="*/ 0 w 190"/>
                <a:gd name="T1" fmla="*/ 0 h 190"/>
                <a:gd name="T2" fmla="*/ 0 w 190"/>
                <a:gd name="T3" fmla="*/ 56 h 190"/>
                <a:gd name="T4" fmla="*/ 95 w 190"/>
                <a:gd name="T5" fmla="*/ 95 h 190"/>
                <a:gd name="T6" fmla="*/ 135 w 190"/>
                <a:gd name="T7" fmla="*/ 190 h 190"/>
                <a:gd name="T8" fmla="*/ 190 w 190"/>
                <a:gd name="T9" fmla="*/ 190 h 190"/>
                <a:gd name="T10" fmla="*/ 0 w 190"/>
                <a:gd name="T11" fmla="*/ 0 h 190"/>
              </a:gdLst>
              <a:ahLst/>
              <a:cxnLst>
                <a:cxn ang="0">
                  <a:pos x="T0" y="T1"/>
                </a:cxn>
                <a:cxn ang="0">
                  <a:pos x="T2" y="T3"/>
                </a:cxn>
                <a:cxn ang="0">
                  <a:pos x="T4" y="T5"/>
                </a:cxn>
                <a:cxn ang="0">
                  <a:pos x="T6" y="T7"/>
                </a:cxn>
                <a:cxn ang="0">
                  <a:pos x="T8" y="T9"/>
                </a:cxn>
                <a:cxn ang="0">
                  <a:pos x="T10" y="T11"/>
                </a:cxn>
              </a:cxnLst>
              <a:rect l="0" t="0" r="r" b="b"/>
              <a:pathLst>
                <a:path w="190" h="190">
                  <a:moveTo>
                    <a:pt x="0" y="0"/>
                  </a:moveTo>
                  <a:cubicBezTo>
                    <a:pt x="0" y="56"/>
                    <a:pt x="0" y="56"/>
                    <a:pt x="0" y="56"/>
                  </a:cubicBezTo>
                  <a:cubicBezTo>
                    <a:pt x="36" y="56"/>
                    <a:pt x="70" y="70"/>
                    <a:pt x="95" y="95"/>
                  </a:cubicBezTo>
                  <a:cubicBezTo>
                    <a:pt x="120" y="121"/>
                    <a:pt x="134" y="154"/>
                    <a:pt x="135" y="190"/>
                  </a:cubicBezTo>
                  <a:cubicBezTo>
                    <a:pt x="190" y="190"/>
                    <a:pt x="190" y="190"/>
                    <a:pt x="190" y="190"/>
                  </a:cubicBezTo>
                  <a:cubicBezTo>
                    <a:pt x="189" y="85"/>
                    <a:pt x="104"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9" name="Freeform 13"/>
            <p:cNvSpPr/>
            <p:nvPr/>
          </p:nvSpPr>
          <p:spPr bwMode="auto">
            <a:xfrm>
              <a:off x="3496" y="1816"/>
              <a:ext cx="688" cy="688"/>
            </a:xfrm>
            <a:custGeom>
              <a:avLst/>
              <a:gdLst>
                <a:gd name="T0" fmla="*/ 0 w 288"/>
                <a:gd name="T1" fmla="*/ 0 h 288"/>
                <a:gd name="T2" fmla="*/ 0 w 288"/>
                <a:gd name="T3" fmla="*/ 55 h 288"/>
                <a:gd name="T4" fmla="*/ 233 w 288"/>
                <a:gd name="T5" fmla="*/ 288 h 288"/>
                <a:gd name="T6" fmla="*/ 288 w 288"/>
                <a:gd name="T7" fmla="*/ 288 h 288"/>
                <a:gd name="T8" fmla="*/ 0 w 288"/>
                <a:gd name="T9" fmla="*/ 0 h 288"/>
              </a:gdLst>
              <a:ahLst/>
              <a:cxnLst>
                <a:cxn ang="0">
                  <a:pos x="T0" y="T1"/>
                </a:cxn>
                <a:cxn ang="0">
                  <a:pos x="T2" y="T3"/>
                </a:cxn>
                <a:cxn ang="0">
                  <a:pos x="T4" y="T5"/>
                </a:cxn>
                <a:cxn ang="0">
                  <a:pos x="T6" y="T7"/>
                </a:cxn>
                <a:cxn ang="0">
                  <a:pos x="T8" y="T9"/>
                </a:cxn>
              </a:cxnLst>
              <a:rect l="0" t="0" r="r" b="b"/>
              <a:pathLst>
                <a:path w="288" h="288">
                  <a:moveTo>
                    <a:pt x="0" y="0"/>
                  </a:moveTo>
                  <a:cubicBezTo>
                    <a:pt x="0" y="55"/>
                    <a:pt x="0" y="55"/>
                    <a:pt x="0" y="55"/>
                  </a:cubicBezTo>
                  <a:cubicBezTo>
                    <a:pt x="128" y="55"/>
                    <a:pt x="232" y="159"/>
                    <a:pt x="233" y="288"/>
                  </a:cubicBezTo>
                  <a:cubicBezTo>
                    <a:pt x="288" y="288"/>
                    <a:pt x="288" y="288"/>
                    <a:pt x="288" y="288"/>
                  </a:cubicBezTo>
                  <a:cubicBezTo>
                    <a:pt x="287" y="129"/>
                    <a:pt x="15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0" name="Oval 14"/>
            <p:cNvSpPr>
              <a:spLocks noChangeArrowheads="1"/>
            </p:cNvSpPr>
            <p:nvPr/>
          </p:nvSpPr>
          <p:spPr bwMode="auto">
            <a:xfrm>
              <a:off x="3496" y="2320"/>
              <a:ext cx="184" cy="18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61" name="组合 60"/>
          <p:cNvGrpSpPr/>
          <p:nvPr/>
        </p:nvGrpSpPr>
        <p:grpSpPr>
          <a:xfrm>
            <a:off x="6152311" y="2033856"/>
            <a:ext cx="72211" cy="443317"/>
            <a:chOff x="9553066" y="1851576"/>
            <a:chExt cx="96268" cy="591226"/>
          </a:xfrm>
        </p:grpSpPr>
        <p:sp>
          <p:nvSpPr>
            <p:cNvPr id="62" name="椭圆 61"/>
            <p:cNvSpPr/>
            <p:nvPr/>
          </p:nvSpPr>
          <p:spPr>
            <a:xfrm>
              <a:off x="9553066" y="2346534"/>
              <a:ext cx="96268" cy="962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63" name="直接连接符 62"/>
            <p:cNvCxnSpPr>
              <a:stCxn id="62" idx="0"/>
            </p:cNvCxnSpPr>
            <p:nvPr/>
          </p:nvCxnSpPr>
          <p:spPr>
            <a:xfrm flipV="1">
              <a:off x="9601200" y="1851576"/>
              <a:ext cx="0" cy="49495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64" name="组合 63"/>
          <p:cNvGrpSpPr/>
          <p:nvPr/>
        </p:nvGrpSpPr>
        <p:grpSpPr>
          <a:xfrm>
            <a:off x="2530757" y="2319847"/>
            <a:ext cx="72211" cy="443317"/>
            <a:chOff x="9553066" y="1851576"/>
            <a:chExt cx="96268" cy="591226"/>
          </a:xfrm>
        </p:grpSpPr>
        <p:sp>
          <p:nvSpPr>
            <p:cNvPr id="65" name="椭圆 64"/>
            <p:cNvSpPr/>
            <p:nvPr/>
          </p:nvSpPr>
          <p:spPr>
            <a:xfrm>
              <a:off x="9553066" y="2346534"/>
              <a:ext cx="96268" cy="962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66" name="直接连接符 65"/>
            <p:cNvCxnSpPr>
              <a:stCxn id="65" idx="0"/>
            </p:cNvCxnSpPr>
            <p:nvPr/>
          </p:nvCxnSpPr>
          <p:spPr>
            <a:xfrm flipV="1">
              <a:off x="9601200" y="1851576"/>
              <a:ext cx="0" cy="49495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67" name="Group 17"/>
          <p:cNvGrpSpPr>
            <a:grpSpLocks noChangeAspect="1"/>
          </p:cNvGrpSpPr>
          <p:nvPr/>
        </p:nvGrpSpPr>
        <p:grpSpPr bwMode="auto">
          <a:xfrm>
            <a:off x="5427297" y="4344876"/>
            <a:ext cx="194657" cy="317121"/>
            <a:chOff x="5433" y="2944"/>
            <a:chExt cx="424" cy="691"/>
          </a:xfrm>
          <a:solidFill>
            <a:schemeClr val="bg1">
              <a:lumMod val="65000"/>
            </a:schemeClr>
          </a:solidFill>
        </p:grpSpPr>
        <p:sp>
          <p:nvSpPr>
            <p:cNvPr id="68" name="Freeform 18"/>
            <p:cNvSpPr/>
            <p:nvPr/>
          </p:nvSpPr>
          <p:spPr bwMode="auto">
            <a:xfrm>
              <a:off x="5807" y="2944"/>
              <a:ext cx="19" cy="0"/>
            </a:xfrm>
            <a:custGeom>
              <a:avLst/>
              <a:gdLst>
                <a:gd name="T0" fmla="*/ 0 w 19"/>
                <a:gd name="T1" fmla="*/ 19 w 19"/>
                <a:gd name="T2" fmla="*/ 0 w 19"/>
              </a:gdLst>
              <a:ahLst/>
              <a:cxnLst>
                <a:cxn ang="0">
                  <a:pos x="T0" y="0"/>
                </a:cxn>
                <a:cxn ang="0">
                  <a:pos x="T1" y="0"/>
                </a:cxn>
                <a:cxn ang="0">
                  <a:pos x="T2" y="0"/>
                </a:cxn>
              </a:cxnLst>
              <a:rect l="0" t="0" r="r" b="b"/>
              <a:pathLst>
                <a:path w="19">
                  <a:moveTo>
                    <a:pt x="0" y="0"/>
                  </a:moveTo>
                  <a:lnTo>
                    <a:pt x="19"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9" name="Line 19"/>
            <p:cNvSpPr>
              <a:spLocks noChangeShapeType="1"/>
            </p:cNvSpPr>
            <p:nvPr/>
          </p:nvSpPr>
          <p:spPr bwMode="auto">
            <a:xfrm>
              <a:off x="5807" y="2944"/>
              <a:ext cx="19"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0" name="Freeform 20"/>
            <p:cNvSpPr>
              <a:spLocks noEditPoints="1"/>
            </p:cNvSpPr>
            <p:nvPr/>
          </p:nvSpPr>
          <p:spPr bwMode="auto">
            <a:xfrm>
              <a:off x="5433" y="2944"/>
              <a:ext cx="424" cy="691"/>
            </a:xfrm>
            <a:custGeom>
              <a:avLst/>
              <a:gdLst>
                <a:gd name="T0" fmla="*/ 155 w 176"/>
                <a:gd name="T1" fmla="*/ 0 h 289"/>
                <a:gd name="T2" fmla="*/ 22 w 176"/>
                <a:gd name="T3" fmla="*/ 0 h 289"/>
                <a:gd name="T4" fmla="*/ 0 w 176"/>
                <a:gd name="T5" fmla="*/ 21 h 289"/>
                <a:gd name="T6" fmla="*/ 0 w 176"/>
                <a:gd name="T7" fmla="*/ 267 h 289"/>
                <a:gd name="T8" fmla="*/ 22 w 176"/>
                <a:gd name="T9" fmla="*/ 289 h 289"/>
                <a:gd name="T10" fmla="*/ 155 w 176"/>
                <a:gd name="T11" fmla="*/ 289 h 289"/>
                <a:gd name="T12" fmla="*/ 176 w 176"/>
                <a:gd name="T13" fmla="*/ 267 h 289"/>
                <a:gd name="T14" fmla="*/ 176 w 176"/>
                <a:gd name="T15" fmla="*/ 21 h 289"/>
                <a:gd name="T16" fmla="*/ 155 w 176"/>
                <a:gd name="T17" fmla="*/ 0 h 289"/>
                <a:gd name="T18" fmla="*/ 88 w 176"/>
                <a:gd name="T19" fmla="*/ 274 h 289"/>
                <a:gd name="T20" fmla="*/ 75 w 176"/>
                <a:gd name="T21" fmla="*/ 261 h 289"/>
                <a:gd name="T22" fmla="*/ 88 w 176"/>
                <a:gd name="T23" fmla="*/ 247 h 289"/>
                <a:gd name="T24" fmla="*/ 102 w 176"/>
                <a:gd name="T25" fmla="*/ 261 h 289"/>
                <a:gd name="T26" fmla="*/ 88 w 176"/>
                <a:gd name="T27" fmla="*/ 274 h 289"/>
                <a:gd name="T28" fmla="*/ 160 w 176"/>
                <a:gd name="T29" fmla="*/ 233 h 289"/>
                <a:gd name="T30" fmla="*/ 16 w 176"/>
                <a:gd name="T31" fmla="*/ 233 h 289"/>
                <a:gd name="T32" fmla="*/ 16 w 176"/>
                <a:gd name="T33" fmla="*/ 56 h 289"/>
                <a:gd name="T34" fmla="*/ 160 w 176"/>
                <a:gd name="T35" fmla="*/ 56 h 289"/>
                <a:gd name="T36" fmla="*/ 160 w 176"/>
                <a:gd name="T37" fmla="*/ 23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289">
                  <a:moveTo>
                    <a:pt x="155" y="0"/>
                  </a:moveTo>
                  <a:cubicBezTo>
                    <a:pt x="22" y="0"/>
                    <a:pt x="22" y="0"/>
                    <a:pt x="22" y="0"/>
                  </a:cubicBezTo>
                  <a:cubicBezTo>
                    <a:pt x="10" y="0"/>
                    <a:pt x="0" y="9"/>
                    <a:pt x="0" y="21"/>
                  </a:cubicBezTo>
                  <a:cubicBezTo>
                    <a:pt x="0" y="267"/>
                    <a:pt x="0" y="267"/>
                    <a:pt x="0" y="267"/>
                  </a:cubicBezTo>
                  <a:cubicBezTo>
                    <a:pt x="0" y="279"/>
                    <a:pt x="10" y="289"/>
                    <a:pt x="22" y="289"/>
                  </a:cubicBezTo>
                  <a:cubicBezTo>
                    <a:pt x="155" y="289"/>
                    <a:pt x="155" y="289"/>
                    <a:pt x="155" y="289"/>
                  </a:cubicBezTo>
                  <a:cubicBezTo>
                    <a:pt x="167" y="289"/>
                    <a:pt x="176" y="279"/>
                    <a:pt x="176" y="267"/>
                  </a:cubicBezTo>
                  <a:cubicBezTo>
                    <a:pt x="176" y="21"/>
                    <a:pt x="176" y="21"/>
                    <a:pt x="176" y="21"/>
                  </a:cubicBezTo>
                  <a:cubicBezTo>
                    <a:pt x="176" y="9"/>
                    <a:pt x="167" y="0"/>
                    <a:pt x="155" y="0"/>
                  </a:cubicBezTo>
                  <a:close/>
                  <a:moveTo>
                    <a:pt x="88" y="274"/>
                  </a:moveTo>
                  <a:cubicBezTo>
                    <a:pt x="81" y="274"/>
                    <a:pt x="75" y="268"/>
                    <a:pt x="75" y="261"/>
                  </a:cubicBezTo>
                  <a:cubicBezTo>
                    <a:pt x="75" y="253"/>
                    <a:pt x="81" y="247"/>
                    <a:pt x="88" y="247"/>
                  </a:cubicBezTo>
                  <a:cubicBezTo>
                    <a:pt x="96" y="247"/>
                    <a:pt x="102" y="253"/>
                    <a:pt x="102" y="261"/>
                  </a:cubicBezTo>
                  <a:cubicBezTo>
                    <a:pt x="102" y="268"/>
                    <a:pt x="96" y="274"/>
                    <a:pt x="88" y="274"/>
                  </a:cubicBezTo>
                  <a:close/>
                  <a:moveTo>
                    <a:pt x="160" y="233"/>
                  </a:moveTo>
                  <a:cubicBezTo>
                    <a:pt x="16" y="233"/>
                    <a:pt x="16" y="233"/>
                    <a:pt x="16" y="233"/>
                  </a:cubicBezTo>
                  <a:cubicBezTo>
                    <a:pt x="16" y="56"/>
                    <a:pt x="16" y="56"/>
                    <a:pt x="16" y="56"/>
                  </a:cubicBezTo>
                  <a:cubicBezTo>
                    <a:pt x="160" y="56"/>
                    <a:pt x="160" y="56"/>
                    <a:pt x="160" y="56"/>
                  </a:cubicBezTo>
                  <a:lnTo>
                    <a:pt x="160" y="2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71" name="文本框 112"/>
          <p:cNvSpPr txBox="1"/>
          <p:nvPr/>
        </p:nvSpPr>
        <p:spPr>
          <a:xfrm>
            <a:off x="857251" y="1905542"/>
            <a:ext cx="1308002" cy="553998"/>
          </a:xfrm>
          <a:prstGeom prst="rect">
            <a:avLst/>
          </a:prstGeom>
          <a:noFill/>
        </p:spPr>
        <p:txBody>
          <a:bodyPr wrap="square" rtlCol="0">
            <a:spAutoFit/>
          </a:bodyPr>
          <a:lstStyle/>
          <a:p>
            <a:r>
              <a:rPr lang="zh-CN" altLang="en-US" sz="1500" dirty="0">
                <a:solidFill>
                  <a:schemeClr val="accent5"/>
                </a:solidFill>
                <a:latin typeface="时尚中黑简体" panose="01010104010101010101" pitchFamily="2" charset="-122"/>
                <a:ea typeface="时尚中黑简体" panose="01010104010101010101" pitchFamily="2" charset="-122"/>
              </a:rPr>
              <a:t>在此添加标题</a:t>
            </a:r>
            <a:endParaRPr lang="zh-CN" altLang="en-US" sz="1500" dirty="0">
              <a:solidFill>
                <a:schemeClr val="accent5"/>
              </a:solidFill>
              <a:latin typeface="时尚中黑简体" panose="01010104010101010101" pitchFamily="2" charset="-122"/>
              <a:ea typeface="时尚中黑简体" panose="01010104010101010101" pitchFamily="2" charset="-122"/>
            </a:endParaRPr>
          </a:p>
        </p:txBody>
      </p:sp>
      <p:sp>
        <p:nvSpPr>
          <p:cNvPr id="72" name="文本框 113"/>
          <p:cNvSpPr txBox="1"/>
          <p:nvPr/>
        </p:nvSpPr>
        <p:spPr>
          <a:xfrm>
            <a:off x="877765" y="2157141"/>
            <a:ext cx="1179635" cy="507831"/>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3" name="文本框 115"/>
          <p:cNvSpPr txBox="1"/>
          <p:nvPr/>
        </p:nvSpPr>
        <p:spPr>
          <a:xfrm>
            <a:off x="4294596" y="1121659"/>
            <a:ext cx="1442530" cy="323165"/>
          </a:xfrm>
          <a:prstGeom prst="rect">
            <a:avLst/>
          </a:prstGeom>
          <a:noFill/>
        </p:spPr>
        <p:txBody>
          <a:bodyPr wrap="square" rtlCol="0">
            <a:spAutoFit/>
          </a:bodyPr>
          <a:lstStyle/>
          <a:p>
            <a:r>
              <a:rPr lang="zh-CN" altLang="en-US" sz="1500" dirty="0">
                <a:solidFill>
                  <a:schemeClr val="accent5"/>
                </a:solidFill>
                <a:latin typeface="时尚中黑简体" panose="01010104010101010101" pitchFamily="2" charset="-122"/>
                <a:ea typeface="时尚中黑简体" panose="01010104010101010101" pitchFamily="2" charset="-122"/>
              </a:rPr>
              <a:t>在此添加标题</a:t>
            </a:r>
            <a:endParaRPr lang="zh-CN" altLang="en-US" sz="1500" dirty="0">
              <a:solidFill>
                <a:schemeClr val="accent5"/>
              </a:solidFill>
              <a:latin typeface="时尚中黑简体" panose="01010104010101010101" pitchFamily="2" charset="-122"/>
              <a:ea typeface="时尚中黑简体" panose="01010104010101010101" pitchFamily="2" charset="-122"/>
            </a:endParaRPr>
          </a:p>
        </p:txBody>
      </p:sp>
      <p:sp>
        <p:nvSpPr>
          <p:cNvPr id="74" name="文本框 116"/>
          <p:cNvSpPr txBox="1"/>
          <p:nvPr/>
        </p:nvSpPr>
        <p:spPr>
          <a:xfrm>
            <a:off x="4339493" y="1373258"/>
            <a:ext cx="1185132" cy="507831"/>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5" name="文本框 118"/>
          <p:cNvSpPr txBox="1"/>
          <p:nvPr/>
        </p:nvSpPr>
        <p:spPr>
          <a:xfrm>
            <a:off x="6384918" y="1682122"/>
            <a:ext cx="1442530" cy="323165"/>
          </a:xfrm>
          <a:prstGeom prst="rect">
            <a:avLst/>
          </a:prstGeom>
          <a:noFill/>
        </p:spPr>
        <p:txBody>
          <a:bodyPr wrap="square" rtlCol="0">
            <a:spAutoFit/>
          </a:bodyPr>
          <a:lstStyle/>
          <a:p>
            <a:r>
              <a:rPr lang="zh-CN" altLang="en-US" sz="1500" dirty="0">
                <a:solidFill>
                  <a:schemeClr val="accent5"/>
                </a:solidFill>
                <a:latin typeface="时尚中黑简体" panose="01010104010101010101" pitchFamily="2" charset="-122"/>
                <a:ea typeface="时尚中黑简体" panose="01010104010101010101" pitchFamily="2" charset="-122"/>
              </a:rPr>
              <a:t>在此添加标题</a:t>
            </a:r>
            <a:endParaRPr lang="zh-CN" altLang="en-US" sz="1500" dirty="0">
              <a:solidFill>
                <a:schemeClr val="accent5"/>
              </a:solidFill>
              <a:latin typeface="时尚中黑简体" panose="01010104010101010101" pitchFamily="2" charset="-122"/>
              <a:ea typeface="时尚中黑简体" panose="01010104010101010101" pitchFamily="2" charset="-122"/>
            </a:endParaRPr>
          </a:p>
        </p:txBody>
      </p:sp>
      <p:sp>
        <p:nvSpPr>
          <p:cNvPr id="76" name="文本框 119"/>
          <p:cNvSpPr txBox="1"/>
          <p:nvPr/>
        </p:nvSpPr>
        <p:spPr>
          <a:xfrm>
            <a:off x="6429816" y="1933721"/>
            <a:ext cx="1228284" cy="507831"/>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7" name="文本框 121"/>
          <p:cNvSpPr txBox="1"/>
          <p:nvPr/>
        </p:nvSpPr>
        <p:spPr>
          <a:xfrm>
            <a:off x="5737125" y="4122591"/>
            <a:ext cx="1442530" cy="323165"/>
          </a:xfrm>
          <a:prstGeom prst="rect">
            <a:avLst/>
          </a:prstGeom>
          <a:noFill/>
        </p:spPr>
        <p:txBody>
          <a:bodyPr wrap="square" rtlCol="0">
            <a:spAutoFit/>
          </a:bodyPr>
          <a:lstStyle/>
          <a:p>
            <a:r>
              <a:rPr lang="zh-CN" altLang="en-US" sz="1500" dirty="0">
                <a:solidFill>
                  <a:schemeClr val="accent5"/>
                </a:solidFill>
                <a:latin typeface="时尚中黑简体" panose="01010104010101010101" pitchFamily="2" charset="-122"/>
                <a:ea typeface="时尚中黑简体" panose="01010104010101010101" pitchFamily="2" charset="-122"/>
              </a:rPr>
              <a:t>在此添加标题</a:t>
            </a:r>
            <a:endParaRPr lang="zh-CN" altLang="en-US" sz="1500" dirty="0">
              <a:solidFill>
                <a:schemeClr val="accent5"/>
              </a:solidFill>
              <a:latin typeface="时尚中黑简体" panose="01010104010101010101" pitchFamily="2" charset="-122"/>
              <a:ea typeface="时尚中黑简体" panose="01010104010101010101" pitchFamily="2" charset="-122"/>
            </a:endParaRPr>
          </a:p>
        </p:txBody>
      </p:sp>
      <p:sp>
        <p:nvSpPr>
          <p:cNvPr id="78" name="文本框 119"/>
          <p:cNvSpPr txBox="1"/>
          <p:nvPr/>
        </p:nvSpPr>
        <p:spPr>
          <a:xfrm>
            <a:off x="5760286" y="4342901"/>
            <a:ext cx="1283672" cy="507831"/>
          </a:xfrm>
          <a:prstGeom prst="rect">
            <a:avLst/>
          </a:prstGeom>
          <a:noFill/>
        </p:spPr>
        <p:txBody>
          <a:bodyPr wrap="square" rtlCol="0">
            <a:spAutoFit/>
          </a:bodyPr>
          <a:lstStyle/>
          <a:p>
            <a:pPr algn="just">
              <a:lnSpc>
                <a:spcPct val="12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ppt_x</p:attrName>
                                        </p:attrNameLst>
                                      </p:cBhvr>
                                      <p:tavLst>
                                        <p:tav tm="0">
                                          <p:val>
                                            <p:strVal val="#ppt_x"/>
                                          </p:val>
                                        </p:tav>
                                        <p:tav tm="100000">
                                          <p:val>
                                            <p:strVal val="#ppt_x"/>
                                          </p:val>
                                        </p:tav>
                                      </p:tavLst>
                                    </p:anim>
                                    <p:anim calcmode="lin" valueType="num">
                                      <p:cBhvr>
                                        <p:cTn id="13" dur="2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42" presetClass="path" presetSubtype="0" repeatCount="3000" accel="50000" decel="50000" autoRev="1" fill="hold" nodeType="afterEffect">
                                  <p:stCondLst>
                                    <p:cond delay="0"/>
                                  </p:stCondLst>
                                  <p:childTnLst>
                                    <p:animMotion origin="layout" path="M -0.00326 0.01759 L -0.00326 0.03056 " pathEditMode="relative" rAng="0" ptsTypes="AA">
                                      <p:cBhvr>
                                        <p:cTn id="16" dur="2000" fill="hold"/>
                                        <p:tgtEl>
                                          <p:spTgt spid="3"/>
                                        </p:tgtEl>
                                        <p:attrNameLst>
                                          <p:attrName>ppt_x</p:attrName>
                                          <p:attrName>ppt_y</p:attrName>
                                        </p:attrNameLst>
                                      </p:cBhvr>
                                      <p:rCtr x="0" y="648"/>
                                    </p:animMotion>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par>
                                <p:cTn id="22" presetID="64" presetClass="path" presetSubtype="0" repeatCount="3000" accel="50000" decel="50000" autoRev="1" fill="hold" nodeType="withEffect">
                                  <p:stCondLst>
                                    <p:cond delay="0"/>
                                  </p:stCondLst>
                                  <p:childTnLst>
                                    <p:animMotion origin="layout" path="M 1.04167E-6 0.00046 L 1.04167E-6 0.02961 " pathEditMode="relative" rAng="0" ptsTypes="AA">
                                      <p:cBhvr>
                                        <p:cTn id="23" dur="2000" fill="hold"/>
                                        <p:tgtEl>
                                          <p:spTgt spid="7"/>
                                        </p:tgtEl>
                                        <p:attrNameLst>
                                          <p:attrName>ppt_x</p:attrName>
                                          <p:attrName>ppt_y</p:attrName>
                                        </p:attrNameLst>
                                      </p:cBhvr>
                                      <p:rCtr x="0" y="1458"/>
                                    </p:animMotion>
                                  </p:childTnLst>
                                </p:cTn>
                              </p:par>
                              <p:par>
                                <p:cTn id="24" presetID="10" presetClass="entr" presetSubtype="0" fill="hold" nodeType="withEffect">
                                  <p:stCondLst>
                                    <p:cond delay="50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64" presetClass="path" presetSubtype="0" repeatCount="3000" accel="50000" decel="50000" autoRev="1" fill="hold" nodeType="withEffect">
                                  <p:stCondLst>
                                    <p:cond delay="500"/>
                                  </p:stCondLst>
                                  <p:childTnLst>
                                    <p:animMotion origin="layout" path="M 1.04167E-6 0.00046 L 1.04167E-6 0.02961 " pathEditMode="relative" rAng="0" ptsTypes="AA">
                                      <p:cBhvr>
                                        <p:cTn id="28" dur="2000" fill="hold"/>
                                        <p:tgtEl>
                                          <p:spTgt spid="28"/>
                                        </p:tgtEl>
                                        <p:attrNameLst>
                                          <p:attrName>ppt_x</p:attrName>
                                          <p:attrName>ppt_y</p:attrName>
                                        </p:attrNameLst>
                                      </p:cBhvr>
                                      <p:rCtr x="0" y="1458"/>
                                    </p:animMotion>
                                  </p:childTnLst>
                                </p:cTn>
                              </p:par>
                              <p:par>
                                <p:cTn id="29" presetID="10" presetClass="entr" presetSubtype="0" fill="hold" nodeType="withEffect">
                                  <p:stCondLst>
                                    <p:cond delay="25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64" presetClass="path" presetSubtype="0" repeatCount="3000" accel="50000" decel="50000" autoRev="1" fill="hold" nodeType="withEffect">
                                  <p:stCondLst>
                                    <p:cond delay="250"/>
                                  </p:stCondLst>
                                  <p:childTnLst>
                                    <p:animMotion origin="layout" path="M 1.04167E-6 0.00046 L 1.04167E-6 0.02961 " pathEditMode="relative" rAng="0" ptsTypes="AA">
                                      <p:cBhvr>
                                        <p:cTn id="33" dur="2000" fill="hold"/>
                                        <p:tgtEl>
                                          <p:spTgt spid="18"/>
                                        </p:tgtEl>
                                        <p:attrNameLst>
                                          <p:attrName>ppt_x</p:attrName>
                                          <p:attrName>ppt_y</p:attrName>
                                        </p:attrNameLst>
                                      </p:cBhvr>
                                      <p:rCtr x="0" y="1458"/>
                                    </p:animMotion>
                                  </p:childTnLst>
                                </p:cTn>
                              </p:par>
                              <p:par>
                                <p:cTn id="34" presetID="10" presetClass="entr" presetSubtype="0" fill="hold" grpId="0" nodeType="withEffect">
                                  <p:stCondLst>
                                    <p:cond delay="100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64" presetClass="path" presetSubtype="0" repeatCount="3000" accel="50000" decel="50000" autoRev="1" fill="hold" grpId="1" nodeType="withEffect">
                                  <p:stCondLst>
                                    <p:cond delay="1000"/>
                                  </p:stCondLst>
                                  <p:childTnLst>
                                    <p:animMotion origin="layout" path="M 1.04167E-6 0.00046 L 1.04167E-6 0.02961 " pathEditMode="relative" rAng="0" ptsTypes="AA">
                                      <p:cBhvr>
                                        <p:cTn id="38" dur="2000" fill="hold"/>
                                        <p:tgtEl>
                                          <p:spTgt spid="11"/>
                                        </p:tgtEl>
                                        <p:attrNameLst>
                                          <p:attrName>ppt_x</p:attrName>
                                          <p:attrName>ppt_y</p:attrName>
                                        </p:attrNameLst>
                                      </p:cBhvr>
                                      <p:rCtr x="0" y="1458"/>
                                    </p:animMotion>
                                  </p:childTnLst>
                                </p:cTn>
                              </p:par>
                              <p:par>
                                <p:cTn id="39" presetID="10" presetClass="entr" presetSubtype="0" fill="hold" nodeType="withEffect">
                                  <p:stCondLst>
                                    <p:cond delay="75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64" presetClass="path" presetSubtype="0" repeatCount="3000" accel="50000" decel="50000" autoRev="1" fill="hold" nodeType="withEffect">
                                  <p:stCondLst>
                                    <p:cond delay="750"/>
                                  </p:stCondLst>
                                  <p:childTnLst>
                                    <p:animMotion origin="layout" path="M 1.04167E-6 0.00046 L 1.04167E-6 0.02961 " pathEditMode="relative" rAng="0" ptsTypes="AA">
                                      <p:cBhvr>
                                        <p:cTn id="43" dur="2000" fill="hold"/>
                                        <p:tgtEl>
                                          <p:spTgt spid="15"/>
                                        </p:tgtEl>
                                        <p:attrNameLst>
                                          <p:attrName>ppt_x</p:attrName>
                                          <p:attrName>ppt_y</p:attrName>
                                        </p:attrNameLst>
                                      </p:cBhvr>
                                      <p:rCtr x="0" y="1458"/>
                                    </p:animMotion>
                                  </p:childTnLst>
                                </p:cTn>
                              </p:par>
                              <p:par>
                                <p:cTn id="44" presetID="10" presetClass="entr" presetSubtype="0" fill="hold" nodeType="withEffect">
                                  <p:stCondLst>
                                    <p:cond delay="125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64" presetClass="path" presetSubtype="0" repeatCount="3000" accel="50000" decel="50000" autoRev="1" fill="hold" nodeType="withEffect">
                                  <p:stCondLst>
                                    <p:cond delay="1250"/>
                                  </p:stCondLst>
                                  <p:childTnLst>
                                    <p:animMotion origin="layout" path="M 1.04167E-6 0.00046 L 1.04167E-6 0.02961 " pathEditMode="relative" rAng="0" ptsTypes="AA">
                                      <p:cBhvr>
                                        <p:cTn id="48" dur="2000" fill="hold"/>
                                        <p:tgtEl>
                                          <p:spTgt spid="12"/>
                                        </p:tgtEl>
                                        <p:attrNameLst>
                                          <p:attrName>ppt_x</p:attrName>
                                          <p:attrName>ppt_y</p:attrName>
                                        </p:attrNameLst>
                                      </p:cBhvr>
                                      <p:rCtr x="0" y="1458"/>
                                    </p:animMotion>
                                  </p:childTnLst>
                                </p:cTn>
                              </p:par>
                              <p:par>
                                <p:cTn id="49" presetID="10" presetClass="entr" presetSubtype="0" fill="hold" nodeType="withEffect">
                                  <p:stCondLst>
                                    <p:cond delay="100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64" presetClass="path" presetSubtype="0" repeatCount="3000" accel="50000" decel="50000" autoRev="1" fill="hold" nodeType="withEffect">
                                  <p:stCondLst>
                                    <p:cond delay="1000"/>
                                  </p:stCondLst>
                                  <p:childTnLst>
                                    <p:animMotion origin="layout" path="M 1.04167E-6 0.00046 L 1.04167E-6 0.02961 " pathEditMode="relative" rAng="0" ptsTypes="AA">
                                      <p:cBhvr>
                                        <p:cTn id="53" dur="2000" fill="hold"/>
                                        <p:tgtEl>
                                          <p:spTgt spid="31"/>
                                        </p:tgtEl>
                                        <p:attrNameLst>
                                          <p:attrName>ppt_x</p:attrName>
                                          <p:attrName>ppt_y</p:attrName>
                                        </p:attrNameLst>
                                      </p:cBhvr>
                                      <p:rCtr x="0" y="1458"/>
                                    </p:animMotion>
                                  </p:childTnLst>
                                </p:cTn>
                              </p:par>
                              <p:par>
                                <p:cTn id="54" presetID="22" presetClass="entr" presetSubtype="4" fill="hold" nodeType="withEffect">
                                  <p:stCondLst>
                                    <p:cond delay="3000"/>
                                  </p:stCondLst>
                                  <p:childTnLst>
                                    <p:set>
                                      <p:cBhvr>
                                        <p:cTn id="55" dur="1" fill="hold">
                                          <p:stCondLst>
                                            <p:cond delay="0"/>
                                          </p:stCondLst>
                                        </p:cTn>
                                        <p:tgtEl>
                                          <p:spTgt spid="64"/>
                                        </p:tgtEl>
                                        <p:attrNameLst>
                                          <p:attrName>style.visibility</p:attrName>
                                        </p:attrNameLst>
                                      </p:cBhvr>
                                      <p:to>
                                        <p:strVal val="visible"/>
                                      </p:to>
                                    </p:set>
                                    <p:animEffect transition="in" filter="wipe(down)">
                                      <p:cBhvr>
                                        <p:cTn id="56" dur="500"/>
                                        <p:tgtEl>
                                          <p:spTgt spid="64"/>
                                        </p:tgtEl>
                                      </p:cBhvr>
                                    </p:animEffect>
                                  </p:childTnLst>
                                </p:cTn>
                              </p:par>
                              <p:par>
                                <p:cTn id="57" presetID="22" presetClass="entr" presetSubtype="4" fill="hold" nodeType="withEffect">
                                  <p:stCondLst>
                                    <p:cond delay="3000"/>
                                  </p:stCondLst>
                                  <p:childTnLst>
                                    <p:set>
                                      <p:cBhvr>
                                        <p:cTn id="58" dur="1" fill="hold">
                                          <p:stCondLst>
                                            <p:cond delay="0"/>
                                          </p:stCondLst>
                                        </p:cTn>
                                        <p:tgtEl>
                                          <p:spTgt spid="37"/>
                                        </p:tgtEl>
                                        <p:attrNameLst>
                                          <p:attrName>style.visibility</p:attrName>
                                        </p:attrNameLst>
                                      </p:cBhvr>
                                      <p:to>
                                        <p:strVal val="visible"/>
                                      </p:to>
                                    </p:set>
                                    <p:animEffect transition="in" filter="wipe(down)">
                                      <p:cBhvr>
                                        <p:cTn id="59" dur="500"/>
                                        <p:tgtEl>
                                          <p:spTgt spid="37"/>
                                        </p:tgtEl>
                                      </p:cBhvr>
                                    </p:animEffect>
                                  </p:childTnLst>
                                </p:cTn>
                              </p:par>
                              <p:par>
                                <p:cTn id="60" presetID="22" presetClass="entr" presetSubtype="4" fill="hold" nodeType="withEffect">
                                  <p:stCondLst>
                                    <p:cond delay="3000"/>
                                  </p:stCondLst>
                                  <p:childTnLst>
                                    <p:set>
                                      <p:cBhvr>
                                        <p:cTn id="61" dur="1" fill="hold">
                                          <p:stCondLst>
                                            <p:cond delay="0"/>
                                          </p:stCondLst>
                                        </p:cTn>
                                        <p:tgtEl>
                                          <p:spTgt spid="61"/>
                                        </p:tgtEl>
                                        <p:attrNameLst>
                                          <p:attrName>style.visibility</p:attrName>
                                        </p:attrNameLst>
                                      </p:cBhvr>
                                      <p:to>
                                        <p:strVal val="visible"/>
                                      </p:to>
                                    </p:set>
                                    <p:animEffect transition="in" filter="wipe(down)">
                                      <p:cBhvr>
                                        <p:cTn id="62" dur="500"/>
                                        <p:tgtEl>
                                          <p:spTgt spid="61"/>
                                        </p:tgtEl>
                                      </p:cBhvr>
                                    </p:animEffect>
                                  </p:childTnLst>
                                </p:cTn>
                              </p:par>
                              <p:par>
                                <p:cTn id="63" presetID="22" presetClass="entr" presetSubtype="1" fill="hold" nodeType="withEffect">
                                  <p:stCondLst>
                                    <p:cond delay="3000"/>
                                  </p:stCondLst>
                                  <p:childTnLst>
                                    <p:set>
                                      <p:cBhvr>
                                        <p:cTn id="64" dur="1" fill="hold">
                                          <p:stCondLst>
                                            <p:cond delay="0"/>
                                          </p:stCondLst>
                                        </p:cTn>
                                        <p:tgtEl>
                                          <p:spTgt spid="34"/>
                                        </p:tgtEl>
                                        <p:attrNameLst>
                                          <p:attrName>style.visibility</p:attrName>
                                        </p:attrNameLst>
                                      </p:cBhvr>
                                      <p:to>
                                        <p:strVal val="visible"/>
                                      </p:to>
                                    </p:set>
                                    <p:animEffect transition="in" filter="wipe(up)">
                                      <p:cBhvr>
                                        <p:cTn id="65" dur="500"/>
                                        <p:tgtEl>
                                          <p:spTgt spid="34"/>
                                        </p:tgtEl>
                                      </p:cBhvr>
                                    </p:animEffect>
                                  </p:childTnLst>
                                </p:cTn>
                              </p:par>
                              <p:par>
                                <p:cTn id="66" presetID="10" presetClass="entr" presetSubtype="0" fill="hold" nodeType="withEffect">
                                  <p:stCondLst>
                                    <p:cond delay="350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500"/>
                                        <p:tgtEl>
                                          <p:spTgt spid="40"/>
                                        </p:tgtEl>
                                      </p:cBhvr>
                                    </p:animEffect>
                                  </p:childTnLst>
                                </p:cTn>
                              </p:par>
                              <p:par>
                                <p:cTn id="69" presetID="10" presetClass="entr" presetSubtype="0" fill="hold" nodeType="withEffect">
                                  <p:stCondLst>
                                    <p:cond delay="350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0"/>
                                        <p:tgtEl>
                                          <p:spTgt spid="52"/>
                                        </p:tgtEl>
                                      </p:cBhvr>
                                    </p:animEffect>
                                  </p:childTnLst>
                                </p:cTn>
                              </p:par>
                              <p:par>
                                <p:cTn id="72" presetID="10" presetClass="entr" presetSubtype="0" fill="hold" nodeType="withEffect">
                                  <p:stCondLst>
                                    <p:cond delay="3500"/>
                                  </p:stCondLst>
                                  <p:childTnLst>
                                    <p:set>
                                      <p:cBhvr>
                                        <p:cTn id="73" dur="1" fill="hold">
                                          <p:stCondLst>
                                            <p:cond delay="0"/>
                                          </p:stCondLst>
                                        </p:cTn>
                                        <p:tgtEl>
                                          <p:spTgt spid="57"/>
                                        </p:tgtEl>
                                        <p:attrNameLst>
                                          <p:attrName>style.visibility</p:attrName>
                                        </p:attrNameLst>
                                      </p:cBhvr>
                                      <p:to>
                                        <p:strVal val="visible"/>
                                      </p:to>
                                    </p:set>
                                    <p:animEffect transition="in" filter="fade">
                                      <p:cBhvr>
                                        <p:cTn id="74" dur="500"/>
                                        <p:tgtEl>
                                          <p:spTgt spid="57"/>
                                        </p:tgtEl>
                                      </p:cBhvr>
                                    </p:animEffect>
                                  </p:childTnLst>
                                </p:cTn>
                              </p:par>
                              <p:par>
                                <p:cTn id="75" presetID="10" presetClass="entr" presetSubtype="0" fill="hold" nodeType="withEffect">
                                  <p:stCondLst>
                                    <p:cond delay="3500"/>
                                  </p:stCondLst>
                                  <p:childTnLst>
                                    <p:set>
                                      <p:cBhvr>
                                        <p:cTn id="76" dur="1" fill="hold">
                                          <p:stCondLst>
                                            <p:cond delay="0"/>
                                          </p:stCondLst>
                                        </p:cTn>
                                        <p:tgtEl>
                                          <p:spTgt spid="67"/>
                                        </p:tgtEl>
                                        <p:attrNameLst>
                                          <p:attrName>style.visibility</p:attrName>
                                        </p:attrNameLst>
                                      </p:cBhvr>
                                      <p:to>
                                        <p:strVal val="visible"/>
                                      </p:to>
                                    </p:set>
                                    <p:animEffect transition="in" filter="fade">
                                      <p:cBhvr>
                                        <p:cTn id="77" dur="500"/>
                                        <p:tgtEl>
                                          <p:spTgt spid="67"/>
                                        </p:tgtEl>
                                      </p:cBhvr>
                                    </p:animEffect>
                                  </p:childTnLst>
                                </p:cTn>
                              </p:par>
                              <p:par>
                                <p:cTn id="78" presetID="22" presetClass="entr" presetSubtype="8" fill="hold" grpId="0" nodeType="withEffect">
                                  <p:stCondLst>
                                    <p:cond delay="4000"/>
                                  </p:stCondLst>
                                  <p:childTnLst>
                                    <p:set>
                                      <p:cBhvr>
                                        <p:cTn id="79" dur="1" fill="hold">
                                          <p:stCondLst>
                                            <p:cond delay="0"/>
                                          </p:stCondLst>
                                        </p:cTn>
                                        <p:tgtEl>
                                          <p:spTgt spid="73"/>
                                        </p:tgtEl>
                                        <p:attrNameLst>
                                          <p:attrName>style.visibility</p:attrName>
                                        </p:attrNameLst>
                                      </p:cBhvr>
                                      <p:to>
                                        <p:strVal val="visible"/>
                                      </p:to>
                                    </p:set>
                                    <p:animEffect transition="in" filter="wipe(left)">
                                      <p:cBhvr>
                                        <p:cTn id="80" dur="500"/>
                                        <p:tgtEl>
                                          <p:spTgt spid="73"/>
                                        </p:tgtEl>
                                      </p:cBhvr>
                                    </p:animEffect>
                                  </p:childTnLst>
                                </p:cTn>
                              </p:par>
                              <p:par>
                                <p:cTn id="81" presetID="22" presetClass="entr" presetSubtype="2" fill="hold" grpId="0" nodeType="withEffect">
                                  <p:stCondLst>
                                    <p:cond delay="4000"/>
                                  </p:stCondLst>
                                  <p:childTnLst>
                                    <p:set>
                                      <p:cBhvr>
                                        <p:cTn id="82" dur="1" fill="hold">
                                          <p:stCondLst>
                                            <p:cond delay="0"/>
                                          </p:stCondLst>
                                        </p:cTn>
                                        <p:tgtEl>
                                          <p:spTgt spid="71"/>
                                        </p:tgtEl>
                                        <p:attrNameLst>
                                          <p:attrName>style.visibility</p:attrName>
                                        </p:attrNameLst>
                                      </p:cBhvr>
                                      <p:to>
                                        <p:strVal val="visible"/>
                                      </p:to>
                                    </p:set>
                                    <p:animEffect transition="in" filter="wipe(right)">
                                      <p:cBhvr>
                                        <p:cTn id="83" dur="500"/>
                                        <p:tgtEl>
                                          <p:spTgt spid="71"/>
                                        </p:tgtEl>
                                      </p:cBhvr>
                                    </p:animEffect>
                                  </p:childTnLst>
                                </p:cTn>
                              </p:par>
                              <p:par>
                                <p:cTn id="84" presetID="22" presetClass="entr" presetSubtype="8" fill="hold" grpId="0" nodeType="withEffect">
                                  <p:stCondLst>
                                    <p:cond delay="4000"/>
                                  </p:stCondLst>
                                  <p:childTnLst>
                                    <p:set>
                                      <p:cBhvr>
                                        <p:cTn id="85" dur="1" fill="hold">
                                          <p:stCondLst>
                                            <p:cond delay="0"/>
                                          </p:stCondLst>
                                        </p:cTn>
                                        <p:tgtEl>
                                          <p:spTgt spid="75"/>
                                        </p:tgtEl>
                                        <p:attrNameLst>
                                          <p:attrName>style.visibility</p:attrName>
                                        </p:attrNameLst>
                                      </p:cBhvr>
                                      <p:to>
                                        <p:strVal val="visible"/>
                                      </p:to>
                                    </p:set>
                                    <p:animEffect transition="in" filter="wipe(left)">
                                      <p:cBhvr>
                                        <p:cTn id="86" dur="500"/>
                                        <p:tgtEl>
                                          <p:spTgt spid="75"/>
                                        </p:tgtEl>
                                      </p:cBhvr>
                                    </p:animEffect>
                                  </p:childTnLst>
                                </p:cTn>
                              </p:par>
                              <p:par>
                                <p:cTn id="87" presetID="22" presetClass="entr" presetSubtype="8" fill="hold" grpId="0" nodeType="withEffect">
                                  <p:stCondLst>
                                    <p:cond delay="4000"/>
                                  </p:stCondLst>
                                  <p:childTnLst>
                                    <p:set>
                                      <p:cBhvr>
                                        <p:cTn id="88" dur="1" fill="hold">
                                          <p:stCondLst>
                                            <p:cond delay="0"/>
                                          </p:stCondLst>
                                        </p:cTn>
                                        <p:tgtEl>
                                          <p:spTgt spid="77"/>
                                        </p:tgtEl>
                                        <p:attrNameLst>
                                          <p:attrName>style.visibility</p:attrName>
                                        </p:attrNameLst>
                                      </p:cBhvr>
                                      <p:to>
                                        <p:strVal val="visible"/>
                                      </p:to>
                                    </p:set>
                                    <p:animEffect transition="in" filter="wipe(left)">
                                      <p:cBhvr>
                                        <p:cTn id="89" dur="500"/>
                                        <p:tgtEl>
                                          <p:spTgt spid="77"/>
                                        </p:tgtEl>
                                      </p:cBhvr>
                                    </p:animEffect>
                                  </p:childTnLst>
                                </p:cTn>
                              </p:par>
                              <p:par>
                                <p:cTn id="90" presetID="10" presetClass="entr" presetSubtype="0" fill="hold" grpId="0" nodeType="withEffect">
                                  <p:stCondLst>
                                    <p:cond delay="4500"/>
                                  </p:stCondLst>
                                  <p:iterate type="lt">
                                    <p:tmPct val="25000"/>
                                  </p:iterate>
                                  <p:childTnLst>
                                    <p:set>
                                      <p:cBhvr>
                                        <p:cTn id="91" dur="1" fill="hold">
                                          <p:stCondLst>
                                            <p:cond delay="0"/>
                                          </p:stCondLst>
                                        </p:cTn>
                                        <p:tgtEl>
                                          <p:spTgt spid="74"/>
                                        </p:tgtEl>
                                        <p:attrNameLst>
                                          <p:attrName>style.visibility</p:attrName>
                                        </p:attrNameLst>
                                      </p:cBhvr>
                                      <p:to>
                                        <p:strVal val="visible"/>
                                      </p:to>
                                    </p:set>
                                    <p:animEffect transition="in" filter="fade">
                                      <p:cBhvr>
                                        <p:cTn id="92" dur="1000"/>
                                        <p:tgtEl>
                                          <p:spTgt spid="74"/>
                                        </p:tgtEl>
                                      </p:cBhvr>
                                    </p:animEffect>
                                  </p:childTnLst>
                                </p:cTn>
                              </p:par>
                              <p:par>
                                <p:cTn id="93" presetID="10" presetClass="entr" presetSubtype="0" fill="hold" grpId="0" nodeType="withEffect">
                                  <p:stCondLst>
                                    <p:cond delay="4500"/>
                                  </p:stCondLst>
                                  <p:iterate type="lt">
                                    <p:tmPct val="25000"/>
                                  </p:iterate>
                                  <p:childTnLst>
                                    <p:set>
                                      <p:cBhvr>
                                        <p:cTn id="94" dur="1" fill="hold">
                                          <p:stCondLst>
                                            <p:cond delay="0"/>
                                          </p:stCondLst>
                                        </p:cTn>
                                        <p:tgtEl>
                                          <p:spTgt spid="72"/>
                                        </p:tgtEl>
                                        <p:attrNameLst>
                                          <p:attrName>style.visibility</p:attrName>
                                        </p:attrNameLst>
                                      </p:cBhvr>
                                      <p:to>
                                        <p:strVal val="visible"/>
                                      </p:to>
                                    </p:set>
                                    <p:animEffect transition="in" filter="fade">
                                      <p:cBhvr>
                                        <p:cTn id="95" dur="1000"/>
                                        <p:tgtEl>
                                          <p:spTgt spid="72"/>
                                        </p:tgtEl>
                                      </p:cBhvr>
                                    </p:animEffect>
                                  </p:childTnLst>
                                </p:cTn>
                              </p:par>
                              <p:par>
                                <p:cTn id="96" presetID="10" presetClass="entr" presetSubtype="0" fill="hold" grpId="0" nodeType="withEffect">
                                  <p:stCondLst>
                                    <p:cond delay="4500"/>
                                  </p:stCondLst>
                                  <p:iterate type="lt">
                                    <p:tmPct val="25000"/>
                                  </p:iterate>
                                  <p:childTnLst>
                                    <p:set>
                                      <p:cBhvr>
                                        <p:cTn id="97" dur="1" fill="hold">
                                          <p:stCondLst>
                                            <p:cond delay="0"/>
                                          </p:stCondLst>
                                        </p:cTn>
                                        <p:tgtEl>
                                          <p:spTgt spid="76"/>
                                        </p:tgtEl>
                                        <p:attrNameLst>
                                          <p:attrName>style.visibility</p:attrName>
                                        </p:attrNameLst>
                                      </p:cBhvr>
                                      <p:to>
                                        <p:strVal val="visible"/>
                                      </p:to>
                                    </p:set>
                                    <p:animEffect transition="in" filter="fade">
                                      <p:cBhvr>
                                        <p:cTn id="98" dur="1000"/>
                                        <p:tgtEl>
                                          <p:spTgt spid="76"/>
                                        </p:tgtEl>
                                      </p:cBhvr>
                                    </p:animEffect>
                                  </p:childTnLst>
                                </p:cTn>
                              </p:par>
                              <p:par>
                                <p:cTn id="99" presetID="10" presetClass="entr" presetSubtype="0" fill="hold" grpId="0" nodeType="withEffect">
                                  <p:stCondLst>
                                    <p:cond delay="4500"/>
                                  </p:stCondLst>
                                  <p:iterate type="lt">
                                    <p:tmPct val="25000"/>
                                  </p:iterate>
                                  <p:childTnLst>
                                    <p:set>
                                      <p:cBhvr>
                                        <p:cTn id="100" dur="1" fill="hold">
                                          <p:stCondLst>
                                            <p:cond delay="0"/>
                                          </p:stCondLst>
                                        </p:cTn>
                                        <p:tgtEl>
                                          <p:spTgt spid="78"/>
                                        </p:tgtEl>
                                        <p:attrNameLst>
                                          <p:attrName>style.visibility</p:attrName>
                                        </p:attrNameLst>
                                      </p:cBhvr>
                                      <p:to>
                                        <p:strVal val="visible"/>
                                      </p:to>
                                    </p:set>
                                    <p:animEffect transition="in" filter="fade">
                                      <p:cBhvr>
                                        <p:cTn id="101"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1" grpId="1" animBg="1"/>
      <p:bldP spid="71" grpId="0"/>
      <p:bldP spid="72" grpId="0"/>
      <p:bldP spid="73" grpId="0"/>
      <p:bldP spid="74" grpId="0"/>
      <p:bldP spid="75"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smtClean="0">
                <a:solidFill>
                  <a:srgbClr val="F45159"/>
                </a:solidFill>
                <a:latin typeface="微软雅黑" panose="020B0503020204020204" pitchFamily="34" charset="-122"/>
                <a:ea typeface="微软雅黑" panose="020B0503020204020204" pitchFamily="34" charset="-122"/>
              </a:rPr>
              <a:t>单击添加标题</a:t>
            </a:r>
            <a:endParaRPr lang="zh-CN" altLang="en-US" sz="1800" b="1" dirty="0">
              <a:solidFill>
                <a:srgbClr val="F45159"/>
              </a:solidFill>
              <a:latin typeface="微软雅黑" panose="020B0503020204020204" pitchFamily="34" charset="-122"/>
              <a:ea typeface="微软雅黑" panose="020B0503020204020204" pitchFamily="34" charset="-122"/>
            </a:endParaRPr>
          </a:p>
        </p:txBody>
      </p:sp>
      <p:sp>
        <p:nvSpPr>
          <p:cNvPr id="3" name="矩形 2"/>
          <p:cNvSpPr>
            <a:spLocks noChangeArrowheads="1"/>
          </p:cNvSpPr>
          <p:nvPr/>
        </p:nvSpPr>
        <p:spPr bwMode="auto">
          <a:xfrm>
            <a:off x="496745" y="839713"/>
            <a:ext cx="8166530" cy="767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spcBef>
                <a:spcPct val="0"/>
              </a:spcBef>
              <a:buNone/>
            </a:pPr>
            <a:r>
              <a:rPr lang="zh-CN" altLang="en-US" sz="1125" dirty="0">
                <a:solidFill>
                  <a:schemeClr val="tx1">
                    <a:lumMod val="75000"/>
                    <a:lumOff val="25000"/>
                  </a:schemeClr>
                </a:solidFill>
                <a:latin typeface="微软雅黑" panose="020B0503020204020204" pitchFamily="34" charset="-122"/>
                <a:ea typeface="微软雅黑" panose="020B0503020204020204" pitchFamily="34" charset="-122"/>
              </a:rPr>
              <a:t>       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zh-CN" altLang="en-US" sz="1125"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矩形 4"/>
          <p:cNvSpPr/>
          <p:nvPr/>
        </p:nvSpPr>
        <p:spPr>
          <a:xfrm>
            <a:off x="496744" y="1811362"/>
            <a:ext cx="3418031" cy="2661694"/>
          </a:xfrm>
          <a:prstGeom prst="rect">
            <a:avLst/>
          </a:prstGeom>
          <a:blipFill>
            <a:blip r:embed="rId1"/>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6" name="组合 5"/>
          <p:cNvGrpSpPr/>
          <p:nvPr/>
        </p:nvGrpSpPr>
        <p:grpSpPr>
          <a:xfrm>
            <a:off x="4385462" y="1850084"/>
            <a:ext cx="593961" cy="593961"/>
            <a:chOff x="4589983" y="2663795"/>
            <a:chExt cx="877102" cy="877102"/>
          </a:xfrm>
        </p:grpSpPr>
        <p:grpSp>
          <p:nvGrpSpPr>
            <p:cNvPr id="7" name="组合 6"/>
            <p:cNvGrpSpPr/>
            <p:nvPr/>
          </p:nvGrpSpPr>
          <p:grpSpPr>
            <a:xfrm>
              <a:off x="4589983" y="2663795"/>
              <a:ext cx="877102" cy="877102"/>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tx1"/>
                  </a:solidFill>
                  <a:ea typeface="微软雅黑" panose="020B0503020204020204" pitchFamily="34" charset="-122"/>
                </a:endParaRPr>
              </a:p>
            </p:txBody>
          </p:sp>
          <p:sp>
            <p:nvSpPr>
              <p:cNvPr id="20" name="椭圆 19"/>
              <p:cNvSpPr/>
              <p:nvPr/>
            </p:nvSpPr>
            <p:spPr>
              <a:xfrm>
                <a:off x="523939" y="892239"/>
                <a:ext cx="3562222" cy="356222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微软雅黑" panose="020B0503020204020204" pitchFamily="34" charset="-122"/>
                </a:endParaRPr>
              </a:p>
            </p:txBody>
          </p:sp>
        </p:grpSp>
        <p:grpSp>
          <p:nvGrpSpPr>
            <p:cNvPr id="8" name="组合 7"/>
            <p:cNvGrpSpPr/>
            <p:nvPr/>
          </p:nvGrpSpPr>
          <p:grpSpPr>
            <a:xfrm>
              <a:off x="4690436" y="2865050"/>
              <a:ext cx="567894" cy="535099"/>
              <a:chOff x="4832350" y="1028700"/>
              <a:chExt cx="522288" cy="492126"/>
            </a:xfrm>
            <a:solidFill>
              <a:srgbClr val="0070C0"/>
            </a:solidFill>
          </p:grpSpPr>
          <p:sp>
            <p:nvSpPr>
              <p:cNvPr id="9" name="Freeform 15"/>
              <p:cNvSpPr/>
              <p:nvPr/>
            </p:nvSpPr>
            <p:spPr bwMode="auto">
              <a:xfrm>
                <a:off x="4916488" y="1176338"/>
                <a:ext cx="306388" cy="266700"/>
              </a:xfrm>
              <a:custGeom>
                <a:avLst/>
                <a:gdLst>
                  <a:gd name="T0" fmla="*/ 14 w 81"/>
                  <a:gd name="T1" fmla="*/ 0 h 71"/>
                  <a:gd name="T2" fmla="*/ 7 w 81"/>
                  <a:gd name="T3" fmla="*/ 2 h 71"/>
                  <a:gd name="T4" fmla="*/ 28 w 81"/>
                  <a:gd name="T5" fmla="*/ 48 h 71"/>
                  <a:gd name="T6" fmla="*/ 68 w 81"/>
                  <a:gd name="T7" fmla="*/ 71 h 71"/>
                  <a:gd name="T8" fmla="*/ 74 w 81"/>
                  <a:gd name="T9" fmla="*/ 69 h 71"/>
                  <a:gd name="T10" fmla="*/ 56 w 81"/>
                  <a:gd name="T11" fmla="*/ 25 h 71"/>
                  <a:gd name="T12" fmla="*/ 53 w 81"/>
                  <a:gd name="T13" fmla="*/ 29 h 71"/>
                  <a:gd name="T14" fmla="*/ 56 w 81"/>
                  <a:gd name="T15" fmla="*/ 33 h 71"/>
                  <a:gd name="T16" fmla="*/ 57 w 81"/>
                  <a:gd name="T17" fmla="*/ 34 h 71"/>
                  <a:gd name="T18" fmla="*/ 57 w 81"/>
                  <a:gd name="T19" fmla="*/ 34 h 71"/>
                  <a:gd name="T20" fmla="*/ 65 w 81"/>
                  <a:gd name="T21" fmla="*/ 60 h 71"/>
                  <a:gd name="T22" fmla="*/ 60 w 81"/>
                  <a:gd name="T23" fmla="*/ 62 h 71"/>
                  <a:gd name="T24" fmla="*/ 32 w 81"/>
                  <a:gd name="T25" fmla="*/ 45 h 71"/>
                  <a:gd name="T26" fmla="*/ 16 w 81"/>
                  <a:gd name="T27" fmla="*/ 11 h 71"/>
                  <a:gd name="T28" fmla="*/ 21 w 81"/>
                  <a:gd name="T29" fmla="*/ 9 h 71"/>
                  <a:gd name="T30" fmla="*/ 43 w 81"/>
                  <a:gd name="T31" fmla="*/ 20 h 71"/>
                  <a:gd name="T32" fmla="*/ 43 w 81"/>
                  <a:gd name="T33" fmla="*/ 19 h 71"/>
                  <a:gd name="T34" fmla="*/ 43 w 81"/>
                  <a:gd name="T35" fmla="*/ 20 h 71"/>
                  <a:gd name="T36" fmla="*/ 48 w 81"/>
                  <a:gd name="T37" fmla="*/ 24 h 71"/>
                  <a:gd name="T38" fmla="*/ 51 w 81"/>
                  <a:gd name="T39" fmla="*/ 20 h 71"/>
                  <a:gd name="T40" fmla="*/ 14 w 81"/>
                  <a:gd name="T4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71">
                    <a:moveTo>
                      <a:pt x="14" y="0"/>
                    </a:moveTo>
                    <a:cubicBezTo>
                      <a:pt x="11" y="0"/>
                      <a:pt x="9" y="0"/>
                      <a:pt x="7" y="2"/>
                    </a:cubicBezTo>
                    <a:cubicBezTo>
                      <a:pt x="0" y="9"/>
                      <a:pt x="10" y="30"/>
                      <a:pt x="28" y="48"/>
                    </a:cubicBezTo>
                    <a:cubicBezTo>
                      <a:pt x="42" y="63"/>
                      <a:pt x="58" y="71"/>
                      <a:pt x="68" y="71"/>
                    </a:cubicBezTo>
                    <a:cubicBezTo>
                      <a:pt x="70" y="71"/>
                      <a:pt x="73" y="71"/>
                      <a:pt x="74" y="69"/>
                    </a:cubicBezTo>
                    <a:cubicBezTo>
                      <a:pt x="81" y="62"/>
                      <a:pt x="73" y="43"/>
                      <a:pt x="56" y="25"/>
                    </a:cubicBezTo>
                    <a:cubicBezTo>
                      <a:pt x="53" y="29"/>
                      <a:pt x="53" y="29"/>
                      <a:pt x="53" y="29"/>
                    </a:cubicBezTo>
                    <a:cubicBezTo>
                      <a:pt x="54" y="30"/>
                      <a:pt x="55" y="32"/>
                      <a:pt x="56" y="33"/>
                    </a:cubicBezTo>
                    <a:cubicBezTo>
                      <a:pt x="57" y="34"/>
                      <a:pt x="57" y="34"/>
                      <a:pt x="57" y="34"/>
                    </a:cubicBezTo>
                    <a:cubicBezTo>
                      <a:pt x="57" y="34"/>
                      <a:pt x="57" y="34"/>
                      <a:pt x="57" y="34"/>
                    </a:cubicBezTo>
                    <a:cubicBezTo>
                      <a:pt x="66" y="45"/>
                      <a:pt x="70" y="56"/>
                      <a:pt x="65" y="60"/>
                    </a:cubicBezTo>
                    <a:cubicBezTo>
                      <a:pt x="64" y="61"/>
                      <a:pt x="62" y="62"/>
                      <a:pt x="60" y="62"/>
                    </a:cubicBezTo>
                    <a:cubicBezTo>
                      <a:pt x="53" y="62"/>
                      <a:pt x="42" y="55"/>
                      <a:pt x="32" y="45"/>
                    </a:cubicBezTo>
                    <a:cubicBezTo>
                      <a:pt x="18" y="31"/>
                      <a:pt x="11" y="16"/>
                      <a:pt x="16" y="11"/>
                    </a:cubicBezTo>
                    <a:cubicBezTo>
                      <a:pt x="18" y="10"/>
                      <a:pt x="19" y="9"/>
                      <a:pt x="21" y="9"/>
                    </a:cubicBezTo>
                    <a:cubicBezTo>
                      <a:pt x="27" y="9"/>
                      <a:pt x="35" y="13"/>
                      <a:pt x="43" y="20"/>
                    </a:cubicBezTo>
                    <a:cubicBezTo>
                      <a:pt x="43" y="19"/>
                      <a:pt x="43" y="19"/>
                      <a:pt x="43" y="19"/>
                    </a:cubicBezTo>
                    <a:cubicBezTo>
                      <a:pt x="43" y="20"/>
                      <a:pt x="43" y="20"/>
                      <a:pt x="43" y="20"/>
                    </a:cubicBezTo>
                    <a:cubicBezTo>
                      <a:pt x="45" y="21"/>
                      <a:pt x="46" y="23"/>
                      <a:pt x="48" y="24"/>
                    </a:cubicBezTo>
                    <a:cubicBezTo>
                      <a:pt x="51" y="20"/>
                      <a:pt x="51" y="20"/>
                      <a:pt x="51" y="20"/>
                    </a:cubicBezTo>
                    <a:cubicBezTo>
                      <a:pt x="37" y="8"/>
                      <a:pt x="23" y="0"/>
                      <a:pt x="14" y="0"/>
                    </a:cubicBez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0" name="Freeform 16"/>
              <p:cNvSpPr/>
              <p:nvPr/>
            </p:nvSpPr>
            <p:spPr bwMode="auto">
              <a:xfrm>
                <a:off x="4832350" y="1141413"/>
                <a:ext cx="404813" cy="379413"/>
              </a:xfrm>
              <a:custGeom>
                <a:avLst/>
                <a:gdLst>
                  <a:gd name="T0" fmla="*/ 12 w 107"/>
                  <a:gd name="T1" fmla="*/ 0 h 101"/>
                  <a:gd name="T2" fmla="*/ 10 w 107"/>
                  <a:gd name="T3" fmla="*/ 1 h 101"/>
                  <a:gd name="T4" fmla="*/ 40 w 107"/>
                  <a:gd name="T5" fmla="*/ 68 h 101"/>
                  <a:gd name="T6" fmla="*/ 96 w 107"/>
                  <a:gd name="T7" fmla="*/ 101 h 101"/>
                  <a:gd name="T8" fmla="*/ 106 w 107"/>
                  <a:gd name="T9" fmla="*/ 97 h 101"/>
                  <a:gd name="T10" fmla="*/ 107 w 107"/>
                  <a:gd name="T11" fmla="*/ 96 h 101"/>
                  <a:gd name="T12" fmla="*/ 99 w 107"/>
                  <a:gd name="T13" fmla="*/ 98 h 101"/>
                  <a:gd name="T14" fmla="*/ 43 w 107"/>
                  <a:gd name="T15" fmla="*/ 65 h 101"/>
                  <a:gd name="T16" fmla="*/ 12 w 107"/>
                  <a:gd name="T1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01">
                    <a:moveTo>
                      <a:pt x="12" y="0"/>
                    </a:moveTo>
                    <a:cubicBezTo>
                      <a:pt x="11" y="1"/>
                      <a:pt x="11" y="1"/>
                      <a:pt x="10" y="1"/>
                    </a:cubicBezTo>
                    <a:cubicBezTo>
                      <a:pt x="0" y="11"/>
                      <a:pt x="13" y="41"/>
                      <a:pt x="40" y="68"/>
                    </a:cubicBezTo>
                    <a:cubicBezTo>
                      <a:pt x="60" y="88"/>
                      <a:pt x="83" y="101"/>
                      <a:pt x="96" y="101"/>
                    </a:cubicBezTo>
                    <a:cubicBezTo>
                      <a:pt x="100" y="101"/>
                      <a:pt x="104" y="100"/>
                      <a:pt x="106" y="97"/>
                    </a:cubicBezTo>
                    <a:cubicBezTo>
                      <a:pt x="106" y="97"/>
                      <a:pt x="107" y="96"/>
                      <a:pt x="107" y="96"/>
                    </a:cubicBezTo>
                    <a:cubicBezTo>
                      <a:pt x="105" y="97"/>
                      <a:pt x="102" y="98"/>
                      <a:pt x="99" y="98"/>
                    </a:cubicBezTo>
                    <a:cubicBezTo>
                      <a:pt x="86" y="98"/>
                      <a:pt x="63" y="85"/>
                      <a:pt x="43" y="65"/>
                    </a:cubicBezTo>
                    <a:cubicBezTo>
                      <a:pt x="18" y="39"/>
                      <a:pt x="4" y="11"/>
                      <a:pt x="12" y="0"/>
                    </a:cubicBez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 name="Freeform 17"/>
              <p:cNvSpPr/>
              <p:nvPr/>
            </p:nvSpPr>
            <p:spPr bwMode="auto">
              <a:xfrm>
                <a:off x="4848225" y="1119188"/>
                <a:ext cx="438150" cy="384175"/>
              </a:xfrm>
              <a:custGeom>
                <a:avLst/>
                <a:gdLst>
                  <a:gd name="T0" fmla="*/ 20 w 116"/>
                  <a:gd name="T1" fmla="*/ 0 h 102"/>
                  <a:gd name="T2" fmla="*/ 10 w 116"/>
                  <a:gd name="T3" fmla="*/ 3 h 102"/>
                  <a:gd name="T4" fmla="*/ 40 w 116"/>
                  <a:gd name="T5" fmla="*/ 69 h 102"/>
                  <a:gd name="T6" fmla="*/ 97 w 116"/>
                  <a:gd name="T7" fmla="*/ 102 h 102"/>
                  <a:gd name="T8" fmla="*/ 106 w 116"/>
                  <a:gd name="T9" fmla="*/ 99 h 102"/>
                  <a:gd name="T10" fmla="*/ 79 w 116"/>
                  <a:gd name="T11" fmla="*/ 35 h 102"/>
                  <a:gd name="T12" fmla="*/ 75 w 116"/>
                  <a:gd name="T13" fmla="*/ 39 h 102"/>
                  <a:gd name="T14" fmla="*/ 97 w 116"/>
                  <a:gd name="T15" fmla="*/ 89 h 102"/>
                  <a:gd name="T16" fmla="*/ 89 w 116"/>
                  <a:gd name="T17" fmla="*/ 92 h 102"/>
                  <a:gd name="T18" fmla="*/ 44 w 116"/>
                  <a:gd name="T19" fmla="*/ 66 h 102"/>
                  <a:gd name="T20" fmla="*/ 20 w 116"/>
                  <a:gd name="T21" fmla="*/ 13 h 102"/>
                  <a:gd name="T22" fmla="*/ 28 w 116"/>
                  <a:gd name="T23" fmla="*/ 10 h 102"/>
                  <a:gd name="T24" fmla="*/ 70 w 116"/>
                  <a:gd name="T25" fmla="*/ 34 h 102"/>
                  <a:gd name="T26" fmla="*/ 74 w 116"/>
                  <a:gd name="T27" fmla="*/ 30 h 102"/>
                  <a:gd name="T28" fmla="*/ 20 w 116"/>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2">
                    <a:moveTo>
                      <a:pt x="20" y="0"/>
                    </a:moveTo>
                    <a:cubicBezTo>
                      <a:pt x="16" y="0"/>
                      <a:pt x="13" y="1"/>
                      <a:pt x="10" y="3"/>
                    </a:cubicBezTo>
                    <a:cubicBezTo>
                      <a:pt x="0" y="13"/>
                      <a:pt x="14" y="43"/>
                      <a:pt x="40" y="69"/>
                    </a:cubicBezTo>
                    <a:cubicBezTo>
                      <a:pt x="61" y="90"/>
                      <a:pt x="83" y="102"/>
                      <a:pt x="97" y="102"/>
                    </a:cubicBezTo>
                    <a:cubicBezTo>
                      <a:pt x="101" y="102"/>
                      <a:pt x="104" y="101"/>
                      <a:pt x="106" y="99"/>
                    </a:cubicBezTo>
                    <a:cubicBezTo>
                      <a:pt x="116" y="89"/>
                      <a:pt x="104" y="61"/>
                      <a:pt x="79" y="35"/>
                    </a:cubicBezTo>
                    <a:cubicBezTo>
                      <a:pt x="75" y="39"/>
                      <a:pt x="75" y="39"/>
                      <a:pt x="75" y="39"/>
                    </a:cubicBezTo>
                    <a:cubicBezTo>
                      <a:pt x="95" y="59"/>
                      <a:pt x="104" y="82"/>
                      <a:pt x="97" y="89"/>
                    </a:cubicBezTo>
                    <a:cubicBezTo>
                      <a:pt x="95" y="91"/>
                      <a:pt x="92" y="92"/>
                      <a:pt x="89" y="92"/>
                    </a:cubicBezTo>
                    <a:cubicBezTo>
                      <a:pt x="78" y="92"/>
                      <a:pt x="60" y="82"/>
                      <a:pt x="44" y="66"/>
                    </a:cubicBezTo>
                    <a:cubicBezTo>
                      <a:pt x="23" y="44"/>
                      <a:pt x="12" y="21"/>
                      <a:pt x="20" y="13"/>
                    </a:cubicBezTo>
                    <a:cubicBezTo>
                      <a:pt x="22" y="11"/>
                      <a:pt x="24" y="10"/>
                      <a:pt x="28" y="10"/>
                    </a:cubicBezTo>
                    <a:cubicBezTo>
                      <a:pt x="38" y="10"/>
                      <a:pt x="55" y="19"/>
                      <a:pt x="70" y="34"/>
                    </a:cubicBezTo>
                    <a:cubicBezTo>
                      <a:pt x="74" y="30"/>
                      <a:pt x="74" y="30"/>
                      <a:pt x="74" y="30"/>
                    </a:cubicBezTo>
                    <a:cubicBezTo>
                      <a:pt x="54" y="11"/>
                      <a:pt x="33" y="0"/>
                      <a:pt x="20" y="0"/>
                    </a:cubicBez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 name="Freeform 18"/>
              <p:cNvSpPr/>
              <p:nvPr/>
            </p:nvSpPr>
            <p:spPr bwMode="auto">
              <a:xfrm>
                <a:off x="5260975" y="1028700"/>
                <a:ext cx="52388" cy="71438"/>
              </a:xfrm>
              <a:custGeom>
                <a:avLst/>
                <a:gdLst>
                  <a:gd name="T0" fmla="*/ 31 w 33"/>
                  <a:gd name="T1" fmla="*/ 0 h 45"/>
                  <a:gd name="T2" fmla="*/ 0 w 33"/>
                  <a:gd name="T3" fmla="*/ 29 h 45"/>
                  <a:gd name="T4" fmla="*/ 2 w 33"/>
                  <a:gd name="T5" fmla="*/ 45 h 45"/>
                  <a:gd name="T6" fmla="*/ 33 w 33"/>
                  <a:gd name="T7" fmla="*/ 14 h 45"/>
                  <a:gd name="T8" fmla="*/ 31 w 33"/>
                  <a:gd name="T9" fmla="*/ 0 h 45"/>
                </a:gdLst>
                <a:ahLst/>
                <a:cxnLst>
                  <a:cxn ang="0">
                    <a:pos x="T0" y="T1"/>
                  </a:cxn>
                  <a:cxn ang="0">
                    <a:pos x="T2" y="T3"/>
                  </a:cxn>
                  <a:cxn ang="0">
                    <a:pos x="T4" y="T5"/>
                  </a:cxn>
                  <a:cxn ang="0">
                    <a:pos x="T6" y="T7"/>
                  </a:cxn>
                  <a:cxn ang="0">
                    <a:pos x="T8" y="T9"/>
                  </a:cxn>
                </a:cxnLst>
                <a:rect l="0" t="0" r="r" b="b"/>
                <a:pathLst>
                  <a:path w="33" h="45">
                    <a:moveTo>
                      <a:pt x="31" y="0"/>
                    </a:moveTo>
                    <a:lnTo>
                      <a:pt x="0" y="29"/>
                    </a:lnTo>
                    <a:lnTo>
                      <a:pt x="2" y="45"/>
                    </a:lnTo>
                    <a:lnTo>
                      <a:pt x="33" y="14"/>
                    </a:ln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 name="Freeform 19"/>
              <p:cNvSpPr/>
              <p:nvPr/>
            </p:nvSpPr>
            <p:spPr bwMode="auto">
              <a:xfrm>
                <a:off x="5260975" y="1028700"/>
                <a:ext cx="52388" cy="71438"/>
              </a:xfrm>
              <a:custGeom>
                <a:avLst/>
                <a:gdLst>
                  <a:gd name="T0" fmla="*/ 31 w 33"/>
                  <a:gd name="T1" fmla="*/ 0 h 45"/>
                  <a:gd name="T2" fmla="*/ 0 w 33"/>
                  <a:gd name="T3" fmla="*/ 29 h 45"/>
                  <a:gd name="T4" fmla="*/ 2 w 33"/>
                  <a:gd name="T5" fmla="*/ 45 h 45"/>
                  <a:gd name="T6" fmla="*/ 33 w 33"/>
                  <a:gd name="T7" fmla="*/ 14 h 45"/>
                  <a:gd name="T8" fmla="*/ 31 w 33"/>
                  <a:gd name="T9" fmla="*/ 0 h 45"/>
                </a:gdLst>
                <a:ahLst/>
                <a:cxnLst>
                  <a:cxn ang="0">
                    <a:pos x="T0" y="T1"/>
                  </a:cxn>
                  <a:cxn ang="0">
                    <a:pos x="T2" y="T3"/>
                  </a:cxn>
                  <a:cxn ang="0">
                    <a:pos x="T4" y="T5"/>
                  </a:cxn>
                  <a:cxn ang="0">
                    <a:pos x="T6" y="T7"/>
                  </a:cxn>
                  <a:cxn ang="0">
                    <a:pos x="T8" y="T9"/>
                  </a:cxn>
                </a:cxnLst>
                <a:rect l="0" t="0" r="r" b="b"/>
                <a:pathLst>
                  <a:path w="33" h="45">
                    <a:moveTo>
                      <a:pt x="31" y="0"/>
                    </a:moveTo>
                    <a:lnTo>
                      <a:pt x="0" y="29"/>
                    </a:lnTo>
                    <a:lnTo>
                      <a:pt x="2" y="45"/>
                    </a:lnTo>
                    <a:lnTo>
                      <a:pt x="33" y="14"/>
                    </a:lnTo>
                    <a:lnTo>
                      <a:pt x="31" y="0"/>
                    </a:ln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 name="Freeform 20"/>
              <p:cNvSpPr/>
              <p:nvPr/>
            </p:nvSpPr>
            <p:spPr bwMode="auto">
              <a:xfrm>
                <a:off x="5283200" y="1066800"/>
                <a:ext cx="71438" cy="52388"/>
              </a:xfrm>
              <a:custGeom>
                <a:avLst/>
                <a:gdLst>
                  <a:gd name="T0" fmla="*/ 31 w 45"/>
                  <a:gd name="T1" fmla="*/ 0 h 33"/>
                  <a:gd name="T2" fmla="*/ 0 w 45"/>
                  <a:gd name="T3" fmla="*/ 31 h 33"/>
                  <a:gd name="T4" fmla="*/ 14 w 45"/>
                  <a:gd name="T5" fmla="*/ 33 h 33"/>
                  <a:gd name="T6" fmla="*/ 45 w 45"/>
                  <a:gd name="T7" fmla="*/ 2 h 33"/>
                  <a:gd name="T8" fmla="*/ 31 w 45"/>
                  <a:gd name="T9" fmla="*/ 0 h 33"/>
                </a:gdLst>
                <a:ahLst/>
                <a:cxnLst>
                  <a:cxn ang="0">
                    <a:pos x="T0" y="T1"/>
                  </a:cxn>
                  <a:cxn ang="0">
                    <a:pos x="T2" y="T3"/>
                  </a:cxn>
                  <a:cxn ang="0">
                    <a:pos x="T4" y="T5"/>
                  </a:cxn>
                  <a:cxn ang="0">
                    <a:pos x="T6" y="T7"/>
                  </a:cxn>
                  <a:cxn ang="0">
                    <a:pos x="T8" y="T9"/>
                  </a:cxn>
                </a:cxnLst>
                <a:rect l="0" t="0" r="r" b="b"/>
                <a:pathLst>
                  <a:path w="45" h="33">
                    <a:moveTo>
                      <a:pt x="31" y="0"/>
                    </a:moveTo>
                    <a:lnTo>
                      <a:pt x="0" y="31"/>
                    </a:lnTo>
                    <a:lnTo>
                      <a:pt x="14" y="33"/>
                    </a:lnTo>
                    <a:lnTo>
                      <a:pt x="45" y="2"/>
                    </a:ln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 name="Freeform 21"/>
              <p:cNvSpPr/>
              <p:nvPr/>
            </p:nvSpPr>
            <p:spPr bwMode="auto">
              <a:xfrm>
                <a:off x="5283200" y="1066800"/>
                <a:ext cx="71438" cy="52388"/>
              </a:xfrm>
              <a:custGeom>
                <a:avLst/>
                <a:gdLst>
                  <a:gd name="T0" fmla="*/ 31 w 45"/>
                  <a:gd name="T1" fmla="*/ 0 h 33"/>
                  <a:gd name="T2" fmla="*/ 0 w 45"/>
                  <a:gd name="T3" fmla="*/ 31 h 33"/>
                  <a:gd name="T4" fmla="*/ 14 w 45"/>
                  <a:gd name="T5" fmla="*/ 33 h 33"/>
                  <a:gd name="T6" fmla="*/ 45 w 45"/>
                  <a:gd name="T7" fmla="*/ 2 h 33"/>
                  <a:gd name="T8" fmla="*/ 31 w 45"/>
                  <a:gd name="T9" fmla="*/ 0 h 33"/>
                </a:gdLst>
                <a:ahLst/>
                <a:cxnLst>
                  <a:cxn ang="0">
                    <a:pos x="T0" y="T1"/>
                  </a:cxn>
                  <a:cxn ang="0">
                    <a:pos x="T2" y="T3"/>
                  </a:cxn>
                  <a:cxn ang="0">
                    <a:pos x="T4" y="T5"/>
                  </a:cxn>
                  <a:cxn ang="0">
                    <a:pos x="T6" y="T7"/>
                  </a:cxn>
                  <a:cxn ang="0">
                    <a:pos x="T8" y="T9"/>
                  </a:cxn>
                </a:cxnLst>
                <a:rect l="0" t="0" r="r" b="b"/>
                <a:pathLst>
                  <a:path w="45" h="33">
                    <a:moveTo>
                      <a:pt x="31" y="0"/>
                    </a:moveTo>
                    <a:lnTo>
                      <a:pt x="0" y="31"/>
                    </a:lnTo>
                    <a:lnTo>
                      <a:pt x="14" y="33"/>
                    </a:lnTo>
                    <a:lnTo>
                      <a:pt x="45" y="2"/>
                    </a:lnTo>
                    <a:lnTo>
                      <a:pt x="31" y="0"/>
                    </a:ln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 name="Freeform 22"/>
              <p:cNvSpPr/>
              <p:nvPr/>
            </p:nvSpPr>
            <p:spPr bwMode="auto">
              <a:xfrm>
                <a:off x="4987925" y="1235075"/>
                <a:ext cx="166688" cy="147638"/>
              </a:xfrm>
              <a:custGeom>
                <a:avLst/>
                <a:gdLst>
                  <a:gd name="T0" fmla="*/ 8 w 44"/>
                  <a:gd name="T1" fmla="*/ 0 h 39"/>
                  <a:gd name="T2" fmla="*/ 4 w 44"/>
                  <a:gd name="T3" fmla="*/ 1 h 39"/>
                  <a:gd name="T4" fmla="*/ 15 w 44"/>
                  <a:gd name="T5" fmla="*/ 26 h 39"/>
                  <a:gd name="T6" fmla="*/ 37 w 44"/>
                  <a:gd name="T7" fmla="*/ 39 h 39"/>
                  <a:gd name="T8" fmla="*/ 41 w 44"/>
                  <a:gd name="T9" fmla="*/ 37 h 39"/>
                  <a:gd name="T10" fmla="*/ 35 w 44"/>
                  <a:gd name="T11" fmla="*/ 19 h 39"/>
                  <a:gd name="T12" fmla="*/ 25 w 44"/>
                  <a:gd name="T13" fmla="*/ 22 h 39"/>
                  <a:gd name="T14" fmla="*/ 20 w 44"/>
                  <a:gd name="T15" fmla="*/ 17 h 39"/>
                  <a:gd name="T16" fmla="*/ 23 w 44"/>
                  <a:gd name="T17" fmla="*/ 7 h 39"/>
                  <a:gd name="T18" fmla="*/ 8 w 44"/>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39">
                    <a:moveTo>
                      <a:pt x="8" y="0"/>
                    </a:moveTo>
                    <a:cubicBezTo>
                      <a:pt x="6" y="0"/>
                      <a:pt x="5" y="0"/>
                      <a:pt x="4" y="1"/>
                    </a:cubicBezTo>
                    <a:cubicBezTo>
                      <a:pt x="0" y="5"/>
                      <a:pt x="5" y="16"/>
                      <a:pt x="15" y="26"/>
                    </a:cubicBezTo>
                    <a:cubicBezTo>
                      <a:pt x="23" y="34"/>
                      <a:pt x="32" y="39"/>
                      <a:pt x="37" y="39"/>
                    </a:cubicBezTo>
                    <a:cubicBezTo>
                      <a:pt x="38" y="39"/>
                      <a:pt x="40" y="38"/>
                      <a:pt x="41" y="37"/>
                    </a:cubicBezTo>
                    <a:cubicBezTo>
                      <a:pt x="44" y="34"/>
                      <a:pt x="41" y="27"/>
                      <a:pt x="35" y="19"/>
                    </a:cubicBezTo>
                    <a:cubicBezTo>
                      <a:pt x="25" y="22"/>
                      <a:pt x="25" y="22"/>
                      <a:pt x="25" y="22"/>
                    </a:cubicBezTo>
                    <a:cubicBezTo>
                      <a:pt x="20" y="17"/>
                      <a:pt x="20" y="17"/>
                      <a:pt x="20" y="17"/>
                    </a:cubicBezTo>
                    <a:cubicBezTo>
                      <a:pt x="23" y="7"/>
                      <a:pt x="23" y="7"/>
                      <a:pt x="23" y="7"/>
                    </a:cubicBezTo>
                    <a:cubicBezTo>
                      <a:pt x="17" y="2"/>
                      <a:pt x="11" y="0"/>
                      <a:pt x="8" y="0"/>
                    </a:cubicBez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7" name="Freeform 23"/>
              <p:cNvSpPr/>
              <p:nvPr/>
            </p:nvSpPr>
            <p:spPr bwMode="auto">
              <a:xfrm>
                <a:off x="5067300" y="1055688"/>
                <a:ext cx="261938" cy="255588"/>
              </a:xfrm>
              <a:custGeom>
                <a:avLst/>
                <a:gdLst>
                  <a:gd name="T0" fmla="*/ 158 w 165"/>
                  <a:gd name="T1" fmla="*/ 0 h 161"/>
                  <a:gd name="T2" fmla="*/ 14 w 165"/>
                  <a:gd name="T3" fmla="*/ 140 h 161"/>
                  <a:gd name="T4" fmla="*/ 7 w 165"/>
                  <a:gd name="T5" fmla="*/ 128 h 161"/>
                  <a:gd name="T6" fmla="*/ 0 w 165"/>
                  <a:gd name="T7" fmla="*/ 151 h 161"/>
                  <a:gd name="T8" fmla="*/ 10 w 165"/>
                  <a:gd name="T9" fmla="*/ 161 h 161"/>
                  <a:gd name="T10" fmla="*/ 34 w 165"/>
                  <a:gd name="T11" fmla="*/ 154 h 161"/>
                  <a:gd name="T12" fmla="*/ 22 w 165"/>
                  <a:gd name="T13" fmla="*/ 147 h 161"/>
                  <a:gd name="T14" fmla="*/ 165 w 165"/>
                  <a:gd name="T15" fmla="*/ 7 h 161"/>
                  <a:gd name="T16" fmla="*/ 158 w 165"/>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1">
                    <a:moveTo>
                      <a:pt x="158" y="0"/>
                    </a:moveTo>
                    <a:lnTo>
                      <a:pt x="14" y="140"/>
                    </a:lnTo>
                    <a:lnTo>
                      <a:pt x="7" y="128"/>
                    </a:lnTo>
                    <a:lnTo>
                      <a:pt x="0" y="151"/>
                    </a:lnTo>
                    <a:lnTo>
                      <a:pt x="10" y="161"/>
                    </a:lnTo>
                    <a:lnTo>
                      <a:pt x="34" y="154"/>
                    </a:lnTo>
                    <a:lnTo>
                      <a:pt x="22" y="147"/>
                    </a:lnTo>
                    <a:lnTo>
                      <a:pt x="165" y="7"/>
                    </a:lnTo>
                    <a:lnTo>
                      <a:pt x="15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8" name="Freeform 24"/>
              <p:cNvSpPr/>
              <p:nvPr/>
            </p:nvSpPr>
            <p:spPr bwMode="auto">
              <a:xfrm>
                <a:off x="5067300" y="1055688"/>
                <a:ext cx="261938" cy="255588"/>
              </a:xfrm>
              <a:custGeom>
                <a:avLst/>
                <a:gdLst>
                  <a:gd name="T0" fmla="*/ 158 w 165"/>
                  <a:gd name="T1" fmla="*/ 0 h 161"/>
                  <a:gd name="T2" fmla="*/ 14 w 165"/>
                  <a:gd name="T3" fmla="*/ 140 h 161"/>
                  <a:gd name="T4" fmla="*/ 7 w 165"/>
                  <a:gd name="T5" fmla="*/ 128 h 161"/>
                  <a:gd name="T6" fmla="*/ 0 w 165"/>
                  <a:gd name="T7" fmla="*/ 151 h 161"/>
                  <a:gd name="T8" fmla="*/ 10 w 165"/>
                  <a:gd name="T9" fmla="*/ 161 h 161"/>
                  <a:gd name="T10" fmla="*/ 34 w 165"/>
                  <a:gd name="T11" fmla="*/ 154 h 161"/>
                  <a:gd name="T12" fmla="*/ 22 w 165"/>
                  <a:gd name="T13" fmla="*/ 147 h 161"/>
                  <a:gd name="T14" fmla="*/ 165 w 165"/>
                  <a:gd name="T15" fmla="*/ 7 h 161"/>
                  <a:gd name="T16" fmla="*/ 158 w 165"/>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1">
                    <a:moveTo>
                      <a:pt x="158" y="0"/>
                    </a:moveTo>
                    <a:lnTo>
                      <a:pt x="14" y="140"/>
                    </a:lnTo>
                    <a:lnTo>
                      <a:pt x="7" y="128"/>
                    </a:lnTo>
                    <a:lnTo>
                      <a:pt x="0" y="151"/>
                    </a:lnTo>
                    <a:lnTo>
                      <a:pt x="10" y="161"/>
                    </a:lnTo>
                    <a:lnTo>
                      <a:pt x="34" y="154"/>
                    </a:lnTo>
                    <a:lnTo>
                      <a:pt x="22" y="147"/>
                    </a:lnTo>
                    <a:lnTo>
                      <a:pt x="165" y="7"/>
                    </a:lnTo>
                    <a:lnTo>
                      <a:pt x="158" y="0"/>
                    </a:ln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grpSp>
        <p:nvGrpSpPr>
          <p:cNvPr id="21" name="组合 20"/>
          <p:cNvGrpSpPr/>
          <p:nvPr/>
        </p:nvGrpSpPr>
        <p:grpSpPr>
          <a:xfrm>
            <a:off x="4385462" y="2905339"/>
            <a:ext cx="593961" cy="593961"/>
            <a:chOff x="4692046" y="3749516"/>
            <a:chExt cx="877102" cy="877102"/>
          </a:xfrm>
        </p:grpSpPr>
        <p:grpSp>
          <p:nvGrpSpPr>
            <p:cNvPr id="22" name="组合 21"/>
            <p:cNvGrpSpPr/>
            <p:nvPr/>
          </p:nvGrpSpPr>
          <p:grpSpPr>
            <a:xfrm>
              <a:off x="4692046" y="3749516"/>
              <a:ext cx="877102" cy="877102"/>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tx1"/>
                  </a:solidFill>
                  <a:ea typeface="微软雅黑" panose="020B0503020204020204" pitchFamily="34" charset="-122"/>
                </a:endParaRPr>
              </a:p>
            </p:txBody>
          </p:sp>
          <p:sp>
            <p:nvSpPr>
              <p:cNvPr id="43" name="椭圆 42"/>
              <p:cNvSpPr/>
              <p:nvPr/>
            </p:nvSpPr>
            <p:spPr>
              <a:xfrm>
                <a:off x="523939" y="892239"/>
                <a:ext cx="3562222" cy="356222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微软雅黑" panose="020B0503020204020204" pitchFamily="34" charset="-122"/>
                </a:endParaRPr>
              </a:p>
            </p:txBody>
          </p:sp>
        </p:grpSp>
        <p:grpSp>
          <p:nvGrpSpPr>
            <p:cNvPr id="23" name="组合 22"/>
            <p:cNvGrpSpPr/>
            <p:nvPr/>
          </p:nvGrpSpPr>
          <p:grpSpPr>
            <a:xfrm>
              <a:off x="4853377" y="3997905"/>
              <a:ext cx="554441" cy="377594"/>
              <a:chOff x="4156075" y="2292350"/>
              <a:chExt cx="552450" cy="376238"/>
            </a:xfrm>
            <a:solidFill>
              <a:srgbClr val="0070C0"/>
            </a:solidFill>
          </p:grpSpPr>
          <p:sp>
            <p:nvSpPr>
              <p:cNvPr id="24" name="Freeform 27"/>
              <p:cNvSpPr/>
              <p:nvPr/>
            </p:nvSpPr>
            <p:spPr bwMode="auto">
              <a:xfrm>
                <a:off x="4352925" y="2292350"/>
                <a:ext cx="158750" cy="161925"/>
              </a:xfrm>
              <a:custGeom>
                <a:avLst/>
                <a:gdLst>
                  <a:gd name="T0" fmla="*/ 21 w 42"/>
                  <a:gd name="T1" fmla="*/ 0 h 43"/>
                  <a:gd name="T2" fmla="*/ 0 w 42"/>
                  <a:gd name="T3" fmla="*/ 22 h 43"/>
                  <a:gd name="T4" fmla="*/ 21 w 42"/>
                  <a:gd name="T5" fmla="*/ 43 h 43"/>
                  <a:gd name="T6" fmla="*/ 21 w 42"/>
                  <a:gd name="T7" fmla="*/ 43 h 43"/>
                  <a:gd name="T8" fmla="*/ 42 w 42"/>
                  <a:gd name="T9" fmla="*/ 22 h 43"/>
                  <a:gd name="T10" fmla="*/ 21 w 42"/>
                  <a:gd name="T11" fmla="*/ 0 h 43"/>
                </a:gdLst>
                <a:ahLst/>
                <a:cxnLst>
                  <a:cxn ang="0">
                    <a:pos x="T0" y="T1"/>
                  </a:cxn>
                  <a:cxn ang="0">
                    <a:pos x="T2" y="T3"/>
                  </a:cxn>
                  <a:cxn ang="0">
                    <a:pos x="T4" y="T5"/>
                  </a:cxn>
                  <a:cxn ang="0">
                    <a:pos x="T6" y="T7"/>
                  </a:cxn>
                  <a:cxn ang="0">
                    <a:pos x="T8" y="T9"/>
                  </a:cxn>
                  <a:cxn ang="0">
                    <a:pos x="T10" y="T11"/>
                  </a:cxn>
                </a:cxnLst>
                <a:rect l="0" t="0" r="r" b="b"/>
                <a:pathLst>
                  <a:path w="42" h="43">
                    <a:moveTo>
                      <a:pt x="21" y="0"/>
                    </a:moveTo>
                    <a:cubicBezTo>
                      <a:pt x="9" y="0"/>
                      <a:pt x="0" y="10"/>
                      <a:pt x="0" y="22"/>
                    </a:cubicBezTo>
                    <a:cubicBezTo>
                      <a:pt x="0" y="33"/>
                      <a:pt x="9" y="43"/>
                      <a:pt x="21" y="43"/>
                    </a:cubicBezTo>
                    <a:cubicBezTo>
                      <a:pt x="21" y="43"/>
                      <a:pt x="21" y="43"/>
                      <a:pt x="21" y="43"/>
                    </a:cubicBezTo>
                    <a:cubicBezTo>
                      <a:pt x="33" y="43"/>
                      <a:pt x="42" y="33"/>
                      <a:pt x="42" y="22"/>
                    </a:cubicBezTo>
                    <a:cubicBezTo>
                      <a:pt x="42" y="10"/>
                      <a:pt x="33" y="0"/>
                      <a:pt x="21"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5" name="Freeform 28"/>
              <p:cNvSpPr/>
              <p:nvPr/>
            </p:nvSpPr>
            <p:spPr bwMode="auto">
              <a:xfrm>
                <a:off x="4284663" y="2462213"/>
                <a:ext cx="295275" cy="206375"/>
              </a:xfrm>
              <a:custGeom>
                <a:avLst/>
                <a:gdLst>
                  <a:gd name="T0" fmla="*/ 55 w 78"/>
                  <a:gd name="T1" fmla="*/ 0 h 55"/>
                  <a:gd name="T2" fmla="*/ 39 w 78"/>
                  <a:gd name="T3" fmla="*/ 45 h 55"/>
                  <a:gd name="T4" fmla="*/ 23 w 78"/>
                  <a:gd name="T5" fmla="*/ 0 h 55"/>
                  <a:gd name="T6" fmla="*/ 0 w 78"/>
                  <a:gd name="T7" fmla="*/ 33 h 55"/>
                  <a:gd name="T8" fmla="*/ 0 w 78"/>
                  <a:gd name="T9" fmla="*/ 34 h 55"/>
                  <a:gd name="T10" fmla="*/ 0 w 78"/>
                  <a:gd name="T11" fmla="*/ 35 h 55"/>
                  <a:gd name="T12" fmla="*/ 39 w 78"/>
                  <a:gd name="T13" fmla="*/ 55 h 55"/>
                  <a:gd name="T14" fmla="*/ 78 w 78"/>
                  <a:gd name="T15" fmla="*/ 35 h 55"/>
                  <a:gd name="T16" fmla="*/ 78 w 78"/>
                  <a:gd name="T17" fmla="*/ 34 h 55"/>
                  <a:gd name="T18" fmla="*/ 78 w 78"/>
                  <a:gd name="T19" fmla="*/ 33 h 55"/>
                  <a:gd name="T20" fmla="*/ 55 w 78"/>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55">
                    <a:moveTo>
                      <a:pt x="55" y="0"/>
                    </a:moveTo>
                    <a:cubicBezTo>
                      <a:pt x="39" y="45"/>
                      <a:pt x="39" y="45"/>
                      <a:pt x="39" y="45"/>
                    </a:cubicBezTo>
                    <a:cubicBezTo>
                      <a:pt x="23" y="0"/>
                      <a:pt x="23" y="0"/>
                      <a:pt x="23" y="0"/>
                    </a:cubicBezTo>
                    <a:cubicBezTo>
                      <a:pt x="10" y="6"/>
                      <a:pt x="1" y="19"/>
                      <a:pt x="0" y="33"/>
                    </a:cubicBezTo>
                    <a:cubicBezTo>
                      <a:pt x="0" y="34"/>
                      <a:pt x="0" y="34"/>
                      <a:pt x="0" y="34"/>
                    </a:cubicBezTo>
                    <a:cubicBezTo>
                      <a:pt x="0" y="35"/>
                      <a:pt x="0" y="35"/>
                      <a:pt x="0" y="35"/>
                    </a:cubicBezTo>
                    <a:cubicBezTo>
                      <a:pt x="1" y="44"/>
                      <a:pt x="18" y="55"/>
                      <a:pt x="39" y="55"/>
                    </a:cubicBezTo>
                    <a:cubicBezTo>
                      <a:pt x="60" y="55"/>
                      <a:pt x="77" y="44"/>
                      <a:pt x="78" y="35"/>
                    </a:cubicBezTo>
                    <a:cubicBezTo>
                      <a:pt x="78" y="34"/>
                      <a:pt x="78" y="34"/>
                      <a:pt x="78" y="34"/>
                    </a:cubicBezTo>
                    <a:cubicBezTo>
                      <a:pt x="78" y="33"/>
                      <a:pt x="78" y="33"/>
                      <a:pt x="78" y="33"/>
                    </a:cubicBezTo>
                    <a:cubicBezTo>
                      <a:pt x="77" y="19"/>
                      <a:pt x="68" y="6"/>
                      <a:pt x="55"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6" name="Freeform 29"/>
              <p:cNvSpPr/>
              <p:nvPr/>
            </p:nvSpPr>
            <p:spPr bwMode="auto">
              <a:xfrm>
                <a:off x="4416425" y="2457450"/>
                <a:ext cx="30163" cy="30163"/>
              </a:xfrm>
              <a:custGeom>
                <a:avLst/>
                <a:gdLst>
                  <a:gd name="T0" fmla="*/ 10 w 19"/>
                  <a:gd name="T1" fmla="*/ 0 h 19"/>
                  <a:gd name="T2" fmla="*/ 0 w 19"/>
                  <a:gd name="T3" fmla="*/ 10 h 19"/>
                  <a:gd name="T4" fmla="*/ 10 w 19"/>
                  <a:gd name="T5" fmla="*/ 19 h 19"/>
                  <a:gd name="T6" fmla="*/ 19 w 19"/>
                  <a:gd name="T7" fmla="*/ 10 h 19"/>
                  <a:gd name="T8" fmla="*/ 10 w 19"/>
                  <a:gd name="T9" fmla="*/ 0 h 19"/>
                </a:gdLst>
                <a:ahLst/>
                <a:cxnLst>
                  <a:cxn ang="0">
                    <a:pos x="T0" y="T1"/>
                  </a:cxn>
                  <a:cxn ang="0">
                    <a:pos x="T2" y="T3"/>
                  </a:cxn>
                  <a:cxn ang="0">
                    <a:pos x="T4" y="T5"/>
                  </a:cxn>
                  <a:cxn ang="0">
                    <a:pos x="T6" y="T7"/>
                  </a:cxn>
                  <a:cxn ang="0">
                    <a:pos x="T8" y="T9"/>
                  </a:cxn>
                </a:cxnLst>
                <a:rect l="0" t="0" r="r" b="b"/>
                <a:pathLst>
                  <a:path w="19" h="19">
                    <a:moveTo>
                      <a:pt x="10" y="0"/>
                    </a:moveTo>
                    <a:lnTo>
                      <a:pt x="0" y="10"/>
                    </a:lnTo>
                    <a:lnTo>
                      <a:pt x="10" y="19"/>
                    </a:lnTo>
                    <a:lnTo>
                      <a:pt x="19" y="1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7" name="Freeform 30"/>
              <p:cNvSpPr/>
              <p:nvPr/>
            </p:nvSpPr>
            <p:spPr bwMode="auto">
              <a:xfrm>
                <a:off x="4416425" y="2457450"/>
                <a:ext cx="30163" cy="30163"/>
              </a:xfrm>
              <a:custGeom>
                <a:avLst/>
                <a:gdLst>
                  <a:gd name="T0" fmla="*/ 10 w 19"/>
                  <a:gd name="T1" fmla="*/ 0 h 19"/>
                  <a:gd name="T2" fmla="*/ 0 w 19"/>
                  <a:gd name="T3" fmla="*/ 10 h 19"/>
                  <a:gd name="T4" fmla="*/ 10 w 19"/>
                  <a:gd name="T5" fmla="*/ 19 h 19"/>
                  <a:gd name="T6" fmla="*/ 19 w 19"/>
                  <a:gd name="T7" fmla="*/ 10 h 19"/>
                  <a:gd name="T8" fmla="*/ 10 w 19"/>
                  <a:gd name="T9" fmla="*/ 0 h 19"/>
                </a:gdLst>
                <a:ahLst/>
                <a:cxnLst>
                  <a:cxn ang="0">
                    <a:pos x="T0" y="T1"/>
                  </a:cxn>
                  <a:cxn ang="0">
                    <a:pos x="T2" y="T3"/>
                  </a:cxn>
                  <a:cxn ang="0">
                    <a:pos x="T4" y="T5"/>
                  </a:cxn>
                  <a:cxn ang="0">
                    <a:pos x="T6" y="T7"/>
                  </a:cxn>
                  <a:cxn ang="0">
                    <a:pos x="T8" y="T9"/>
                  </a:cxn>
                </a:cxnLst>
                <a:rect l="0" t="0" r="r" b="b"/>
                <a:pathLst>
                  <a:path w="19" h="19">
                    <a:moveTo>
                      <a:pt x="10" y="0"/>
                    </a:moveTo>
                    <a:lnTo>
                      <a:pt x="0" y="10"/>
                    </a:lnTo>
                    <a:lnTo>
                      <a:pt x="10" y="19"/>
                    </a:lnTo>
                    <a:lnTo>
                      <a:pt x="19" y="10"/>
                    </a:lnTo>
                    <a:lnTo>
                      <a:pt x="10" y="0"/>
                    </a:ln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8" name="Freeform 31"/>
              <p:cNvSpPr/>
              <p:nvPr/>
            </p:nvSpPr>
            <p:spPr bwMode="auto">
              <a:xfrm>
                <a:off x="4408488" y="2487613"/>
                <a:ext cx="46038" cy="109538"/>
              </a:xfrm>
              <a:custGeom>
                <a:avLst/>
                <a:gdLst>
                  <a:gd name="T0" fmla="*/ 15 w 29"/>
                  <a:gd name="T1" fmla="*/ 0 h 69"/>
                  <a:gd name="T2" fmla="*/ 7 w 29"/>
                  <a:gd name="T3" fmla="*/ 5 h 69"/>
                  <a:gd name="T4" fmla="*/ 0 w 29"/>
                  <a:gd name="T5" fmla="*/ 36 h 69"/>
                  <a:gd name="T6" fmla="*/ 15 w 29"/>
                  <a:gd name="T7" fmla="*/ 69 h 69"/>
                  <a:gd name="T8" fmla="*/ 29 w 29"/>
                  <a:gd name="T9" fmla="*/ 36 h 69"/>
                  <a:gd name="T10" fmla="*/ 22 w 29"/>
                  <a:gd name="T11" fmla="*/ 5 h 69"/>
                  <a:gd name="T12" fmla="*/ 15 w 29"/>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29" h="69">
                    <a:moveTo>
                      <a:pt x="15" y="0"/>
                    </a:moveTo>
                    <a:lnTo>
                      <a:pt x="7" y="5"/>
                    </a:lnTo>
                    <a:lnTo>
                      <a:pt x="0" y="36"/>
                    </a:lnTo>
                    <a:lnTo>
                      <a:pt x="15" y="69"/>
                    </a:lnTo>
                    <a:lnTo>
                      <a:pt x="29" y="36"/>
                    </a:lnTo>
                    <a:lnTo>
                      <a:pt x="22" y="5"/>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9" name="Freeform 32"/>
              <p:cNvSpPr/>
              <p:nvPr/>
            </p:nvSpPr>
            <p:spPr bwMode="auto">
              <a:xfrm>
                <a:off x="4408488" y="2487613"/>
                <a:ext cx="46038" cy="109538"/>
              </a:xfrm>
              <a:custGeom>
                <a:avLst/>
                <a:gdLst>
                  <a:gd name="T0" fmla="*/ 15 w 29"/>
                  <a:gd name="T1" fmla="*/ 0 h 69"/>
                  <a:gd name="T2" fmla="*/ 7 w 29"/>
                  <a:gd name="T3" fmla="*/ 5 h 69"/>
                  <a:gd name="T4" fmla="*/ 0 w 29"/>
                  <a:gd name="T5" fmla="*/ 36 h 69"/>
                  <a:gd name="T6" fmla="*/ 15 w 29"/>
                  <a:gd name="T7" fmla="*/ 69 h 69"/>
                  <a:gd name="T8" fmla="*/ 29 w 29"/>
                  <a:gd name="T9" fmla="*/ 36 h 69"/>
                  <a:gd name="T10" fmla="*/ 22 w 29"/>
                  <a:gd name="T11" fmla="*/ 5 h 69"/>
                  <a:gd name="T12" fmla="*/ 15 w 29"/>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29" h="69">
                    <a:moveTo>
                      <a:pt x="15" y="0"/>
                    </a:moveTo>
                    <a:lnTo>
                      <a:pt x="7" y="5"/>
                    </a:lnTo>
                    <a:lnTo>
                      <a:pt x="0" y="36"/>
                    </a:lnTo>
                    <a:lnTo>
                      <a:pt x="15" y="69"/>
                    </a:lnTo>
                    <a:lnTo>
                      <a:pt x="29" y="36"/>
                    </a:lnTo>
                    <a:lnTo>
                      <a:pt x="22" y="5"/>
                    </a:lnTo>
                    <a:lnTo>
                      <a:pt x="15" y="0"/>
                    </a:ln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0" name="Oval 33"/>
              <p:cNvSpPr>
                <a:spLocks noChangeArrowheads="1"/>
              </p:cNvSpPr>
              <p:nvPr/>
            </p:nvSpPr>
            <p:spPr bwMode="auto">
              <a:xfrm>
                <a:off x="4205288" y="2333625"/>
                <a:ext cx="115888" cy="12065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1" name="Freeform 34"/>
              <p:cNvSpPr/>
              <p:nvPr/>
            </p:nvSpPr>
            <p:spPr bwMode="auto">
              <a:xfrm>
                <a:off x="4254500" y="2454275"/>
                <a:ext cx="17463" cy="22225"/>
              </a:xfrm>
              <a:custGeom>
                <a:avLst/>
                <a:gdLst>
                  <a:gd name="T0" fmla="*/ 4 w 11"/>
                  <a:gd name="T1" fmla="*/ 0 h 14"/>
                  <a:gd name="T2" fmla="*/ 0 w 11"/>
                  <a:gd name="T3" fmla="*/ 7 h 14"/>
                  <a:gd name="T4" fmla="*/ 4 w 11"/>
                  <a:gd name="T5" fmla="*/ 14 h 14"/>
                  <a:gd name="T6" fmla="*/ 11 w 11"/>
                  <a:gd name="T7" fmla="*/ 7 h 14"/>
                  <a:gd name="T8" fmla="*/ 4 w 11"/>
                  <a:gd name="T9" fmla="*/ 0 h 14"/>
                </a:gdLst>
                <a:ahLst/>
                <a:cxnLst>
                  <a:cxn ang="0">
                    <a:pos x="T0" y="T1"/>
                  </a:cxn>
                  <a:cxn ang="0">
                    <a:pos x="T2" y="T3"/>
                  </a:cxn>
                  <a:cxn ang="0">
                    <a:pos x="T4" y="T5"/>
                  </a:cxn>
                  <a:cxn ang="0">
                    <a:pos x="T6" y="T7"/>
                  </a:cxn>
                  <a:cxn ang="0">
                    <a:pos x="T8" y="T9"/>
                  </a:cxn>
                </a:cxnLst>
                <a:rect l="0" t="0" r="r" b="b"/>
                <a:pathLst>
                  <a:path w="11" h="14">
                    <a:moveTo>
                      <a:pt x="4" y="0"/>
                    </a:moveTo>
                    <a:lnTo>
                      <a:pt x="0" y="7"/>
                    </a:lnTo>
                    <a:lnTo>
                      <a:pt x="4" y="14"/>
                    </a:lnTo>
                    <a:lnTo>
                      <a:pt x="11" y="7"/>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2" name="Freeform 35"/>
              <p:cNvSpPr/>
              <p:nvPr/>
            </p:nvSpPr>
            <p:spPr bwMode="auto">
              <a:xfrm>
                <a:off x="4254500" y="2454275"/>
                <a:ext cx="17463" cy="22225"/>
              </a:xfrm>
              <a:custGeom>
                <a:avLst/>
                <a:gdLst>
                  <a:gd name="T0" fmla="*/ 4 w 11"/>
                  <a:gd name="T1" fmla="*/ 0 h 14"/>
                  <a:gd name="T2" fmla="*/ 0 w 11"/>
                  <a:gd name="T3" fmla="*/ 7 h 14"/>
                  <a:gd name="T4" fmla="*/ 4 w 11"/>
                  <a:gd name="T5" fmla="*/ 14 h 14"/>
                  <a:gd name="T6" fmla="*/ 11 w 11"/>
                  <a:gd name="T7" fmla="*/ 7 h 14"/>
                  <a:gd name="T8" fmla="*/ 4 w 11"/>
                  <a:gd name="T9" fmla="*/ 0 h 14"/>
                </a:gdLst>
                <a:ahLst/>
                <a:cxnLst>
                  <a:cxn ang="0">
                    <a:pos x="T0" y="T1"/>
                  </a:cxn>
                  <a:cxn ang="0">
                    <a:pos x="T2" y="T3"/>
                  </a:cxn>
                  <a:cxn ang="0">
                    <a:pos x="T4" y="T5"/>
                  </a:cxn>
                  <a:cxn ang="0">
                    <a:pos x="T6" y="T7"/>
                  </a:cxn>
                  <a:cxn ang="0">
                    <a:pos x="T8" y="T9"/>
                  </a:cxn>
                </a:cxnLst>
                <a:rect l="0" t="0" r="r" b="b"/>
                <a:pathLst>
                  <a:path w="11" h="14">
                    <a:moveTo>
                      <a:pt x="4" y="0"/>
                    </a:moveTo>
                    <a:lnTo>
                      <a:pt x="0" y="7"/>
                    </a:lnTo>
                    <a:lnTo>
                      <a:pt x="4" y="14"/>
                    </a:lnTo>
                    <a:lnTo>
                      <a:pt x="11" y="7"/>
                    </a:lnTo>
                    <a:lnTo>
                      <a:pt x="4" y="0"/>
                    </a:ln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3" name="Freeform 36"/>
              <p:cNvSpPr/>
              <p:nvPr/>
            </p:nvSpPr>
            <p:spPr bwMode="auto">
              <a:xfrm>
                <a:off x="4246563" y="2476500"/>
                <a:ext cx="33338" cy="79375"/>
              </a:xfrm>
              <a:custGeom>
                <a:avLst/>
                <a:gdLst>
                  <a:gd name="T0" fmla="*/ 9 w 21"/>
                  <a:gd name="T1" fmla="*/ 0 h 50"/>
                  <a:gd name="T2" fmla="*/ 9 w 21"/>
                  <a:gd name="T3" fmla="*/ 0 h 50"/>
                  <a:gd name="T4" fmla="*/ 5 w 21"/>
                  <a:gd name="T5" fmla="*/ 5 h 50"/>
                  <a:gd name="T6" fmla="*/ 0 w 21"/>
                  <a:gd name="T7" fmla="*/ 26 h 50"/>
                  <a:gd name="T8" fmla="*/ 9 w 21"/>
                  <a:gd name="T9" fmla="*/ 50 h 50"/>
                  <a:gd name="T10" fmla="*/ 21 w 21"/>
                  <a:gd name="T11" fmla="*/ 26 h 50"/>
                  <a:gd name="T12" fmla="*/ 14 w 21"/>
                  <a:gd name="T13" fmla="*/ 5 h 50"/>
                  <a:gd name="T14" fmla="*/ 9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9" y="0"/>
                    </a:moveTo>
                    <a:lnTo>
                      <a:pt x="9" y="0"/>
                    </a:lnTo>
                    <a:lnTo>
                      <a:pt x="5" y="5"/>
                    </a:lnTo>
                    <a:lnTo>
                      <a:pt x="0" y="26"/>
                    </a:lnTo>
                    <a:lnTo>
                      <a:pt x="9" y="50"/>
                    </a:lnTo>
                    <a:lnTo>
                      <a:pt x="21" y="26"/>
                    </a:lnTo>
                    <a:lnTo>
                      <a:pt x="14" y="5"/>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4" name="Freeform 37"/>
              <p:cNvSpPr/>
              <p:nvPr/>
            </p:nvSpPr>
            <p:spPr bwMode="auto">
              <a:xfrm>
                <a:off x="4246563" y="2476500"/>
                <a:ext cx="33338" cy="79375"/>
              </a:xfrm>
              <a:custGeom>
                <a:avLst/>
                <a:gdLst>
                  <a:gd name="T0" fmla="*/ 9 w 21"/>
                  <a:gd name="T1" fmla="*/ 0 h 50"/>
                  <a:gd name="T2" fmla="*/ 9 w 21"/>
                  <a:gd name="T3" fmla="*/ 0 h 50"/>
                  <a:gd name="T4" fmla="*/ 5 w 21"/>
                  <a:gd name="T5" fmla="*/ 5 h 50"/>
                  <a:gd name="T6" fmla="*/ 0 w 21"/>
                  <a:gd name="T7" fmla="*/ 26 h 50"/>
                  <a:gd name="T8" fmla="*/ 9 w 21"/>
                  <a:gd name="T9" fmla="*/ 50 h 50"/>
                  <a:gd name="T10" fmla="*/ 21 w 21"/>
                  <a:gd name="T11" fmla="*/ 26 h 50"/>
                  <a:gd name="T12" fmla="*/ 14 w 21"/>
                  <a:gd name="T13" fmla="*/ 5 h 50"/>
                  <a:gd name="T14" fmla="*/ 9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9" y="0"/>
                    </a:moveTo>
                    <a:lnTo>
                      <a:pt x="9" y="0"/>
                    </a:lnTo>
                    <a:lnTo>
                      <a:pt x="5" y="5"/>
                    </a:lnTo>
                    <a:lnTo>
                      <a:pt x="0" y="26"/>
                    </a:lnTo>
                    <a:lnTo>
                      <a:pt x="9" y="50"/>
                    </a:lnTo>
                    <a:lnTo>
                      <a:pt x="21" y="26"/>
                    </a:lnTo>
                    <a:lnTo>
                      <a:pt x="14" y="5"/>
                    </a:lnTo>
                    <a:lnTo>
                      <a:pt x="9" y="0"/>
                    </a:ln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5" name="Oval 38"/>
              <p:cNvSpPr>
                <a:spLocks noChangeArrowheads="1"/>
              </p:cNvSpPr>
              <p:nvPr/>
            </p:nvSpPr>
            <p:spPr bwMode="auto">
              <a:xfrm>
                <a:off x="4541838" y="2333625"/>
                <a:ext cx="117475" cy="12065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6" name="Freeform 39"/>
              <p:cNvSpPr/>
              <p:nvPr/>
            </p:nvSpPr>
            <p:spPr bwMode="auto">
              <a:xfrm>
                <a:off x="4530725" y="2457450"/>
                <a:ext cx="177800" cy="150813"/>
              </a:xfrm>
              <a:custGeom>
                <a:avLst/>
                <a:gdLst>
                  <a:gd name="T0" fmla="*/ 30 w 47"/>
                  <a:gd name="T1" fmla="*/ 0 h 40"/>
                  <a:gd name="T2" fmla="*/ 19 w 47"/>
                  <a:gd name="T3" fmla="*/ 33 h 40"/>
                  <a:gd name="T4" fmla="*/ 7 w 47"/>
                  <a:gd name="T5" fmla="*/ 0 h 40"/>
                  <a:gd name="T6" fmla="*/ 0 w 47"/>
                  <a:gd name="T7" fmla="*/ 5 h 40"/>
                  <a:gd name="T8" fmla="*/ 15 w 47"/>
                  <a:gd name="T9" fmla="*/ 34 h 40"/>
                  <a:gd name="T10" fmla="*/ 15 w 47"/>
                  <a:gd name="T11" fmla="*/ 35 h 40"/>
                  <a:gd name="T12" fmla="*/ 15 w 47"/>
                  <a:gd name="T13" fmla="*/ 36 h 40"/>
                  <a:gd name="T14" fmla="*/ 15 w 47"/>
                  <a:gd name="T15" fmla="*/ 36 h 40"/>
                  <a:gd name="T16" fmla="*/ 14 w 47"/>
                  <a:gd name="T17" fmla="*/ 40 h 40"/>
                  <a:gd name="T18" fmla="*/ 19 w 47"/>
                  <a:gd name="T19" fmla="*/ 40 h 40"/>
                  <a:gd name="T20" fmla="*/ 47 w 47"/>
                  <a:gd name="T21" fmla="*/ 25 h 40"/>
                  <a:gd name="T22" fmla="*/ 47 w 47"/>
                  <a:gd name="T23" fmla="*/ 25 h 40"/>
                  <a:gd name="T24" fmla="*/ 47 w 47"/>
                  <a:gd name="T25" fmla="*/ 25 h 40"/>
                  <a:gd name="T26" fmla="*/ 30 w 47"/>
                  <a:gd name="T2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0">
                    <a:moveTo>
                      <a:pt x="30" y="0"/>
                    </a:moveTo>
                    <a:cubicBezTo>
                      <a:pt x="19" y="33"/>
                      <a:pt x="19" y="33"/>
                      <a:pt x="19" y="33"/>
                    </a:cubicBezTo>
                    <a:cubicBezTo>
                      <a:pt x="7" y="0"/>
                      <a:pt x="7" y="0"/>
                      <a:pt x="7" y="0"/>
                    </a:cubicBezTo>
                    <a:cubicBezTo>
                      <a:pt x="4" y="1"/>
                      <a:pt x="2" y="3"/>
                      <a:pt x="0" y="5"/>
                    </a:cubicBezTo>
                    <a:cubicBezTo>
                      <a:pt x="8" y="12"/>
                      <a:pt x="14" y="23"/>
                      <a:pt x="15" y="34"/>
                    </a:cubicBezTo>
                    <a:cubicBezTo>
                      <a:pt x="15" y="35"/>
                      <a:pt x="15" y="35"/>
                      <a:pt x="15" y="35"/>
                    </a:cubicBezTo>
                    <a:cubicBezTo>
                      <a:pt x="15" y="36"/>
                      <a:pt x="15" y="36"/>
                      <a:pt x="15" y="36"/>
                    </a:cubicBezTo>
                    <a:cubicBezTo>
                      <a:pt x="15" y="36"/>
                      <a:pt x="15" y="36"/>
                      <a:pt x="15" y="36"/>
                    </a:cubicBezTo>
                    <a:cubicBezTo>
                      <a:pt x="15" y="37"/>
                      <a:pt x="14" y="38"/>
                      <a:pt x="14" y="40"/>
                    </a:cubicBezTo>
                    <a:cubicBezTo>
                      <a:pt x="15" y="40"/>
                      <a:pt x="17" y="40"/>
                      <a:pt x="19" y="40"/>
                    </a:cubicBezTo>
                    <a:cubicBezTo>
                      <a:pt x="34" y="40"/>
                      <a:pt x="46" y="32"/>
                      <a:pt x="47" y="25"/>
                    </a:cubicBezTo>
                    <a:cubicBezTo>
                      <a:pt x="47" y="25"/>
                      <a:pt x="47" y="25"/>
                      <a:pt x="47" y="25"/>
                    </a:cubicBezTo>
                    <a:cubicBezTo>
                      <a:pt x="47" y="25"/>
                      <a:pt x="47" y="25"/>
                      <a:pt x="47" y="25"/>
                    </a:cubicBezTo>
                    <a:cubicBezTo>
                      <a:pt x="46" y="14"/>
                      <a:pt x="40" y="5"/>
                      <a:pt x="30"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7" name="Freeform 40"/>
              <p:cNvSpPr/>
              <p:nvPr/>
            </p:nvSpPr>
            <p:spPr bwMode="auto">
              <a:xfrm>
                <a:off x="4591050" y="2454275"/>
                <a:ext cx="19050" cy="22225"/>
              </a:xfrm>
              <a:custGeom>
                <a:avLst/>
                <a:gdLst>
                  <a:gd name="T0" fmla="*/ 7 w 12"/>
                  <a:gd name="T1" fmla="*/ 0 h 14"/>
                  <a:gd name="T2" fmla="*/ 0 w 12"/>
                  <a:gd name="T3" fmla="*/ 7 h 14"/>
                  <a:gd name="T4" fmla="*/ 7 w 12"/>
                  <a:gd name="T5" fmla="*/ 14 h 14"/>
                  <a:gd name="T6" fmla="*/ 12 w 12"/>
                  <a:gd name="T7" fmla="*/ 7 h 14"/>
                  <a:gd name="T8" fmla="*/ 7 w 12"/>
                  <a:gd name="T9" fmla="*/ 0 h 14"/>
                </a:gdLst>
                <a:ahLst/>
                <a:cxnLst>
                  <a:cxn ang="0">
                    <a:pos x="T0" y="T1"/>
                  </a:cxn>
                  <a:cxn ang="0">
                    <a:pos x="T2" y="T3"/>
                  </a:cxn>
                  <a:cxn ang="0">
                    <a:pos x="T4" y="T5"/>
                  </a:cxn>
                  <a:cxn ang="0">
                    <a:pos x="T6" y="T7"/>
                  </a:cxn>
                  <a:cxn ang="0">
                    <a:pos x="T8" y="T9"/>
                  </a:cxn>
                </a:cxnLst>
                <a:rect l="0" t="0" r="r" b="b"/>
                <a:pathLst>
                  <a:path w="12" h="14">
                    <a:moveTo>
                      <a:pt x="7" y="0"/>
                    </a:moveTo>
                    <a:lnTo>
                      <a:pt x="0" y="7"/>
                    </a:lnTo>
                    <a:lnTo>
                      <a:pt x="7" y="14"/>
                    </a:lnTo>
                    <a:lnTo>
                      <a:pt x="12" y="7"/>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8" name="Freeform 41"/>
              <p:cNvSpPr/>
              <p:nvPr/>
            </p:nvSpPr>
            <p:spPr bwMode="auto">
              <a:xfrm>
                <a:off x="4591050" y="2454275"/>
                <a:ext cx="19050" cy="22225"/>
              </a:xfrm>
              <a:custGeom>
                <a:avLst/>
                <a:gdLst>
                  <a:gd name="T0" fmla="*/ 7 w 12"/>
                  <a:gd name="T1" fmla="*/ 0 h 14"/>
                  <a:gd name="T2" fmla="*/ 0 w 12"/>
                  <a:gd name="T3" fmla="*/ 7 h 14"/>
                  <a:gd name="T4" fmla="*/ 7 w 12"/>
                  <a:gd name="T5" fmla="*/ 14 h 14"/>
                  <a:gd name="T6" fmla="*/ 12 w 12"/>
                  <a:gd name="T7" fmla="*/ 7 h 14"/>
                  <a:gd name="T8" fmla="*/ 7 w 12"/>
                  <a:gd name="T9" fmla="*/ 0 h 14"/>
                </a:gdLst>
                <a:ahLst/>
                <a:cxnLst>
                  <a:cxn ang="0">
                    <a:pos x="T0" y="T1"/>
                  </a:cxn>
                  <a:cxn ang="0">
                    <a:pos x="T2" y="T3"/>
                  </a:cxn>
                  <a:cxn ang="0">
                    <a:pos x="T4" y="T5"/>
                  </a:cxn>
                  <a:cxn ang="0">
                    <a:pos x="T6" y="T7"/>
                  </a:cxn>
                  <a:cxn ang="0">
                    <a:pos x="T8" y="T9"/>
                  </a:cxn>
                </a:cxnLst>
                <a:rect l="0" t="0" r="r" b="b"/>
                <a:pathLst>
                  <a:path w="12" h="14">
                    <a:moveTo>
                      <a:pt x="7" y="0"/>
                    </a:moveTo>
                    <a:lnTo>
                      <a:pt x="0" y="7"/>
                    </a:lnTo>
                    <a:lnTo>
                      <a:pt x="7" y="14"/>
                    </a:lnTo>
                    <a:lnTo>
                      <a:pt x="12" y="7"/>
                    </a:lnTo>
                    <a:lnTo>
                      <a:pt x="7" y="0"/>
                    </a:ln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9" name="Freeform 42"/>
              <p:cNvSpPr/>
              <p:nvPr/>
            </p:nvSpPr>
            <p:spPr bwMode="auto">
              <a:xfrm>
                <a:off x="4583113" y="2476500"/>
                <a:ext cx="33338" cy="79375"/>
              </a:xfrm>
              <a:custGeom>
                <a:avLst/>
                <a:gdLst>
                  <a:gd name="T0" fmla="*/ 12 w 21"/>
                  <a:gd name="T1" fmla="*/ 0 h 50"/>
                  <a:gd name="T2" fmla="*/ 12 w 21"/>
                  <a:gd name="T3" fmla="*/ 0 h 50"/>
                  <a:gd name="T4" fmla="*/ 7 w 21"/>
                  <a:gd name="T5" fmla="*/ 5 h 50"/>
                  <a:gd name="T6" fmla="*/ 0 w 21"/>
                  <a:gd name="T7" fmla="*/ 26 h 50"/>
                  <a:gd name="T8" fmla="*/ 12 w 21"/>
                  <a:gd name="T9" fmla="*/ 50 h 50"/>
                  <a:gd name="T10" fmla="*/ 21 w 21"/>
                  <a:gd name="T11" fmla="*/ 26 h 50"/>
                  <a:gd name="T12" fmla="*/ 17 w 21"/>
                  <a:gd name="T13" fmla="*/ 5 h 50"/>
                  <a:gd name="T14" fmla="*/ 12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12" y="0"/>
                    </a:moveTo>
                    <a:lnTo>
                      <a:pt x="12" y="0"/>
                    </a:lnTo>
                    <a:lnTo>
                      <a:pt x="7" y="5"/>
                    </a:lnTo>
                    <a:lnTo>
                      <a:pt x="0" y="26"/>
                    </a:lnTo>
                    <a:lnTo>
                      <a:pt x="12" y="50"/>
                    </a:lnTo>
                    <a:lnTo>
                      <a:pt x="21" y="26"/>
                    </a:lnTo>
                    <a:lnTo>
                      <a:pt x="17" y="5"/>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0" name="Freeform 43"/>
              <p:cNvSpPr/>
              <p:nvPr/>
            </p:nvSpPr>
            <p:spPr bwMode="auto">
              <a:xfrm>
                <a:off x="4583113" y="2476500"/>
                <a:ext cx="33338" cy="79375"/>
              </a:xfrm>
              <a:custGeom>
                <a:avLst/>
                <a:gdLst>
                  <a:gd name="T0" fmla="*/ 12 w 21"/>
                  <a:gd name="T1" fmla="*/ 0 h 50"/>
                  <a:gd name="T2" fmla="*/ 12 w 21"/>
                  <a:gd name="T3" fmla="*/ 0 h 50"/>
                  <a:gd name="T4" fmla="*/ 7 w 21"/>
                  <a:gd name="T5" fmla="*/ 5 h 50"/>
                  <a:gd name="T6" fmla="*/ 0 w 21"/>
                  <a:gd name="T7" fmla="*/ 26 h 50"/>
                  <a:gd name="T8" fmla="*/ 12 w 21"/>
                  <a:gd name="T9" fmla="*/ 50 h 50"/>
                  <a:gd name="T10" fmla="*/ 21 w 21"/>
                  <a:gd name="T11" fmla="*/ 26 h 50"/>
                  <a:gd name="T12" fmla="*/ 17 w 21"/>
                  <a:gd name="T13" fmla="*/ 5 h 50"/>
                  <a:gd name="T14" fmla="*/ 12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12" y="0"/>
                    </a:moveTo>
                    <a:lnTo>
                      <a:pt x="12" y="0"/>
                    </a:lnTo>
                    <a:lnTo>
                      <a:pt x="7" y="5"/>
                    </a:lnTo>
                    <a:lnTo>
                      <a:pt x="0" y="26"/>
                    </a:lnTo>
                    <a:lnTo>
                      <a:pt x="12" y="50"/>
                    </a:lnTo>
                    <a:lnTo>
                      <a:pt x="21" y="26"/>
                    </a:lnTo>
                    <a:lnTo>
                      <a:pt x="17" y="5"/>
                    </a:lnTo>
                    <a:lnTo>
                      <a:pt x="12" y="0"/>
                    </a:ln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1" name="Freeform 44"/>
              <p:cNvSpPr/>
              <p:nvPr/>
            </p:nvSpPr>
            <p:spPr bwMode="auto">
              <a:xfrm>
                <a:off x="4156075" y="2457450"/>
                <a:ext cx="177800" cy="150813"/>
              </a:xfrm>
              <a:custGeom>
                <a:avLst/>
                <a:gdLst>
                  <a:gd name="T0" fmla="*/ 40 w 47"/>
                  <a:gd name="T1" fmla="*/ 0 h 40"/>
                  <a:gd name="T2" fmla="*/ 28 w 47"/>
                  <a:gd name="T3" fmla="*/ 33 h 40"/>
                  <a:gd name="T4" fmla="*/ 17 w 47"/>
                  <a:gd name="T5" fmla="*/ 0 h 40"/>
                  <a:gd name="T6" fmla="*/ 0 w 47"/>
                  <a:gd name="T7" fmla="*/ 25 h 40"/>
                  <a:gd name="T8" fmla="*/ 0 w 47"/>
                  <a:gd name="T9" fmla="*/ 25 h 40"/>
                  <a:gd name="T10" fmla="*/ 0 w 47"/>
                  <a:gd name="T11" fmla="*/ 25 h 40"/>
                  <a:gd name="T12" fmla="*/ 28 w 47"/>
                  <a:gd name="T13" fmla="*/ 40 h 40"/>
                  <a:gd name="T14" fmla="*/ 33 w 47"/>
                  <a:gd name="T15" fmla="*/ 40 h 40"/>
                  <a:gd name="T16" fmla="*/ 32 w 47"/>
                  <a:gd name="T17" fmla="*/ 36 h 40"/>
                  <a:gd name="T18" fmla="*/ 32 w 47"/>
                  <a:gd name="T19" fmla="*/ 36 h 40"/>
                  <a:gd name="T20" fmla="*/ 32 w 47"/>
                  <a:gd name="T21" fmla="*/ 35 h 40"/>
                  <a:gd name="T22" fmla="*/ 32 w 47"/>
                  <a:gd name="T23" fmla="*/ 34 h 40"/>
                  <a:gd name="T24" fmla="*/ 39 w 47"/>
                  <a:gd name="T25" fmla="*/ 13 h 40"/>
                  <a:gd name="T26" fmla="*/ 47 w 47"/>
                  <a:gd name="T27" fmla="*/ 5 h 40"/>
                  <a:gd name="T28" fmla="*/ 40 w 47"/>
                  <a:gd name="T2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0">
                    <a:moveTo>
                      <a:pt x="40" y="0"/>
                    </a:moveTo>
                    <a:cubicBezTo>
                      <a:pt x="28" y="33"/>
                      <a:pt x="28" y="33"/>
                      <a:pt x="28" y="33"/>
                    </a:cubicBezTo>
                    <a:cubicBezTo>
                      <a:pt x="17" y="0"/>
                      <a:pt x="17" y="0"/>
                      <a:pt x="17" y="0"/>
                    </a:cubicBezTo>
                    <a:cubicBezTo>
                      <a:pt x="7" y="5"/>
                      <a:pt x="1" y="14"/>
                      <a:pt x="0" y="25"/>
                    </a:cubicBezTo>
                    <a:cubicBezTo>
                      <a:pt x="0" y="25"/>
                      <a:pt x="0" y="25"/>
                      <a:pt x="0" y="25"/>
                    </a:cubicBezTo>
                    <a:cubicBezTo>
                      <a:pt x="0" y="25"/>
                      <a:pt x="0" y="25"/>
                      <a:pt x="0" y="25"/>
                    </a:cubicBezTo>
                    <a:cubicBezTo>
                      <a:pt x="0" y="32"/>
                      <a:pt x="13" y="40"/>
                      <a:pt x="28" y="40"/>
                    </a:cubicBezTo>
                    <a:cubicBezTo>
                      <a:pt x="30" y="40"/>
                      <a:pt x="32" y="40"/>
                      <a:pt x="33" y="40"/>
                    </a:cubicBezTo>
                    <a:cubicBezTo>
                      <a:pt x="33" y="38"/>
                      <a:pt x="32" y="37"/>
                      <a:pt x="32" y="36"/>
                    </a:cubicBezTo>
                    <a:cubicBezTo>
                      <a:pt x="32" y="36"/>
                      <a:pt x="32" y="36"/>
                      <a:pt x="32" y="36"/>
                    </a:cubicBezTo>
                    <a:cubicBezTo>
                      <a:pt x="32" y="35"/>
                      <a:pt x="32" y="35"/>
                      <a:pt x="32" y="35"/>
                    </a:cubicBezTo>
                    <a:cubicBezTo>
                      <a:pt x="32" y="35"/>
                      <a:pt x="32" y="35"/>
                      <a:pt x="32" y="34"/>
                    </a:cubicBezTo>
                    <a:cubicBezTo>
                      <a:pt x="33" y="27"/>
                      <a:pt x="35" y="20"/>
                      <a:pt x="39" y="13"/>
                    </a:cubicBezTo>
                    <a:cubicBezTo>
                      <a:pt x="42" y="10"/>
                      <a:pt x="44" y="7"/>
                      <a:pt x="47" y="5"/>
                    </a:cubicBezTo>
                    <a:cubicBezTo>
                      <a:pt x="45" y="3"/>
                      <a:pt x="43" y="1"/>
                      <a:pt x="40"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grpSp>
        <p:nvGrpSpPr>
          <p:cNvPr id="44" name="组合 43"/>
          <p:cNvGrpSpPr/>
          <p:nvPr/>
        </p:nvGrpSpPr>
        <p:grpSpPr>
          <a:xfrm>
            <a:off x="4385462" y="3960593"/>
            <a:ext cx="593961" cy="593961"/>
            <a:chOff x="5276799" y="5817699"/>
            <a:chExt cx="877102" cy="877102"/>
          </a:xfrm>
        </p:grpSpPr>
        <p:grpSp>
          <p:nvGrpSpPr>
            <p:cNvPr id="45" name="组合 44"/>
            <p:cNvGrpSpPr/>
            <p:nvPr/>
          </p:nvGrpSpPr>
          <p:grpSpPr>
            <a:xfrm>
              <a:off x="5276799" y="5817699"/>
              <a:ext cx="877102" cy="877102"/>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tx1"/>
                  </a:solidFill>
                  <a:ea typeface="微软雅黑" panose="020B0503020204020204" pitchFamily="34" charset="-122"/>
                </a:endParaRPr>
              </a:p>
            </p:txBody>
          </p:sp>
          <p:sp>
            <p:nvSpPr>
              <p:cNvPr id="58" name="椭圆 57"/>
              <p:cNvSpPr/>
              <p:nvPr/>
            </p:nvSpPr>
            <p:spPr>
              <a:xfrm>
                <a:off x="523939" y="892239"/>
                <a:ext cx="3562222" cy="356222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微软雅黑" panose="020B0503020204020204" pitchFamily="34" charset="-122"/>
                </a:endParaRPr>
              </a:p>
            </p:txBody>
          </p:sp>
        </p:grpSp>
        <p:grpSp>
          <p:nvGrpSpPr>
            <p:cNvPr id="46" name="组合 45"/>
            <p:cNvGrpSpPr/>
            <p:nvPr/>
          </p:nvGrpSpPr>
          <p:grpSpPr>
            <a:xfrm>
              <a:off x="5491718" y="5999083"/>
              <a:ext cx="447265" cy="447265"/>
              <a:chOff x="4219575" y="4668838"/>
              <a:chExt cx="442913" cy="442913"/>
            </a:xfrm>
            <a:solidFill>
              <a:srgbClr val="0070C0"/>
            </a:solidFill>
          </p:grpSpPr>
          <p:sp>
            <p:nvSpPr>
              <p:cNvPr id="47" name="Freeform 5"/>
              <p:cNvSpPr/>
              <p:nvPr/>
            </p:nvSpPr>
            <p:spPr bwMode="auto">
              <a:xfrm>
                <a:off x="4222750" y="4668838"/>
                <a:ext cx="368300" cy="255588"/>
              </a:xfrm>
              <a:custGeom>
                <a:avLst/>
                <a:gdLst>
                  <a:gd name="T0" fmla="*/ 95 w 97"/>
                  <a:gd name="T1" fmla="*/ 0 h 68"/>
                  <a:gd name="T2" fmla="*/ 68 w 97"/>
                  <a:gd name="T3" fmla="*/ 10 h 68"/>
                  <a:gd name="T4" fmla="*/ 79 w 97"/>
                  <a:gd name="T5" fmla="*/ 16 h 68"/>
                  <a:gd name="T6" fmla="*/ 33 w 97"/>
                  <a:gd name="T7" fmla="*/ 50 h 68"/>
                  <a:gd name="T8" fmla="*/ 5 w 97"/>
                  <a:gd name="T9" fmla="*/ 55 h 68"/>
                  <a:gd name="T10" fmla="*/ 0 w 97"/>
                  <a:gd name="T11" fmla="*/ 55 h 68"/>
                  <a:gd name="T12" fmla="*/ 0 w 97"/>
                  <a:gd name="T13" fmla="*/ 61 h 68"/>
                  <a:gd name="T14" fmla="*/ 0 w 97"/>
                  <a:gd name="T15" fmla="*/ 68 h 68"/>
                  <a:gd name="T16" fmla="*/ 5 w 97"/>
                  <a:gd name="T17" fmla="*/ 68 h 68"/>
                  <a:gd name="T18" fmla="*/ 36 w 97"/>
                  <a:gd name="T19" fmla="*/ 62 h 68"/>
                  <a:gd name="T20" fmla="*/ 68 w 97"/>
                  <a:gd name="T21" fmla="*/ 45 h 68"/>
                  <a:gd name="T22" fmla="*/ 90 w 97"/>
                  <a:gd name="T23" fmla="*/ 22 h 68"/>
                  <a:gd name="T24" fmla="*/ 97 w 97"/>
                  <a:gd name="T25" fmla="*/ 27 h 68"/>
                  <a:gd name="T26" fmla="*/ 95 w 97"/>
                  <a:gd name="T2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68">
                    <a:moveTo>
                      <a:pt x="95" y="0"/>
                    </a:moveTo>
                    <a:cubicBezTo>
                      <a:pt x="68" y="10"/>
                      <a:pt x="68" y="10"/>
                      <a:pt x="68" y="10"/>
                    </a:cubicBezTo>
                    <a:cubicBezTo>
                      <a:pt x="79" y="16"/>
                      <a:pt x="79" y="16"/>
                      <a:pt x="79" y="16"/>
                    </a:cubicBezTo>
                    <a:cubicBezTo>
                      <a:pt x="68" y="32"/>
                      <a:pt x="52" y="44"/>
                      <a:pt x="33" y="50"/>
                    </a:cubicBezTo>
                    <a:cubicBezTo>
                      <a:pt x="21" y="55"/>
                      <a:pt x="10" y="55"/>
                      <a:pt x="5" y="55"/>
                    </a:cubicBezTo>
                    <a:cubicBezTo>
                      <a:pt x="2" y="55"/>
                      <a:pt x="0" y="55"/>
                      <a:pt x="0" y="55"/>
                    </a:cubicBezTo>
                    <a:cubicBezTo>
                      <a:pt x="0" y="61"/>
                      <a:pt x="0" y="61"/>
                      <a:pt x="0" y="61"/>
                    </a:cubicBezTo>
                    <a:cubicBezTo>
                      <a:pt x="0" y="68"/>
                      <a:pt x="0" y="68"/>
                      <a:pt x="0" y="68"/>
                    </a:cubicBezTo>
                    <a:cubicBezTo>
                      <a:pt x="1" y="68"/>
                      <a:pt x="2" y="68"/>
                      <a:pt x="5" y="68"/>
                    </a:cubicBezTo>
                    <a:cubicBezTo>
                      <a:pt x="11" y="68"/>
                      <a:pt x="23" y="67"/>
                      <a:pt x="36" y="62"/>
                    </a:cubicBezTo>
                    <a:cubicBezTo>
                      <a:pt x="48" y="58"/>
                      <a:pt x="59" y="53"/>
                      <a:pt x="68" y="45"/>
                    </a:cubicBezTo>
                    <a:cubicBezTo>
                      <a:pt x="76" y="39"/>
                      <a:pt x="83" y="31"/>
                      <a:pt x="90" y="22"/>
                    </a:cubicBezTo>
                    <a:cubicBezTo>
                      <a:pt x="97" y="27"/>
                      <a:pt x="97" y="27"/>
                      <a:pt x="97" y="27"/>
                    </a:cubicBezTo>
                    <a:cubicBezTo>
                      <a:pt x="95" y="0"/>
                      <a:pt x="95" y="0"/>
                      <a:pt x="95" y="0"/>
                    </a:cubicBezTo>
                  </a:path>
                </a:pathLst>
              </a:custGeom>
              <a:solidFill>
                <a:srgbClr val="01ACB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8" name="Rectangle 6"/>
              <p:cNvSpPr>
                <a:spLocks noChangeArrowheads="1"/>
              </p:cNvSpPr>
              <p:nvPr/>
            </p:nvSpPr>
            <p:spPr bwMode="auto">
              <a:xfrm>
                <a:off x="4219575" y="4962525"/>
                <a:ext cx="87313" cy="93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49" name="Rectangle 7"/>
              <p:cNvSpPr>
                <a:spLocks noChangeArrowheads="1"/>
              </p:cNvSpPr>
              <p:nvPr/>
            </p:nvSpPr>
            <p:spPr bwMode="auto">
              <a:xfrm>
                <a:off x="4219575" y="4962525"/>
                <a:ext cx="87313" cy="93663"/>
              </a:xfrm>
              <a:prstGeom prst="rect">
                <a:avLst/>
              </a:prstGeom>
              <a:solidFill>
                <a:srgbClr val="01AC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50" name="Rectangle 8"/>
              <p:cNvSpPr>
                <a:spLocks noChangeArrowheads="1"/>
              </p:cNvSpPr>
              <p:nvPr/>
            </p:nvSpPr>
            <p:spPr bwMode="auto">
              <a:xfrm>
                <a:off x="4321175" y="4932363"/>
                <a:ext cx="84138"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51" name="Rectangle 9"/>
              <p:cNvSpPr>
                <a:spLocks noChangeArrowheads="1"/>
              </p:cNvSpPr>
              <p:nvPr/>
            </p:nvSpPr>
            <p:spPr bwMode="auto">
              <a:xfrm>
                <a:off x="4321175" y="4932363"/>
                <a:ext cx="84138" cy="123825"/>
              </a:xfrm>
              <a:prstGeom prst="rect">
                <a:avLst/>
              </a:prstGeom>
              <a:solidFill>
                <a:srgbClr val="01AC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52" name="Rectangle 10"/>
              <p:cNvSpPr>
                <a:spLocks noChangeArrowheads="1"/>
              </p:cNvSpPr>
              <p:nvPr/>
            </p:nvSpPr>
            <p:spPr bwMode="auto">
              <a:xfrm>
                <a:off x="4419600" y="4891088"/>
                <a:ext cx="87313" cy="165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53" name="Rectangle 11"/>
              <p:cNvSpPr>
                <a:spLocks noChangeArrowheads="1"/>
              </p:cNvSpPr>
              <p:nvPr/>
            </p:nvSpPr>
            <p:spPr bwMode="auto">
              <a:xfrm>
                <a:off x="4419600" y="4891088"/>
                <a:ext cx="87313" cy="165100"/>
              </a:xfrm>
              <a:prstGeom prst="rect">
                <a:avLst/>
              </a:prstGeom>
              <a:solidFill>
                <a:srgbClr val="01AC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54" name="Rectangle 12"/>
              <p:cNvSpPr>
                <a:spLocks noChangeArrowheads="1"/>
              </p:cNvSpPr>
              <p:nvPr/>
            </p:nvSpPr>
            <p:spPr bwMode="auto">
              <a:xfrm>
                <a:off x="4522788" y="4826000"/>
                <a:ext cx="82550" cy="230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55" name="Rectangle 13"/>
              <p:cNvSpPr>
                <a:spLocks noChangeArrowheads="1"/>
              </p:cNvSpPr>
              <p:nvPr/>
            </p:nvSpPr>
            <p:spPr bwMode="auto">
              <a:xfrm>
                <a:off x="4522788" y="4826000"/>
                <a:ext cx="82550" cy="230188"/>
              </a:xfrm>
              <a:prstGeom prst="rect">
                <a:avLst/>
              </a:prstGeom>
              <a:solidFill>
                <a:srgbClr val="01AC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56" name="Freeform 14"/>
              <p:cNvSpPr/>
              <p:nvPr/>
            </p:nvSpPr>
            <p:spPr bwMode="auto">
              <a:xfrm>
                <a:off x="4219575" y="4668838"/>
                <a:ext cx="442913" cy="442913"/>
              </a:xfrm>
              <a:custGeom>
                <a:avLst/>
                <a:gdLst>
                  <a:gd name="T0" fmla="*/ 112 w 117"/>
                  <a:gd name="T1" fmla="*/ 0 h 118"/>
                  <a:gd name="T2" fmla="*/ 112 w 117"/>
                  <a:gd name="T3" fmla="*/ 0 h 118"/>
                  <a:gd name="T4" fmla="*/ 112 w 117"/>
                  <a:gd name="T5" fmla="*/ 0 h 118"/>
                  <a:gd name="T6" fmla="*/ 109 w 117"/>
                  <a:gd name="T7" fmla="*/ 1 h 118"/>
                  <a:gd name="T8" fmla="*/ 107 w 117"/>
                  <a:gd name="T9" fmla="*/ 5 h 118"/>
                  <a:gd name="T10" fmla="*/ 111 w 117"/>
                  <a:gd name="T11" fmla="*/ 9 h 118"/>
                  <a:gd name="T12" fmla="*/ 111 w 117"/>
                  <a:gd name="T13" fmla="*/ 112 h 118"/>
                  <a:gd name="T14" fmla="*/ 10 w 117"/>
                  <a:gd name="T15" fmla="*/ 112 h 118"/>
                  <a:gd name="T16" fmla="*/ 5 w 117"/>
                  <a:gd name="T17" fmla="*/ 108 h 118"/>
                  <a:gd name="T18" fmla="*/ 0 w 117"/>
                  <a:gd name="T19" fmla="*/ 113 h 118"/>
                  <a:gd name="T20" fmla="*/ 0 w 117"/>
                  <a:gd name="T21" fmla="*/ 113 h 118"/>
                  <a:gd name="T22" fmla="*/ 5 w 117"/>
                  <a:gd name="T23" fmla="*/ 118 h 118"/>
                  <a:gd name="T24" fmla="*/ 10 w 117"/>
                  <a:gd name="T25" fmla="*/ 114 h 118"/>
                  <a:gd name="T26" fmla="*/ 113 w 117"/>
                  <a:gd name="T27" fmla="*/ 114 h 118"/>
                  <a:gd name="T28" fmla="*/ 113 w 117"/>
                  <a:gd name="T29" fmla="*/ 9 h 118"/>
                  <a:gd name="T30" fmla="*/ 117 w 117"/>
                  <a:gd name="T31" fmla="*/ 5 h 118"/>
                  <a:gd name="T32" fmla="*/ 112 w 117"/>
                  <a:gd name="T3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18">
                    <a:moveTo>
                      <a:pt x="112" y="0"/>
                    </a:moveTo>
                    <a:cubicBezTo>
                      <a:pt x="112" y="0"/>
                      <a:pt x="112" y="0"/>
                      <a:pt x="112" y="0"/>
                    </a:cubicBezTo>
                    <a:cubicBezTo>
                      <a:pt x="112" y="0"/>
                      <a:pt x="112" y="0"/>
                      <a:pt x="112" y="0"/>
                    </a:cubicBezTo>
                    <a:cubicBezTo>
                      <a:pt x="111" y="0"/>
                      <a:pt x="110" y="0"/>
                      <a:pt x="109" y="1"/>
                    </a:cubicBezTo>
                    <a:cubicBezTo>
                      <a:pt x="108" y="2"/>
                      <a:pt x="107" y="3"/>
                      <a:pt x="107" y="5"/>
                    </a:cubicBezTo>
                    <a:cubicBezTo>
                      <a:pt x="107" y="7"/>
                      <a:pt x="109" y="9"/>
                      <a:pt x="111" y="9"/>
                    </a:cubicBezTo>
                    <a:cubicBezTo>
                      <a:pt x="111" y="112"/>
                      <a:pt x="111" y="112"/>
                      <a:pt x="111" y="112"/>
                    </a:cubicBezTo>
                    <a:cubicBezTo>
                      <a:pt x="10" y="112"/>
                      <a:pt x="10" y="112"/>
                      <a:pt x="10" y="112"/>
                    </a:cubicBezTo>
                    <a:cubicBezTo>
                      <a:pt x="9" y="110"/>
                      <a:pt x="7" y="108"/>
                      <a:pt x="5" y="108"/>
                    </a:cubicBezTo>
                    <a:cubicBezTo>
                      <a:pt x="3" y="108"/>
                      <a:pt x="0" y="110"/>
                      <a:pt x="0" y="113"/>
                    </a:cubicBezTo>
                    <a:cubicBezTo>
                      <a:pt x="0" y="113"/>
                      <a:pt x="0" y="113"/>
                      <a:pt x="0" y="113"/>
                    </a:cubicBezTo>
                    <a:cubicBezTo>
                      <a:pt x="1" y="116"/>
                      <a:pt x="3" y="118"/>
                      <a:pt x="5" y="118"/>
                    </a:cubicBezTo>
                    <a:cubicBezTo>
                      <a:pt x="7" y="118"/>
                      <a:pt x="9" y="116"/>
                      <a:pt x="10" y="114"/>
                    </a:cubicBezTo>
                    <a:cubicBezTo>
                      <a:pt x="113" y="114"/>
                      <a:pt x="113" y="114"/>
                      <a:pt x="113" y="114"/>
                    </a:cubicBezTo>
                    <a:cubicBezTo>
                      <a:pt x="113" y="9"/>
                      <a:pt x="113" y="9"/>
                      <a:pt x="113" y="9"/>
                    </a:cubicBezTo>
                    <a:cubicBezTo>
                      <a:pt x="115" y="9"/>
                      <a:pt x="117" y="7"/>
                      <a:pt x="117" y="5"/>
                    </a:cubicBezTo>
                    <a:cubicBezTo>
                      <a:pt x="117" y="2"/>
                      <a:pt x="115" y="0"/>
                      <a:pt x="112" y="0"/>
                    </a:cubicBezTo>
                  </a:path>
                </a:pathLst>
              </a:custGeom>
              <a:solidFill>
                <a:srgbClr val="01ACB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grpSp>
        <p:nvGrpSpPr>
          <p:cNvPr id="59" name="组合 58"/>
          <p:cNvGrpSpPr/>
          <p:nvPr/>
        </p:nvGrpSpPr>
        <p:grpSpPr>
          <a:xfrm>
            <a:off x="5345454" y="2010978"/>
            <a:ext cx="3084171" cy="640364"/>
            <a:chOff x="7127272" y="2681303"/>
            <a:chExt cx="4112228" cy="853819"/>
          </a:xfrm>
        </p:grpSpPr>
        <p:sp>
          <p:nvSpPr>
            <p:cNvPr id="60" name="矩形 59"/>
            <p:cNvSpPr/>
            <p:nvPr/>
          </p:nvSpPr>
          <p:spPr>
            <a:xfrm>
              <a:off x="7127272" y="2681303"/>
              <a:ext cx="4112228" cy="853819"/>
            </a:xfrm>
            <a:prstGeom prst="rect">
              <a:avLst/>
            </a:prstGeom>
            <a:solidFill>
              <a:schemeClr val="bg2"/>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1" name="矩形 47"/>
            <p:cNvSpPr>
              <a:spLocks noChangeArrowheads="1"/>
            </p:cNvSpPr>
            <p:nvPr/>
          </p:nvSpPr>
          <p:spPr bwMode="auto">
            <a:xfrm>
              <a:off x="7152672" y="2795742"/>
              <a:ext cx="3713339" cy="62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62" name="矩形 3"/>
          <p:cNvSpPr>
            <a:spLocks noChangeArrowheads="1"/>
          </p:cNvSpPr>
          <p:nvPr/>
        </p:nvSpPr>
        <p:spPr bwMode="auto">
          <a:xfrm>
            <a:off x="5335929" y="1702114"/>
            <a:ext cx="1642747"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p>
            <a:pPr>
              <a:spcBef>
                <a:spcPct val="0"/>
              </a:spcBef>
              <a:buFont typeface="Arial" panose="020B0604020202020204" pitchFamily="34" charset="0"/>
              <a:buNone/>
            </a:pPr>
            <a:r>
              <a:rPr lang="zh-CN" altLang="en-US" sz="1500" b="1" dirty="0">
                <a:solidFill>
                  <a:srgbClr val="C00000"/>
                </a:solidFill>
                <a:latin typeface="Arial" panose="020B0604020202020204" pitchFamily="34" charset="0"/>
                <a:ea typeface="微软雅黑" panose="020B0503020204020204" pitchFamily="34" charset="-122"/>
                <a:cs typeface="Arial" panose="020B0604020202020204" pitchFamily="34" charset="0"/>
              </a:rPr>
              <a:t>总体目标顺利完成</a:t>
            </a:r>
            <a:endParaRPr lang="zh-CN" altLang="en-US" sz="1500" b="1" dirty="0">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63" name="组合 62"/>
          <p:cNvGrpSpPr/>
          <p:nvPr/>
        </p:nvGrpSpPr>
        <p:grpSpPr>
          <a:xfrm>
            <a:off x="5345454" y="3046993"/>
            <a:ext cx="3084171" cy="640364"/>
            <a:chOff x="7127272" y="4062656"/>
            <a:chExt cx="4112228" cy="853819"/>
          </a:xfrm>
        </p:grpSpPr>
        <p:sp>
          <p:nvSpPr>
            <p:cNvPr id="64" name="矩形 63"/>
            <p:cNvSpPr/>
            <p:nvPr/>
          </p:nvSpPr>
          <p:spPr>
            <a:xfrm>
              <a:off x="7127272" y="4062656"/>
              <a:ext cx="4112228" cy="853819"/>
            </a:xfrm>
            <a:prstGeom prst="rect">
              <a:avLst/>
            </a:prstGeom>
            <a:solidFill>
              <a:schemeClr val="bg2"/>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5" name="矩形 47"/>
            <p:cNvSpPr>
              <a:spLocks noChangeArrowheads="1"/>
            </p:cNvSpPr>
            <p:nvPr/>
          </p:nvSpPr>
          <p:spPr bwMode="auto">
            <a:xfrm>
              <a:off x="7165371" y="4175680"/>
              <a:ext cx="3700639" cy="62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66" name="矩形 3"/>
          <p:cNvSpPr>
            <a:spLocks noChangeArrowheads="1"/>
          </p:cNvSpPr>
          <p:nvPr/>
        </p:nvSpPr>
        <p:spPr bwMode="auto">
          <a:xfrm>
            <a:off x="5335929" y="2708492"/>
            <a:ext cx="1642747"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p>
            <a:pPr>
              <a:spcBef>
                <a:spcPct val="0"/>
              </a:spcBef>
              <a:buFont typeface="Arial" panose="020B0604020202020204" pitchFamily="34" charset="0"/>
              <a:buNone/>
            </a:pPr>
            <a:r>
              <a:rPr lang="zh-CN" altLang="en-US" sz="1500" b="1" dirty="0">
                <a:solidFill>
                  <a:srgbClr val="EB9624"/>
                </a:solidFill>
                <a:latin typeface="Arial" panose="020B0604020202020204" pitchFamily="34" charset="0"/>
                <a:ea typeface="微软雅黑" panose="020B0503020204020204" pitchFamily="34" charset="-122"/>
                <a:cs typeface="Arial" panose="020B0604020202020204" pitchFamily="34" charset="0"/>
              </a:rPr>
              <a:t>思想认识不断提高</a:t>
            </a:r>
            <a:endParaRPr lang="zh-CN" altLang="en-US" sz="1500" b="1" dirty="0">
              <a:solidFill>
                <a:srgbClr val="EB9624"/>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67" name="组合 66"/>
          <p:cNvGrpSpPr/>
          <p:nvPr/>
        </p:nvGrpSpPr>
        <p:grpSpPr>
          <a:xfrm>
            <a:off x="5345454" y="4083007"/>
            <a:ext cx="3084171" cy="640364"/>
            <a:chOff x="7127272" y="5444009"/>
            <a:chExt cx="4112228" cy="853819"/>
          </a:xfrm>
        </p:grpSpPr>
        <p:sp>
          <p:nvSpPr>
            <p:cNvPr id="68" name="矩形 67"/>
            <p:cNvSpPr/>
            <p:nvPr/>
          </p:nvSpPr>
          <p:spPr>
            <a:xfrm>
              <a:off x="7127272" y="5444009"/>
              <a:ext cx="4112228" cy="853819"/>
            </a:xfrm>
            <a:prstGeom prst="rect">
              <a:avLst/>
            </a:prstGeom>
            <a:solidFill>
              <a:schemeClr val="bg2"/>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9" name="矩形 47"/>
            <p:cNvSpPr>
              <a:spLocks noChangeArrowheads="1"/>
            </p:cNvSpPr>
            <p:nvPr/>
          </p:nvSpPr>
          <p:spPr bwMode="auto">
            <a:xfrm>
              <a:off x="7152671" y="5555617"/>
              <a:ext cx="3713339" cy="62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0" name="矩形 3"/>
          <p:cNvSpPr>
            <a:spLocks noChangeArrowheads="1"/>
          </p:cNvSpPr>
          <p:nvPr/>
        </p:nvSpPr>
        <p:spPr bwMode="auto">
          <a:xfrm>
            <a:off x="5335929" y="3743445"/>
            <a:ext cx="1642747"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p>
            <a:pPr>
              <a:spcBef>
                <a:spcPct val="0"/>
              </a:spcBef>
              <a:buFont typeface="Arial" panose="020B0604020202020204" pitchFamily="34" charset="0"/>
              <a:buNone/>
            </a:pPr>
            <a:r>
              <a:rPr lang="zh-CN" altLang="en-US" sz="1500" b="1" dirty="0">
                <a:solidFill>
                  <a:srgbClr val="01ACBE"/>
                </a:solidFill>
                <a:latin typeface="Arial" panose="020B0604020202020204" pitchFamily="34" charset="0"/>
                <a:ea typeface="微软雅黑" panose="020B0503020204020204" pitchFamily="34" charset="-122"/>
                <a:cs typeface="Arial" panose="020B0604020202020204" pitchFamily="34" charset="0"/>
              </a:rPr>
              <a:t>部门管理不断强化</a:t>
            </a:r>
            <a:endParaRPr lang="zh-CN" altLang="en-US" sz="1500" b="1" dirty="0">
              <a:solidFill>
                <a:srgbClr val="01ACBE"/>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71" name="直接连接符 70"/>
          <p:cNvCxnSpPr/>
          <p:nvPr/>
        </p:nvCxnSpPr>
        <p:spPr>
          <a:xfrm>
            <a:off x="5124450" y="1768789"/>
            <a:ext cx="0" cy="86674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5124450" y="2810102"/>
            <a:ext cx="0" cy="86674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5133975" y="3858487"/>
            <a:ext cx="0" cy="86674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 presetClass="entr" presetSubtype="8" accel="50000" decel="5000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0-#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 fill="hold"/>
                                        <p:tgtEl>
                                          <p:spTgt spid="6"/>
                                        </p:tgtEl>
                                        <p:attrNameLst>
                                          <p:attrName>ppt_w</p:attrName>
                                        </p:attrNameLst>
                                      </p:cBhvr>
                                      <p:tavLst>
                                        <p:tav tm="0">
                                          <p:val>
                                            <p:fltVal val="0"/>
                                          </p:val>
                                        </p:tav>
                                        <p:tav tm="100000">
                                          <p:val>
                                            <p:strVal val="#ppt_w"/>
                                          </p:val>
                                        </p:tav>
                                      </p:tavLst>
                                    </p:anim>
                                    <p:anim calcmode="lin" valueType="num">
                                      <p:cBhvr>
                                        <p:cTn id="21" dur="100" fill="hold"/>
                                        <p:tgtEl>
                                          <p:spTgt spid="6"/>
                                        </p:tgtEl>
                                        <p:attrNameLst>
                                          <p:attrName>ppt_h</p:attrName>
                                        </p:attrNameLst>
                                      </p:cBhvr>
                                      <p:tavLst>
                                        <p:tav tm="0">
                                          <p:val>
                                            <p:fltVal val="0"/>
                                          </p:val>
                                        </p:tav>
                                        <p:tav tm="100000">
                                          <p:val>
                                            <p:strVal val="#ppt_h"/>
                                          </p:val>
                                        </p:tav>
                                      </p:tavLst>
                                    </p:anim>
                                    <p:animEffect transition="in" filter="fade">
                                      <p:cBhvr>
                                        <p:cTn id="22" dur="100"/>
                                        <p:tgtEl>
                                          <p:spTgt spid="6"/>
                                        </p:tgtEl>
                                      </p:cBhvr>
                                    </p:animEffect>
                                  </p:childTnLst>
                                </p:cTn>
                              </p:par>
                              <p:par>
                                <p:cTn id="23" presetID="6" presetClass="emph" presetSubtype="0" fill="hold" nodeType="withEffect">
                                  <p:stCondLst>
                                    <p:cond delay="100"/>
                                  </p:stCondLst>
                                  <p:childTnLst>
                                    <p:animScale>
                                      <p:cBhvr>
                                        <p:cTn id="24" dur="100" fill="hold"/>
                                        <p:tgtEl>
                                          <p:spTgt spid="6"/>
                                        </p:tgtEl>
                                      </p:cBhvr>
                                      <p:by x="110000" y="110000"/>
                                    </p:animScale>
                                  </p:childTnLst>
                                </p:cTn>
                              </p:par>
                              <p:par>
                                <p:cTn id="25" presetID="6" presetClass="emph" presetSubtype="0" fill="hold" nodeType="withEffect">
                                  <p:stCondLst>
                                    <p:cond delay="200"/>
                                  </p:stCondLst>
                                  <p:childTnLst>
                                    <p:animScale>
                                      <p:cBhvr>
                                        <p:cTn id="26" dur="200" fill="hold"/>
                                        <p:tgtEl>
                                          <p:spTgt spid="6"/>
                                        </p:tgtEl>
                                      </p:cBhvr>
                                      <p:by x="90000" y="90000"/>
                                    </p:animScale>
                                  </p:childTnLst>
                                </p:cTn>
                              </p:par>
                              <p:par>
                                <p:cTn id="27" presetID="6" presetClass="emph" presetSubtype="0" fill="hold" nodeType="withEffect">
                                  <p:stCondLst>
                                    <p:cond delay="400"/>
                                  </p:stCondLst>
                                  <p:childTnLst>
                                    <p:animScale>
                                      <p:cBhvr>
                                        <p:cTn id="28" dur="100" fill="hold"/>
                                        <p:tgtEl>
                                          <p:spTgt spid="6"/>
                                        </p:tgtEl>
                                      </p:cBhvr>
                                      <p:by x="105000" y="105000"/>
                                    </p:animScale>
                                  </p:childTnLst>
                                </p:cTn>
                              </p:par>
                              <p:par>
                                <p:cTn id="29" presetID="6" presetClass="emph" presetSubtype="0" fill="hold" nodeType="withEffect">
                                  <p:stCondLst>
                                    <p:cond delay="500"/>
                                  </p:stCondLst>
                                  <p:childTnLst>
                                    <p:animScale>
                                      <p:cBhvr>
                                        <p:cTn id="30" dur="200" fill="hold"/>
                                        <p:tgtEl>
                                          <p:spTgt spid="6"/>
                                        </p:tgtEl>
                                      </p:cBhvr>
                                      <p:by x="95000" y="95000"/>
                                    </p:animScale>
                                  </p:childTnLst>
                                </p:cTn>
                              </p:par>
                            </p:childTnLst>
                          </p:cTn>
                        </p:par>
                        <p:par>
                          <p:cTn id="31" fill="hold">
                            <p:stCondLst>
                              <p:cond delay="2500"/>
                            </p:stCondLst>
                            <p:childTnLst>
                              <p:par>
                                <p:cTn id="32" presetID="16" presetClass="entr" presetSubtype="42" fill="hold" nodeType="after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barn(outHorizontal)">
                                      <p:cBhvr>
                                        <p:cTn id="34" dur="500"/>
                                        <p:tgtEl>
                                          <p:spTgt spid="71"/>
                                        </p:tgtEl>
                                      </p:cBhvr>
                                    </p:animEffect>
                                  </p:childTnLst>
                                </p:cTn>
                              </p:par>
                            </p:childTnLst>
                          </p:cTn>
                        </p:par>
                        <p:par>
                          <p:cTn id="35" fill="hold">
                            <p:stCondLst>
                              <p:cond delay="3000"/>
                            </p:stCondLst>
                            <p:childTnLst>
                              <p:par>
                                <p:cTn id="36" presetID="2" presetClass="entr" presetSubtype="2" accel="50000" decel="50000" fill="hold" grpId="0" nodeType="afterEffect">
                                  <p:stCondLst>
                                    <p:cond delay="0"/>
                                  </p:stCondLst>
                                  <p:childTnLst>
                                    <p:set>
                                      <p:cBhvr>
                                        <p:cTn id="37" dur="1" fill="hold">
                                          <p:stCondLst>
                                            <p:cond delay="0"/>
                                          </p:stCondLst>
                                        </p:cTn>
                                        <p:tgtEl>
                                          <p:spTgt spid="62"/>
                                        </p:tgtEl>
                                        <p:attrNameLst>
                                          <p:attrName>style.visibility</p:attrName>
                                        </p:attrNameLst>
                                      </p:cBhvr>
                                      <p:to>
                                        <p:strVal val="visible"/>
                                      </p:to>
                                    </p:set>
                                    <p:anim calcmode="lin" valueType="num">
                                      <p:cBhvr additive="base">
                                        <p:cTn id="38" dur="1000" fill="hold"/>
                                        <p:tgtEl>
                                          <p:spTgt spid="62"/>
                                        </p:tgtEl>
                                        <p:attrNameLst>
                                          <p:attrName>ppt_x</p:attrName>
                                        </p:attrNameLst>
                                      </p:cBhvr>
                                      <p:tavLst>
                                        <p:tav tm="0">
                                          <p:val>
                                            <p:strVal val="1+#ppt_w/2"/>
                                          </p:val>
                                        </p:tav>
                                        <p:tav tm="100000">
                                          <p:val>
                                            <p:strVal val="#ppt_x"/>
                                          </p:val>
                                        </p:tav>
                                      </p:tavLst>
                                    </p:anim>
                                    <p:anim calcmode="lin" valueType="num">
                                      <p:cBhvr additive="base">
                                        <p:cTn id="39" dur="1000" fill="hold"/>
                                        <p:tgtEl>
                                          <p:spTgt spid="62"/>
                                        </p:tgtEl>
                                        <p:attrNameLst>
                                          <p:attrName>ppt_y</p:attrName>
                                        </p:attrNameLst>
                                      </p:cBhvr>
                                      <p:tavLst>
                                        <p:tav tm="0">
                                          <p:val>
                                            <p:strVal val="#ppt_y"/>
                                          </p:val>
                                        </p:tav>
                                        <p:tav tm="100000">
                                          <p:val>
                                            <p:strVal val="#ppt_y"/>
                                          </p:val>
                                        </p:tav>
                                      </p:tavLst>
                                    </p:anim>
                                  </p:childTnLst>
                                </p:cTn>
                              </p:par>
                              <p:par>
                                <p:cTn id="40" presetID="2" presetClass="entr" presetSubtype="2" accel="50000" decel="50000" fill="hold" nodeType="withEffect">
                                  <p:stCondLst>
                                    <p:cond delay="0"/>
                                  </p:stCondLst>
                                  <p:childTnLst>
                                    <p:set>
                                      <p:cBhvr>
                                        <p:cTn id="41" dur="1" fill="hold">
                                          <p:stCondLst>
                                            <p:cond delay="0"/>
                                          </p:stCondLst>
                                        </p:cTn>
                                        <p:tgtEl>
                                          <p:spTgt spid="59"/>
                                        </p:tgtEl>
                                        <p:attrNameLst>
                                          <p:attrName>style.visibility</p:attrName>
                                        </p:attrNameLst>
                                      </p:cBhvr>
                                      <p:to>
                                        <p:strVal val="visible"/>
                                      </p:to>
                                    </p:set>
                                    <p:anim calcmode="lin" valueType="num">
                                      <p:cBhvr additive="base">
                                        <p:cTn id="42" dur="1000" fill="hold"/>
                                        <p:tgtEl>
                                          <p:spTgt spid="59"/>
                                        </p:tgtEl>
                                        <p:attrNameLst>
                                          <p:attrName>ppt_x</p:attrName>
                                        </p:attrNameLst>
                                      </p:cBhvr>
                                      <p:tavLst>
                                        <p:tav tm="0">
                                          <p:val>
                                            <p:strVal val="1+#ppt_w/2"/>
                                          </p:val>
                                        </p:tav>
                                        <p:tav tm="100000">
                                          <p:val>
                                            <p:strVal val="#ppt_x"/>
                                          </p:val>
                                        </p:tav>
                                      </p:tavLst>
                                    </p:anim>
                                    <p:anim calcmode="lin" valueType="num">
                                      <p:cBhvr additive="base">
                                        <p:cTn id="43" dur="1000" fill="hold"/>
                                        <p:tgtEl>
                                          <p:spTgt spid="59"/>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 fill="hold"/>
                                        <p:tgtEl>
                                          <p:spTgt spid="21"/>
                                        </p:tgtEl>
                                        <p:attrNameLst>
                                          <p:attrName>ppt_w</p:attrName>
                                        </p:attrNameLst>
                                      </p:cBhvr>
                                      <p:tavLst>
                                        <p:tav tm="0">
                                          <p:val>
                                            <p:fltVal val="0"/>
                                          </p:val>
                                        </p:tav>
                                        <p:tav tm="100000">
                                          <p:val>
                                            <p:strVal val="#ppt_w"/>
                                          </p:val>
                                        </p:tav>
                                      </p:tavLst>
                                    </p:anim>
                                    <p:anim calcmode="lin" valueType="num">
                                      <p:cBhvr>
                                        <p:cTn id="48" dur="100" fill="hold"/>
                                        <p:tgtEl>
                                          <p:spTgt spid="21"/>
                                        </p:tgtEl>
                                        <p:attrNameLst>
                                          <p:attrName>ppt_h</p:attrName>
                                        </p:attrNameLst>
                                      </p:cBhvr>
                                      <p:tavLst>
                                        <p:tav tm="0">
                                          <p:val>
                                            <p:fltVal val="0"/>
                                          </p:val>
                                        </p:tav>
                                        <p:tav tm="100000">
                                          <p:val>
                                            <p:strVal val="#ppt_h"/>
                                          </p:val>
                                        </p:tav>
                                      </p:tavLst>
                                    </p:anim>
                                    <p:animEffect transition="in" filter="fade">
                                      <p:cBhvr>
                                        <p:cTn id="49" dur="100"/>
                                        <p:tgtEl>
                                          <p:spTgt spid="21"/>
                                        </p:tgtEl>
                                      </p:cBhvr>
                                    </p:animEffect>
                                  </p:childTnLst>
                                </p:cTn>
                              </p:par>
                              <p:par>
                                <p:cTn id="50" presetID="6" presetClass="emph" presetSubtype="0" fill="hold" nodeType="withEffect">
                                  <p:stCondLst>
                                    <p:cond delay="100"/>
                                  </p:stCondLst>
                                  <p:childTnLst>
                                    <p:animScale>
                                      <p:cBhvr>
                                        <p:cTn id="51" dur="100" fill="hold"/>
                                        <p:tgtEl>
                                          <p:spTgt spid="21"/>
                                        </p:tgtEl>
                                      </p:cBhvr>
                                      <p:by x="110000" y="110000"/>
                                    </p:animScale>
                                  </p:childTnLst>
                                </p:cTn>
                              </p:par>
                              <p:par>
                                <p:cTn id="52" presetID="6" presetClass="emph" presetSubtype="0" fill="hold" nodeType="withEffect">
                                  <p:stCondLst>
                                    <p:cond delay="200"/>
                                  </p:stCondLst>
                                  <p:childTnLst>
                                    <p:animScale>
                                      <p:cBhvr>
                                        <p:cTn id="53" dur="200" fill="hold"/>
                                        <p:tgtEl>
                                          <p:spTgt spid="21"/>
                                        </p:tgtEl>
                                      </p:cBhvr>
                                      <p:by x="90000" y="90000"/>
                                    </p:animScale>
                                  </p:childTnLst>
                                </p:cTn>
                              </p:par>
                              <p:par>
                                <p:cTn id="54" presetID="6" presetClass="emph" presetSubtype="0" fill="hold" nodeType="withEffect">
                                  <p:stCondLst>
                                    <p:cond delay="400"/>
                                  </p:stCondLst>
                                  <p:childTnLst>
                                    <p:animScale>
                                      <p:cBhvr>
                                        <p:cTn id="55" dur="100" fill="hold"/>
                                        <p:tgtEl>
                                          <p:spTgt spid="21"/>
                                        </p:tgtEl>
                                      </p:cBhvr>
                                      <p:by x="105000" y="105000"/>
                                    </p:animScale>
                                  </p:childTnLst>
                                </p:cTn>
                              </p:par>
                              <p:par>
                                <p:cTn id="56" presetID="6" presetClass="emph" presetSubtype="0" fill="hold" nodeType="withEffect">
                                  <p:stCondLst>
                                    <p:cond delay="500"/>
                                  </p:stCondLst>
                                  <p:childTnLst>
                                    <p:animScale>
                                      <p:cBhvr>
                                        <p:cTn id="57" dur="200" fill="hold"/>
                                        <p:tgtEl>
                                          <p:spTgt spid="21"/>
                                        </p:tgtEl>
                                      </p:cBhvr>
                                      <p:by x="95000" y="95000"/>
                                    </p:animScale>
                                  </p:childTnLst>
                                </p:cTn>
                              </p:par>
                            </p:childTnLst>
                          </p:cTn>
                        </p:par>
                        <p:par>
                          <p:cTn id="58" fill="hold">
                            <p:stCondLst>
                              <p:cond delay="4500"/>
                            </p:stCondLst>
                            <p:childTnLst>
                              <p:par>
                                <p:cTn id="59" presetID="16" presetClass="entr" presetSubtype="42" fill="hold"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barn(outHorizontal)">
                                      <p:cBhvr>
                                        <p:cTn id="61" dur="500"/>
                                        <p:tgtEl>
                                          <p:spTgt spid="72"/>
                                        </p:tgtEl>
                                      </p:cBhvr>
                                    </p:animEffect>
                                  </p:childTnLst>
                                </p:cTn>
                              </p:par>
                            </p:childTnLst>
                          </p:cTn>
                        </p:par>
                        <p:par>
                          <p:cTn id="62" fill="hold">
                            <p:stCondLst>
                              <p:cond delay="5000"/>
                            </p:stCondLst>
                            <p:childTnLst>
                              <p:par>
                                <p:cTn id="63" presetID="2" presetClass="entr" presetSubtype="2" accel="50000" decel="50000" fill="hold" grpId="0" nodeType="afterEffect">
                                  <p:stCondLst>
                                    <p:cond delay="0"/>
                                  </p:stCondLst>
                                  <p:childTnLst>
                                    <p:set>
                                      <p:cBhvr>
                                        <p:cTn id="64" dur="1" fill="hold">
                                          <p:stCondLst>
                                            <p:cond delay="0"/>
                                          </p:stCondLst>
                                        </p:cTn>
                                        <p:tgtEl>
                                          <p:spTgt spid="66"/>
                                        </p:tgtEl>
                                        <p:attrNameLst>
                                          <p:attrName>style.visibility</p:attrName>
                                        </p:attrNameLst>
                                      </p:cBhvr>
                                      <p:to>
                                        <p:strVal val="visible"/>
                                      </p:to>
                                    </p:set>
                                    <p:anim calcmode="lin" valueType="num">
                                      <p:cBhvr additive="base">
                                        <p:cTn id="65" dur="1000" fill="hold"/>
                                        <p:tgtEl>
                                          <p:spTgt spid="66"/>
                                        </p:tgtEl>
                                        <p:attrNameLst>
                                          <p:attrName>ppt_x</p:attrName>
                                        </p:attrNameLst>
                                      </p:cBhvr>
                                      <p:tavLst>
                                        <p:tav tm="0">
                                          <p:val>
                                            <p:strVal val="1+#ppt_w/2"/>
                                          </p:val>
                                        </p:tav>
                                        <p:tav tm="100000">
                                          <p:val>
                                            <p:strVal val="#ppt_x"/>
                                          </p:val>
                                        </p:tav>
                                      </p:tavLst>
                                    </p:anim>
                                    <p:anim calcmode="lin" valueType="num">
                                      <p:cBhvr additive="base">
                                        <p:cTn id="66" dur="1000" fill="hold"/>
                                        <p:tgtEl>
                                          <p:spTgt spid="66"/>
                                        </p:tgtEl>
                                        <p:attrNameLst>
                                          <p:attrName>ppt_y</p:attrName>
                                        </p:attrNameLst>
                                      </p:cBhvr>
                                      <p:tavLst>
                                        <p:tav tm="0">
                                          <p:val>
                                            <p:strVal val="#ppt_y"/>
                                          </p:val>
                                        </p:tav>
                                        <p:tav tm="100000">
                                          <p:val>
                                            <p:strVal val="#ppt_y"/>
                                          </p:val>
                                        </p:tav>
                                      </p:tavLst>
                                    </p:anim>
                                  </p:childTnLst>
                                </p:cTn>
                              </p:par>
                              <p:par>
                                <p:cTn id="67" presetID="2" presetClass="entr" presetSubtype="2" accel="50000" decel="50000" fill="hold" nodeType="with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additive="base">
                                        <p:cTn id="69" dur="1000" fill="hold"/>
                                        <p:tgtEl>
                                          <p:spTgt spid="63"/>
                                        </p:tgtEl>
                                        <p:attrNameLst>
                                          <p:attrName>ppt_x</p:attrName>
                                        </p:attrNameLst>
                                      </p:cBhvr>
                                      <p:tavLst>
                                        <p:tav tm="0">
                                          <p:val>
                                            <p:strVal val="1+#ppt_w/2"/>
                                          </p:val>
                                        </p:tav>
                                        <p:tav tm="100000">
                                          <p:val>
                                            <p:strVal val="#ppt_x"/>
                                          </p:val>
                                        </p:tav>
                                      </p:tavLst>
                                    </p:anim>
                                    <p:anim calcmode="lin" valueType="num">
                                      <p:cBhvr additive="base">
                                        <p:cTn id="70" dur="1000" fill="hold"/>
                                        <p:tgtEl>
                                          <p:spTgt spid="63"/>
                                        </p:tgtEl>
                                        <p:attrNameLst>
                                          <p:attrName>ppt_y</p:attrName>
                                        </p:attrNameLst>
                                      </p:cBhvr>
                                      <p:tavLst>
                                        <p:tav tm="0">
                                          <p:val>
                                            <p:strVal val="#ppt_y"/>
                                          </p:val>
                                        </p:tav>
                                        <p:tav tm="100000">
                                          <p:val>
                                            <p:strVal val="#ppt_y"/>
                                          </p:val>
                                        </p:tav>
                                      </p:tavLst>
                                    </p:anim>
                                  </p:childTnLst>
                                </p:cTn>
                              </p:par>
                            </p:childTnLst>
                          </p:cTn>
                        </p:par>
                        <p:par>
                          <p:cTn id="71" fill="hold">
                            <p:stCondLst>
                              <p:cond delay="6000"/>
                            </p:stCondLst>
                            <p:childTnLst>
                              <p:par>
                                <p:cTn id="72" presetID="53" presetClass="entr" presetSubtype="16" fill="hold" nodeType="afterEffect">
                                  <p:stCondLst>
                                    <p:cond delay="0"/>
                                  </p:stCondLst>
                                  <p:childTnLst>
                                    <p:set>
                                      <p:cBhvr>
                                        <p:cTn id="73" dur="1" fill="hold">
                                          <p:stCondLst>
                                            <p:cond delay="0"/>
                                          </p:stCondLst>
                                        </p:cTn>
                                        <p:tgtEl>
                                          <p:spTgt spid="44"/>
                                        </p:tgtEl>
                                        <p:attrNameLst>
                                          <p:attrName>style.visibility</p:attrName>
                                        </p:attrNameLst>
                                      </p:cBhvr>
                                      <p:to>
                                        <p:strVal val="visible"/>
                                      </p:to>
                                    </p:set>
                                    <p:anim calcmode="lin" valueType="num">
                                      <p:cBhvr>
                                        <p:cTn id="74" dur="100" fill="hold"/>
                                        <p:tgtEl>
                                          <p:spTgt spid="44"/>
                                        </p:tgtEl>
                                        <p:attrNameLst>
                                          <p:attrName>ppt_w</p:attrName>
                                        </p:attrNameLst>
                                      </p:cBhvr>
                                      <p:tavLst>
                                        <p:tav tm="0">
                                          <p:val>
                                            <p:fltVal val="0"/>
                                          </p:val>
                                        </p:tav>
                                        <p:tav tm="100000">
                                          <p:val>
                                            <p:strVal val="#ppt_w"/>
                                          </p:val>
                                        </p:tav>
                                      </p:tavLst>
                                    </p:anim>
                                    <p:anim calcmode="lin" valueType="num">
                                      <p:cBhvr>
                                        <p:cTn id="75" dur="100" fill="hold"/>
                                        <p:tgtEl>
                                          <p:spTgt spid="44"/>
                                        </p:tgtEl>
                                        <p:attrNameLst>
                                          <p:attrName>ppt_h</p:attrName>
                                        </p:attrNameLst>
                                      </p:cBhvr>
                                      <p:tavLst>
                                        <p:tav tm="0">
                                          <p:val>
                                            <p:fltVal val="0"/>
                                          </p:val>
                                        </p:tav>
                                        <p:tav tm="100000">
                                          <p:val>
                                            <p:strVal val="#ppt_h"/>
                                          </p:val>
                                        </p:tav>
                                      </p:tavLst>
                                    </p:anim>
                                    <p:animEffect transition="in" filter="fade">
                                      <p:cBhvr>
                                        <p:cTn id="76" dur="100"/>
                                        <p:tgtEl>
                                          <p:spTgt spid="44"/>
                                        </p:tgtEl>
                                      </p:cBhvr>
                                    </p:animEffect>
                                  </p:childTnLst>
                                </p:cTn>
                              </p:par>
                              <p:par>
                                <p:cTn id="77" presetID="6" presetClass="emph" presetSubtype="0" fill="hold" nodeType="withEffect">
                                  <p:stCondLst>
                                    <p:cond delay="100"/>
                                  </p:stCondLst>
                                  <p:childTnLst>
                                    <p:animScale>
                                      <p:cBhvr>
                                        <p:cTn id="78" dur="100" fill="hold"/>
                                        <p:tgtEl>
                                          <p:spTgt spid="44"/>
                                        </p:tgtEl>
                                      </p:cBhvr>
                                      <p:by x="110000" y="110000"/>
                                    </p:animScale>
                                  </p:childTnLst>
                                </p:cTn>
                              </p:par>
                              <p:par>
                                <p:cTn id="79" presetID="6" presetClass="emph" presetSubtype="0" fill="hold" nodeType="withEffect">
                                  <p:stCondLst>
                                    <p:cond delay="200"/>
                                  </p:stCondLst>
                                  <p:childTnLst>
                                    <p:animScale>
                                      <p:cBhvr>
                                        <p:cTn id="80" dur="200" fill="hold"/>
                                        <p:tgtEl>
                                          <p:spTgt spid="44"/>
                                        </p:tgtEl>
                                      </p:cBhvr>
                                      <p:by x="90000" y="90000"/>
                                    </p:animScale>
                                  </p:childTnLst>
                                </p:cTn>
                              </p:par>
                              <p:par>
                                <p:cTn id="81" presetID="6" presetClass="emph" presetSubtype="0" fill="hold" nodeType="withEffect">
                                  <p:stCondLst>
                                    <p:cond delay="400"/>
                                  </p:stCondLst>
                                  <p:childTnLst>
                                    <p:animScale>
                                      <p:cBhvr>
                                        <p:cTn id="82" dur="100" fill="hold"/>
                                        <p:tgtEl>
                                          <p:spTgt spid="44"/>
                                        </p:tgtEl>
                                      </p:cBhvr>
                                      <p:by x="105000" y="105000"/>
                                    </p:animScale>
                                  </p:childTnLst>
                                </p:cTn>
                              </p:par>
                              <p:par>
                                <p:cTn id="83" presetID="6" presetClass="emph" presetSubtype="0" fill="hold" nodeType="withEffect">
                                  <p:stCondLst>
                                    <p:cond delay="500"/>
                                  </p:stCondLst>
                                  <p:childTnLst>
                                    <p:animScale>
                                      <p:cBhvr>
                                        <p:cTn id="84" dur="200" fill="hold"/>
                                        <p:tgtEl>
                                          <p:spTgt spid="44"/>
                                        </p:tgtEl>
                                      </p:cBhvr>
                                      <p:by x="95000" y="95000"/>
                                    </p:animScale>
                                  </p:childTnLst>
                                </p:cTn>
                              </p:par>
                            </p:childTnLst>
                          </p:cTn>
                        </p:par>
                        <p:par>
                          <p:cTn id="85" fill="hold">
                            <p:stCondLst>
                              <p:cond delay="6500"/>
                            </p:stCondLst>
                            <p:childTnLst>
                              <p:par>
                                <p:cTn id="86" presetID="16" presetClass="entr" presetSubtype="42" fill="hold" nodeType="afterEffect">
                                  <p:stCondLst>
                                    <p:cond delay="0"/>
                                  </p:stCondLst>
                                  <p:childTnLst>
                                    <p:set>
                                      <p:cBhvr>
                                        <p:cTn id="87" dur="1" fill="hold">
                                          <p:stCondLst>
                                            <p:cond delay="0"/>
                                          </p:stCondLst>
                                        </p:cTn>
                                        <p:tgtEl>
                                          <p:spTgt spid="73"/>
                                        </p:tgtEl>
                                        <p:attrNameLst>
                                          <p:attrName>style.visibility</p:attrName>
                                        </p:attrNameLst>
                                      </p:cBhvr>
                                      <p:to>
                                        <p:strVal val="visible"/>
                                      </p:to>
                                    </p:set>
                                    <p:animEffect transition="in" filter="barn(outHorizontal)">
                                      <p:cBhvr>
                                        <p:cTn id="88" dur="500"/>
                                        <p:tgtEl>
                                          <p:spTgt spid="73"/>
                                        </p:tgtEl>
                                      </p:cBhvr>
                                    </p:animEffect>
                                  </p:childTnLst>
                                </p:cTn>
                              </p:par>
                            </p:childTnLst>
                          </p:cTn>
                        </p:par>
                        <p:par>
                          <p:cTn id="89" fill="hold">
                            <p:stCondLst>
                              <p:cond delay="7000"/>
                            </p:stCondLst>
                            <p:childTnLst>
                              <p:par>
                                <p:cTn id="90" presetID="2" presetClass="entr" presetSubtype="2" accel="50000" decel="50000" fill="hold" grpId="0" nodeType="afterEffect">
                                  <p:stCondLst>
                                    <p:cond delay="0"/>
                                  </p:stCondLst>
                                  <p:childTnLst>
                                    <p:set>
                                      <p:cBhvr>
                                        <p:cTn id="91" dur="1" fill="hold">
                                          <p:stCondLst>
                                            <p:cond delay="0"/>
                                          </p:stCondLst>
                                        </p:cTn>
                                        <p:tgtEl>
                                          <p:spTgt spid="70"/>
                                        </p:tgtEl>
                                        <p:attrNameLst>
                                          <p:attrName>style.visibility</p:attrName>
                                        </p:attrNameLst>
                                      </p:cBhvr>
                                      <p:to>
                                        <p:strVal val="visible"/>
                                      </p:to>
                                    </p:set>
                                    <p:anim calcmode="lin" valueType="num">
                                      <p:cBhvr additive="base">
                                        <p:cTn id="92" dur="1000" fill="hold"/>
                                        <p:tgtEl>
                                          <p:spTgt spid="70"/>
                                        </p:tgtEl>
                                        <p:attrNameLst>
                                          <p:attrName>ppt_x</p:attrName>
                                        </p:attrNameLst>
                                      </p:cBhvr>
                                      <p:tavLst>
                                        <p:tav tm="0">
                                          <p:val>
                                            <p:strVal val="1+#ppt_w/2"/>
                                          </p:val>
                                        </p:tav>
                                        <p:tav tm="100000">
                                          <p:val>
                                            <p:strVal val="#ppt_x"/>
                                          </p:val>
                                        </p:tav>
                                      </p:tavLst>
                                    </p:anim>
                                    <p:anim calcmode="lin" valueType="num">
                                      <p:cBhvr additive="base">
                                        <p:cTn id="93" dur="1000" fill="hold"/>
                                        <p:tgtEl>
                                          <p:spTgt spid="70"/>
                                        </p:tgtEl>
                                        <p:attrNameLst>
                                          <p:attrName>ppt_y</p:attrName>
                                        </p:attrNameLst>
                                      </p:cBhvr>
                                      <p:tavLst>
                                        <p:tav tm="0">
                                          <p:val>
                                            <p:strVal val="#ppt_y"/>
                                          </p:val>
                                        </p:tav>
                                        <p:tav tm="100000">
                                          <p:val>
                                            <p:strVal val="#ppt_y"/>
                                          </p:val>
                                        </p:tav>
                                      </p:tavLst>
                                    </p:anim>
                                  </p:childTnLst>
                                </p:cTn>
                              </p:par>
                              <p:par>
                                <p:cTn id="94" presetID="2" presetClass="entr" presetSubtype="2" accel="50000" decel="50000" fill="hold"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additive="base">
                                        <p:cTn id="96" dur="1000" fill="hold"/>
                                        <p:tgtEl>
                                          <p:spTgt spid="67"/>
                                        </p:tgtEl>
                                        <p:attrNameLst>
                                          <p:attrName>ppt_x</p:attrName>
                                        </p:attrNameLst>
                                      </p:cBhvr>
                                      <p:tavLst>
                                        <p:tav tm="0">
                                          <p:val>
                                            <p:strVal val="1+#ppt_w/2"/>
                                          </p:val>
                                        </p:tav>
                                        <p:tav tm="100000">
                                          <p:val>
                                            <p:strVal val="#ppt_x"/>
                                          </p:val>
                                        </p:tav>
                                      </p:tavLst>
                                    </p:anim>
                                    <p:anim calcmode="lin" valueType="num">
                                      <p:cBhvr additive="base">
                                        <p:cTn id="97" dur="10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animBg="1"/>
      <p:bldP spid="62" grpId="0"/>
      <p:bldP spid="66"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0155" y="339091"/>
            <a:ext cx="3583687" cy="494625"/>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smtClean="0">
                <a:solidFill>
                  <a:srgbClr val="F45159"/>
                </a:solidFill>
                <a:latin typeface="微软雅黑" panose="020B0503020204020204" pitchFamily="34" charset="-122"/>
                <a:ea typeface="微软雅黑" panose="020B0503020204020204" pitchFamily="34" charset="-122"/>
              </a:rPr>
              <a:t>单击添加标题</a:t>
            </a:r>
            <a:endParaRPr lang="zh-CN" altLang="en-US" sz="1800" b="1" dirty="0">
              <a:solidFill>
                <a:srgbClr val="F45159"/>
              </a:solidFill>
              <a:latin typeface="微软雅黑" panose="020B0503020204020204" pitchFamily="34" charset="-122"/>
              <a:ea typeface="微软雅黑" panose="020B0503020204020204" pitchFamily="34" charset="-122"/>
            </a:endParaRPr>
          </a:p>
        </p:txBody>
      </p:sp>
      <p:sp>
        <p:nvSpPr>
          <p:cNvPr id="5" name="矩形 4"/>
          <p:cNvSpPr/>
          <p:nvPr/>
        </p:nvSpPr>
        <p:spPr>
          <a:xfrm>
            <a:off x="1682906" y="1306445"/>
            <a:ext cx="2223167" cy="1204617"/>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 name="矩形 5"/>
          <p:cNvSpPr/>
          <p:nvPr/>
        </p:nvSpPr>
        <p:spPr>
          <a:xfrm>
            <a:off x="6094723" y="1306445"/>
            <a:ext cx="2223167" cy="1204617"/>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 name="矩形 6"/>
          <p:cNvSpPr/>
          <p:nvPr/>
        </p:nvSpPr>
        <p:spPr>
          <a:xfrm>
            <a:off x="981192" y="3081502"/>
            <a:ext cx="2223167" cy="1204617"/>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矩形 7"/>
          <p:cNvSpPr/>
          <p:nvPr/>
        </p:nvSpPr>
        <p:spPr>
          <a:xfrm>
            <a:off x="5459683" y="3081502"/>
            <a:ext cx="2223167" cy="1204617"/>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9" name="组合 8"/>
          <p:cNvGrpSpPr/>
          <p:nvPr/>
        </p:nvGrpSpPr>
        <p:grpSpPr>
          <a:xfrm>
            <a:off x="339086" y="1132264"/>
            <a:ext cx="1722794" cy="1526899"/>
            <a:chOff x="452114" y="1509685"/>
            <a:chExt cx="2297059" cy="2035865"/>
          </a:xfrm>
        </p:grpSpPr>
        <p:grpSp>
          <p:nvGrpSpPr>
            <p:cNvPr id="10" name="组合 9"/>
            <p:cNvGrpSpPr/>
            <p:nvPr/>
          </p:nvGrpSpPr>
          <p:grpSpPr>
            <a:xfrm>
              <a:off x="452114" y="1509685"/>
              <a:ext cx="2297059" cy="2035865"/>
              <a:chOff x="1529861" y="1829264"/>
              <a:chExt cx="2452453" cy="2173589"/>
            </a:xfrm>
          </p:grpSpPr>
          <p:sp>
            <p:nvSpPr>
              <p:cNvPr id="18"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FB850"/>
              </a:solidFill>
              <a:ln w="19050">
                <a:noFill/>
              </a:ln>
              <a:effectLst>
                <a:softEdge rad="0"/>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文本框 71"/>
            <p:cNvSpPr txBox="1"/>
            <p:nvPr/>
          </p:nvSpPr>
          <p:spPr>
            <a:xfrm>
              <a:off x="974167" y="2096528"/>
              <a:ext cx="1418059" cy="330945"/>
            </a:xfrm>
            <a:prstGeom prst="rect">
              <a:avLst/>
            </a:prstGeom>
            <a:noFill/>
          </p:spPr>
          <p:txBody>
            <a:bodyPr wrap="square" rtlCol="0">
              <a:spAutoFit/>
            </a:bodyPr>
            <a:lstStyle/>
            <a:p>
              <a:pPr algn="ctr"/>
              <a:r>
                <a:rPr lang="zh-CN" altLang="en-US" sz="1015" b="1" dirty="0">
                  <a:solidFill>
                    <a:schemeClr val="bg1"/>
                  </a:solidFill>
                  <a:latin typeface="+mn-ea"/>
                </a:rPr>
                <a:t>项目名称</a:t>
              </a:r>
              <a:endParaRPr lang="zh-CN" altLang="en-US" sz="1015" b="1" dirty="0">
                <a:solidFill>
                  <a:schemeClr val="bg1"/>
                </a:solidFill>
                <a:latin typeface="+mn-ea"/>
              </a:endParaRPr>
            </a:p>
          </p:txBody>
        </p:sp>
        <p:sp>
          <p:nvSpPr>
            <p:cNvPr id="12" name="文本框 72"/>
            <p:cNvSpPr txBox="1"/>
            <p:nvPr/>
          </p:nvSpPr>
          <p:spPr>
            <a:xfrm>
              <a:off x="852803" y="2443748"/>
              <a:ext cx="1539423" cy="584776"/>
            </a:xfrm>
            <a:prstGeom prst="rect">
              <a:avLst/>
            </a:prstGeom>
            <a:noFill/>
          </p:spPr>
          <p:txBody>
            <a:bodyPr wrap="square" rtlCol="0">
              <a:spAutoFit/>
            </a:bodyPr>
            <a:lstStyle/>
            <a:p>
              <a:pPr algn="just">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点击添加文字说明详情</a:t>
              </a:r>
              <a:endParaRPr lang="en-US" altLang="zh-CN" sz="75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点击添加文字说明详情</a:t>
              </a:r>
              <a:endParaRPr lang="zh-CN" altLang="en-US" sz="750" dirty="0">
                <a:solidFill>
                  <a:schemeClr val="bg1"/>
                </a:solidFill>
                <a:latin typeface="微软雅黑" panose="020B0503020204020204" pitchFamily="34" charset="-122"/>
                <a:ea typeface="微软雅黑" panose="020B0503020204020204" pitchFamily="34" charset="-122"/>
              </a:endParaRPr>
            </a:p>
          </p:txBody>
        </p:sp>
        <p:grpSp>
          <p:nvGrpSpPr>
            <p:cNvPr id="13" name="Group 909"/>
            <p:cNvGrpSpPr>
              <a:grpSpLocks noChangeAspect="1"/>
            </p:cNvGrpSpPr>
            <p:nvPr/>
          </p:nvGrpSpPr>
          <p:grpSpPr bwMode="auto">
            <a:xfrm>
              <a:off x="1783249" y="1747263"/>
              <a:ext cx="321515" cy="274198"/>
              <a:chOff x="6090" y="1175"/>
              <a:chExt cx="265" cy="226"/>
            </a:xfrm>
            <a:solidFill>
              <a:schemeClr val="bg1"/>
            </a:solidFill>
            <a:effectLst/>
          </p:grpSpPr>
          <p:sp>
            <p:nvSpPr>
              <p:cNvPr id="14" name="Freeform 910"/>
              <p:cNvSpPr/>
              <p:nvPr/>
            </p:nvSpPr>
            <p:spPr bwMode="auto">
              <a:xfrm>
                <a:off x="6129" y="12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bg1"/>
                  </a:solidFill>
                </a:endParaRPr>
              </a:p>
            </p:txBody>
          </p:sp>
          <p:sp>
            <p:nvSpPr>
              <p:cNvPr id="15" name="Freeform 911"/>
              <p:cNvSpPr/>
              <p:nvPr/>
            </p:nvSpPr>
            <p:spPr bwMode="auto">
              <a:xfrm>
                <a:off x="6209" y="12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bg1"/>
                  </a:solidFill>
                </a:endParaRPr>
              </a:p>
            </p:txBody>
          </p:sp>
          <p:sp>
            <p:nvSpPr>
              <p:cNvPr id="16" name="Freeform 912"/>
              <p:cNvSpPr/>
              <p:nvPr/>
            </p:nvSpPr>
            <p:spPr bwMode="auto">
              <a:xfrm>
                <a:off x="6287" y="12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bg1"/>
                  </a:solidFill>
                </a:endParaRPr>
              </a:p>
            </p:txBody>
          </p:sp>
          <p:sp>
            <p:nvSpPr>
              <p:cNvPr id="17" name="Freeform 913"/>
              <p:cNvSpPr/>
              <p:nvPr/>
            </p:nvSpPr>
            <p:spPr bwMode="auto">
              <a:xfrm>
                <a:off x="6090" y="11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bg1"/>
                  </a:solidFill>
                </a:endParaRPr>
              </a:p>
            </p:txBody>
          </p:sp>
        </p:grpSp>
      </p:grpSp>
      <p:grpSp>
        <p:nvGrpSpPr>
          <p:cNvPr id="20" name="组合 19"/>
          <p:cNvGrpSpPr/>
          <p:nvPr/>
        </p:nvGrpSpPr>
        <p:grpSpPr>
          <a:xfrm>
            <a:off x="2867443" y="2926968"/>
            <a:ext cx="1722794" cy="1526899"/>
            <a:chOff x="3823257" y="3902623"/>
            <a:chExt cx="2297059" cy="2035865"/>
          </a:xfrm>
        </p:grpSpPr>
        <p:grpSp>
          <p:nvGrpSpPr>
            <p:cNvPr id="21" name="组合 20"/>
            <p:cNvGrpSpPr/>
            <p:nvPr/>
          </p:nvGrpSpPr>
          <p:grpSpPr>
            <a:xfrm>
              <a:off x="3823257" y="3902623"/>
              <a:ext cx="2297059" cy="2035865"/>
              <a:chOff x="1529861" y="1829264"/>
              <a:chExt cx="2452453" cy="2173589"/>
            </a:xfrm>
          </p:grpSpPr>
          <p:sp>
            <p:nvSpPr>
              <p:cNvPr id="28"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1ACBE"/>
              </a:solidFill>
              <a:ln w="19050">
                <a:noFill/>
              </a:ln>
              <a:effectLst>
                <a:softEdge rad="0"/>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文本框 79"/>
            <p:cNvSpPr txBox="1"/>
            <p:nvPr/>
          </p:nvSpPr>
          <p:spPr>
            <a:xfrm>
              <a:off x="4367898" y="4509914"/>
              <a:ext cx="1599342" cy="330945"/>
            </a:xfrm>
            <a:prstGeom prst="rect">
              <a:avLst/>
            </a:prstGeom>
            <a:noFill/>
          </p:spPr>
          <p:txBody>
            <a:bodyPr wrap="square" rtlCol="0">
              <a:spAutoFit/>
            </a:bodyPr>
            <a:lstStyle/>
            <a:p>
              <a:pPr algn="ctr"/>
              <a:r>
                <a:rPr lang="zh-CN" altLang="en-US" sz="1015" b="1" dirty="0">
                  <a:solidFill>
                    <a:schemeClr val="bg1"/>
                  </a:solidFill>
                  <a:latin typeface="+mn-ea"/>
                </a:rPr>
                <a:t>项目名称</a:t>
              </a:r>
              <a:endParaRPr lang="zh-CN" altLang="en-US" sz="1015" b="1" dirty="0">
                <a:solidFill>
                  <a:schemeClr val="bg1"/>
                </a:solidFill>
                <a:latin typeface="+mn-ea"/>
              </a:endParaRPr>
            </a:p>
          </p:txBody>
        </p:sp>
        <p:grpSp>
          <p:nvGrpSpPr>
            <p:cNvPr id="23" name="Group 46"/>
            <p:cNvGrpSpPr>
              <a:grpSpLocks noChangeAspect="1"/>
            </p:cNvGrpSpPr>
            <p:nvPr/>
          </p:nvGrpSpPr>
          <p:grpSpPr bwMode="auto">
            <a:xfrm>
              <a:off x="5080879" y="4129663"/>
              <a:ext cx="466721" cy="288952"/>
              <a:chOff x="3098" y="1701"/>
              <a:chExt cx="1486" cy="920"/>
            </a:xfrm>
            <a:solidFill>
              <a:schemeClr val="bg1"/>
            </a:solidFill>
          </p:grpSpPr>
          <p:sp>
            <p:nvSpPr>
              <p:cNvPr id="25" name="Freeform 47"/>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6" name="Freeform 48"/>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7" name="Freeform 49"/>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24" name="文本框 72"/>
            <p:cNvSpPr txBox="1"/>
            <p:nvPr/>
          </p:nvSpPr>
          <p:spPr>
            <a:xfrm>
              <a:off x="4240174" y="4892020"/>
              <a:ext cx="1539423" cy="584776"/>
            </a:xfrm>
            <a:prstGeom prst="rect">
              <a:avLst/>
            </a:prstGeom>
            <a:noFill/>
          </p:spPr>
          <p:txBody>
            <a:bodyPr wrap="square" rtlCol="0">
              <a:spAutoFit/>
            </a:bodyPr>
            <a:lstStyle/>
            <a:p>
              <a:pPr algn="just">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点击添加文字说明详情</a:t>
              </a:r>
              <a:endParaRPr lang="en-US" altLang="zh-CN" sz="75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点击添加文字说明详情</a:t>
              </a:r>
              <a:endParaRPr lang="zh-CN" altLang="en-US" sz="750" dirty="0">
                <a:solidFill>
                  <a:schemeClr val="bg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7157071" y="2904600"/>
            <a:ext cx="1722794" cy="1526899"/>
            <a:chOff x="9542760" y="3872799"/>
            <a:chExt cx="2297059" cy="2035865"/>
          </a:xfrm>
        </p:grpSpPr>
        <p:grpSp>
          <p:nvGrpSpPr>
            <p:cNvPr id="31" name="组合 30"/>
            <p:cNvGrpSpPr/>
            <p:nvPr/>
          </p:nvGrpSpPr>
          <p:grpSpPr>
            <a:xfrm>
              <a:off x="9542760" y="3872799"/>
              <a:ext cx="2297059" cy="2035865"/>
              <a:chOff x="1529861" y="1829264"/>
              <a:chExt cx="2452453" cy="2173589"/>
            </a:xfrm>
          </p:grpSpPr>
          <p:sp>
            <p:nvSpPr>
              <p:cNvPr id="35"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663A77"/>
              </a:solidFill>
              <a:ln w="19050">
                <a:noFill/>
              </a:ln>
              <a:effectLst>
                <a:softEdge rad="0"/>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2" name="文本框 85"/>
            <p:cNvSpPr txBox="1"/>
            <p:nvPr/>
          </p:nvSpPr>
          <p:spPr>
            <a:xfrm>
              <a:off x="10056629" y="4492980"/>
              <a:ext cx="1511183" cy="330945"/>
            </a:xfrm>
            <a:prstGeom prst="rect">
              <a:avLst/>
            </a:prstGeom>
            <a:noFill/>
          </p:spPr>
          <p:txBody>
            <a:bodyPr wrap="square" rtlCol="0">
              <a:spAutoFit/>
            </a:bodyPr>
            <a:lstStyle/>
            <a:p>
              <a:pPr algn="ctr"/>
              <a:r>
                <a:rPr lang="zh-CN" altLang="en-US" sz="1015" b="1" dirty="0">
                  <a:solidFill>
                    <a:schemeClr val="bg1"/>
                  </a:solidFill>
                  <a:latin typeface="+mn-ea"/>
                </a:rPr>
                <a:t>项目名称</a:t>
              </a:r>
              <a:endParaRPr lang="zh-CN" altLang="en-US" sz="1015" b="1" dirty="0">
                <a:solidFill>
                  <a:schemeClr val="bg1"/>
                </a:solidFill>
                <a:latin typeface="+mn-ea"/>
              </a:endParaRPr>
            </a:p>
          </p:txBody>
        </p:sp>
        <p:sp>
          <p:nvSpPr>
            <p:cNvPr id="33" name="Freeform 53"/>
            <p:cNvSpPr>
              <a:spLocks noEditPoints="1"/>
            </p:cNvSpPr>
            <p:nvPr/>
          </p:nvSpPr>
          <p:spPr bwMode="auto">
            <a:xfrm>
              <a:off x="10869087" y="4092785"/>
              <a:ext cx="368979" cy="368979"/>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bg1"/>
            </a:solidFill>
            <a:ln>
              <a:noFill/>
            </a:ln>
          </p:spPr>
          <p:txBody>
            <a:bodyPr vert="horz" wrap="square" lIns="68580" tIns="34290" rIns="68580" bIns="34290" numCol="1" anchor="t" anchorCtr="0" compatLnSpc="1"/>
            <a:lstStyle/>
            <a:p>
              <a:endParaRPr lang="zh-CN" altLang="en-US" sz="1015">
                <a:solidFill>
                  <a:srgbClr val="FFB850"/>
                </a:solidFill>
              </a:endParaRPr>
            </a:p>
          </p:txBody>
        </p:sp>
        <p:sp>
          <p:nvSpPr>
            <p:cNvPr id="34" name="文本框 72"/>
            <p:cNvSpPr txBox="1"/>
            <p:nvPr/>
          </p:nvSpPr>
          <p:spPr>
            <a:xfrm>
              <a:off x="9922177" y="4862312"/>
              <a:ext cx="1539423" cy="584776"/>
            </a:xfrm>
            <a:prstGeom prst="rect">
              <a:avLst/>
            </a:prstGeom>
            <a:noFill/>
          </p:spPr>
          <p:txBody>
            <a:bodyPr wrap="square" rtlCol="0">
              <a:spAutoFit/>
            </a:bodyPr>
            <a:lstStyle/>
            <a:p>
              <a:pPr algn="just">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点击添加文字说明详情</a:t>
              </a:r>
              <a:endParaRPr lang="en-US" altLang="zh-CN" sz="75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点击添加文字说明详情</a:t>
              </a:r>
              <a:endParaRPr lang="zh-CN" altLang="en-US" sz="750" dirty="0">
                <a:solidFill>
                  <a:schemeClr val="bg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4756368" y="1132264"/>
            <a:ext cx="1722794" cy="1526899"/>
            <a:chOff x="6341823" y="1509685"/>
            <a:chExt cx="2297059" cy="2035865"/>
          </a:xfrm>
        </p:grpSpPr>
        <p:grpSp>
          <p:nvGrpSpPr>
            <p:cNvPr id="38" name="组合 37"/>
            <p:cNvGrpSpPr/>
            <p:nvPr/>
          </p:nvGrpSpPr>
          <p:grpSpPr>
            <a:xfrm>
              <a:off x="6341823" y="1509685"/>
              <a:ext cx="2297059" cy="2035865"/>
              <a:chOff x="1529861" y="1829264"/>
              <a:chExt cx="2452453" cy="2173589"/>
            </a:xfrm>
          </p:grpSpPr>
          <p:sp>
            <p:nvSpPr>
              <p:cNvPr id="42"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87071"/>
              </a:solidFill>
              <a:ln w="19050">
                <a:noFill/>
              </a:ln>
              <a:effectLst>
                <a:softEdge rad="0"/>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文本框 82"/>
            <p:cNvSpPr txBox="1"/>
            <p:nvPr/>
          </p:nvSpPr>
          <p:spPr>
            <a:xfrm>
              <a:off x="6895584" y="2096528"/>
              <a:ext cx="1440676" cy="330945"/>
            </a:xfrm>
            <a:prstGeom prst="rect">
              <a:avLst/>
            </a:prstGeom>
            <a:noFill/>
          </p:spPr>
          <p:txBody>
            <a:bodyPr wrap="square" rtlCol="0">
              <a:spAutoFit/>
            </a:bodyPr>
            <a:lstStyle/>
            <a:p>
              <a:pPr algn="ctr"/>
              <a:r>
                <a:rPr lang="zh-CN" altLang="en-US" sz="1015" b="1" dirty="0">
                  <a:solidFill>
                    <a:schemeClr val="bg1"/>
                  </a:solidFill>
                  <a:latin typeface="+mn-ea"/>
                </a:rPr>
                <a:t>项目名称</a:t>
              </a:r>
              <a:endParaRPr lang="zh-CN" altLang="en-US" sz="1015" b="1" dirty="0">
                <a:solidFill>
                  <a:schemeClr val="bg1"/>
                </a:solidFill>
                <a:latin typeface="+mn-ea"/>
              </a:endParaRPr>
            </a:p>
          </p:txBody>
        </p:sp>
        <p:sp>
          <p:nvSpPr>
            <p:cNvPr id="40" name="Freeform 57"/>
            <p:cNvSpPr>
              <a:spLocks noEditPoints="1"/>
            </p:cNvSpPr>
            <p:nvPr/>
          </p:nvSpPr>
          <p:spPr bwMode="auto">
            <a:xfrm>
              <a:off x="7006934" y="1725618"/>
              <a:ext cx="358615" cy="359305"/>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chemeClr val="bg1"/>
            </a:solidFill>
            <a:ln>
              <a:noFill/>
            </a:ln>
          </p:spPr>
          <p:txBody>
            <a:bodyPr vert="horz" wrap="square" lIns="68580" tIns="34290" rIns="68580" bIns="34290" numCol="1" anchor="t" anchorCtr="0" compatLnSpc="1"/>
            <a:lstStyle/>
            <a:p>
              <a:endParaRPr lang="zh-CN" altLang="en-US" sz="1015" dirty="0"/>
            </a:p>
          </p:txBody>
        </p:sp>
        <p:sp>
          <p:nvSpPr>
            <p:cNvPr id="41" name="文本框 72"/>
            <p:cNvSpPr txBox="1"/>
            <p:nvPr/>
          </p:nvSpPr>
          <p:spPr>
            <a:xfrm>
              <a:off x="6796836" y="2493690"/>
              <a:ext cx="1539423" cy="584776"/>
            </a:xfrm>
            <a:prstGeom prst="rect">
              <a:avLst/>
            </a:prstGeom>
            <a:noFill/>
          </p:spPr>
          <p:txBody>
            <a:bodyPr wrap="square" rtlCol="0">
              <a:spAutoFit/>
            </a:bodyPr>
            <a:lstStyle/>
            <a:p>
              <a:pPr algn="just">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点击添加文字说明详情</a:t>
              </a:r>
              <a:endParaRPr lang="en-US" altLang="zh-CN" sz="75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点击添加文字说明详情</a:t>
              </a:r>
              <a:endParaRPr lang="zh-CN" altLang="en-US" sz="750" dirty="0">
                <a:solidFill>
                  <a:schemeClr val="bg1"/>
                </a:solidFill>
                <a:latin typeface="微软雅黑" panose="020B0503020204020204" pitchFamily="34" charset="-122"/>
                <a:ea typeface="微软雅黑" panose="020B0503020204020204" pitchFamily="34" charset="-122"/>
              </a:endParaRPr>
            </a:p>
          </p:txBody>
        </p:sp>
      </p:grpSp>
      <p:sp>
        <p:nvSpPr>
          <p:cNvPr id="44" name="矩形 47"/>
          <p:cNvSpPr>
            <a:spLocks noChangeArrowheads="1"/>
          </p:cNvSpPr>
          <p:nvPr/>
        </p:nvSpPr>
        <p:spPr bwMode="auto">
          <a:xfrm>
            <a:off x="2143125" y="1449589"/>
            <a:ext cx="1131664" cy="95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或者通过复制您的</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文本后，在此框中</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选择粘贴，并选择</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只保留文字。</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圆角矩形 44"/>
          <p:cNvSpPr/>
          <p:nvPr/>
        </p:nvSpPr>
        <p:spPr>
          <a:xfrm>
            <a:off x="3426682" y="1400839"/>
            <a:ext cx="1137271" cy="1033187"/>
          </a:xfrm>
          <a:prstGeom prst="roundRect">
            <a:avLst>
              <a:gd name="adj" fmla="val 0"/>
            </a:avLst>
          </a:prstGeom>
          <a:blipFill>
            <a:blip r:embed="rId1"/>
            <a:stretch>
              <a:fillRect/>
            </a:stretch>
          </a:blipFill>
          <a:ln w="19050">
            <a:solidFill>
              <a:schemeClr val="bg1">
                <a:lumMod val="85000"/>
              </a:schemeClr>
            </a:solidFill>
          </a:ln>
          <a:effectLst>
            <a:outerShdw blurRad="228600" dist="190500" dir="30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6" name="圆角矩形 45"/>
          <p:cNvSpPr/>
          <p:nvPr/>
        </p:nvSpPr>
        <p:spPr>
          <a:xfrm>
            <a:off x="7608891" y="1400839"/>
            <a:ext cx="1137271" cy="1033187"/>
          </a:xfrm>
          <a:prstGeom prst="roundRect">
            <a:avLst>
              <a:gd name="adj" fmla="val 0"/>
            </a:avLst>
          </a:prstGeom>
          <a:blipFill>
            <a:blip r:embed="rId2"/>
            <a:stretch>
              <a:fillRect/>
            </a:stretch>
          </a:blipFill>
          <a:ln w="19050">
            <a:solidFill>
              <a:schemeClr val="bg1">
                <a:lumMod val="85000"/>
              </a:schemeClr>
            </a:solidFill>
          </a:ln>
          <a:effectLst>
            <a:outerShdw blurRad="228600" dist="190500" dir="30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7" name="圆角矩形 46"/>
          <p:cNvSpPr/>
          <p:nvPr/>
        </p:nvSpPr>
        <p:spPr>
          <a:xfrm>
            <a:off x="437293" y="3167217"/>
            <a:ext cx="1137271" cy="1033187"/>
          </a:xfrm>
          <a:prstGeom prst="roundRect">
            <a:avLst>
              <a:gd name="adj" fmla="val 0"/>
            </a:avLst>
          </a:prstGeom>
          <a:blipFill>
            <a:blip r:embed="rId3"/>
            <a:stretch>
              <a:fillRect/>
            </a:stretch>
          </a:blipFill>
          <a:ln w="19050">
            <a:solidFill>
              <a:schemeClr val="bg1">
                <a:lumMod val="85000"/>
              </a:schemeClr>
            </a:solidFill>
          </a:ln>
          <a:effectLst>
            <a:outerShdw blurRad="2286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8" name="圆角矩形 47"/>
          <p:cNvSpPr/>
          <p:nvPr/>
        </p:nvSpPr>
        <p:spPr>
          <a:xfrm>
            <a:off x="4733802" y="3167217"/>
            <a:ext cx="1137271" cy="1033187"/>
          </a:xfrm>
          <a:prstGeom prst="roundRect">
            <a:avLst>
              <a:gd name="adj" fmla="val 0"/>
            </a:avLst>
          </a:prstGeom>
          <a:blipFill>
            <a:blip r:embed="rId4"/>
            <a:stretch>
              <a:fillRect/>
            </a:stretch>
          </a:blipFill>
          <a:ln w="19050">
            <a:solidFill>
              <a:schemeClr val="bg1">
                <a:lumMod val="85000"/>
              </a:schemeClr>
            </a:solidFill>
          </a:ln>
          <a:effectLst>
            <a:outerShdw blurRad="2286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9" name="矩形 47"/>
          <p:cNvSpPr>
            <a:spLocks noChangeArrowheads="1"/>
          </p:cNvSpPr>
          <p:nvPr/>
        </p:nvSpPr>
        <p:spPr bwMode="auto">
          <a:xfrm>
            <a:off x="1716053" y="3201778"/>
            <a:ext cx="1131664" cy="95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或者通过复制您的</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文本后，在此框中</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选择粘贴，并选择</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只保留文字。</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矩形 47"/>
          <p:cNvSpPr>
            <a:spLocks noChangeArrowheads="1"/>
          </p:cNvSpPr>
          <p:nvPr/>
        </p:nvSpPr>
        <p:spPr bwMode="auto">
          <a:xfrm>
            <a:off x="5924977" y="3201778"/>
            <a:ext cx="1131664" cy="95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或者通过复制您的</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文本后，在此框中</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选择粘贴，并选择</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只保留文字。</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矩形 50"/>
          <p:cNvSpPr>
            <a:spLocks noChangeArrowheads="1"/>
          </p:cNvSpPr>
          <p:nvPr/>
        </p:nvSpPr>
        <p:spPr bwMode="auto">
          <a:xfrm>
            <a:off x="6535165" y="1435629"/>
            <a:ext cx="1131664" cy="95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或者通过复制您的</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文本后，在此框中</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选择粘贴，并选择</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spcBef>
                <a:spcPct val="0"/>
              </a:spcBef>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只保留文字。</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2" name="组合 51"/>
          <p:cNvGrpSpPr/>
          <p:nvPr/>
        </p:nvGrpSpPr>
        <p:grpSpPr>
          <a:xfrm>
            <a:off x="437271" y="2307819"/>
            <a:ext cx="750088" cy="561979"/>
            <a:chOff x="583027" y="3077091"/>
            <a:chExt cx="1000117" cy="749305"/>
          </a:xfrm>
        </p:grpSpPr>
        <p:sp>
          <p:nvSpPr>
            <p:cNvPr id="53" name="Freeform 5"/>
            <p:cNvSpPr/>
            <p:nvPr/>
          </p:nvSpPr>
          <p:spPr bwMode="auto">
            <a:xfrm>
              <a:off x="682479" y="3077091"/>
              <a:ext cx="845439" cy="7493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4" name="组合 53"/>
            <p:cNvGrpSpPr/>
            <p:nvPr/>
          </p:nvGrpSpPr>
          <p:grpSpPr>
            <a:xfrm>
              <a:off x="583027" y="3115838"/>
              <a:ext cx="1000117" cy="706424"/>
              <a:chOff x="4123036" y="1197871"/>
              <a:chExt cx="1000117" cy="706424"/>
            </a:xfrm>
          </p:grpSpPr>
          <p:sp>
            <p:nvSpPr>
              <p:cNvPr id="55" name="文本框 59"/>
              <p:cNvSpPr txBox="1"/>
              <p:nvPr/>
            </p:nvSpPr>
            <p:spPr>
              <a:xfrm>
                <a:off x="4123036" y="1197871"/>
                <a:ext cx="1000117" cy="615553"/>
              </a:xfrm>
              <a:prstGeom prst="rect">
                <a:avLst/>
              </a:prstGeom>
              <a:noFill/>
            </p:spPr>
            <p:txBody>
              <a:bodyPr wrap="square" rtlCol="0">
                <a:spAutoFit/>
              </a:bodyPr>
              <a:lstStyle/>
              <a:p>
                <a:pPr algn="ctr"/>
                <a:r>
                  <a:rPr lang="en-US" altLang="zh-CN" sz="2400" dirty="0">
                    <a:solidFill>
                      <a:srgbClr val="FFB850"/>
                    </a:solidFill>
                    <a:latin typeface="Impact" panose="020B0806030902050204" pitchFamily="34" charset="0"/>
                  </a:rPr>
                  <a:t>01</a:t>
                </a:r>
                <a:endParaRPr lang="zh-CN" altLang="en-US" sz="2400" dirty="0">
                  <a:solidFill>
                    <a:srgbClr val="FFB850"/>
                  </a:solidFill>
                  <a:latin typeface="Impact" panose="020B0806030902050204" pitchFamily="34" charset="0"/>
                </a:endParaRPr>
              </a:p>
            </p:txBody>
          </p:sp>
          <p:sp>
            <p:nvSpPr>
              <p:cNvPr id="56" name="文本框 60"/>
              <p:cNvSpPr txBox="1"/>
              <p:nvPr/>
            </p:nvSpPr>
            <p:spPr>
              <a:xfrm>
                <a:off x="4266701" y="1619515"/>
                <a:ext cx="740410" cy="284780"/>
              </a:xfrm>
              <a:prstGeom prst="rect">
                <a:avLst/>
              </a:prstGeom>
              <a:noFill/>
            </p:spPr>
            <p:txBody>
              <a:bodyPr wrap="square" rtlCol="0">
                <a:spAutoFit/>
              </a:bodyPr>
              <a:lstStyle/>
              <a:p>
                <a:pPr algn="ctr"/>
                <a:r>
                  <a:rPr lang="en-US" altLang="zh-CN" sz="790" dirty="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790" dirty="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grpSp>
        <p:nvGrpSpPr>
          <p:cNvPr id="57" name="组合 56"/>
          <p:cNvGrpSpPr/>
          <p:nvPr/>
        </p:nvGrpSpPr>
        <p:grpSpPr>
          <a:xfrm>
            <a:off x="2953326" y="2670701"/>
            <a:ext cx="750088" cy="564141"/>
            <a:chOff x="3937768" y="3560935"/>
            <a:chExt cx="1000117" cy="752188"/>
          </a:xfrm>
        </p:grpSpPr>
        <p:sp>
          <p:nvSpPr>
            <p:cNvPr id="58" name="Freeform 5"/>
            <p:cNvSpPr/>
            <p:nvPr/>
          </p:nvSpPr>
          <p:spPr bwMode="auto">
            <a:xfrm>
              <a:off x="4026390" y="3560935"/>
              <a:ext cx="845439" cy="7493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9" name="组合 58"/>
            <p:cNvGrpSpPr/>
            <p:nvPr/>
          </p:nvGrpSpPr>
          <p:grpSpPr>
            <a:xfrm>
              <a:off x="3937768" y="3606699"/>
              <a:ext cx="1000117" cy="706424"/>
              <a:chOff x="4123036" y="1197871"/>
              <a:chExt cx="1000117" cy="706424"/>
            </a:xfrm>
          </p:grpSpPr>
          <p:sp>
            <p:nvSpPr>
              <p:cNvPr id="60" name="文本框 62"/>
              <p:cNvSpPr txBox="1"/>
              <p:nvPr/>
            </p:nvSpPr>
            <p:spPr>
              <a:xfrm>
                <a:off x="4123036" y="1197871"/>
                <a:ext cx="1000117" cy="615553"/>
              </a:xfrm>
              <a:prstGeom prst="rect">
                <a:avLst/>
              </a:prstGeom>
              <a:noFill/>
            </p:spPr>
            <p:txBody>
              <a:bodyPr wrap="square" rtlCol="0">
                <a:spAutoFit/>
              </a:bodyPr>
              <a:lstStyle/>
              <a:p>
                <a:pPr algn="ctr"/>
                <a:r>
                  <a:rPr lang="en-US" altLang="zh-CN" sz="2400" dirty="0">
                    <a:solidFill>
                      <a:srgbClr val="01ACBE"/>
                    </a:solidFill>
                    <a:latin typeface="Impact" panose="020B0806030902050204" pitchFamily="34" charset="0"/>
                  </a:rPr>
                  <a:t>02</a:t>
                </a:r>
                <a:endParaRPr lang="zh-CN" altLang="en-US" sz="2400" dirty="0">
                  <a:solidFill>
                    <a:srgbClr val="01ACBE"/>
                  </a:solidFill>
                  <a:latin typeface="Impact" panose="020B0806030902050204" pitchFamily="34" charset="0"/>
                </a:endParaRPr>
              </a:p>
            </p:txBody>
          </p:sp>
          <p:sp>
            <p:nvSpPr>
              <p:cNvPr id="61" name="文本框 63"/>
              <p:cNvSpPr txBox="1"/>
              <p:nvPr/>
            </p:nvSpPr>
            <p:spPr>
              <a:xfrm>
                <a:off x="4266701" y="1619515"/>
                <a:ext cx="740410" cy="284780"/>
              </a:xfrm>
              <a:prstGeom prst="rect">
                <a:avLst/>
              </a:prstGeom>
              <a:noFill/>
            </p:spPr>
            <p:txBody>
              <a:bodyPr wrap="square" rtlCol="0">
                <a:spAutoFit/>
              </a:bodyPr>
              <a:lstStyle/>
              <a:p>
                <a:pPr algn="ctr"/>
                <a:r>
                  <a:rPr lang="en-US" altLang="zh-CN" sz="790" dirty="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790" dirty="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grpSp>
        <p:nvGrpSpPr>
          <p:cNvPr id="62" name="组合 61"/>
          <p:cNvGrpSpPr/>
          <p:nvPr/>
        </p:nvGrpSpPr>
        <p:grpSpPr>
          <a:xfrm>
            <a:off x="5734085" y="914502"/>
            <a:ext cx="750088" cy="561979"/>
            <a:chOff x="7645446" y="1219336"/>
            <a:chExt cx="1000117" cy="749305"/>
          </a:xfrm>
        </p:grpSpPr>
        <p:sp>
          <p:nvSpPr>
            <p:cNvPr id="63" name="Freeform 5"/>
            <p:cNvSpPr/>
            <p:nvPr/>
          </p:nvSpPr>
          <p:spPr bwMode="auto">
            <a:xfrm>
              <a:off x="7737915" y="1219336"/>
              <a:ext cx="845439" cy="7493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4" name="组合 63"/>
            <p:cNvGrpSpPr/>
            <p:nvPr/>
          </p:nvGrpSpPr>
          <p:grpSpPr>
            <a:xfrm>
              <a:off x="7645446" y="1234183"/>
              <a:ext cx="1000117" cy="706424"/>
              <a:chOff x="4123036" y="1197871"/>
              <a:chExt cx="1000117" cy="706424"/>
            </a:xfrm>
          </p:grpSpPr>
          <p:sp>
            <p:nvSpPr>
              <p:cNvPr id="65" name="文本框 65"/>
              <p:cNvSpPr txBox="1"/>
              <p:nvPr/>
            </p:nvSpPr>
            <p:spPr>
              <a:xfrm>
                <a:off x="4123036" y="1197871"/>
                <a:ext cx="1000117" cy="615553"/>
              </a:xfrm>
              <a:prstGeom prst="rect">
                <a:avLst/>
              </a:prstGeom>
              <a:noFill/>
            </p:spPr>
            <p:txBody>
              <a:bodyPr wrap="square" rtlCol="0">
                <a:spAutoFit/>
              </a:bodyPr>
              <a:lstStyle/>
              <a:p>
                <a:pPr algn="ctr"/>
                <a:r>
                  <a:rPr lang="en-US" altLang="zh-CN" sz="2400" dirty="0">
                    <a:solidFill>
                      <a:srgbClr val="E87071"/>
                    </a:solidFill>
                    <a:latin typeface="Impact" panose="020B0806030902050204" pitchFamily="34" charset="0"/>
                  </a:rPr>
                  <a:t>03</a:t>
                </a:r>
                <a:endParaRPr lang="zh-CN" altLang="en-US" sz="2400" dirty="0">
                  <a:solidFill>
                    <a:srgbClr val="E87071"/>
                  </a:solidFill>
                  <a:latin typeface="Impact" panose="020B0806030902050204" pitchFamily="34" charset="0"/>
                </a:endParaRPr>
              </a:p>
            </p:txBody>
          </p:sp>
          <p:sp>
            <p:nvSpPr>
              <p:cNvPr id="66" name="文本框 66"/>
              <p:cNvSpPr txBox="1"/>
              <p:nvPr/>
            </p:nvSpPr>
            <p:spPr>
              <a:xfrm>
                <a:off x="4266701" y="1619515"/>
                <a:ext cx="740410" cy="284780"/>
              </a:xfrm>
              <a:prstGeom prst="rect">
                <a:avLst/>
              </a:prstGeom>
              <a:noFill/>
            </p:spPr>
            <p:txBody>
              <a:bodyPr wrap="square" rtlCol="0">
                <a:spAutoFit/>
              </a:bodyPr>
              <a:lstStyle/>
              <a:p>
                <a:pPr algn="ctr"/>
                <a:r>
                  <a:rPr lang="en-US" altLang="zh-CN" sz="790" dirty="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790" dirty="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grpSp>
        <p:nvGrpSpPr>
          <p:cNvPr id="67" name="组合 66"/>
          <p:cNvGrpSpPr/>
          <p:nvPr/>
        </p:nvGrpSpPr>
        <p:grpSpPr>
          <a:xfrm>
            <a:off x="7208878" y="4138558"/>
            <a:ext cx="750088" cy="564087"/>
            <a:chOff x="9611837" y="5518080"/>
            <a:chExt cx="1000117" cy="752116"/>
          </a:xfrm>
        </p:grpSpPr>
        <p:sp>
          <p:nvSpPr>
            <p:cNvPr id="68" name="Freeform 5"/>
            <p:cNvSpPr/>
            <p:nvPr/>
          </p:nvSpPr>
          <p:spPr bwMode="auto">
            <a:xfrm>
              <a:off x="9705677" y="5518080"/>
              <a:ext cx="845439" cy="7493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9" name="组合 68"/>
            <p:cNvGrpSpPr/>
            <p:nvPr/>
          </p:nvGrpSpPr>
          <p:grpSpPr>
            <a:xfrm>
              <a:off x="9611837" y="5563772"/>
              <a:ext cx="1000117" cy="706424"/>
              <a:chOff x="4123036" y="1197871"/>
              <a:chExt cx="1000117" cy="706424"/>
            </a:xfrm>
          </p:grpSpPr>
          <p:sp>
            <p:nvSpPr>
              <p:cNvPr id="70" name="文本框 68"/>
              <p:cNvSpPr txBox="1"/>
              <p:nvPr/>
            </p:nvSpPr>
            <p:spPr>
              <a:xfrm>
                <a:off x="4123036" y="1197871"/>
                <a:ext cx="1000117" cy="615553"/>
              </a:xfrm>
              <a:prstGeom prst="rect">
                <a:avLst/>
              </a:prstGeom>
              <a:noFill/>
            </p:spPr>
            <p:txBody>
              <a:bodyPr wrap="square" rtlCol="0">
                <a:spAutoFit/>
              </a:bodyPr>
              <a:lstStyle/>
              <a:p>
                <a:pPr algn="ctr"/>
                <a:r>
                  <a:rPr lang="en-US" altLang="zh-CN" sz="2400" dirty="0">
                    <a:solidFill>
                      <a:srgbClr val="663A77"/>
                    </a:solidFill>
                    <a:latin typeface="Impact" panose="020B0806030902050204" pitchFamily="34" charset="0"/>
                  </a:rPr>
                  <a:t>04</a:t>
                </a:r>
                <a:endParaRPr lang="zh-CN" altLang="en-US" sz="2400" dirty="0">
                  <a:solidFill>
                    <a:srgbClr val="663A77"/>
                  </a:solidFill>
                  <a:latin typeface="Impact" panose="020B0806030902050204" pitchFamily="34" charset="0"/>
                </a:endParaRPr>
              </a:p>
            </p:txBody>
          </p:sp>
          <p:sp>
            <p:nvSpPr>
              <p:cNvPr id="71" name="文本框 69"/>
              <p:cNvSpPr txBox="1"/>
              <p:nvPr/>
            </p:nvSpPr>
            <p:spPr>
              <a:xfrm>
                <a:off x="4266701" y="1619515"/>
                <a:ext cx="740410" cy="284780"/>
              </a:xfrm>
              <a:prstGeom prst="rect">
                <a:avLst/>
              </a:prstGeom>
              <a:noFill/>
            </p:spPr>
            <p:txBody>
              <a:bodyPr wrap="square" rtlCol="0">
                <a:spAutoFit/>
              </a:bodyPr>
              <a:lstStyle/>
              <a:p>
                <a:pPr algn="ctr"/>
                <a:r>
                  <a:rPr lang="en-US" altLang="zh-CN" sz="790" dirty="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790" dirty="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p:cTn id="23" dur="500" fill="hold"/>
                                        <p:tgtEl>
                                          <p:spTgt spid="37"/>
                                        </p:tgtEl>
                                        <p:attrNameLst>
                                          <p:attrName>ppt_w</p:attrName>
                                        </p:attrNameLst>
                                      </p:cBhvr>
                                      <p:tavLst>
                                        <p:tav tm="0">
                                          <p:val>
                                            <p:fltVal val="0"/>
                                          </p:val>
                                        </p:tav>
                                        <p:tav tm="100000">
                                          <p:val>
                                            <p:strVal val="#ppt_w"/>
                                          </p:val>
                                        </p:tav>
                                      </p:tavLst>
                                    </p:anim>
                                    <p:anim calcmode="lin" valueType="num">
                                      <p:cBhvr>
                                        <p:cTn id="24" dur="500" fill="hold"/>
                                        <p:tgtEl>
                                          <p:spTgt spid="37"/>
                                        </p:tgtEl>
                                        <p:attrNameLst>
                                          <p:attrName>ppt_h</p:attrName>
                                        </p:attrNameLst>
                                      </p:cBhvr>
                                      <p:tavLst>
                                        <p:tav tm="0">
                                          <p:val>
                                            <p:fltVal val="0"/>
                                          </p:val>
                                        </p:tav>
                                        <p:tav tm="100000">
                                          <p:val>
                                            <p:strVal val="#ppt_h"/>
                                          </p:val>
                                        </p:tav>
                                      </p:tavLst>
                                    </p:anim>
                                    <p:animEffect transition="in" filter="fade">
                                      <p:cBhvr>
                                        <p:cTn id="25" dur="500"/>
                                        <p:tgtEl>
                                          <p:spTgt spid="37"/>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p:cTn id="29" dur="500" fill="hold"/>
                                        <p:tgtEl>
                                          <p:spTgt spid="30"/>
                                        </p:tgtEl>
                                        <p:attrNameLst>
                                          <p:attrName>ppt_w</p:attrName>
                                        </p:attrNameLst>
                                      </p:cBhvr>
                                      <p:tavLst>
                                        <p:tav tm="0">
                                          <p:val>
                                            <p:fltVal val="0"/>
                                          </p:val>
                                        </p:tav>
                                        <p:tav tm="100000">
                                          <p:val>
                                            <p:strVal val="#ppt_w"/>
                                          </p:val>
                                        </p:tav>
                                      </p:tavLst>
                                    </p:anim>
                                    <p:anim calcmode="lin" valueType="num">
                                      <p:cBhvr>
                                        <p:cTn id="30" dur="500" fill="hold"/>
                                        <p:tgtEl>
                                          <p:spTgt spid="30"/>
                                        </p:tgtEl>
                                        <p:attrNameLst>
                                          <p:attrName>ppt_h</p:attrName>
                                        </p:attrNameLst>
                                      </p:cBhvr>
                                      <p:tavLst>
                                        <p:tav tm="0">
                                          <p:val>
                                            <p:fltVal val="0"/>
                                          </p:val>
                                        </p:tav>
                                        <p:tav tm="100000">
                                          <p:val>
                                            <p:strVal val="#ppt_h"/>
                                          </p:val>
                                        </p:tav>
                                      </p:tavLst>
                                    </p:anim>
                                    <p:animEffect transition="in" filter="fade">
                                      <p:cBhvr>
                                        <p:cTn id="31" dur="500"/>
                                        <p:tgtEl>
                                          <p:spTgt spid="30"/>
                                        </p:tgtEl>
                                      </p:cBhvr>
                                    </p:animEffect>
                                  </p:childTnLst>
                                </p:cTn>
                              </p:par>
                            </p:childTnLst>
                          </p:cTn>
                        </p:par>
                        <p:par>
                          <p:cTn id="32" fill="hold">
                            <p:stCondLst>
                              <p:cond delay="2500"/>
                            </p:stCondLst>
                            <p:childTnLst>
                              <p:par>
                                <p:cTn id="33" presetID="23" presetClass="entr" presetSubtype="3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strVal val="4*#ppt_w"/>
                                          </p:val>
                                        </p:tav>
                                        <p:tav tm="100000">
                                          <p:val>
                                            <p:strVal val="#ppt_w"/>
                                          </p:val>
                                        </p:tav>
                                      </p:tavLst>
                                    </p:anim>
                                    <p:anim calcmode="lin" valueType="num">
                                      <p:cBhvr>
                                        <p:cTn id="36" dur="500" fill="hold"/>
                                        <p:tgtEl>
                                          <p:spTgt spid="52"/>
                                        </p:tgtEl>
                                        <p:attrNameLst>
                                          <p:attrName>ppt_h</p:attrName>
                                        </p:attrNameLst>
                                      </p:cBhvr>
                                      <p:tavLst>
                                        <p:tav tm="0">
                                          <p:val>
                                            <p:strVal val="4*#ppt_h"/>
                                          </p:val>
                                        </p:tav>
                                        <p:tav tm="100000">
                                          <p:val>
                                            <p:strVal val="#ppt_h"/>
                                          </p:val>
                                        </p:tav>
                                      </p:tavLst>
                                    </p:anim>
                                  </p:childTnLst>
                                </p:cTn>
                              </p:par>
                            </p:childTnLst>
                          </p:cTn>
                        </p:par>
                        <p:par>
                          <p:cTn id="37" fill="hold">
                            <p:stCondLst>
                              <p:cond delay="3000"/>
                            </p:stCondLst>
                            <p:childTnLst>
                              <p:par>
                                <p:cTn id="38" presetID="23" presetClass="entr" presetSubtype="32" fill="hold" nodeType="after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p:cTn id="40" dur="500" fill="hold"/>
                                        <p:tgtEl>
                                          <p:spTgt spid="57"/>
                                        </p:tgtEl>
                                        <p:attrNameLst>
                                          <p:attrName>ppt_w</p:attrName>
                                        </p:attrNameLst>
                                      </p:cBhvr>
                                      <p:tavLst>
                                        <p:tav tm="0">
                                          <p:val>
                                            <p:strVal val="4*#ppt_w"/>
                                          </p:val>
                                        </p:tav>
                                        <p:tav tm="100000">
                                          <p:val>
                                            <p:strVal val="#ppt_w"/>
                                          </p:val>
                                        </p:tav>
                                      </p:tavLst>
                                    </p:anim>
                                    <p:anim calcmode="lin" valueType="num">
                                      <p:cBhvr>
                                        <p:cTn id="41" dur="500" fill="hold"/>
                                        <p:tgtEl>
                                          <p:spTgt spid="57"/>
                                        </p:tgtEl>
                                        <p:attrNameLst>
                                          <p:attrName>ppt_h</p:attrName>
                                        </p:attrNameLst>
                                      </p:cBhvr>
                                      <p:tavLst>
                                        <p:tav tm="0">
                                          <p:val>
                                            <p:strVal val="4*#ppt_h"/>
                                          </p:val>
                                        </p:tav>
                                        <p:tav tm="100000">
                                          <p:val>
                                            <p:strVal val="#ppt_h"/>
                                          </p:val>
                                        </p:tav>
                                      </p:tavLst>
                                    </p:anim>
                                  </p:childTnLst>
                                </p:cTn>
                              </p:par>
                            </p:childTnLst>
                          </p:cTn>
                        </p:par>
                        <p:par>
                          <p:cTn id="42" fill="hold">
                            <p:stCondLst>
                              <p:cond delay="3500"/>
                            </p:stCondLst>
                            <p:childTnLst>
                              <p:par>
                                <p:cTn id="43" presetID="23" presetClass="entr" presetSubtype="32"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strVal val="4*#ppt_w"/>
                                          </p:val>
                                        </p:tav>
                                        <p:tav tm="100000">
                                          <p:val>
                                            <p:strVal val="#ppt_w"/>
                                          </p:val>
                                        </p:tav>
                                      </p:tavLst>
                                    </p:anim>
                                    <p:anim calcmode="lin" valueType="num">
                                      <p:cBhvr>
                                        <p:cTn id="46" dur="500" fill="hold"/>
                                        <p:tgtEl>
                                          <p:spTgt spid="62"/>
                                        </p:tgtEl>
                                        <p:attrNameLst>
                                          <p:attrName>ppt_h</p:attrName>
                                        </p:attrNameLst>
                                      </p:cBhvr>
                                      <p:tavLst>
                                        <p:tav tm="0">
                                          <p:val>
                                            <p:strVal val="4*#ppt_h"/>
                                          </p:val>
                                        </p:tav>
                                        <p:tav tm="100000">
                                          <p:val>
                                            <p:strVal val="#ppt_h"/>
                                          </p:val>
                                        </p:tav>
                                      </p:tavLst>
                                    </p:anim>
                                  </p:childTnLst>
                                </p:cTn>
                              </p:par>
                            </p:childTnLst>
                          </p:cTn>
                        </p:par>
                        <p:par>
                          <p:cTn id="47" fill="hold">
                            <p:stCondLst>
                              <p:cond delay="4000"/>
                            </p:stCondLst>
                            <p:childTnLst>
                              <p:par>
                                <p:cTn id="48" presetID="23" presetClass="entr" presetSubtype="32" fill="hold" nodeType="afterEffect">
                                  <p:stCondLst>
                                    <p:cond delay="0"/>
                                  </p:stCondLst>
                                  <p:childTnLst>
                                    <p:set>
                                      <p:cBhvr>
                                        <p:cTn id="49" dur="1" fill="hold">
                                          <p:stCondLst>
                                            <p:cond delay="0"/>
                                          </p:stCondLst>
                                        </p:cTn>
                                        <p:tgtEl>
                                          <p:spTgt spid="67"/>
                                        </p:tgtEl>
                                        <p:attrNameLst>
                                          <p:attrName>style.visibility</p:attrName>
                                        </p:attrNameLst>
                                      </p:cBhvr>
                                      <p:to>
                                        <p:strVal val="visible"/>
                                      </p:to>
                                    </p:set>
                                    <p:anim calcmode="lin" valueType="num">
                                      <p:cBhvr>
                                        <p:cTn id="50" dur="500" fill="hold"/>
                                        <p:tgtEl>
                                          <p:spTgt spid="67"/>
                                        </p:tgtEl>
                                        <p:attrNameLst>
                                          <p:attrName>ppt_w</p:attrName>
                                        </p:attrNameLst>
                                      </p:cBhvr>
                                      <p:tavLst>
                                        <p:tav tm="0">
                                          <p:val>
                                            <p:strVal val="4*#ppt_w"/>
                                          </p:val>
                                        </p:tav>
                                        <p:tav tm="100000">
                                          <p:val>
                                            <p:strVal val="#ppt_w"/>
                                          </p:val>
                                        </p:tav>
                                      </p:tavLst>
                                    </p:anim>
                                    <p:anim calcmode="lin" valueType="num">
                                      <p:cBhvr>
                                        <p:cTn id="51" dur="500" fill="hold"/>
                                        <p:tgtEl>
                                          <p:spTgt spid="67"/>
                                        </p:tgtEl>
                                        <p:attrNameLst>
                                          <p:attrName>ppt_h</p:attrName>
                                        </p:attrNameLst>
                                      </p:cBhvr>
                                      <p:tavLst>
                                        <p:tav tm="0">
                                          <p:val>
                                            <p:strVal val="4*#ppt_h"/>
                                          </p:val>
                                        </p:tav>
                                        <p:tav tm="100000">
                                          <p:val>
                                            <p:strVal val="#ppt_h"/>
                                          </p:val>
                                        </p:tav>
                                      </p:tavLst>
                                    </p:anim>
                                  </p:childTnLst>
                                </p:cTn>
                              </p:par>
                            </p:childTnLst>
                          </p:cTn>
                        </p:par>
                        <p:par>
                          <p:cTn id="52" fill="hold">
                            <p:stCondLst>
                              <p:cond delay="4500"/>
                            </p:stCondLst>
                            <p:childTnLst>
                              <p:par>
                                <p:cTn id="53" presetID="12" presetClass="entr" presetSubtype="8" fill="hold" grpId="0" nodeType="after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p:tgtEl>
                                          <p:spTgt spid="5"/>
                                        </p:tgtEl>
                                        <p:attrNameLst>
                                          <p:attrName>ppt_x</p:attrName>
                                        </p:attrNameLst>
                                      </p:cBhvr>
                                      <p:tavLst>
                                        <p:tav tm="0">
                                          <p:val>
                                            <p:strVal val="#ppt_x-#ppt_w*1.125000"/>
                                          </p:val>
                                        </p:tav>
                                        <p:tav tm="100000">
                                          <p:val>
                                            <p:strVal val="#ppt_x"/>
                                          </p:val>
                                        </p:tav>
                                      </p:tavLst>
                                    </p:anim>
                                    <p:animEffect transition="in" filter="wipe(right)">
                                      <p:cBhvr>
                                        <p:cTn id="56" dur="500"/>
                                        <p:tgtEl>
                                          <p:spTgt spid="5"/>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p:tgtEl>
                                          <p:spTgt spid="6"/>
                                        </p:tgtEl>
                                        <p:attrNameLst>
                                          <p:attrName>ppt_x</p:attrName>
                                        </p:attrNameLst>
                                      </p:cBhvr>
                                      <p:tavLst>
                                        <p:tav tm="0">
                                          <p:val>
                                            <p:strVal val="#ppt_x-#ppt_w*1.125000"/>
                                          </p:val>
                                        </p:tav>
                                        <p:tav tm="100000">
                                          <p:val>
                                            <p:strVal val="#ppt_x"/>
                                          </p:val>
                                        </p:tav>
                                      </p:tavLst>
                                    </p:anim>
                                    <p:animEffect transition="in" filter="wipe(right)">
                                      <p:cBhvr>
                                        <p:cTn id="60" dur="500"/>
                                        <p:tgtEl>
                                          <p:spTgt spid="6"/>
                                        </p:tgtEl>
                                      </p:cBhvr>
                                    </p:animEffect>
                                  </p:childTnLst>
                                </p:cTn>
                              </p:par>
                              <p:par>
                                <p:cTn id="61" presetID="12" presetClass="entr" presetSubtype="2"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additive="base">
                                        <p:cTn id="63" dur="500"/>
                                        <p:tgtEl>
                                          <p:spTgt spid="7"/>
                                        </p:tgtEl>
                                        <p:attrNameLst>
                                          <p:attrName>ppt_x</p:attrName>
                                        </p:attrNameLst>
                                      </p:cBhvr>
                                      <p:tavLst>
                                        <p:tav tm="0">
                                          <p:val>
                                            <p:strVal val="#ppt_x+#ppt_w*1.125000"/>
                                          </p:val>
                                        </p:tav>
                                        <p:tav tm="100000">
                                          <p:val>
                                            <p:strVal val="#ppt_x"/>
                                          </p:val>
                                        </p:tav>
                                      </p:tavLst>
                                    </p:anim>
                                    <p:animEffect transition="in" filter="wipe(left)">
                                      <p:cBhvr>
                                        <p:cTn id="64" dur="500"/>
                                        <p:tgtEl>
                                          <p:spTgt spid="7"/>
                                        </p:tgtEl>
                                      </p:cBhvr>
                                    </p:animEffect>
                                  </p:childTnLst>
                                </p:cTn>
                              </p:par>
                              <p:par>
                                <p:cTn id="65" presetID="12" presetClass="entr" presetSubtype="2"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p:tgtEl>
                                          <p:spTgt spid="8"/>
                                        </p:tgtEl>
                                        <p:attrNameLst>
                                          <p:attrName>ppt_x</p:attrName>
                                        </p:attrNameLst>
                                      </p:cBhvr>
                                      <p:tavLst>
                                        <p:tav tm="0">
                                          <p:val>
                                            <p:strVal val="#ppt_x+#ppt_w*1.125000"/>
                                          </p:val>
                                        </p:tav>
                                        <p:tav tm="100000">
                                          <p:val>
                                            <p:strVal val="#ppt_x"/>
                                          </p:val>
                                        </p:tav>
                                      </p:tavLst>
                                    </p:anim>
                                    <p:animEffect transition="in" filter="wipe(left)">
                                      <p:cBhvr>
                                        <p:cTn id="68" dur="500"/>
                                        <p:tgtEl>
                                          <p:spTgt spid="8"/>
                                        </p:tgtEl>
                                      </p:cBhvr>
                                    </p:animEffect>
                                  </p:childTnLst>
                                </p:cTn>
                              </p:par>
                            </p:childTnLst>
                          </p:cTn>
                        </p:par>
                        <p:par>
                          <p:cTn id="69" fill="hold">
                            <p:stCondLst>
                              <p:cond delay="5000"/>
                            </p:stCondLst>
                            <p:childTnLst>
                              <p:par>
                                <p:cTn id="70" presetID="14" presetClass="entr" presetSubtype="10" fill="hold" grpId="0"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randombar(horizontal)">
                                      <p:cBhvr>
                                        <p:cTn id="72" dur="500"/>
                                        <p:tgtEl>
                                          <p:spTgt spid="50"/>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randombar(horizontal)">
                                      <p:cBhvr>
                                        <p:cTn id="75" dur="500"/>
                                        <p:tgtEl>
                                          <p:spTgt spid="51"/>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randombar(horizontal)">
                                      <p:cBhvr>
                                        <p:cTn id="81" dur="500"/>
                                        <p:tgtEl>
                                          <p:spTgt spid="49"/>
                                        </p:tgtEl>
                                      </p:cBhvr>
                                    </p:animEffect>
                                  </p:childTnLst>
                                </p:cTn>
                              </p:par>
                            </p:childTnLst>
                          </p:cTn>
                        </p:par>
                        <p:par>
                          <p:cTn id="82" fill="hold">
                            <p:stCondLst>
                              <p:cond delay="5500"/>
                            </p:stCondLst>
                            <p:childTnLst>
                              <p:par>
                                <p:cTn id="83" presetID="12" presetClass="entr" presetSubtype="8" fill="hold" grpId="0" nodeType="afterEffect">
                                  <p:stCondLst>
                                    <p:cond delay="0"/>
                                  </p:stCondLst>
                                  <p:childTnLst>
                                    <p:set>
                                      <p:cBhvr>
                                        <p:cTn id="84" dur="1" fill="hold">
                                          <p:stCondLst>
                                            <p:cond delay="0"/>
                                          </p:stCondLst>
                                        </p:cTn>
                                        <p:tgtEl>
                                          <p:spTgt spid="45"/>
                                        </p:tgtEl>
                                        <p:attrNameLst>
                                          <p:attrName>style.visibility</p:attrName>
                                        </p:attrNameLst>
                                      </p:cBhvr>
                                      <p:to>
                                        <p:strVal val="visible"/>
                                      </p:to>
                                    </p:set>
                                    <p:anim calcmode="lin" valueType="num">
                                      <p:cBhvr additive="base">
                                        <p:cTn id="85" dur="500"/>
                                        <p:tgtEl>
                                          <p:spTgt spid="45"/>
                                        </p:tgtEl>
                                        <p:attrNameLst>
                                          <p:attrName>ppt_x</p:attrName>
                                        </p:attrNameLst>
                                      </p:cBhvr>
                                      <p:tavLst>
                                        <p:tav tm="0">
                                          <p:val>
                                            <p:strVal val="#ppt_x-#ppt_w*1.125000"/>
                                          </p:val>
                                        </p:tav>
                                        <p:tav tm="100000">
                                          <p:val>
                                            <p:strVal val="#ppt_x"/>
                                          </p:val>
                                        </p:tav>
                                      </p:tavLst>
                                    </p:anim>
                                    <p:animEffect transition="in" filter="wipe(right)">
                                      <p:cBhvr>
                                        <p:cTn id="86" dur="500"/>
                                        <p:tgtEl>
                                          <p:spTgt spid="45"/>
                                        </p:tgtEl>
                                      </p:cBhvr>
                                    </p:animEffect>
                                  </p:childTnLst>
                                </p:cTn>
                              </p:par>
                              <p:par>
                                <p:cTn id="87" presetID="12" presetClass="entr" presetSubtype="8" fill="hold" grpId="0" nodeType="withEffect">
                                  <p:stCondLst>
                                    <p:cond delay="0"/>
                                  </p:stCondLst>
                                  <p:childTnLst>
                                    <p:set>
                                      <p:cBhvr>
                                        <p:cTn id="88" dur="1" fill="hold">
                                          <p:stCondLst>
                                            <p:cond delay="0"/>
                                          </p:stCondLst>
                                        </p:cTn>
                                        <p:tgtEl>
                                          <p:spTgt spid="46"/>
                                        </p:tgtEl>
                                        <p:attrNameLst>
                                          <p:attrName>style.visibility</p:attrName>
                                        </p:attrNameLst>
                                      </p:cBhvr>
                                      <p:to>
                                        <p:strVal val="visible"/>
                                      </p:to>
                                    </p:set>
                                    <p:anim calcmode="lin" valueType="num">
                                      <p:cBhvr additive="base">
                                        <p:cTn id="89" dur="500"/>
                                        <p:tgtEl>
                                          <p:spTgt spid="46"/>
                                        </p:tgtEl>
                                        <p:attrNameLst>
                                          <p:attrName>ppt_x</p:attrName>
                                        </p:attrNameLst>
                                      </p:cBhvr>
                                      <p:tavLst>
                                        <p:tav tm="0">
                                          <p:val>
                                            <p:strVal val="#ppt_x-#ppt_w*1.125000"/>
                                          </p:val>
                                        </p:tav>
                                        <p:tav tm="100000">
                                          <p:val>
                                            <p:strVal val="#ppt_x"/>
                                          </p:val>
                                        </p:tav>
                                      </p:tavLst>
                                    </p:anim>
                                    <p:animEffect transition="in" filter="wipe(right)">
                                      <p:cBhvr>
                                        <p:cTn id="90" dur="500"/>
                                        <p:tgtEl>
                                          <p:spTgt spid="46"/>
                                        </p:tgtEl>
                                      </p:cBhvr>
                                    </p:animEffect>
                                  </p:childTnLst>
                                </p:cTn>
                              </p:par>
                              <p:par>
                                <p:cTn id="91" presetID="12" presetClass="entr" presetSubtype="2" fill="hold" grpId="0" nodeType="withEffect">
                                  <p:stCondLst>
                                    <p:cond delay="0"/>
                                  </p:stCondLst>
                                  <p:childTnLst>
                                    <p:set>
                                      <p:cBhvr>
                                        <p:cTn id="92" dur="1" fill="hold">
                                          <p:stCondLst>
                                            <p:cond delay="0"/>
                                          </p:stCondLst>
                                        </p:cTn>
                                        <p:tgtEl>
                                          <p:spTgt spid="48"/>
                                        </p:tgtEl>
                                        <p:attrNameLst>
                                          <p:attrName>style.visibility</p:attrName>
                                        </p:attrNameLst>
                                      </p:cBhvr>
                                      <p:to>
                                        <p:strVal val="visible"/>
                                      </p:to>
                                    </p:set>
                                    <p:anim calcmode="lin" valueType="num">
                                      <p:cBhvr additive="base">
                                        <p:cTn id="93" dur="500"/>
                                        <p:tgtEl>
                                          <p:spTgt spid="48"/>
                                        </p:tgtEl>
                                        <p:attrNameLst>
                                          <p:attrName>ppt_x</p:attrName>
                                        </p:attrNameLst>
                                      </p:cBhvr>
                                      <p:tavLst>
                                        <p:tav tm="0">
                                          <p:val>
                                            <p:strVal val="#ppt_x+#ppt_w*1.125000"/>
                                          </p:val>
                                        </p:tav>
                                        <p:tav tm="100000">
                                          <p:val>
                                            <p:strVal val="#ppt_x"/>
                                          </p:val>
                                        </p:tav>
                                      </p:tavLst>
                                    </p:anim>
                                    <p:animEffect transition="in" filter="wipe(left)">
                                      <p:cBhvr>
                                        <p:cTn id="94" dur="500"/>
                                        <p:tgtEl>
                                          <p:spTgt spid="48"/>
                                        </p:tgtEl>
                                      </p:cBhvr>
                                    </p:animEffect>
                                  </p:childTnLst>
                                </p:cTn>
                              </p:par>
                              <p:par>
                                <p:cTn id="95" presetID="12" presetClass="entr" presetSubtype="2"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additive="base">
                                        <p:cTn id="97" dur="500"/>
                                        <p:tgtEl>
                                          <p:spTgt spid="47"/>
                                        </p:tgtEl>
                                        <p:attrNameLst>
                                          <p:attrName>ppt_x</p:attrName>
                                        </p:attrNameLst>
                                      </p:cBhvr>
                                      <p:tavLst>
                                        <p:tav tm="0">
                                          <p:val>
                                            <p:strVal val="#ppt_x+#ppt_w*1.125000"/>
                                          </p:val>
                                        </p:tav>
                                        <p:tav tm="100000">
                                          <p:val>
                                            <p:strVal val="#ppt_x"/>
                                          </p:val>
                                        </p:tav>
                                      </p:tavLst>
                                    </p:anim>
                                    <p:animEffect transition="in" filter="wipe(left)">
                                      <p:cBhvr>
                                        <p:cTn id="9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44" grpId="0"/>
      <p:bldP spid="45" grpId="0" animBg="1"/>
      <p:bldP spid="46" grpId="0" animBg="1"/>
      <p:bldP spid="47" grpId="0" animBg="1"/>
      <p:bldP spid="48" grpId="0" animBg="1"/>
      <p:bldP spid="49" grpId="0"/>
      <p:bldP spid="50" grpId="0"/>
      <p:bldP spid="51" grpId="0"/>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5481</Words>
  <Application>WPS 演示</Application>
  <PresentationFormat>全屏显示(16:9)</PresentationFormat>
  <Paragraphs>741</Paragraphs>
  <Slides>33</Slides>
  <Notes>1</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33</vt:i4>
      </vt:variant>
    </vt:vector>
  </HeadingPairs>
  <TitlesOfParts>
    <vt:vector size="56" baseType="lpstr">
      <vt:lpstr>Arial</vt:lpstr>
      <vt:lpstr>宋体</vt:lpstr>
      <vt:lpstr>Wingdings</vt:lpstr>
      <vt:lpstr>Calibri</vt:lpstr>
      <vt:lpstr>微软雅黑</vt:lpstr>
      <vt:lpstr>华文细黑</vt:lpstr>
      <vt:lpstr>黑体</vt:lpstr>
      <vt:lpstr>方正兰亭超细黑简体</vt:lpstr>
      <vt:lpstr>造字工房悦黑体验版细体</vt:lpstr>
      <vt:lpstr>Gill Sans</vt:lpstr>
      <vt:lpstr>Segoe Print</vt:lpstr>
      <vt:lpstr>Impact</vt:lpstr>
      <vt:lpstr>时尚中黑简体</vt:lpstr>
      <vt:lpstr>LiHei Pro</vt:lpstr>
      <vt:lpstr>Arial Unicode MS</vt:lpstr>
      <vt:lpstr>Calibri Light</vt:lpstr>
      <vt:lpstr>Hiragino Sans GB W6</vt:lpstr>
      <vt:lpstr>Kozuka Gothic Pro H</vt:lpstr>
      <vt:lpstr>Meiryo</vt:lpstr>
      <vt:lpstr>Yu Gothic UI</vt:lpstr>
      <vt:lpstr>Arial Narrow</vt:lpstr>
      <vt:lpstr>Yu Gothic UI Semibold</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kk</dc:creator>
  <cp:lastModifiedBy>Years later</cp:lastModifiedBy>
  <cp:revision>8</cp:revision>
  <dcterms:created xsi:type="dcterms:W3CDTF">2016-08-01T13:39:00Z</dcterms:created>
  <dcterms:modified xsi:type="dcterms:W3CDTF">2024-05-06T05:50:01Z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59BC9FE2CE36465CB96A4D3B5B77F823_13</vt:lpwstr>
  </property>
  <property fmtid="{D5CDD505-2E9C-101B-9397-08002B2CF9AE}" pid="3" name="KSOProductBuildVer">
    <vt:lpwstr>2052-12.1.0.16417</vt:lpwstr>
  </property>
</Properties>
</file>