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B0F0"/>
    <a:srgbClr val="008080"/>
    <a:srgbClr val="F2F2F2"/>
    <a:srgbClr val="7F7F7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6" d="100"/>
          <a:sy n="116" d="100"/>
        </p:scale>
        <p:origin x="39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5428464639215"/>
          <c:y val="0.0617280537371221"/>
          <c:w val="0.934436802079967"/>
          <c:h val="0.830777830672425"/>
        </c:manualLayout>
      </c:layout>
      <c:barChart>
        <c:barDir val="col"/>
        <c:grouping val="percentStacked"/>
        <c:varyColors val="0"/>
        <c:ser>
          <c:idx val="0"/>
          <c:order val="0"/>
          <c:tx>
            <c:strRef>
              <c:f>Sheet1!$B$1</c:f>
              <c:strCache>
                <c:ptCount val="1"/>
                <c:pt idx="0">
                  <c:v>Series 1</c:v>
                </c:pt>
              </c:strCache>
            </c:strRef>
          </c:tx>
          <c:spPr>
            <a:solidFill>
              <a:srgbClr val="2EC4B6"/>
            </a:solidFill>
            <a:ln w="12700">
              <a:noFill/>
            </a:ln>
            <a:effectLst/>
          </c:spPr>
          <c:invertIfNegative val="0"/>
          <c:dLbls>
            <c:delete val="1"/>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tx1">
                <a:lumMod val="65000"/>
                <a:lumOff val="35000"/>
              </a:schemeClr>
            </a:solidFill>
            <a:ln w="12700">
              <a:noFill/>
            </a:ln>
            <a:effectLst/>
          </c:spPr>
          <c:invertIfNegative val="0"/>
          <c:dLbls>
            <c:delete val="1"/>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c:v>
                </c:pt>
                <c:pt idx="2">
                  <c:v>1.8</c:v>
                </c:pt>
                <c:pt idx="3">
                  <c:v>1</c:v>
                </c:pt>
              </c:numCache>
            </c:numRef>
          </c:val>
        </c:ser>
        <c:ser>
          <c:idx val="2"/>
          <c:order val="2"/>
          <c:tx>
            <c:strRef>
              <c:f>Sheet1!$D$1</c:f>
              <c:strCache>
                <c:ptCount val="1"/>
                <c:pt idx="0">
                  <c:v>Series 3</c:v>
                </c:pt>
              </c:strCache>
            </c:strRef>
          </c:tx>
          <c:spPr>
            <a:solidFill>
              <a:schemeClr val="bg1">
                <a:lumMod val="65000"/>
              </a:schemeClr>
            </a:solidFill>
            <a:ln w="12700">
              <a:noFill/>
            </a:ln>
            <a:effectLst/>
          </c:spPr>
          <c:invertIfNegative val="0"/>
          <c:dLbls>
            <c:delete val="1"/>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bg1">
                <a:lumMod val="85000"/>
              </a:schemeClr>
            </a:solidFill>
            <a:ln w="12700">
              <a:noFill/>
            </a:ln>
            <a:effectLst/>
          </c:spPr>
          <c:invertIfNegative val="0"/>
          <c:dLbls>
            <c:delete val="1"/>
          </c:dLbls>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ser>
        <c:dLbls>
          <c:showLegendKey val="0"/>
          <c:showVal val="0"/>
          <c:showCatName val="0"/>
          <c:showSerName val="0"/>
          <c:showPercent val="0"/>
          <c:showBubbleSize val="0"/>
        </c:dLbls>
        <c:gapWidth val="150"/>
        <c:overlap val="100"/>
        <c:axId val="184540480"/>
        <c:axId val="189947168"/>
      </c:barChart>
      <c:catAx>
        <c:axId val="184540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75000"/>
                    <a:lumOff val="25000"/>
                  </a:schemeClr>
                </a:solidFill>
                <a:latin typeface="Roboto Thin" charset="0"/>
                <a:ea typeface="Roboto Thin" charset="0"/>
                <a:cs typeface="Roboto Thin" charset="0"/>
              </a:defRPr>
            </a:pPr>
          </a:p>
        </c:txPr>
        <c:crossAx val="189947168"/>
        <c:crosses val="autoZero"/>
        <c:auto val="1"/>
        <c:lblAlgn val="ctr"/>
        <c:lblOffset val="100"/>
        <c:noMultiLvlLbl val="0"/>
      </c:catAx>
      <c:valAx>
        <c:axId val="189947168"/>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75000"/>
                    <a:lumOff val="25000"/>
                  </a:schemeClr>
                </a:solidFill>
                <a:latin typeface="Roboto Thin" charset="0"/>
                <a:ea typeface="Roboto Thin" charset="0"/>
                <a:cs typeface="Roboto Thin" charset="0"/>
              </a:defRPr>
            </a:pPr>
          </a:p>
        </c:txPr>
        <c:crossAx val="1845404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b="0" i="0">
          <a:solidFill>
            <a:schemeClr val="tx1">
              <a:lumMod val="75000"/>
              <a:lumOff val="25000"/>
            </a:schemeClr>
          </a:solidFill>
          <a:latin typeface="Roboto Thin" charset="0"/>
          <a:ea typeface="Roboto Thin" charset="0"/>
          <a:cs typeface="Roboto Thin"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5A52E-2067-4ACB-86C8-2E651C92E0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32C3F-6CB7-4F0F-9943-DC09B6BF53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01">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0" y="0"/>
            <a:ext cx="12192000" cy="6858000"/>
          </a:xfrm>
        </p:spPr>
        <p:txBody>
          <a:bodyPr/>
          <a:lstStyle/>
          <a:p>
            <a:r>
              <a:rPr lang="zh-CN" altLang="en-US"/>
              <a:t>单击图标添加图片</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页-图文04">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0"/>
            <a:ext cx="6096000" cy="6858000"/>
          </a:xfrm>
        </p:spPr>
        <p:txBody>
          <a:bodyPr/>
          <a:lstStyle/>
          <a:p>
            <a:r>
              <a:rPr lang="zh-CN" altLang="en-US"/>
              <a:t>单击图标添加图片</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页-图文05">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0"/>
            <a:ext cx="12192000" cy="3429000"/>
          </a:xfrm>
        </p:spPr>
        <p:txBody>
          <a:bodyPr/>
          <a:lstStyle/>
          <a:p>
            <a:r>
              <a:rPr lang="zh-CN" altLang="en-US"/>
              <a:t>单击图标添加图片</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页-图文06">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28600" y="228600"/>
            <a:ext cx="11747500" cy="6413500"/>
          </a:xfrm>
        </p:spPr>
        <p:txBody>
          <a:bodyPr/>
          <a:lstStyle/>
          <a:p>
            <a:r>
              <a:rPr lang="zh-CN" altLang="en-US"/>
              <a:t>单击图标添加图片</a:t>
            </a:r>
            <a:endParaRPr lang="zh-CN" altLang="en-US"/>
          </a:p>
        </p:txBody>
      </p:sp>
      <p:sp>
        <p:nvSpPr>
          <p:cNvPr id="8" name="矩形 7"/>
          <p:cNvSpPr/>
          <p:nvPr userDrawn="1"/>
        </p:nvSpPr>
        <p:spPr>
          <a:xfrm>
            <a:off x="0" y="0"/>
            <a:ext cx="6096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图文07">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0"/>
            <a:ext cx="12192000" cy="6858000"/>
          </a:xfrm>
        </p:spPr>
        <p:txBody>
          <a:bodyPr/>
          <a:lstStyle/>
          <a:p>
            <a:r>
              <a:rPr lang="zh-CN" altLang="en-US"/>
              <a:t>单击图标添加图片</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页-图文08">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306059" y="0"/>
            <a:ext cx="3309258" cy="1379538"/>
          </a:xfrm>
        </p:spPr>
        <p:txBody>
          <a:bodyPr/>
          <a:lstStyle/>
          <a:p>
            <a:r>
              <a:rPr lang="zh-CN" altLang="en-US"/>
              <a:t>单击图标添加图片</a:t>
            </a:r>
            <a:endParaRPr lang="zh-CN" altLang="en-US"/>
          </a:p>
        </p:txBody>
      </p:sp>
      <p:sp>
        <p:nvSpPr>
          <p:cNvPr id="9" name="图片占位符 6"/>
          <p:cNvSpPr>
            <a:spLocks noGrp="1"/>
          </p:cNvSpPr>
          <p:nvPr>
            <p:ph type="pic" sz="quarter" idx="11"/>
          </p:nvPr>
        </p:nvSpPr>
        <p:spPr>
          <a:xfrm>
            <a:off x="1306059" y="5478462"/>
            <a:ext cx="3309258" cy="1379538"/>
          </a:xfrm>
        </p:spPr>
        <p:txBody>
          <a:bodyPr/>
          <a:lstStyle/>
          <a:p>
            <a:r>
              <a:rPr lang="zh-CN" altLang="en-US"/>
              <a:t>单击图标添加图片</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图文-09">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0"/>
            <a:ext cx="12192000" cy="6858000"/>
          </a:xfrm>
        </p:spPr>
        <p:txBody>
          <a:bodyPr/>
          <a:lstStyle/>
          <a:p>
            <a:r>
              <a:rPr lang="zh-CN" altLang="en-US"/>
              <a:t>单击图标添加图片</a:t>
            </a:r>
            <a:endParaRPr lang="zh-CN" altLang="en-US"/>
          </a:p>
        </p:txBody>
      </p:sp>
      <p:sp>
        <p:nvSpPr>
          <p:cNvPr id="9" name="图片占位符 8"/>
          <p:cNvSpPr>
            <a:spLocks noGrp="1"/>
          </p:cNvSpPr>
          <p:nvPr>
            <p:ph type="pic" sz="quarter" idx="11"/>
          </p:nvPr>
        </p:nvSpPr>
        <p:spPr>
          <a:xfrm>
            <a:off x="1689100" y="1041400"/>
            <a:ext cx="3098800" cy="3530600"/>
          </a:xfrm>
        </p:spPr>
        <p:txBody>
          <a:bodyPr/>
          <a:lstStyle/>
          <a:p>
            <a:r>
              <a:rPr lang="zh-CN" altLang="en-US"/>
              <a:t>单击图标添加图片</a:t>
            </a:r>
            <a:endParaRPr lang="zh-CN" altLang="en-US"/>
          </a:p>
        </p:txBody>
      </p:sp>
      <p:sp>
        <p:nvSpPr>
          <p:cNvPr id="11" name="图片占位符 8"/>
          <p:cNvSpPr>
            <a:spLocks noGrp="1"/>
          </p:cNvSpPr>
          <p:nvPr>
            <p:ph type="pic" sz="quarter" idx="12"/>
          </p:nvPr>
        </p:nvSpPr>
        <p:spPr>
          <a:xfrm>
            <a:off x="7429500" y="1041400"/>
            <a:ext cx="3098800" cy="3530600"/>
          </a:xfrm>
        </p:spPr>
        <p:txBody>
          <a:bodyPr/>
          <a:lstStyle/>
          <a:p>
            <a:r>
              <a:rPr lang="zh-CN" altLang="en-US"/>
              <a:t>单击图标添加图片</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图文10">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685800"/>
            <a:ext cx="8166100" cy="6172200"/>
          </a:xfrm>
        </p:spPr>
        <p:txBody>
          <a:bodyPr/>
          <a:lstStyle/>
          <a:p>
            <a:r>
              <a:rPr lang="zh-CN" altLang="en-US"/>
              <a:t>单击图标添加图片</a:t>
            </a:r>
            <a:endParaRPr lang="zh-CN" altLang="en-US"/>
          </a:p>
        </p:txBody>
      </p:sp>
      <p:sp>
        <p:nvSpPr>
          <p:cNvPr id="10" name="图片占位符 9"/>
          <p:cNvSpPr>
            <a:spLocks noGrp="1"/>
          </p:cNvSpPr>
          <p:nvPr>
            <p:ph type="pic" sz="quarter" idx="11"/>
          </p:nvPr>
        </p:nvSpPr>
        <p:spPr>
          <a:xfrm>
            <a:off x="8166100" y="3492500"/>
            <a:ext cx="3365500" cy="3365500"/>
          </a:xfrm>
        </p:spPr>
        <p:txBody>
          <a:bodyPr/>
          <a:lstStyle/>
          <a:p>
            <a:r>
              <a:rPr lang="zh-CN" altLang="en-US"/>
              <a:t>单击图标添加图片</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页-图文11">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800600" y="0"/>
            <a:ext cx="6731000" cy="2184400"/>
          </a:xfrm>
        </p:spPr>
        <p:txBody>
          <a:bodyPr/>
          <a:lstStyle/>
          <a:p>
            <a:r>
              <a:rPr lang="zh-CN" altLang="en-US"/>
              <a:t>单击图标添加图片</a:t>
            </a:r>
            <a:endParaRPr lang="zh-CN" altLang="en-US"/>
          </a:p>
        </p:txBody>
      </p:sp>
      <p:sp>
        <p:nvSpPr>
          <p:cNvPr id="12" name="图片占位符 11"/>
          <p:cNvSpPr>
            <a:spLocks noGrp="1"/>
          </p:cNvSpPr>
          <p:nvPr>
            <p:ph type="pic" sz="quarter" idx="11"/>
          </p:nvPr>
        </p:nvSpPr>
        <p:spPr>
          <a:xfrm>
            <a:off x="660400" y="2184400"/>
            <a:ext cx="7683500" cy="4013200"/>
          </a:xfrm>
        </p:spPr>
        <p:txBody>
          <a:bodyPr/>
          <a:lstStyle/>
          <a:p>
            <a:r>
              <a:rPr lang="zh-CN" altLang="en-US"/>
              <a:t>单击图标添加图片</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页-图文12">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2552700"/>
            <a:ext cx="6096000" cy="3911600"/>
          </a:xfrm>
        </p:spPr>
        <p:txBody>
          <a:bodyPr/>
          <a:lstStyle/>
          <a:p>
            <a:r>
              <a:rPr lang="zh-CN" altLang="en-US"/>
              <a:t>单击图标添加图片</a:t>
            </a:r>
            <a:endParaRPr lang="zh-CN" altLang="en-US"/>
          </a:p>
        </p:txBody>
      </p:sp>
      <p:sp>
        <p:nvSpPr>
          <p:cNvPr id="8" name="图片占位符 6"/>
          <p:cNvSpPr>
            <a:spLocks noGrp="1"/>
          </p:cNvSpPr>
          <p:nvPr>
            <p:ph type="pic" sz="quarter" idx="11"/>
          </p:nvPr>
        </p:nvSpPr>
        <p:spPr>
          <a:xfrm>
            <a:off x="6096000" y="393700"/>
            <a:ext cx="6096000" cy="3911600"/>
          </a:xfrm>
        </p:spPr>
        <p:txBody>
          <a:bodyPr/>
          <a:lstStyle/>
          <a:p>
            <a:r>
              <a:rPr lang="zh-CN" altLang="en-US"/>
              <a:t>单击图标添加图片</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图文13">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2188369"/>
            <a:ext cx="12192000" cy="2481262"/>
          </a:xfrm>
        </p:spPr>
        <p:txBody>
          <a:bodyPr/>
          <a:lstStyle/>
          <a:p>
            <a:r>
              <a:rPr lang="zh-CN" altLang="en-US"/>
              <a:t>单击图标添加图片</a:t>
            </a:r>
            <a:endParaRPr lang="zh-CN" altLang="en-US"/>
          </a:p>
        </p:txBody>
      </p:sp>
      <p:sp>
        <p:nvSpPr>
          <p:cNvPr id="9" name="图片占位符 8"/>
          <p:cNvSpPr>
            <a:spLocks noGrp="1"/>
          </p:cNvSpPr>
          <p:nvPr>
            <p:ph type="pic" sz="quarter" idx="11"/>
          </p:nvPr>
        </p:nvSpPr>
        <p:spPr>
          <a:xfrm>
            <a:off x="1043717" y="4669631"/>
            <a:ext cx="4049713" cy="2188369"/>
          </a:xfrm>
        </p:spPr>
        <p:txBody>
          <a:bodyPr/>
          <a:lstStyle/>
          <a:p>
            <a:r>
              <a:rPr lang="zh-CN" altLang="en-US"/>
              <a:t>单击图标添加图片</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前言摘要页">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066971" y="662769"/>
            <a:ext cx="4122056" cy="4119553"/>
          </a:xfrm>
          <a:prstGeom prst="diamond">
            <a:avLst/>
          </a:prstGeom>
        </p:spPr>
        <p:txBody>
          <a:bodyPr/>
          <a:lstStyle/>
          <a:p>
            <a:r>
              <a:rPr lang="zh-CN" altLang="en-US"/>
              <a:t>单击图标添加图片</a:t>
            </a:r>
            <a:endParaRPr lang="zh-CN" altLang="en-US"/>
          </a:p>
        </p:txBody>
      </p:sp>
      <p:sp>
        <p:nvSpPr>
          <p:cNvPr id="9" name="图片占位符 7"/>
          <p:cNvSpPr>
            <a:spLocks noGrp="1"/>
          </p:cNvSpPr>
          <p:nvPr>
            <p:ph type="pic" sz="quarter" idx="11"/>
          </p:nvPr>
        </p:nvSpPr>
        <p:spPr>
          <a:xfrm>
            <a:off x="8418286" y="3006826"/>
            <a:ext cx="4122056" cy="4119553"/>
          </a:xfrm>
          <a:prstGeom prst="diamond">
            <a:avLst/>
          </a:prstGeom>
        </p:spPr>
        <p:txBody>
          <a:bodyPr/>
          <a:lstStyle/>
          <a:p>
            <a:r>
              <a:rPr lang="zh-CN" altLang="en-US"/>
              <a:t>单击图标添加图片</a:t>
            </a:r>
            <a:endParaRPr lang="zh-CN" altLang="en-US"/>
          </a:p>
        </p:txBody>
      </p:sp>
      <p:sp>
        <p:nvSpPr>
          <p:cNvPr id="10" name="图片占位符 7"/>
          <p:cNvSpPr>
            <a:spLocks noGrp="1"/>
          </p:cNvSpPr>
          <p:nvPr>
            <p:ph type="pic" sz="quarter" idx="12"/>
          </p:nvPr>
        </p:nvSpPr>
        <p:spPr>
          <a:xfrm>
            <a:off x="8418286" y="-1681287"/>
            <a:ext cx="4122056" cy="4119553"/>
          </a:xfrm>
          <a:prstGeom prst="diamond">
            <a:avLst/>
          </a:prstGeom>
        </p:spPr>
        <p:txBody>
          <a:bodyPr/>
          <a:lstStyle/>
          <a:p>
            <a:r>
              <a:rPr lang="zh-CN" altLang="en-US"/>
              <a:t>单击图标添加图片</a:t>
            </a:r>
            <a:endParaRPr lang="zh-CN" altLang="en-US"/>
          </a:p>
        </p:txBody>
      </p:sp>
      <p:sp>
        <p:nvSpPr>
          <p:cNvPr id="11" name="图片占位符 7"/>
          <p:cNvSpPr>
            <a:spLocks noGrp="1"/>
          </p:cNvSpPr>
          <p:nvPr>
            <p:ph type="pic" sz="quarter" idx="13"/>
          </p:nvPr>
        </p:nvSpPr>
        <p:spPr>
          <a:xfrm>
            <a:off x="3715656" y="-1681287"/>
            <a:ext cx="4122056" cy="4119553"/>
          </a:xfrm>
          <a:prstGeom prst="diamond">
            <a:avLst/>
          </a:prstGeom>
        </p:spPr>
        <p:txBody>
          <a:bodyPr/>
          <a:lstStyle/>
          <a:p>
            <a:r>
              <a:rPr lang="zh-CN" altLang="en-US"/>
              <a:t>单击图标添加图片</a:t>
            </a:r>
            <a:endParaRPr lang="zh-CN" altLang="en-US"/>
          </a:p>
        </p:txBody>
      </p:sp>
      <p:sp>
        <p:nvSpPr>
          <p:cNvPr id="12" name="图片占位符 7"/>
          <p:cNvSpPr>
            <a:spLocks noGrp="1"/>
          </p:cNvSpPr>
          <p:nvPr>
            <p:ph type="pic" sz="quarter" idx="14"/>
          </p:nvPr>
        </p:nvSpPr>
        <p:spPr>
          <a:xfrm>
            <a:off x="10769601" y="662770"/>
            <a:ext cx="4122056" cy="4119553"/>
          </a:xfrm>
          <a:prstGeom prst="diamond">
            <a:avLst/>
          </a:prstGeom>
        </p:spPr>
        <p:txBody>
          <a:bodyPr/>
          <a:lstStyle/>
          <a:p>
            <a:r>
              <a:rPr lang="zh-CN" altLang="en-US"/>
              <a:t>单击图标添加图片</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图文14">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460626" y="2521121"/>
            <a:ext cx="1817687" cy="1816100"/>
          </a:xfrm>
        </p:spPr>
        <p:txBody>
          <a:bodyPr/>
          <a:lstStyle/>
          <a:p>
            <a:r>
              <a:rPr lang="zh-CN" altLang="en-US"/>
              <a:t>单击图标添加图片</a:t>
            </a:r>
            <a:endParaRPr lang="zh-CN" altLang="en-US"/>
          </a:p>
        </p:txBody>
      </p:sp>
      <p:sp>
        <p:nvSpPr>
          <p:cNvPr id="9" name="图片占位符 7"/>
          <p:cNvSpPr>
            <a:spLocks noGrp="1"/>
          </p:cNvSpPr>
          <p:nvPr>
            <p:ph type="pic" sz="quarter" idx="11"/>
          </p:nvPr>
        </p:nvSpPr>
        <p:spPr>
          <a:xfrm>
            <a:off x="4278313" y="2521121"/>
            <a:ext cx="1817687" cy="1816100"/>
          </a:xfrm>
        </p:spPr>
        <p:txBody>
          <a:bodyPr/>
          <a:lstStyle/>
          <a:p>
            <a:r>
              <a:rPr lang="zh-CN" altLang="en-US"/>
              <a:t>单击图标添加图片</a:t>
            </a:r>
            <a:endParaRPr lang="zh-CN" altLang="en-US"/>
          </a:p>
        </p:txBody>
      </p:sp>
      <p:sp>
        <p:nvSpPr>
          <p:cNvPr id="10" name="图片占位符 7"/>
          <p:cNvSpPr>
            <a:spLocks noGrp="1"/>
          </p:cNvSpPr>
          <p:nvPr>
            <p:ph type="pic" sz="quarter" idx="12"/>
          </p:nvPr>
        </p:nvSpPr>
        <p:spPr>
          <a:xfrm>
            <a:off x="6096000" y="2521121"/>
            <a:ext cx="1817687" cy="1816100"/>
          </a:xfrm>
        </p:spPr>
        <p:txBody>
          <a:bodyPr/>
          <a:lstStyle/>
          <a:p>
            <a:r>
              <a:rPr lang="zh-CN" altLang="en-US"/>
              <a:t>单击图标添加图片</a:t>
            </a:r>
            <a:endParaRPr lang="zh-CN" altLang="en-US"/>
          </a:p>
        </p:txBody>
      </p:sp>
      <p:sp>
        <p:nvSpPr>
          <p:cNvPr id="11" name="图片占位符 7"/>
          <p:cNvSpPr>
            <a:spLocks noGrp="1"/>
          </p:cNvSpPr>
          <p:nvPr>
            <p:ph type="pic" sz="quarter" idx="13"/>
          </p:nvPr>
        </p:nvSpPr>
        <p:spPr>
          <a:xfrm>
            <a:off x="7913687" y="2521121"/>
            <a:ext cx="1817687" cy="1816100"/>
          </a:xfrm>
        </p:spPr>
        <p:txBody>
          <a:bodyPr/>
          <a:lstStyle/>
          <a:p>
            <a:r>
              <a:rPr lang="zh-CN" altLang="en-US"/>
              <a:t>单击图标添加图片</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70629" y="2166143"/>
            <a:ext cx="9521371" cy="2525713"/>
          </a:xfrm>
        </p:spPr>
        <p:txBody>
          <a:bodyPr/>
          <a:lstStyle/>
          <a:p>
            <a:r>
              <a:rPr lang="zh-CN" altLang="en-US"/>
              <a:t>单击图标添加图片</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6"/>
            <a:ext cx="2844800" cy="365125"/>
          </a:xfrm>
          <a:prstGeom prst="rect">
            <a:avLst/>
          </a:prstGeom>
        </p:spPr>
        <p:txBody>
          <a:bodyPr/>
          <a:lstStyle/>
          <a:p>
            <a:pPr defTabSz="1176655"/>
            <a:fld id="{FD725410-BEFA-4075-99F8-9B76E6135EB8}" type="datetimeFigureOut">
              <a:rPr lang="zh-CN" altLang="en-US" sz="2300" smtClean="0">
                <a:solidFill>
                  <a:srgbClr val="FFFFFF"/>
                </a:solidFill>
              </a:rPr>
            </a:fld>
            <a:endParaRPr lang="zh-CN" altLang="en-US" sz="2300">
              <a:solidFill>
                <a:srgbClr val="FFFFFF"/>
              </a:solidFill>
            </a:endParaRPr>
          </a:p>
        </p:txBody>
      </p:sp>
      <p:sp>
        <p:nvSpPr>
          <p:cNvPr id="3" name="页脚占位符 2"/>
          <p:cNvSpPr>
            <a:spLocks noGrp="1"/>
          </p:cNvSpPr>
          <p:nvPr>
            <p:ph type="ftr" sz="quarter" idx="11"/>
          </p:nvPr>
        </p:nvSpPr>
        <p:spPr>
          <a:xfrm>
            <a:off x="4165607" y="6356356"/>
            <a:ext cx="3860800" cy="365125"/>
          </a:xfrm>
          <a:prstGeom prst="rect">
            <a:avLst/>
          </a:prstGeom>
        </p:spPr>
        <p:txBody>
          <a:bodyPr/>
          <a:lstStyle/>
          <a:p>
            <a:pPr defTabSz="1176655"/>
            <a:endParaRPr lang="zh-CN" altLang="en-US" sz="2300">
              <a:solidFill>
                <a:srgbClr val="FFFFFF"/>
              </a:solidFill>
            </a:endParaRPr>
          </a:p>
        </p:txBody>
      </p:sp>
      <p:sp>
        <p:nvSpPr>
          <p:cNvPr id="4" name="灯片编号占位符 3"/>
          <p:cNvSpPr>
            <a:spLocks noGrp="1"/>
          </p:cNvSpPr>
          <p:nvPr>
            <p:ph type="sldNum" sz="quarter" idx="12"/>
          </p:nvPr>
        </p:nvSpPr>
        <p:spPr>
          <a:xfrm>
            <a:off x="8737600" y="6356356"/>
            <a:ext cx="2844800" cy="365125"/>
          </a:xfrm>
          <a:prstGeom prst="rect">
            <a:avLst/>
          </a:prstGeom>
        </p:spPr>
        <p:txBody>
          <a:bodyPr/>
          <a:lstStyle/>
          <a:p>
            <a:pPr defTabSz="1176655"/>
            <a:fld id="{ABCBC4E8-88EF-4446-9533-1BB591964EAE}" type="slidenum">
              <a:rPr lang="zh-CN" altLang="en-US" sz="2300" smtClean="0">
                <a:solidFill>
                  <a:srgbClr val="FFFFFF"/>
                </a:solidFill>
              </a:rPr>
            </a:fld>
            <a:endParaRPr lang="zh-CN" altLang="en-US" sz="2300">
              <a:solidFill>
                <a:srgbClr val="FFFFFF"/>
              </a:solidFill>
            </a:endParaRPr>
          </a:p>
        </p:txBody>
      </p:sp>
    </p:spTree>
  </p:cSld>
  <p:clrMapOvr>
    <a:masterClrMapping/>
  </p:clrMapOvr>
  <p:transition spd="slow" advTm="434">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01">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0" y="0"/>
            <a:ext cx="3005364" cy="6858000"/>
          </a:xfrm>
        </p:spPr>
        <p:txBody>
          <a:bodyPr/>
          <a:lstStyle/>
          <a:p>
            <a:r>
              <a:rPr lang="zh-CN" altLang="en-US"/>
              <a:t>单击图标添加图片</a:t>
            </a:r>
            <a:endParaRPr lang="zh-CN" altLang="en-US"/>
          </a:p>
        </p:txBody>
      </p:sp>
      <p:sp>
        <p:nvSpPr>
          <p:cNvPr id="9" name="图片占位符 7"/>
          <p:cNvSpPr>
            <a:spLocks noGrp="1"/>
          </p:cNvSpPr>
          <p:nvPr>
            <p:ph type="pic" sz="quarter" idx="11"/>
          </p:nvPr>
        </p:nvSpPr>
        <p:spPr>
          <a:xfrm>
            <a:off x="3062212" y="0"/>
            <a:ext cx="3005364" cy="6858000"/>
          </a:xfrm>
        </p:spPr>
        <p:txBody>
          <a:bodyPr/>
          <a:lstStyle/>
          <a:p>
            <a:r>
              <a:rPr lang="zh-CN" altLang="en-US"/>
              <a:t>单击图标添加图片</a:t>
            </a:r>
            <a:endParaRPr lang="zh-CN" altLang="en-US"/>
          </a:p>
        </p:txBody>
      </p:sp>
      <p:sp>
        <p:nvSpPr>
          <p:cNvPr id="10" name="图片占位符 7"/>
          <p:cNvSpPr>
            <a:spLocks noGrp="1"/>
          </p:cNvSpPr>
          <p:nvPr>
            <p:ph type="pic" sz="quarter" idx="12"/>
          </p:nvPr>
        </p:nvSpPr>
        <p:spPr>
          <a:xfrm>
            <a:off x="6124424" y="0"/>
            <a:ext cx="3005364" cy="6858000"/>
          </a:xfrm>
        </p:spPr>
        <p:txBody>
          <a:bodyPr/>
          <a:lstStyle/>
          <a:p>
            <a:r>
              <a:rPr lang="zh-CN" altLang="en-US"/>
              <a:t>单击图标添加图片</a:t>
            </a:r>
            <a:endParaRPr lang="zh-CN" altLang="en-US"/>
          </a:p>
        </p:txBody>
      </p:sp>
      <p:sp>
        <p:nvSpPr>
          <p:cNvPr id="11" name="图片占位符 7"/>
          <p:cNvSpPr>
            <a:spLocks noGrp="1"/>
          </p:cNvSpPr>
          <p:nvPr>
            <p:ph type="pic" sz="quarter" idx="13"/>
          </p:nvPr>
        </p:nvSpPr>
        <p:spPr>
          <a:xfrm>
            <a:off x="9186636" y="0"/>
            <a:ext cx="3005364" cy="6858000"/>
          </a:xfrm>
        </p:spPr>
        <p:txBody>
          <a:bodyPr/>
          <a:lstStyle/>
          <a:p>
            <a:r>
              <a:rPr lang="zh-CN" altLang="en-US"/>
              <a:t>单击图标添加图片</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02">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419958" y="259556"/>
            <a:ext cx="3409950" cy="6338887"/>
          </a:xfrm>
        </p:spPr>
        <p:txBody>
          <a:bodyPr/>
          <a:lstStyle/>
          <a:p>
            <a:r>
              <a:rPr lang="zh-CN" altLang="en-US"/>
              <a:t>单击图标添加图片</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过渡页01">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2112963"/>
            <a:ext cx="12192000" cy="2632075"/>
          </a:xfrm>
        </p:spPr>
        <p:txBody>
          <a:bodyPr/>
          <a:lstStyle/>
          <a:p>
            <a:r>
              <a:rPr lang="zh-CN" altLang="en-US"/>
              <a:t>单击图标添加图片</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渡页02">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33513" y="0"/>
            <a:ext cx="2286000" cy="4140200"/>
          </a:xfrm>
        </p:spPr>
        <p:txBody>
          <a:bodyPr/>
          <a:lstStyle/>
          <a:p>
            <a:r>
              <a:rPr lang="zh-CN" altLang="en-US"/>
              <a:t>单击图标添加图片</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图文01">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0"/>
            <a:ext cx="3402000" cy="3402000"/>
          </a:xfrm>
        </p:spPr>
        <p:txBody>
          <a:bodyPr/>
          <a:lstStyle/>
          <a:p>
            <a:r>
              <a:rPr lang="zh-CN" altLang="en-US"/>
              <a:t>单击图标添加图片</a:t>
            </a:r>
            <a:endParaRPr lang="zh-CN" altLang="en-US"/>
          </a:p>
        </p:txBody>
      </p:sp>
      <p:sp>
        <p:nvSpPr>
          <p:cNvPr id="8" name="图片占位符 6"/>
          <p:cNvSpPr>
            <a:spLocks noGrp="1"/>
          </p:cNvSpPr>
          <p:nvPr>
            <p:ph type="pic" sz="quarter" idx="11"/>
          </p:nvPr>
        </p:nvSpPr>
        <p:spPr>
          <a:xfrm>
            <a:off x="3420000" y="3444714"/>
            <a:ext cx="3402000" cy="3402000"/>
          </a:xfrm>
        </p:spPr>
        <p:txBody>
          <a:bodyPr/>
          <a:lstStyle/>
          <a:p>
            <a:r>
              <a:rPr lang="zh-CN" altLang="en-US"/>
              <a:t>单击图标添加图片</a:t>
            </a:r>
            <a:endParaRPr lang="zh-CN" altLang="en-US"/>
          </a:p>
        </p:txBody>
      </p:sp>
      <p:sp>
        <p:nvSpPr>
          <p:cNvPr id="3" name="图片占位符 2"/>
          <p:cNvSpPr>
            <a:spLocks noGrp="1"/>
          </p:cNvSpPr>
          <p:nvPr>
            <p:ph type="pic" sz="quarter" idx="12"/>
          </p:nvPr>
        </p:nvSpPr>
        <p:spPr>
          <a:xfrm>
            <a:off x="6822000" y="0"/>
            <a:ext cx="5370000" cy="6846888"/>
          </a:xfrm>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图文02">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103313" y="1944686"/>
            <a:ext cx="1944687" cy="1944687"/>
          </a:xfrm>
        </p:spPr>
        <p:txBody>
          <a:bodyPr/>
          <a:lstStyle/>
          <a:p>
            <a:r>
              <a:rPr lang="zh-CN" altLang="en-US"/>
              <a:t>单击图标添加图片</a:t>
            </a:r>
            <a:endParaRPr lang="zh-CN" altLang="en-US"/>
          </a:p>
        </p:txBody>
      </p:sp>
      <p:sp>
        <p:nvSpPr>
          <p:cNvPr id="8" name="图片占位符 6"/>
          <p:cNvSpPr>
            <a:spLocks noGrp="1"/>
          </p:cNvSpPr>
          <p:nvPr>
            <p:ph type="pic" sz="quarter" idx="11"/>
          </p:nvPr>
        </p:nvSpPr>
        <p:spPr>
          <a:xfrm>
            <a:off x="3788455" y="1944686"/>
            <a:ext cx="1944687" cy="1944687"/>
          </a:xfrm>
        </p:spPr>
        <p:txBody>
          <a:bodyPr/>
          <a:lstStyle/>
          <a:p>
            <a:r>
              <a:rPr lang="zh-CN" altLang="en-US"/>
              <a:t>单击图标添加图片</a:t>
            </a:r>
            <a:endParaRPr lang="zh-CN" altLang="en-US"/>
          </a:p>
        </p:txBody>
      </p:sp>
      <p:sp>
        <p:nvSpPr>
          <p:cNvPr id="9" name="图片占位符 6"/>
          <p:cNvSpPr>
            <a:spLocks noGrp="1"/>
          </p:cNvSpPr>
          <p:nvPr>
            <p:ph type="pic" sz="quarter" idx="12"/>
          </p:nvPr>
        </p:nvSpPr>
        <p:spPr>
          <a:xfrm>
            <a:off x="6473597" y="1944686"/>
            <a:ext cx="1944687" cy="1944687"/>
          </a:xfrm>
        </p:spPr>
        <p:txBody>
          <a:bodyPr/>
          <a:lstStyle/>
          <a:p>
            <a:r>
              <a:rPr lang="zh-CN" altLang="en-US"/>
              <a:t>单击图标添加图片</a:t>
            </a:r>
            <a:endParaRPr lang="zh-CN" altLang="en-US"/>
          </a:p>
        </p:txBody>
      </p:sp>
      <p:sp>
        <p:nvSpPr>
          <p:cNvPr id="10" name="图片占位符 6"/>
          <p:cNvSpPr>
            <a:spLocks noGrp="1"/>
          </p:cNvSpPr>
          <p:nvPr>
            <p:ph type="pic" sz="quarter" idx="13"/>
          </p:nvPr>
        </p:nvSpPr>
        <p:spPr>
          <a:xfrm>
            <a:off x="9158739" y="1944686"/>
            <a:ext cx="1944687" cy="1944687"/>
          </a:xfrm>
        </p:spPr>
        <p:txBody>
          <a:bodyPr/>
          <a:lstStyle/>
          <a:p>
            <a:r>
              <a:rPr lang="zh-CN" altLang="en-US"/>
              <a:t>单击图标添加图片</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图文03">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90513" y="319088"/>
            <a:ext cx="7693025" cy="6242050"/>
          </a:xfrm>
        </p:spPr>
        <p:txBody>
          <a:bodyPr/>
          <a:lstStyle/>
          <a:p>
            <a:r>
              <a:rPr lang="zh-CN" altLang="en-US"/>
              <a:t>单击图标添加图片</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51EC7-48A3-4FA6-9C33-987C5B49543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E8AE4-E50B-4317-A0D1-0461D53AA4D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jpe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7.jpe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2.jpe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34.jpe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6.jpeg"/><Relationship Id="rId1"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38.jpeg"/><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2.xml"/><Relationship Id="rId2" Type="http://schemas.openxmlformats.org/officeDocument/2006/relationships/hyperlink" Target="https://www.pptying.com" TargetMode="Externa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cstate="screen"/>
          <a:srcRect/>
          <a:stretch>
            <a:fillRect/>
          </a:stretch>
        </p:blipFill>
        <p:spPr/>
      </p:pic>
      <p:sp>
        <p:nvSpPr>
          <p:cNvPr id="2" name="矩形 1"/>
          <p:cNvSpPr/>
          <p:nvPr/>
        </p:nvSpPr>
        <p:spPr>
          <a:xfrm>
            <a:off x="0" y="0"/>
            <a:ext cx="12192000"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自由: 形状 6"/>
          <p:cNvSpPr/>
          <p:nvPr/>
        </p:nvSpPr>
        <p:spPr>
          <a:xfrm rot="13500000" flipV="1">
            <a:off x="4201301" y="-2161399"/>
            <a:ext cx="3789396" cy="3789397"/>
          </a:xfrm>
          <a:custGeom>
            <a:avLst/>
            <a:gdLst>
              <a:gd name="connsiteX0" fmla="*/ 3789396 w 3789396"/>
              <a:gd name="connsiteY0" fmla="*/ 3789397 h 3789397"/>
              <a:gd name="connsiteX1" fmla="*/ 0 w 3789396"/>
              <a:gd name="connsiteY1" fmla="*/ 0 h 3789397"/>
              <a:gd name="connsiteX2" fmla="*/ 0 w 3789396"/>
              <a:gd name="connsiteY2" fmla="*/ 3789397 h 3789397"/>
            </a:gdLst>
            <a:ahLst/>
            <a:cxnLst>
              <a:cxn ang="0">
                <a:pos x="connsiteX0" y="connsiteY0"/>
              </a:cxn>
              <a:cxn ang="0">
                <a:pos x="connsiteX1" y="connsiteY1"/>
              </a:cxn>
              <a:cxn ang="0">
                <a:pos x="connsiteX2" y="connsiteY2"/>
              </a:cxn>
            </a:cxnLst>
            <a:rect l="l" t="t" r="r" b="b"/>
            <a:pathLst>
              <a:path w="3789396" h="3789397">
                <a:moveTo>
                  <a:pt x="3789396" y="3789397"/>
                </a:moveTo>
                <a:lnTo>
                  <a:pt x="0" y="0"/>
                </a:lnTo>
                <a:lnTo>
                  <a:pt x="0" y="3789397"/>
                </a:lnTo>
                <a:close/>
              </a:path>
            </a:pathLst>
          </a:custGeom>
          <a:noFill/>
          <a:ln w="127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103085" y="5896525"/>
            <a:ext cx="11901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898742" y="5896525"/>
            <a:ext cx="11901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L 形 9"/>
          <p:cNvSpPr/>
          <p:nvPr/>
        </p:nvSpPr>
        <p:spPr>
          <a:xfrm rot="18900000">
            <a:off x="5682048" y="762709"/>
            <a:ext cx="827902" cy="827902"/>
          </a:xfrm>
          <a:prstGeom prst="corner">
            <a:avLst>
              <a:gd name="adj1" fmla="val 17663"/>
              <a:gd name="adj2" fmla="val 176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p:nvSpPr>
        <p:spPr>
          <a:xfrm rot="18900000">
            <a:off x="5887705" y="5920460"/>
            <a:ext cx="416586" cy="416586"/>
          </a:xfrm>
          <a:prstGeom prst="corner">
            <a:avLst>
              <a:gd name="adj1" fmla="val 17663"/>
              <a:gd name="adj2" fmla="val 176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11815" y="2969333"/>
            <a:ext cx="8568372" cy="923330"/>
          </a:xfrm>
          <a:prstGeom prst="rect">
            <a:avLst/>
          </a:prstGeom>
          <a:noFill/>
        </p:spPr>
        <p:txBody>
          <a:bodyPr wrap="none" rtlCol="0">
            <a:spAutoFit/>
          </a:bodyPr>
          <a:lstStyle/>
          <a:p>
            <a:pPr algn="ctr"/>
            <a:r>
              <a:rPr lang="zh-CN" altLang="en-US" sz="5400" b="1" spc="300" dirty="0">
                <a:solidFill>
                  <a:schemeClr val="bg1"/>
                </a:solidFill>
                <a:latin typeface="微软雅黑" panose="020B0503020204020204" pitchFamily="34" charset="-122"/>
                <a:ea typeface="微软雅黑" panose="020B0503020204020204" pitchFamily="34" charset="-122"/>
              </a:rPr>
              <a:t>简约几何系列模板</a:t>
            </a:r>
            <a:r>
              <a:rPr lang="en-US" altLang="zh-CN" sz="5400" b="1" spc="300" dirty="0">
                <a:solidFill>
                  <a:schemeClr val="bg1"/>
                </a:solidFill>
                <a:latin typeface="微软雅黑" panose="020B0503020204020204" pitchFamily="34" charset="-122"/>
                <a:ea typeface="微软雅黑" panose="020B0503020204020204" pitchFamily="34" charset="-122"/>
              </a:rPr>
              <a:t>·</a:t>
            </a:r>
            <a:r>
              <a:rPr lang="zh-CN" altLang="en-US" sz="5400" b="1" spc="300" dirty="0">
                <a:solidFill>
                  <a:schemeClr val="bg1"/>
                </a:solidFill>
                <a:latin typeface="微软雅黑" panose="020B0503020204020204" pitchFamily="34" charset="-122"/>
                <a:ea typeface="微软雅黑" panose="020B0503020204020204" pitchFamily="34" charset="-122"/>
              </a:rPr>
              <a:t>矩形篇</a:t>
            </a:r>
            <a:endParaRPr lang="zh-CN" altLang="en-US" sz="5400" b="1" spc="3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103085" y="3314701"/>
            <a:ext cx="9985829" cy="792842"/>
          </a:xfrm>
          <a:custGeom>
            <a:avLst/>
            <a:gdLst>
              <a:gd name="connsiteX0" fmla="*/ 0 w 9985829"/>
              <a:gd name="connsiteY0" fmla="*/ 0 h 783772"/>
              <a:gd name="connsiteX1" fmla="*/ 9985829 w 9985829"/>
              <a:gd name="connsiteY1" fmla="*/ 0 h 783772"/>
              <a:gd name="connsiteX2" fmla="*/ 9985829 w 9985829"/>
              <a:gd name="connsiteY2" fmla="*/ 783772 h 783772"/>
              <a:gd name="connsiteX3" fmla="*/ 0 w 9985829"/>
              <a:gd name="connsiteY3" fmla="*/ 783772 h 783772"/>
              <a:gd name="connsiteX4" fmla="*/ 0 w 9985829"/>
              <a:gd name="connsiteY4" fmla="*/ 0 h 783772"/>
              <a:gd name="connsiteX0-1" fmla="*/ 0 w 9985829"/>
              <a:gd name="connsiteY0-2" fmla="*/ 9071 h 792843"/>
              <a:gd name="connsiteX1-3" fmla="*/ 678090 w 9985829"/>
              <a:gd name="connsiteY1-4" fmla="*/ 0 h 792843"/>
              <a:gd name="connsiteX2-5" fmla="*/ 9985829 w 9985829"/>
              <a:gd name="connsiteY2-6" fmla="*/ 9071 h 792843"/>
              <a:gd name="connsiteX3-7" fmla="*/ 9985829 w 9985829"/>
              <a:gd name="connsiteY3-8" fmla="*/ 792843 h 792843"/>
              <a:gd name="connsiteX4-9" fmla="*/ 0 w 9985829"/>
              <a:gd name="connsiteY4-10" fmla="*/ 792843 h 792843"/>
              <a:gd name="connsiteX5" fmla="*/ 0 w 9985829"/>
              <a:gd name="connsiteY5" fmla="*/ 9071 h 792843"/>
              <a:gd name="connsiteX0-11" fmla="*/ 0 w 9985829"/>
              <a:gd name="connsiteY0-12" fmla="*/ 9071 h 792843"/>
              <a:gd name="connsiteX1-13" fmla="*/ 678090 w 9985829"/>
              <a:gd name="connsiteY1-14" fmla="*/ 0 h 792843"/>
              <a:gd name="connsiteX2-15" fmla="*/ 9279165 w 9985829"/>
              <a:gd name="connsiteY2-16" fmla="*/ 1 h 792843"/>
              <a:gd name="connsiteX3-17" fmla="*/ 9985829 w 9985829"/>
              <a:gd name="connsiteY3-18" fmla="*/ 9071 h 792843"/>
              <a:gd name="connsiteX4-19" fmla="*/ 9985829 w 9985829"/>
              <a:gd name="connsiteY4-20" fmla="*/ 792843 h 792843"/>
              <a:gd name="connsiteX5-21" fmla="*/ 0 w 9985829"/>
              <a:gd name="connsiteY5-22" fmla="*/ 792843 h 792843"/>
              <a:gd name="connsiteX6" fmla="*/ 0 w 9985829"/>
              <a:gd name="connsiteY6" fmla="*/ 9071 h 792843"/>
              <a:gd name="connsiteX0-23" fmla="*/ 9279165 w 9985829"/>
              <a:gd name="connsiteY0-24" fmla="*/ 0 h 792842"/>
              <a:gd name="connsiteX1-25" fmla="*/ 9985829 w 9985829"/>
              <a:gd name="connsiteY1-26" fmla="*/ 9070 h 792842"/>
              <a:gd name="connsiteX2-27" fmla="*/ 9985829 w 9985829"/>
              <a:gd name="connsiteY2-28" fmla="*/ 792842 h 792842"/>
              <a:gd name="connsiteX3-29" fmla="*/ 0 w 9985829"/>
              <a:gd name="connsiteY3-30" fmla="*/ 792842 h 792842"/>
              <a:gd name="connsiteX4-31" fmla="*/ 0 w 9985829"/>
              <a:gd name="connsiteY4-32" fmla="*/ 9070 h 792842"/>
              <a:gd name="connsiteX5-33" fmla="*/ 769530 w 9985829"/>
              <a:gd name="connsiteY5-34" fmla="*/ 91439 h 792842"/>
              <a:gd name="connsiteX0-35" fmla="*/ 9279165 w 9985829"/>
              <a:gd name="connsiteY0-36" fmla="*/ 0 h 792842"/>
              <a:gd name="connsiteX1-37" fmla="*/ 9985829 w 9985829"/>
              <a:gd name="connsiteY1-38" fmla="*/ 9070 h 792842"/>
              <a:gd name="connsiteX2-39" fmla="*/ 9985829 w 9985829"/>
              <a:gd name="connsiteY2-40" fmla="*/ 792842 h 792842"/>
              <a:gd name="connsiteX3-41" fmla="*/ 0 w 9985829"/>
              <a:gd name="connsiteY3-42" fmla="*/ 792842 h 792842"/>
              <a:gd name="connsiteX4-43" fmla="*/ 0 w 9985829"/>
              <a:gd name="connsiteY4-44" fmla="*/ 9070 h 792842"/>
              <a:gd name="connsiteX5-45" fmla="*/ 769530 w 9985829"/>
              <a:gd name="connsiteY5-46" fmla="*/ 10476 h 792842"/>
              <a:gd name="connsiteX0-47" fmla="*/ 9279165 w 9985829"/>
              <a:gd name="connsiteY0-48" fmla="*/ 0 h 792842"/>
              <a:gd name="connsiteX1-49" fmla="*/ 9985829 w 9985829"/>
              <a:gd name="connsiteY1-50" fmla="*/ 9070 h 792842"/>
              <a:gd name="connsiteX2-51" fmla="*/ 9985829 w 9985829"/>
              <a:gd name="connsiteY2-52" fmla="*/ 792842 h 792842"/>
              <a:gd name="connsiteX3-53" fmla="*/ 0 w 9985829"/>
              <a:gd name="connsiteY3-54" fmla="*/ 792842 h 792842"/>
              <a:gd name="connsiteX4-55" fmla="*/ 0 w 9985829"/>
              <a:gd name="connsiteY4-56" fmla="*/ 9070 h 792842"/>
              <a:gd name="connsiteX5-57" fmla="*/ 769530 w 9985829"/>
              <a:gd name="connsiteY5-58" fmla="*/ 15238 h 7928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985829" h="792842">
                <a:moveTo>
                  <a:pt x="9279165" y="0"/>
                </a:moveTo>
                <a:lnTo>
                  <a:pt x="9985829" y="9070"/>
                </a:lnTo>
                <a:lnTo>
                  <a:pt x="9985829" y="792842"/>
                </a:lnTo>
                <a:lnTo>
                  <a:pt x="0" y="792842"/>
                </a:lnTo>
                <a:lnTo>
                  <a:pt x="0" y="9070"/>
                </a:lnTo>
                <a:lnTo>
                  <a:pt x="769530" y="15238"/>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78715" y="2969333"/>
            <a:ext cx="678735" cy="678735"/>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088914" y="4113543"/>
            <a:ext cx="472971" cy="472971"/>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800914" y="4586514"/>
            <a:ext cx="288000" cy="28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 cstate="screen"/>
          <a:srcRect/>
          <a:stretch>
            <a:fillRect/>
          </a:stretch>
        </p:blipFill>
        <p:spPr/>
      </p:pic>
      <p:sp>
        <p:nvSpPr>
          <p:cNvPr id="12" name="矩形 11"/>
          <p:cNvSpPr/>
          <p:nvPr/>
        </p:nvSpPr>
        <p:spPr>
          <a:xfrm>
            <a:off x="7327900" y="4000500"/>
            <a:ext cx="2641600" cy="2616200"/>
          </a:xfrm>
          <a:prstGeom prst="rect">
            <a:avLst/>
          </a:prstGeom>
          <a:noFill/>
          <a:ln w="9525">
            <a:solidFill>
              <a:srgbClr val="00B0F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6106472"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4"/>
          <p:cNvSpPr/>
          <p:nvPr/>
        </p:nvSpPr>
        <p:spPr>
          <a:xfrm>
            <a:off x="4258819" y="876694"/>
            <a:ext cx="3695307" cy="3695307"/>
          </a:xfrm>
          <a:prstGeom prst="rect">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a:off x="6577149" y="2724347"/>
            <a:ext cx="5645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425502" y="2863344"/>
            <a:ext cx="3365024" cy="523220"/>
          </a:xfrm>
          <a:prstGeom prst="rect">
            <a:avLst/>
          </a:prstGeom>
          <a:solidFill>
            <a:schemeClr val="bg1"/>
          </a:solid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做总结性页面不错</a:t>
            </a:r>
            <a:endParaRPr lang="zh-CN" altLang="en-US" sz="2800" b="1" spc="3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267701" y="3651139"/>
            <a:ext cx="3390900" cy="1841723"/>
          </a:xfrm>
          <a:prstGeom prst="rect">
            <a:avLst/>
          </a:prstGeom>
          <a:solidFill>
            <a:schemeClr val="bg1"/>
          </a:solidFill>
        </p:spPr>
        <p:txBody>
          <a:bodyPr wrap="square" rtlCol="0">
            <a:spAutoFit/>
          </a:bodyPr>
          <a:lstStyle/>
          <a:p>
            <a:pPr>
              <a:lnSpc>
                <a:spcPct val="130000"/>
              </a:lnSpc>
            </a:pPr>
            <a:r>
              <a:rPr lang="zh-CN" altLang="en-US" dirty="0">
                <a:latin typeface="幼圆" panose="02010509060101010101" pitchFamily="49" charset="-122"/>
                <a:ea typeface="幼圆" panose="02010509060101010101" pitchFamily="49" charset="-122"/>
              </a:rPr>
              <a:t>幻灯片的内容（特别是一些图案及图片元素）多种多样，但无论如何，我们都要使它们看起来协调统一，可以利用颜色重复、字体及版式统一起来。</a:t>
            </a:r>
            <a:endParaRPr lang="zh-CN" altLang="en-US" dirty="0">
              <a:latin typeface="幼圆" panose="02010509060101010101" pitchFamily="49" charset="-122"/>
              <a:ea typeface="幼圆" panose="02010509060101010101" pitchFamily="49" charset="-122"/>
            </a:endParaRPr>
          </a:p>
        </p:txBody>
      </p:sp>
      <p:sp>
        <p:nvSpPr>
          <p:cNvPr id="13" name="矩形 12"/>
          <p:cNvSpPr/>
          <p:nvPr/>
        </p:nvSpPr>
        <p:spPr>
          <a:xfrm>
            <a:off x="11099801" y="317894"/>
            <a:ext cx="558800" cy="55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679526" y="1057613"/>
            <a:ext cx="144000" cy="144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cstate="screen"/>
          <a:srcRect/>
          <a:stretch>
            <a:fillRect/>
          </a:stretch>
        </p:blipFill>
        <p:spPr/>
      </p:pic>
      <p:sp>
        <p:nvSpPr>
          <p:cNvPr id="32" name="矩形 31"/>
          <p:cNvSpPr/>
          <p:nvPr/>
        </p:nvSpPr>
        <p:spPr>
          <a:xfrm>
            <a:off x="0" y="0"/>
            <a:ext cx="12192000" cy="3429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88387" y="2835159"/>
            <a:ext cx="627096" cy="523220"/>
          </a:xfrm>
          <a:prstGeom prst="rect">
            <a:avLst/>
          </a:prstGeom>
          <a:noFill/>
        </p:spPr>
        <p:txBody>
          <a:bodyPr wrap="none" rtlCol="0">
            <a:spAutoFit/>
          </a:bodyPr>
          <a:lstStyle/>
          <a:p>
            <a:pPr algn="ctr">
              <a:spcBef>
                <a:spcPts val="600"/>
              </a:spcBef>
            </a:pPr>
            <a:r>
              <a:rPr lang="en-US" altLang="zh-CN" sz="2800" b="1" dirty="0">
                <a:solidFill>
                  <a:schemeClr val="bg1"/>
                </a:solidFill>
                <a:latin typeface="微软雅黑" panose="020B0503020204020204" pitchFamily="34" charset="-122"/>
                <a:ea typeface="微软雅黑" panose="020B0503020204020204" pitchFamily="34" charset="-122"/>
              </a:rPr>
              <a:t>01</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303107" y="2835159"/>
            <a:ext cx="627096" cy="523220"/>
          </a:xfrm>
          <a:prstGeom prst="rect">
            <a:avLst/>
          </a:prstGeom>
          <a:noFill/>
        </p:spPr>
        <p:txBody>
          <a:bodyPr wrap="none" rtlCol="0">
            <a:spAutoFit/>
          </a:bodyPr>
          <a:lstStyle/>
          <a:p>
            <a:pPr algn="ctr">
              <a:spcBef>
                <a:spcPts val="600"/>
              </a:spcBef>
            </a:pPr>
            <a:r>
              <a:rPr lang="en-US" altLang="zh-CN" sz="2800" b="1" dirty="0">
                <a:solidFill>
                  <a:schemeClr val="bg1"/>
                </a:solidFill>
                <a:latin typeface="微软雅黑" panose="020B0503020204020204" pitchFamily="34" charset="-122"/>
                <a:ea typeface="微软雅黑" panose="020B0503020204020204" pitchFamily="34" charset="-122"/>
              </a:rPr>
              <a:t>02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273050" y="2835159"/>
            <a:ext cx="627096" cy="523220"/>
          </a:xfrm>
          <a:prstGeom prst="rect">
            <a:avLst/>
          </a:prstGeom>
          <a:noFill/>
        </p:spPr>
        <p:txBody>
          <a:bodyPr wrap="none" rtlCol="0">
            <a:spAutoFit/>
          </a:bodyPr>
          <a:lstStyle/>
          <a:p>
            <a:pPr algn="ctr">
              <a:spcBef>
                <a:spcPts val="600"/>
              </a:spcBef>
            </a:pPr>
            <a:r>
              <a:rPr lang="en-US" altLang="zh-CN" sz="2800" b="1" dirty="0">
                <a:solidFill>
                  <a:schemeClr val="bg1"/>
                </a:solidFill>
                <a:latin typeface="微软雅黑" panose="020B0503020204020204" pitchFamily="34" charset="-122"/>
                <a:ea typeface="微软雅黑" panose="020B0503020204020204" pitchFamily="34" charset="-122"/>
              </a:rPr>
              <a:t>03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0190591" y="2835159"/>
            <a:ext cx="627096" cy="523220"/>
          </a:xfrm>
          <a:prstGeom prst="rect">
            <a:avLst/>
          </a:prstGeom>
          <a:noFill/>
        </p:spPr>
        <p:txBody>
          <a:bodyPr wrap="none" rtlCol="0">
            <a:spAutoFit/>
          </a:bodyPr>
          <a:lstStyle/>
          <a:p>
            <a:pPr algn="ctr">
              <a:spcBef>
                <a:spcPts val="600"/>
              </a:spcBef>
            </a:pPr>
            <a:r>
              <a:rPr lang="en-US" altLang="zh-CN" sz="2800" b="1" dirty="0">
                <a:solidFill>
                  <a:schemeClr val="bg1"/>
                </a:solidFill>
                <a:latin typeface="微软雅黑" panose="020B0503020204020204" pitchFamily="34" charset="-122"/>
                <a:ea typeface="微软雅黑" panose="020B0503020204020204" pitchFamily="34" charset="-122"/>
              </a:rPr>
              <a:t>04</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508133" y="2641600"/>
            <a:ext cx="238760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429410" y="2641600"/>
            <a:ext cx="237449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399353" y="2641600"/>
            <a:ext cx="237449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316892" y="2641600"/>
            <a:ext cx="237449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29590" y="4075854"/>
            <a:ext cx="1944687" cy="1052596"/>
          </a:xfrm>
          <a:prstGeom prst="rect">
            <a:avLst/>
          </a:prstGeom>
          <a:solidFill>
            <a:schemeClr val="bg1"/>
          </a:solid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34" name="文本框 33"/>
          <p:cNvSpPr txBox="1"/>
          <p:nvPr/>
        </p:nvSpPr>
        <p:spPr>
          <a:xfrm>
            <a:off x="3663658" y="4075854"/>
            <a:ext cx="1944687" cy="1052596"/>
          </a:xfrm>
          <a:prstGeom prst="rect">
            <a:avLst/>
          </a:prstGeom>
          <a:solidFill>
            <a:schemeClr val="bg1"/>
          </a:solid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35" name="文本框 34"/>
          <p:cNvSpPr txBox="1"/>
          <p:nvPr/>
        </p:nvSpPr>
        <p:spPr>
          <a:xfrm>
            <a:off x="6597726" y="4075854"/>
            <a:ext cx="1944687" cy="1052596"/>
          </a:xfrm>
          <a:prstGeom prst="rect">
            <a:avLst/>
          </a:prstGeom>
          <a:solidFill>
            <a:schemeClr val="bg1"/>
          </a:solid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36" name="文本框 35"/>
          <p:cNvSpPr txBox="1"/>
          <p:nvPr/>
        </p:nvSpPr>
        <p:spPr>
          <a:xfrm>
            <a:off x="9531794" y="4075854"/>
            <a:ext cx="1944687" cy="1052596"/>
          </a:xfrm>
          <a:prstGeom prst="rect">
            <a:avLst/>
          </a:prstGeom>
          <a:solidFill>
            <a:schemeClr val="bg1"/>
          </a:solid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41" name="文本框 40"/>
          <p:cNvSpPr txBox="1"/>
          <p:nvPr/>
        </p:nvSpPr>
        <p:spPr>
          <a:xfrm>
            <a:off x="4703115" y="911880"/>
            <a:ext cx="2800768" cy="523220"/>
          </a:xfrm>
          <a:prstGeom prst="rect">
            <a:avLst/>
          </a:prstGeom>
          <a:noFill/>
        </p:spPr>
        <p:txBody>
          <a:bodyPr wrap="none" rtlCol="0">
            <a:spAutoFit/>
          </a:bodyPr>
          <a:lstStyle/>
          <a:p>
            <a:pPr algn="ctr"/>
            <a:r>
              <a:rPr lang="zh-CN" altLang="en-US" sz="2800" b="1" spc="600" dirty="0">
                <a:solidFill>
                  <a:schemeClr val="bg1"/>
                </a:solidFill>
                <a:latin typeface="微软雅黑" panose="020B0503020204020204" pitchFamily="34" charset="-122"/>
                <a:ea typeface="微软雅黑" panose="020B0503020204020204" pitchFamily="34" charset="-122"/>
              </a:rPr>
              <a:t>并列关系论述</a:t>
            </a:r>
            <a:endParaRPr lang="zh-CN" altLang="en-US" sz="2800" b="1" spc="600"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5566230" y="1629973"/>
            <a:ext cx="10595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screen"/>
          <a:srcRect/>
          <a:stretch>
            <a:fillRect/>
          </a:stretch>
        </p:blipFill>
        <p:spPr/>
      </p:pic>
      <p:grpSp>
        <p:nvGrpSpPr>
          <p:cNvPr id="10" name="组合 9"/>
          <p:cNvGrpSpPr/>
          <p:nvPr/>
        </p:nvGrpSpPr>
        <p:grpSpPr>
          <a:xfrm>
            <a:off x="228600" y="228600"/>
            <a:ext cx="11734800" cy="6413500"/>
            <a:chOff x="228600" y="228600"/>
            <a:chExt cx="11734800" cy="6413500"/>
          </a:xfrm>
        </p:grpSpPr>
        <p:sp>
          <p:nvSpPr>
            <p:cNvPr id="8" name="矩形 7"/>
            <p:cNvSpPr/>
            <p:nvPr/>
          </p:nvSpPr>
          <p:spPr>
            <a:xfrm>
              <a:off x="228600" y="228600"/>
              <a:ext cx="5867400" cy="6413500"/>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96000" y="228600"/>
              <a:ext cx="5867400" cy="64135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4" name="Chart 1"/>
          <p:cNvGraphicFramePr/>
          <p:nvPr/>
        </p:nvGraphicFramePr>
        <p:xfrm>
          <a:off x="6997962" y="550748"/>
          <a:ext cx="4271026" cy="5769204"/>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2436294" y="1663051"/>
            <a:ext cx="1223412" cy="461665"/>
          </a:xfrm>
          <a:prstGeom prst="rect">
            <a:avLst/>
          </a:prstGeom>
          <a:noFill/>
        </p:spPr>
        <p:txBody>
          <a:bodyPr wrap="none" rtlCol="0">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小标题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508000" y="2449286"/>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17600" y="2796244"/>
            <a:ext cx="3860800" cy="1327286"/>
          </a:xfrm>
          <a:prstGeom prst="rect">
            <a:avLst/>
          </a:prstGeom>
          <a:noFill/>
        </p:spPr>
        <p:txBody>
          <a:bodyPr wrap="square" rtlCol="0">
            <a:spAutoFit/>
          </a:bodyPr>
          <a:lstStyle/>
          <a:p>
            <a:pPr algn="ctr">
              <a:lnSpc>
                <a:spcPct val="130000"/>
              </a:lnSpc>
            </a:pPr>
            <a:r>
              <a:rPr lang="zh-CN" altLang="en-US" sz="1600" dirty="0">
                <a:solidFill>
                  <a:schemeClr val="bg1"/>
                </a:solidFill>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12" name="矩形 11"/>
          <p:cNvSpPr/>
          <p:nvPr/>
        </p:nvSpPr>
        <p:spPr>
          <a:xfrm>
            <a:off x="2910624" y="5362063"/>
            <a:ext cx="276737" cy="276737"/>
          </a:xfrm>
          <a:prstGeom prst="rect">
            <a:avLst/>
          </a:prstGeom>
          <a:noFill/>
          <a:ln w="6350">
            <a:solidFill>
              <a:srgbClr val="7F7F7F">
                <a:alpha val="8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1" cstate="screen"/>
          <a:srcRect/>
          <a:stretch>
            <a:fillRect/>
          </a:stretch>
        </p:blipFill>
        <p:spPr/>
      </p:pic>
      <p:sp>
        <p:nvSpPr>
          <p:cNvPr id="3" name="矩形 2"/>
          <p:cNvSpPr/>
          <p:nvPr/>
        </p:nvSpPr>
        <p:spPr>
          <a:xfrm>
            <a:off x="6096000" y="539750"/>
            <a:ext cx="5537200" cy="5778500"/>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451600" y="2057400"/>
            <a:ext cx="4860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451600" y="3429000"/>
            <a:ext cx="4860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451600" y="4800600"/>
            <a:ext cx="4860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451600" y="888713"/>
            <a:ext cx="3493264" cy="933738"/>
            <a:chOff x="6451600" y="888713"/>
            <a:chExt cx="3493264" cy="933738"/>
          </a:xfrm>
        </p:grpSpPr>
        <p:sp>
          <p:nvSpPr>
            <p:cNvPr id="11" name="文本框 10"/>
            <p:cNvSpPr txBox="1"/>
            <p:nvPr/>
          </p:nvSpPr>
          <p:spPr>
            <a:xfrm>
              <a:off x="6451600" y="888713"/>
              <a:ext cx="1505540" cy="584775"/>
            </a:xfrm>
            <a:prstGeom prst="rect">
              <a:avLst/>
            </a:prstGeom>
            <a:noFill/>
          </p:spPr>
          <p:txBody>
            <a:bodyPr wrap="none" rtlCol="0">
              <a:sp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1200</a:t>
              </a:r>
              <a:r>
                <a:rPr lang="zh-CN" altLang="en-US" sz="3200" b="1" dirty="0">
                  <a:latin typeface="Arial" panose="020B0604020202020204" pitchFamily="34" charset="0"/>
                  <a:ea typeface="微软雅黑" panose="020B0503020204020204" pitchFamily="34" charset="-122"/>
                  <a:cs typeface="Arial" panose="020B0604020202020204" pitchFamily="34" charset="0"/>
                </a:rPr>
                <a:t>亿</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1"/>
            <p:cNvSpPr txBox="1"/>
            <p:nvPr/>
          </p:nvSpPr>
          <p:spPr>
            <a:xfrm>
              <a:off x="6451600" y="1453119"/>
              <a:ext cx="3493264" cy="369332"/>
            </a:xfrm>
            <a:prstGeom prst="rect">
              <a:avLst/>
            </a:prstGeom>
            <a:noFill/>
          </p:spPr>
          <p:txBody>
            <a:bodyPr wrap="none" rtlCol="0">
              <a:spAutoFit/>
            </a:bodyPr>
            <a:lstStyle/>
            <a:p>
              <a:r>
                <a:rPr lang="zh-CN" altLang="en-US" spc="300" dirty="0">
                  <a:latin typeface="幼圆" panose="02010509060101010101" pitchFamily="49" charset="-122"/>
                  <a:ea typeface="幼圆" panose="02010509060101010101" pitchFamily="49" charset="-122"/>
                </a:rPr>
                <a:t>明年的销售目标是</a:t>
              </a:r>
              <a:r>
                <a:rPr lang="en-US" altLang="zh-CN" spc="300" dirty="0">
                  <a:latin typeface="幼圆" panose="02010509060101010101" pitchFamily="49" charset="-122"/>
                  <a:ea typeface="幼圆" panose="02010509060101010101" pitchFamily="49" charset="-122"/>
                </a:rPr>
                <a:t>1200</a:t>
              </a:r>
              <a:r>
                <a:rPr lang="zh-CN" altLang="en-US" spc="300" dirty="0">
                  <a:latin typeface="幼圆" panose="02010509060101010101" pitchFamily="49" charset="-122"/>
                  <a:ea typeface="幼圆" panose="02010509060101010101" pitchFamily="49" charset="-122"/>
                </a:rPr>
                <a:t>个亿</a:t>
              </a:r>
              <a:endParaRPr lang="zh-CN" altLang="en-US" spc="300" dirty="0">
                <a:latin typeface="幼圆" panose="02010509060101010101" pitchFamily="49" charset="-122"/>
                <a:ea typeface="幼圆" panose="02010509060101010101" pitchFamily="49" charset="-122"/>
              </a:endParaRPr>
            </a:p>
          </p:txBody>
        </p:sp>
      </p:grpSp>
      <p:grpSp>
        <p:nvGrpSpPr>
          <p:cNvPr id="21" name="组合 20"/>
          <p:cNvGrpSpPr/>
          <p:nvPr/>
        </p:nvGrpSpPr>
        <p:grpSpPr>
          <a:xfrm>
            <a:off x="6451600" y="2267026"/>
            <a:ext cx="3493264" cy="933738"/>
            <a:chOff x="6451600" y="2279363"/>
            <a:chExt cx="3493264" cy="933738"/>
          </a:xfrm>
        </p:grpSpPr>
        <p:sp>
          <p:nvSpPr>
            <p:cNvPr id="13" name="文本框 12"/>
            <p:cNvSpPr txBox="1"/>
            <p:nvPr/>
          </p:nvSpPr>
          <p:spPr>
            <a:xfrm>
              <a:off x="6451600" y="2279363"/>
              <a:ext cx="1505540" cy="584775"/>
            </a:xfrm>
            <a:prstGeom prst="rect">
              <a:avLst/>
            </a:prstGeom>
            <a:noFill/>
          </p:spPr>
          <p:txBody>
            <a:bodyPr wrap="none" rtlCol="0">
              <a:sp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1200</a:t>
              </a:r>
              <a:r>
                <a:rPr lang="zh-CN" altLang="en-US" sz="3200" b="1" dirty="0">
                  <a:latin typeface="Arial" panose="020B0604020202020204" pitchFamily="34" charset="0"/>
                  <a:ea typeface="微软雅黑" panose="020B0503020204020204" pitchFamily="34" charset="-122"/>
                  <a:cs typeface="Arial" panose="020B0604020202020204" pitchFamily="34" charset="0"/>
                </a:rPr>
                <a:t>亿</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6451600" y="2843769"/>
              <a:ext cx="3493264" cy="369332"/>
            </a:xfrm>
            <a:prstGeom prst="rect">
              <a:avLst/>
            </a:prstGeom>
            <a:noFill/>
          </p:spPr>
          <p:txBody>
            <a:bodyPr wrap="none" rtlCol="0">
              <a:spAutoFit/>
            </a:bodyPr>
            <a:lstStyle/>
            <a:p>
              <a:r>
                <a:rPr lang="zh-CN" altLang="en-US" spc="300" dirty="0">
                  <a:latin typeface="幼圆" panose="02010509060101010101" pitchFamily="49" charset="-122"/>
                  <a:ea typeface="幼圆" panose="02010509060101010101" pitchFamily="49" charset="-122"/>
                </a:rPr>
                <a:t>明年的销售目标是</a:t>
              </a:r>
              <a:r>
                <a:rPr lang="en-US" altLang="zh-CN" spc="300" dirty="0">
                  <a:latin typeface="幼圆" panose="02010509060101010101" pitchFamily="49" charset="-122"/>
                  <a:ea typeface="幼圆" panose="02010509060101010101" pitchFamily="49" charset="-122"/>
                </a:rPr>
                <a:t>1200</a:t>
              </a:r>
              <a:r>
                <a:rPr lang="zh-CN" altLang="en-US" spc="300" dirty="0">
                  <a:latin typeface="幼圆" panose="02010509060101010101" pitchFamily="49" charset="-122"/>
                  <a:ea typeface="幼圆" panose="02010509060101010101" pitchFamily="49" charset="-122"/>
                </a:rPr>
                <a:t>个亿</a:t>
              </a:r>
              <a:endParaRPr lang="zh-CN" altLang="en-US" spc="300" dirty="0">
                <a:latin typeface="幼圆" panose="02010509060101010101" pitchFamily="49" charset="-122"/>
                <a:ea typeface="幼圆" panose="02010509060101010101" pitchFamily="49" charset="-122"/>
              </a:endParaRPr>
            </a:p>
          </p:txBody>
        </p:sp>
      </p:grpSp>
      <p:grpSp>
        <p:nvGrpSpPr>
          <p:cNvPr id="20" name="组合 19"/>
          <p:cNvGrpSpPr/>
          <p:nvPr/>
        </p:nvGrpSpPr>
        <p:grpSpPr>
          <a:xfrm>
            <a:off x="6451600" y="3645339"/>
            <a:ext cx="3493264" cy="933738"/>
            <a:chOff x="6451600" y="3638778"/>
            <a:chExt cx="3493264" cy="933738"/>
          </a:xfrm>
        </p:grpSpPr>
        <p:sp>
          <p:nvSpPr>
            <p:cNvPr id="15" name="文本框 14"/>
            <p:cNvSpPr txBox="1"/>
            <p:nvPr/>
          </p:nvSpPr>
          <p:spPr>
            <a:xfrm>
              <a:off x="6451600" y="3638778"/>
              <a:ext cx="1505540" cy="584775"/>
            </a:xfrm>
            <a:prstGeom prst="rect">
              <a:avLst/>
            </a:prstGeom>
            <a:noFill/>
          </p:spPr>
          <p:txBody>
            <a:bodyPr wrap="none" rtlCol="0">
              <a:sp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1200</a:t>
              </a:r>
              <a:r>
                <a:rPr lang="zh-CN" altLang="en-US" sz="3200" b="1" dirty="0">
                  <a:latin typeface="Arial" panose="020B0604020202020204" pitchFamily="34" charset="0"/>
                  <a:ea typeface="微软雅黑" panose="020B0503020204020204" pitchFamily="34" charset="-122"/>
                  <a:cs typeface="Arial" panose="020B0604020202020204" pitchFamily="34" charset="0"/>
                </a:rPr>
                <a:t>亿</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p:cNvSpPr txBox="1"/>
            <p:nvPr/>
          </p:nvSpPr>
          <p:spPr>
            <a:xfrm>
              <a:off x="6451600" y="4203184"/>
              <a:ext cx="3493264" cy="369332"/>
            </a:xfrm>
            <a:prstGeom prst="rect">
              <a:avLst/>
            </a:prstGeom>
            <a:noFill/>
          </p:spPr>
          <p:txBody>
            <a:bodyPr wrap="none" rtlCol="0">
              <a:spAutoFit/>
            </a:bodyPr>
            <a:lstStyle/>
            <a:p>
              <a:r>
                <a:rPr lang="zh-CN" altLang="en-US" spc="300" dirty="0">
                  <a:latin typeface="幼圆" panose="02010509060101010101" pitchFamily="49" charset="-122"/>
                  <a:ea typeface="幼圆" panose="02010509060101010101" pitchFamily="49" charset="-122"/>
                </a:rPr>
                <a:t>明年的销售目标是</a:t>
              </a:r>
              <a:r>
                <a:rPr lang="en-US" altLang="zh-CN" spc="300" dirty="0">
                  <a:latin typeface="幼圆" panose="02010509060101010101" pitchFamily="49" charset="-122"/>
                  <a:ea typeface="幼圆" panose="02010509060101010101" pitchFamily="49" charset="-122"/>
                </a:rPr>
                <a:t>1200</a:t>
              </a:r>
              <a:r>
                <a:rPr lang="zh-CN" altLang="en-US" spc="300" dirty="0">
                  <a:latin typeface="幼圆" panose="02010509060101010101" pitchFamily="49" charset="-122"/>
                  <a:ea typeface="幼圆" panose="02010509060101010101" pitchFamily="49" charset="-122"/>
                </a:rPr>
                <a:t>个亿</a:t>
              </a:r>
              <a:endParaRPr lang="zh-CN" altLang="en-US" spc="300" dirty="0">
                <a:latin typeface="幼圆" panose="02010509060101010101" pitchFamily="49" charset="-122"/>
                <a:ea typeface="幼圆" panose="02010509060101010101" pitchFamily="49" charset="-122"/>
              </a:endParaRPr>
            </a:p>
          </p:txBody>
        </p:sp>
      </p:grpSp>
      <p:grpSp>
        <p:nvGrpSpPr>
          <p:cNvPr id="19" name="组合 18"/>
          <p:cNvGrpSpPr/>
          <p:nvPr/>
        </p:nvGrpSpPr>
        <p:grpSpPr>
          <a:xfrm>
            <a:off x="6451600" y="5023652"/>
            <a:ext cx="3493264" cy="933738"/>
            <a:chOff x="6451600" y="5023652"/>
            <a:chExt cx="3493264" cy="933738"/>
          </a:xfrm>
        </p:grpSpPr>
        <p:sp>
          <p:nvSpPr>
            <p:cNvPr id="17" name="文本框 16"/>
            <p:cNvSpPr txBox="1"/>
            <p:nvPr/>
          </p:nvSpPr>
          <p:spPr>
            <a:xfrm>
              <a:off x="6451600" y="5023652"/>
              <a:ext cx="1505540" cy="584775"/>
            </a:xfrm>
            <a:prstGeom prst="rect">
              <a:avLst/>
            </a:prstGeom>
            <a:noFill/>
          </p:spPr>
          <p:txBody>
            <a:bodyPr wrap="none" rtlCol="0">
              <a:sp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1200</a:t>
              </a:r>
              <a:r>
                <a:rPr lang="zh-CN" altLang="en-US" sz="3200" b="1" dirty="0">
                  <a:latin typeface="Arial" panose="020B0604020202020204" pitchFamily="34" charset="0"/>
                  <a:ea typeface="微软雅黑" panose="020B0503020204020204" pitchFamily="34" charset="-122"/>
                  <a:cs typeface="Arial" panose="020B0604020202020204" pitchFamily="34" charset="0"/>
                </a:rPr>
                <a:t>亿</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p:cNvSpPr txBox="1"/>
            <p:nvPr/>
          </p:nvSpPr>
          <p:spPr>
            <a:xfrm>
              <a:off x="6451600" y="5588058"/>
              <a:ext cx="3493264" cy="369332"/>
            </a:xfrm>
            <a:prstGeom prst="rect">
              <a:avLst/>
            </a:prstGeom>
            <a:noFill/>
          </p:spPr>
          <p:txBody>
            <a:bodyPr wrap="none" rtlCol="0">
              <a:spAutoFit/>
            </a:bodyPr>
            <a:lstStyle/>
            <a:p>
              <a:r>
                <a:rPr lang="zh-CN" altLang="en-US" spc="300" dirty="0">
                  <a:latin typeface="幼圆" panose="02010509060101010101" pitchFamily="49" charset="-122"/>
                  <a:ea typeface="幼圆" panose="02010509060101010101" pitchFamily="49" charset="-122"/>
                </a:rPr>
                <a:t>明年的销售目标是</a:t>
              </a:r>
              <a:r>
                <a:rPr lang="en-US" altLang="zh-CN" spc="300" dirty="0">
                  <a:latin typeface="幼圆" panose="02010509060101010101" pitchFamily="49" charset="-122"/>
                  <a:ea typeface="幼圆" panose="02010509060101010101" pitchFamily="49" charset="-122"/>
                </a:rPr>
                <a:t>1200</a:t>
              </a:r>
              <a:r>
                <a:rPr lang="zh-CN" altLang="en-US" spc="300" dirty="0">
                  <a:latin typeface="幼圆" panose="02010509060101010101" pitchFamily="49" charset="-122"/>
                  <a:ea typeface="幼圆" panose="02010509060101010101" pitchFamily="49" charset="-122"/>
                </a:rPr>
                <a:t>个亿</a:t>
              </a:r>
              <a:endParaRPr lang="zh-CN" altLang="en-US" spc="300" dirty="0">
                <a:latin typeface="幼圆" panose="02010509060101010101" pitchFamily="49" charset="-122"/>
                <a:ea typeface="幼圆" panose="02010509060101010101" pitchFamily="49" charset="-122"/>
              </a:endParaRPr>
            </a:p>
          </p:txBody>
        </p:sp>
      </p:grpSp>
      <p:sp>
        <p:nvSpPr>
          <p:cNvPr id="23" name="文本框 22"/>
          <p:cNvSpPr txBox="1"/>
          <p:nvPr/>
        </p:nvSpPr>
        <p:spPr>
          <a:xfrm>
            <a:off x="1003300" y="889745"/>
            <a:ext cx="1069524" cy="400110"/>
          </a:xfrm>
          <a:prstGeom prst="rect">
            <a:avLst/>
          </a:prstGeom>
          <a:noFill/>
        </p:spPr>
        <p:txBody>
          <a:bodyPr wrap="none" rtlCol="0">
            <a:spAutoFit/>
          </a:bodyPr>
          <a:lstStyle/>
          <a:p>
            <a:r>
              <a:rPr lang="zh-CN" altLang="en-US" sz="2000" b="1" spc="300" dirty="0">
                <a:solidFill>
                  <a:schemeClr val="bg1"/>
                </a:solidFill>
                <a:latin typeface="微软雅黑" panose="020B0503020204020204" pitchFamily="34" charset="-122"/>
                <a:ea typeface="微软雅黑" panose="020B0503020204020204" pitchFamily="34" charset="-122"/>
              </a:rPr>
              <a:t>小标题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03300" y="1281745"/>
            <a:ext cx="3365024" cy="523220"/>
          </a:xfrm>
          <a:prstGeom prst="rect">
            <a:avLst/>
          </a:prstGeom>
          <a:noFill/>
        </p:spPr>
        <p:txBody>
          <a:bodyPr wrap="none" rtlCol="0">
            <a:spAutoFit/>
          </a:bodyPr>
          <a:lstStyle/>
          <a:p>
            <a:r>
              <a:rPr lang="zh-CN" altLang="en-US" sz="2800" b="1" spc="300" dirty="0">
                <a:solidFill>
                  <a:schemeClr val="bg1"/>
                </a:solidFill>
                <a:latin typeface="微软雅黑" panose="020B0503020204020204" pitchFamily="34" charset="-122"/>
                <a:ea typeface="微软雅黑" panose="020B0503020204020204" pitchFamily="34" charset="-122"/>
              </a:rPr>
              <a:t>列数据综述性页面</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582798" y="1932140"/>
            <a:ext cx="15936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2900" y="539750"/>
            <a:ext cx="1323340" cy="2889250"/>
          </a:xfrm>
          <a:custGeom>
            <a:avLst/>
            <a:gdLst>
              <a:gd name="connsiteX0" fmla="*/ 0 w 1320800"/>
              <a:gd name="connsiteY0" fmla="*/ 0 h 2889250"/>
              <a:gd name="connsiteX1" fmla="*/ 1320800 w 1320800"/>
              <a:gd name="connsiteY1" fmla="*/ 0 h 2889250"/>
              <a:gd name="connsiteX2" fmla="*/ 1320800 w 1320800"/>
              <a:gd name="connsiteY2" fmla="*/ 2889250 h 2889250"/>
              <a:gd name="connsiteX3" fmla="*/ 0 w 1320800"/>
              <a:gd name="connsiteY3" fmla="*/ 2889250 h 2889250"/>
              <a:gd name="connsiteX4" fmla="*/ 0 w 1320800"/>
              <a:gd name="connsiteY4" fmla="*/ 0 h 2889250"/>
              <a:gd name="connsiteX0-1" fmla="*/ 0 w 1320800"/>
              <a:gd name="connsiteY0-2" fmla="*/ 0 h 2889250"/>
              <a:gd name="connsiteX1-3" fmla="*/ 1320800 w 1320800"/>
              <a:gd name="connsiteY1-4" fmla="*/ 0 h 2889250"/>
              <a:gd name="connsiteX2-5" fmla="*/ 1320800 w 1320800"/>
              <a:gd name="connsiteY2-6" fmla="*/ 285750 h 2889250"/>
              <a:gd name="connsiteX3-7" fmla="*/ 1320800 w 1320800"/>
              <a:gd name="connsiteY3-8" fmla="*/ 2889250 h 2889250"/>
              <a:gd name="connsiteX4-9" fmla="*/ 0 w 1320800"/>
              <a:gd name="connsiteY4-10" fmla="*/ 2889250 h 2889250"/>
              <a:gd name="connsiteX5" fmla="*/ 0 w 1320800"/>
              <a:gd name="connsiteY5" fmla="*/ 0 h 2889250"/>
              <a:gd name="connsiteX0-11" fmla="*/ 0 w 1320800"/>
              <a:gd name="connsiteY0-12" fmla="*/ 0 h 2889250"/>
              <a:gd name="connsiteX1-13" fmla="*/ 1320800 w 1320800"/>
              <a:gd name="connsiteY1-14" fmla="*/ 0 h 2889250"/>
              <a:gd name="connsiteX2-15" fmla="*/ 1320800 w 1320800"/>
              <a:gd name="connsiteY2-16" fmla="*/ 285750 h 2889250"/>
              <a:gd name="connsiteX3-17" fmla="*/ 1320800 w 1320800"/>
              <a:gd name="connsiteY3-18" fmla="*/ 2889250 h 2889250"/>
              <a:gd name="connsiteX4-19" fmla="*/ 0 w 1320800"/>
              <a:gd name="connsiteY4-20" fmla="*/ 2889250 h 2889250"/>
              <a:gd name="connsiteX5-21" fmla="*/ 0 w 1320800"/>
              <a:gd name="connsiteY5-22" fmla="*/ 0 h 2889250"/>
              <a:gd name="connsiteX0-23" fmla="*/ 0 w 1320800"/>
              <a:gd name="connsiteY0-24" fmla="*/ 0 h 2889250"/>
              <a:gd name="connsiteX1-25" fmla="*/ 1320800 w 1320800"/>
              <a:gd name="connsiteY1-26" fmla="*/ 0 h 2889250"/>
              <a:gd name="connsiteX2-27" fmla="*/ 1320800 w 1320800"/>
              <a:gd name="connsiteY2-28" fmla="*/ 285750 h 2889250"/>
              <a:gd name="connsiteX3-29" fmla="*/ 1320800 w 1320800"/>
              <a:gd name="connsiteY3-30" fmla="*/ 2889250 h 2889250"/>
              <a:gd name="connsiteX4-31" fmla="*/ 0 w 1320800"/>
              <a:gd name="connsiteY4-32" fmla="*/ 2889250 h 2889250"/>
              <a:gd name="connsiteX5-33" fmla="*/ 0 w 1320800"/>
              <a:gd name="connsiteY5-34" fmla="*/ 0 h 2889250"/>
              <a:gd name="connsiteX0-35" fmla="*/ 0 w 1320800"/>
              <a:gd name="connsiteY0-36" fmla="*/ 0 h 2889250"/>
              <a:gd name="connsiteX1-37" fmla="*/ 1320800 w 1320800"/>
              <a:gd name="connsiteY1-38" fmla="*/ 0 h 2889250"/>
              <a:gd name="connsiteX2-39" fmla="*/ 1320800 w 1320800"/>
              <a:gd name="connsiteY2-40" fmla="*/ 285750 h 2889250"/>
              <a:gd name="connsiteX3-41" fmla="*/ 1314450 w 1320800"/>
              <a:gd name="connsiteY3-42" fmla="*/ 1314450 h 2889250"/>
              <a:gd name="connsiteX4-43" fmla="*/ 1320800 w 1320800"/>
              <a:gd name="connsiteY4-44" fmla="*/ 2889250 h 2889250"/>
              <a:gd name="connsiteX5-45" fmla="*/ 0 w 1320800"/>
              <a:gd name="connsiteY5-46" fmla="*/ 2889250 h 2889250"/>
              <a:gd name="connsiteX6" fmla="*/ 0 w 1320800"/>
              <a:gd name="connsiteY6" fmla="*/ 0 h 2889250"/>
              <a:gd name="connsiteX0-47" fmla="*/ 1314450 w 1412240"/>
              <a:gd name="connsiteY0-48" fmla="*/ 1314450 h 2889250"/>
              <a:gd name="connsiteX1-49" fmla="*/ 1320800 w 1412240"/>
              <a:gd name="connsiteY1-50" fmla="*/ 2889250 h 2889250"/>
              <a:gd name="connsiteX2-51" fmla="*/ 0 w 1412240"/>
              <a:gd name="connsiteY2-52" fmla="*/ 2889250 h 2889250"/>
              <a:gd name="connsiteX3-53" fmla="*/ 0 w 1412240"/>
              <a:gd name="connsiteY3-54" fmla="*/ 0 h 2889250"/>
              <a:gd name="connsiteX4-55" fmla="*/ 1320800 w 1412240"/>
              <a:gd name="connsiteY4-56" fmla="*/ 0 h 2889250"/>
              <a:gd name="connsiteX5-57" fmla="*/ 1412240 w 1412240"/>
              <a:gd name="connsiteY5-58" fmla="*/ 377190 h 2889250"/>
              <a:gd name="connsiteX0-59" fmla="*/ 1314450 w 1323340"/>
              <a:gd name="connsiteY0-60" fmla="*/ 1314450 h 2889250"/>
              <a:gd name="connsiteX1-61" fmla="*/ 1320800 w 1323340"/>
              <a:gd name="connsiteY1-62" fmla="*/ 2889250 h 2889250"/>
              <a:gd name="connsiteX2-63" fmla="*/ 0 w 1323340"/>
              <a:gd name="connsiteY2-64" fmla="*/ 2889250 h 2889250"/>
              <a:gd name="connsiteX3-65" fmla="*/ 0 w 1323340"/>
              <a:gd name="connsiteY3-66" fmla="*/ 0 h 2889250"/>
              <a:gd name="connsiteX4-67" fmla="*/ 1320800 w 1323340"/>
              <a:gd name="connsiteY4-68" fmla="*/ 0 h 2889250"/>
              <a:gd name="connsiteX5-69" fmla="*/ 1323340 w 1323340"/>
              <a:gd name="connsiteY5-70" fmla="*/ 351790 h 2889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23340" h="2889250">
                <a:moveTo>
                  <a:pt x="1314450" y="1314450"/>
                </a:moveTo>
                <a:cubicBezTo>
                  <a:pt x="1316567" y="1839383"/>
                  <a:pt x="1318683" y="2364317"/>
                  <a:pt x="1320800" y="2889250"/>
                </a:cubicBezTo>
                <a:lnTo>
                  <a:pt x="0" y="2889250"/>
                </a:lnTo>
                <a:lnTo>
                  <a:pt x="0" y="0"/>
                </a:lnTo>
                <a:lnTo>
                  <a:pt x="1320800" y="0"/>
                </a:lnTo>
                <a:cubicBezTo>
                  <a:pt x="1320800" y="95250"/>
                  <a:pt x="1323340" y="351790"/>
                  <a:pt x="1323340" y="35179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1" cstate="screen"/>
          <a:srcRect/>
          <a:stretch>
            <a:fillRect/>
          </a:stretch>
        </p:blipFill>
        <p:spPr/>
      </p:pic>
      <p:pic>
        <p:nvPicPr>
          <p:cNvPr id="12" name="图片占位符 11"/>
          <p:cNvPicPr>
            <a:picLocks noGrp="1" noChangeAspect="1"/>
          </p:cNvPicPr>
          <p:nvPr>
            <p:ph type="pic" sz="quarter" idx="11"/>
          </p:nvPr>
        </p:nvPicPr>
        <p:blipFill>
          <a:blip r:embed="rId2" cstate="screen"/>
          <a:srcRect/>
          <a:stretch>
            <a:fillRect/>
          </a:stretch>
        </p:blipFill>
        <p:spPr/>
      </p:pic>
      <p:sp>
        <p:nvSpPr>
          <p:cNvPr id="4" name="矩形 3"/>
          <p:cNvSpPr/>
          <p:nvPr/>
        </p:nvSpPr>
        <p:spPr>
          <a:xfrm>
            <a:off x="1306059" y="1774371"/>
            <a:ext cx="3309258" cy="33092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77559" y="2787905"/>
            <a:ext cx="1223412" cy="461665"/>
          </a:xfrm>
          <a:prstGeom prst="rect">
            <a:avLst/>
          </a:prstGeom>
          <a:noFill/>
        </p:spPr>
        <p:txBody>
          <a:bodyPr wrap="none" rtlCol="0">
            <a:spAutoFit/>
          </a:bodyPr>
          <a:lstStyle/>
          <a:p>
            <a:r>
              <a:rPr lang="zh-CN" altLang="en-US" sz="2400" b="1" spc="300" dirty="0">
                <a:latin typeface="微软雅黑" panose="020B0503020204020204" pitchFamily="34" charset="-122"/>
                <a:ea typeface="微软雅黑" panose="020B0503020204020204" pitchFamily="34" charset="-122"/>
              </a:rPr>
              <a:t>小标题</a:t>
            </a:r>
            <a:endParaRPr lang="zh-CN" altLang="en-US" sz="2400" b="1" spc="300"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779157" y="3429000"/>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77558" y="3621802"/>
            <a:ext cx="2602341" cy="338554"/>
          </a:xfrm>
          <a:prstGeom prst="rect">
            <a:avLst/>
          </a:prstGeom>
          <a:noFill/>
        </p:spPr>
        <p:txBody>
          <a:bodyPr wrap="square" rtlCol="0">
            <a:spAutoFit/>
          </a:bodyPr>
          <a:lstStyle/>
          <a:p>
            <a:r>
              <a:rPr lang="zh-CN" altLang="en-US" sz="1600" dirty="0">
                <a:latin typeface="幼圆" panose="02010509060101010101" pitchFamily="49" charset="-122"/>
                <a:ea typeface="幼圆" panose="02010509060101010101" pitchFamily="49" charset="-122"/>
              </a:rPr>
              <a:t>这儿写几个字当副标题</a:t>
            </a:r>
            <a:endParaRPr lang="zh-CN" altLang="en-US" sz="1600" dirty="0">
              <a:latin typeface="幼圆" panose="02010509060101010101" pitchFamily="49" charset="-122"/>
              <a:ea typeface="幼圆" panose="02010509060101010101" pitchFamily="49" charset="-122"/>
            </a:endParaRPr>
          </a:p>
        </p:txBody>
      </p:sp>
      <p:grpSp>
        <p:nvGrpSpPr>
          <p:cNvPr id="32" name="组合 31"/>
          <p:cNvGrpSpPr/>
          <p:nvPr/>
        </p:nvGrpSpPr>
        <p:grpSpPr>
          <a:xfrm>
            <a:off x="5268748" y="1774371"/>
            <a:ext cx="776451" cy="482599"/>
            <a:chOff x="5268748" y="1774371"/>
            <a:chExt cx="776451" cy="482599"/>
          </a:xfrm>
        </p:grpSpPr>
        <p:sp>
          <p:nvSpPr>
            <p:cNvPr id="9" name="矩形 8"/>
            <p:cNvSpPr/>
            <p:nvPr/>
          </p:nvSpPr>
          <p:spPr>
            <a:xfrm>
              <a:off x="5268748" y="1774371"/>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457495" y="1872795"/>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87493" y="1784838"/>
              <a:ext cx="527709"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01</a:t>
              </a:r>
              <a:endParaRPr lang="zh-CN" altLang="en-US" sz="2400" dirty="0">
                <a:latin typeface="Arial" panose="020B0604020202020204" pitchFamily="34" charset="0"/>
                <a:cs typeface="Arial" panose="020B0604020202020204" pitchFamily="34" charset="0"/>
              </a:endParaRPr>
            </a:p>
          </p:txBody>
        </p:sp>
      </p:grpSp>
      <p:grpSp>
        <p:nvGrpSpPr>
          <p:cNvPr id="31" name="组合 30"/>
          <p:cNvGrpSpPr/>
          <p:nvPr/>
        </p:nvGrpSpPr>
        <p:grpSpPr>
          <a:xfrm>
            <a:off x="5268748" y="2481036"/>
            <a:ext cx="776451" cy="482599"/>
            <a:chOff x="5268748" y="2481036"/>
            <a:chExt cx="776451" cy="482599"/>
          </a:xfrm>
        </p:grpSpPr>
        <p:sp>
          <p:nvSpPr>
            <p:cNvPr id="13" name="矩形 12"/>
            <p:cNvSpPr/>
            <p:nvPr/>
          </p:nvSpPr>
          <p:spPr>
            <a:xfrm>
              <a:off x="5268748" y="2481036"/>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457495" y="2579460"/>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487493" y="2491503"/>
              <a:ext cx="527709"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02</a:t>
              </a:r>
              <a:endParaRPr lang="zh-CN" altLang="en-US" sz="2400" dirty="0">
                <a:latin typeface="Arial" panose="020B0604020202020204" pitchFamily="34" charset="0"/>
                <a:cs typeface="Arial" panose="020B0604020202020204" pitchFamily="34" charset="0"/>
              </a:endParaRPr>
            </a:p>
          </p:txBody>
        </p:sp>
      </p:grpSp>
      <p:grpSp>
        <p:nvGrpSpPr>
          <p:cNvPr id="30" name="组合 29"/>
          <p:cNvGrpSpPr/>
          <p:nvPr/>
        </p:nvGrpSpPr>
        <p:grpSpPr>
          <a:xfrm>
            <a:off x="5268748" y="3187701"/>
            <a:ext cx="776451" cy="482599"/>
            <a:chOff x="5268748" y="3187701"/>
            <a:chExt cx="776451" cy="482599"/>
          </a:xfrm>
        </p:grpSpPr>
        <p:sp>
          <p:nvSpPr>
            <p:cNvPr id="17" name="矩形 16"/>
            <p:cNvSpPr/>
            <p:nvPr/>
          </p:nvSpPr>
          <p:spPr>
            <a:xfrm>
              <a:off x="5268748" y="3187701"/>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57495" y="3286125"/>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487493" y="3198168"/>
              <a:ext cx="527709"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03</a:t>
              </a:r>
              <a:endParaRPr lang="zh-CN" altLang="en-US" sz="2400" dirty="0">
                <a:latin typeface="Arial" panose="020B0604020202020204" pitchFamily="34" charset="0"/>
                <a:cs typeface="Arial" panose="020B0604020202020204" pitchFamily="34" charset="0"/>
              </a:endParaRPr>
            </a:p>
          </p:txBody>
        </p:sp>
      </p:grpSp>
      <p:grpSp>
        <p:nvGrpSpPr>
          <p:cNvPr id="29" name="组合 28"/>
          <p:cNvGrpSpPr/>
          <p:nvPr/>
        </p:nvGrpSpPr>
        <p:grpSpPr>
          <a:xfrm>
            <a:off x="5268748" y="3894366"/>
            <a:ext cx="776451" cy="482599"/>
            <a:chOff x="5268748" y="3894366"/>
            <a:chExt cx="776451" cy="482599"/>
          </a:xfrm>
        </p:grpSpPr>
        <p:sp>
          <p:nvSpPr>
            <p:cNvPr id="21" name="矩形 20"/>
            <p:cNvSpPr/>
            <p:nvPr/>
          </p:nvSpPr>
          <p:spPr>
            <a:xfrm>
              <a:off x="5268748" y="3894366"/>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57495" y="3992790"/>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487493" y="3904833"/>
              <a:ext cx="527709"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04</a:t>
              </a:r>
              <a:endParaRPr lang="zh-CN" altLang="en-US" sz="2400" dirty="0">
                <a:latin typeface="Arial" panose="020B0604020202020204" pitchFamily="34" charset="0"/>
                <a:cs typeface="Arial" panose="020B0604020202020204" pitchFamily="34" charset="0"/>
              </a:endParaRPr>
            </a:p>
          </p:txBody>
        </p:sp>
      </p:grpSp>
      <p:grpSp>
        <p:nvGrpSpPr>
          <p:cNvPr id="28" name="组合 27"/>
          <p:cNvGrpSpPr/>
          <p:nvPr/>
        </p:nvGrpSpPr>
        <p:grpSpPr>
          <a:xfrm>
            <a:off x="5268748" y="4601030"/>
            <a:ext cx="776451" cy="482599"/>
            <a:chOff x="5268748" y="4601030"/>
            <a:chExt cx="776451" cy="482599"/>
          </a:xfrm>
        </p:grpSpPr>
        <p:sp>
          <p:nvSpPr>
            <p:cNvPr id="25" name="矩形 24"/>
            <p:cNvSpPr/>
            <p:nvPr/>
          </p:nvSpPr>
          <p:spPr>
            <a:xfrm>
              <a:off x="5268748" y="4601030"/>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457495" y="4699454"/>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487493" y="4611497"/>
              <a:ext cx="527709"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05</a:t>
              </a:r>
              <a:endParaRPr lang="zh-CN" altLang="en-US" sz="2400" dirty="0">
                <a:latin typeface="Arial" panose="020B0604020202020204" pitchFamily="34" charset="0"/>
                <a:cs typeface="Arial" panose="020B0604020202020204" pitchFamily="34" charset="0"/>
              </a:endParaRPr>
            </a:p>
          </p:txBody>
        </p:sp>
      </p:grpSp>
      <p:sp>
        <p:nvSpPr>
          <p:cNvPr id="33" name="文本框 32"/>
          <p:cNvSpPr txBox="1"/>
          <p:nvPr/>
        </p:nvSpPr>
        <p:spPr>
          <a:xfrm>
            <a:off x="6233946" y="1843704"/>
            <a:ext cx="4891254" cy="338554"/>
          </a:xfrm>
          <a:prstGeom prst="rect">
            <a:avLst/>
          </a:prstGeom>
          <a:noFill/>
        </p:spPr>
        <p:txBody>
          <a:bodyPr wrap="square" rtlCol="0">
            <a:spAutoFit/>
          </a:bodyPr>
          <a:lstStyle/>
          <a:p>
            <a:r>
              <a:rPr lang="zh-CN" altLang="en-US" sz="1600" dirty="0">
                <a:latin typeface="幼圆" panose="02010509060101010101" pitchFamily="49" charset="-122"/>
                <a:ea typeface="幼圆" panose="02010509060101010101" pitchFamily="49" charset="-122"/>
              </a:rPr>
              <a:t>提炼一句话核心要点，精炼准确易理解</a:t>
            </a:r>
            <a:endParaRPr lang="zh-CN" altLang="en-US" sz="1600" dirty="0">
              <a:latin typeface="幼圆" panose="02010509060101010101" pitchFamily="49" charset="-122"/>
              <a:ea typeface="幼圆" panose="02010509060101010101" pitchFamily="49" charset="-122"/>
            </a:endParaRPr>
          </a:p>
        </p:txBody>
      </p:sp>
      <p:sp>
        <p:nvSpPr>
          <p:cNvPr id="34" name="文本框 33"/>
          <p:cNvSpPr txBox="1"/>
          <p:nvPr/>
        </p:nvSpPr>
        <p:spPr>
          <a:xfrm>
            <a:off x="6233946" y="2550701"/>
            <a:ext cx="4891254" cy="338554"/>
          </a:xfrm>
          <a:prstGeom prst="rect">
            <a:avLst/>
          </a:prstGeom>
          <a:noFill/>
        </p:spPr>
        <p:txBody>
          <a:bodyPr wrap="square" rtlCol="0">
            <a:spAutoFit/>
          </a:bodyPr>
          <a:lstStyle/>
          <a:p>
            <a:r>
              <a:rPr lang="zh-CN" altLang="en-US" sz="1600" dirty="0">
                <a:latin typeface="幼圆" panose="02010509060101010101" pitchFamily="49" charset="-122"/>
                <a:ea typeface="幼圆" panose="02010509060101010101" pitchFamily="49" charset="-122"/>
              </a:rPr>
              <a:t>提炼一句话核心要点，精炼准确易理解</a:t>
            </a:r>
            <a:endParaRPr lang="zh-CN" altLang="en-US" sz="1600" dirty="0">
              <a:latin typeface="幼圆" panose="02010509060101010101" pitchFamily="49" charset="-122"/>
              <a:ea typeface="幼圆" panose="02010509060101010101" pitchFamily="49" charset="-122"/>
            </a:endParaRPr>
          </a:p>
        </p:txBody>
      </p:sp>
      <p:sp>
        <p:nvSpPr>
          <p:cNvPr id="35" name="文本框 34"/>
          <p:cNvSpPr txBox="1"/>
          <p:nvPr/>
        </p:nvSpPr>
        <p:spPr>
          <a:xfrm>
            <a:off x="6233946" y="3257698"/>
            <a:ext cx="4891254" cy="338554"/>
          </a:xfrm>
          <a:prstGeom prst="rect">
            <a:avLst/>
          </a:prstGeom>
          <a:noFill/>
        </p:spPr>
        <p:txBody>
          <a:bodyPr wrap="square" rtlCol="0">
            <a:spAutoFit/>
          </a:bodyPr>
          <a:lstStyle/>
          <a:p>
            <a:r>
              <a:rPr lang="zh-CN" altLang="en-US" sz="1600" dirty="0">
                <a:latin typeface="幼圆" panose="02010509060101010101" pitchFamily="49" charset="-122"/>
                <a:ea typeface="幼圆" panose="02010509060101010101" pitchFamily="49" charset="-122"/>
              </a:rPr>
              <a:t>提炼一句话核心要点，精炼准确易理解</a:t>
            </a:r>
            <a:endParaRPr lang="zh-CN" altLang="en-US" sz="1600" dirty="0">
              <a:latin typeface="幼圆" panose="02010509060101010101" pitchFamily="49" charset="-122"/>
              <a:ea typeface="幼圆" panose="02010509060101010101" pitchFamily="49" charset="-122"/>
            </a:endParaRPr>
          </a:p>
        </p:txBody>
      </p:sp>
      <p:sp>
        <p:nvSpPr>
          <p:cNvPr id="36" name="文本框 35"/>
          <p:cNvSpPr txBox="1"/>
          <p:nvPr/>
        </p:nvSpPr>
        <p:spPr>
          <a:xfrm>
            <a:off x="6233946" y="3964695"/>
            <a:ext cx="4891254" cy="338554"/>
          </a:xfrm>
          <a:prstGeom prst="rect">
            <a:avLst/>
          </a:prstGeom>
          <a:noFill/>
        </p:spPr>
        <p:txBody>
          <a:bodyPr wrap="square" rtlCol="0">
            <a:spAutoFit/>
          </a:bodyPr>
          <a:lstStyle/>
          <a:p>
            <a:r>
              <a:rPr lang="zh-CN" altLang="en-US" sz="1600" dirty="0">
                <a:latin typeface="幼圆" panose="02010509060101010101" pitchFamily="49" charset="-122"/>
                <a:ea typeface="幼圆" panose="02010509060101010101" pitchFamily="49" charset="-122"/>
              </a:rPr>
              <a:t>提炼一句话核心要点，精炼准确易理解</a:t>
            </a:r>
            <a:endParaRPr lang="zh-CN" altLang="en-US" sz="1600" dirty="0">
              <a:latin typeface="幼圆" panose="02010509060101010101" pitchFamily="49" charset="-122"/>
              <a:ea typeface="幼圆" panose="02010509060101010101" pitchFamily="49" charset="-122"/>
            </a:endParaRPr>
          </a:p>
        </p:txBody>
      </p:sp>
      <p:sp>
        <p:nvSpPr>
          <p:cNvPr id="37" name="文本框 36"/>
          <p:cNvSpPr txBox="1"/>
          <p:nvPr/>
        </p:nvSpPr>
        <p:spPr>
          <a:xfrm>
            <a:off x="6233946" y="4671692"/>
            <a:ext cx="4891254" cy="338554"/>
          </a:xfrm>
          <a:prstGeom prst="rect">
            <a:avLst/>
          </a:prstGeom>
          <a:noFill/>
        </p:spPr>
        <p:txBody>
          <a:bodyPr wrap="square" rtlCol="0">
            <a:spAutoFit/>
          </a:bodyPr>
          <a:lstStyle/>
          <a:p>
            <a:r>
              <a:rPr lang="zh-CN" altLang="en-US" sz="1600" dirty="0">
                <a:latin typeface="幼圆" panose="02010509060101010101" pitchFamily="49" charset="-122"/>
                <a:ea typeface="幼圆" panose="02010509060101010101" pitchFamily="49" charset="-122"/>
              </a:rPr>
              <a:t>提炼一句话核心要点，精炼准确易理解</a:t>
            </a:r>
            <a:endParaRPr lang="zh-CN" altLang="en-US" sz="1600" dirty="0">
              <a:latin typeface="幼圆" panose="02010509060101010101" pitchFamily="49" charset="-122"/>
              <a:ea typeface="幼圆" panose="020105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1" cstate="screen"/>
          <a:srcRect/>
          <a:stretch>
            <a:fillRect/>
          </a:stretch>
        </p:blipFill>
        <p:spPr/>
      </p:pic>
      <p:sp>
        <p:nvSpPr>
          <p:cNvPr id="7" name="矩形 6"/>
          <p:cNvSpPr/>
          <p:nvPr/>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93800" y="1308100"/>
            <a:ext cx="3263900" cy="50165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700407" y="1308100"/>
            <a:ext cx="3263900" cy="50165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占位符 16"/>
          <p:cNvPicPr>
            <a:picLocks noGrp="1" noChangeAspect="1"/>
          </p:cNvPicPr>
          <p:nvPr>
            <p:ph type="pic" sz="quarter" idx="11"/>
          </p:nvPr>
        </p:nvPicPr>
        <p:blipFill>
          <a:blip r:embed="rId2" cstate="screen"/>
          <a:srcRect/>
          <a:stretch>
            <a:fillRect/>
          </a:stretch>
        </p:blipFill>
        <p:spPr>
          <a:xfrm>
            <a:off x="1682750" y="1041400"/>
            <a:ext cx="3098800" cy="3530600"/>
          </a:xfrm>
        </p:spPr>
      </p:pic>
      <p:pic>
        <p:nvPicPr>
          <p:cNvPr id="18" name="图片占位符 17"/>
          <p:cNvPicPr>
            <a:picLocks noGrp="1" noChangeAspect="1"/>
          </p:cNvPicPr>
          <p:nvPr>
            <p:ph type="pic" sz="quarter" idx="12"/>
          </p:nvPr>
        </p:nvPicPr>
        <p:blipFill>
          <a:blip r:embed="rId3" cstate="screen"/>
          <a:srcRect/>
          <a:stretch>
            <a:fillRect/>
          </a:stretch>
        </p:blipFill>
        <p:spPr>
          <a:xfrm>
            <a:off x="7423150" y="1041400"/>
            <a:ext cx="3098800" cy="3530600"/>
          </a:xfrm>
        </p:spPr>
      </p:pic>
      <p:sp>
        <p:nvSpPr>
          <p:cNvPr id="5" name="矩形 4"/>
          <p:cNvSpPr/>
          <p:nvPr/>
        </p:nvSpPr>
        <p:spPr>
          <a:xfrm>
            <a:off x="1676400" y="4572000"/>
            <a:ext cx="3111500" cy="124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416800" y="4572000"/>
            <a:ext cx="3111500" cy="124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782788" y="4631034"/>
            <a:ext cx="1069524"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小标题</a:t>
            </a:r>
            <a:endParaRPr lang="zh-CN" altLang="en-US" sz="2000" b="1" spc="300"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871686" y="5005744"/>
            <a:ext cx="86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82788" y="5013978"/>
            <a:ext cx="2827312" cy="412421"/>
          </a:xfrm>
          <a:prstGeom prst="rect">
            <a:avLst/>
          </a:prstGeom>
          <a:noFill/>
        </p:spPr>
        <p:txBody>
          <a:bodyPr wrap="square" rtlCol="0">
            <a:spAutoFit/>
          </a:bodyPr>
          <a:lstStyle/>
          <a:p>
            <a:pPr>
              <a:lnSpc>
                <a:spcPct val="130000"/>
              </a:lnSpc>
            </a:pPr>
            <a:r>
              <a:rPr lang="zh-CN" altLang="en-US" sz="1600" dirty="0">
                <a:latin typeface="幼圆" panose="02010509060101010101" pitchFamily="49" charset="-122"/>
                <a:ea typeface="幼圆" panose="02010509060101010101" pitchFamily="49" charset="-122"/>
              </a:rPr>
              <a:t>几句话简单介绍版块内容</a:t>
            </a:r>
            <a:endParaRPr lang="en-US" altLang="zh-CN" sz="1600" dirty="0">
              <a:latin typeface="幼圆" panose="02010509060101010101" pitchFamily="49" charset="-122"/>
              <a:ea typeface="幼圆" panose="02010509060101010101" pitchFamily="49" charset="-122"/>
            </a:endParaRPr>
          </a:p>
        </p:txBody>
      </p:sp>
      <p:sp>
        <p:nvSpPr>
          <p:cNvPr id="11" name="文本框 10"/>
          <p:cNvSpPr txBox="1"/>
          <p:nvPr/>
        </p:nvSpPr>
        <p:spPr>
          <a:xfrm>
            <a:off x="7599388" y="4631034"/>
            <a:ext cx="1069524"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小标题</a:t>
            </a:r>
            <a:endParaRPr lang="zh-CN" altLang="en-US" sz="2000" b="1" spc="3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688286" y="5005744"/>
            <a:ext cx="86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599388" y="5013978"/>
            <a:ext cx="2763812" cy="412421"/>
          </a:xfrm>
          <a:prstGeom prst="rect">
            <a:avLst/>
          </a:prstGeom>
          <a:noFill/>
        </p:spPr>
        <p:txBody>
          <a:bodyPr wrap="square" rtlCol="0">
            <a:spAutoFit/>
          </a:bodyPr>
          <a:lstStyle/>
          <a:p>
            <a:pPr>
              <a:lnSpc>
                <a:spcPct val="130000"/>
              </a:lnSpc>
            </a:pPr>
            <a:r>
              <a:rPr lang="zh-CN" altLang="en-US" sz="1600" dirty="0">
                <a:latin typeface="幼圆" panose="02010509060101010101" pitchFamily="49" charset="-122"/>
                <a:ea typeface="幼圆" panose="02010509060101010101" pitchFamily="49" charset="-122"/>
              </a:rPr>
              <a:t>几句话简单介绍版块内容</a:t>
            </a:r>
            <a:endParaRPr lang="en-US" altLang="zh-CN" sz="1600" dirty="0">
              <a:latin typeface="幼圆" panose="02010509060101010101" pitchFamily="49" charset="-122"/>
              <a:ea typeface="幼圆" panose="020105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cstate="screen"/>
          <a:srcRect/>
          <a:stretch>
            <a:fillRect/>
          </a:stretch>
        </p:blipFill>
        <p:spPr/>
      </p:pic>
      <p:pic>
        <p:nvPicPr>
          <p:cNvPr id="3" name="图片占位符 2"/>
          <p:cNvPicPr>
            <a:picLocks noGrp="1" noChangeAspect="1"/>
          </p:cNvPicPr>
          <p:nvPr>
            <p:ph type="pic" sz="quarter" idx="11"/>
          </p:nvPr>
        </p:nvPicPr>
        <p:blipFill>
          <a:blip r:embed="rId2" cstate="screen"/>
          <a:srcRect/>
          <a:stretch>
            <a:fillRect/>
          </a:stretch>
        </p:blipFill>
        <p:spPr/>
      </p:pic>
      <p:sp>
        <p:nvSpPr>
          <p:cNvPr id="8" name="自由: 形状 7"/>
          <p:cNvSpPr/>
          <p:nvPr/>
        </p:nvSpPr>
        <p:spPr>
          <a:xfrm rot="5400000">
            <a:off x="4897437" y="3395662"/>
            <a:ext cx="3365500" cy="3559175"/>
          </a:xfrm>
          <a:custGeom>
            <a:avLst/>
            <a:gdLst>
              <a:gd name="connsiteX0" fmla="*/ 0 w 3365500"/>
              <a:gd name="connsiteY0" fmla="*/ 3559175 h 3559175"/>
              <a:gd name="connsiteX1" fmla="*/ 0 w 3365500"/>
              <a:gd name="connsiteY1" fmla="*/ 193675 h 3559175"/>
              <a:gd name="connsiteX2" fmla="*/ 435229 w 3365500"/>
              <a:gd name="connsiteY2" fmla="*/ 193675 h 3559175"/>
              <a:gd name="connsiteX3" fmla="*/ 617538 w 3365500"/>
              <a:gd name="connsiteY3" fmla="*/ 0 h 3559175"/>
              <a:gd name="connsiteX4" fmla="*/ 799846 w 3365500"/>
              <a:gd name="connsiteY4" fmla="*/ 193675 h 3559175"/>
              <a:gd name="connsiteX5" fmla="*/ 3365500 w 3365500"/>
              <a:gd name="connsiteY5" fmla="*/ 193675 h 3559175"/>
              <a:gd name="connsiteX6" fmla="*/ 3365500 w 3365500"/>
              <a:gd name="connsiteY6" fmla="*/ 3559175 h 355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0" h="3559175">
                <a:moveTo>
                  <a:pt x="0" y="3559175"/>
                </a:moveTo>
                <a:lnTo>
                  <a:pt x="0" y="193675"/>
                </a:lnTo>
                <a:lnTo>
                  <a:pt x="435229" y="193675"/>
                </a:lnTo>
                <a:lnTo>
                  <a:pt x="617538" y="0"/>
                </a:lnTo>
                <a:lnTo>
                  <a:pt x="799846" y="193675"/>
                </a:lnTo>
                <a:lnTo>
                  <a:pt x="3365500" y="193675"/>
                </a:lnTo>
                <a:lnTo>
                  <a:pt x="3365500" y="3559175"/>
                </a:lnTo>
                <a:close/>
              </a:path>
            </a:pathLst>
          </a:custGeom>
          <a:solidFill>
            <a:srgbClr val="0080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359775" y="1213105"/>
            <a:ext cx="1069524"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标题一</a:t>
            </a:r>
            <a:endParaRPr lang="zh-CN" altLang="en-US" sz="2000" b="1" spc="3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359775" y="1754902"/>
            <a:ext cx="3171825" cy="1327286"/>
          </a:xfrm>
          <a:prstGeom prst="rect">
            <a:avLst/>
          </a:prstGeom>
          <a:noFill/>
        </p:spPr>
        <p:txBody>
          <a:bodyPr wrap="square" rtlCol="0">
            <a:spAutoFit/>
          </a:bodyPr>
          <a:lstStyle/>
          <a:p>
            <a:pPr>
              <a:lnSpc>
                <a:spcPct val="130000"/>
              </a:lnSpc>
            </a:pPr>
            <a:r>
              <a:rPr lang="zh-CN" altLang="en-US" sz="1600" dirty="0">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600" dirty="0">
              <a:latin typeface="幼圆" panose="02010509060101010101" pitchFamily="49" charset="-122"/>
              <a:ea typeface="幼圆" panose="02010509060101010101" pitchFamily="49" charset="-122"/>
            </a:endParaRPr>
          </a:p>
        </p:txBody>
      </p:sp>
      <p:sp>
        <p:nvSpPr>
          <p:cNvPr id="12" name="文本框 11"/>
          <p:cNvSpPr txBox="1"/>
          <p:nvPr/>
        </p:nvSpPr>
        <p:spPr>
          <a:xfrm>
            <a:off x="5090318" y="4045205"/>
            <a:ext cx="1069524" cy="400110"/>
          </a:xfrm>
          <a:prstGeom prst="rect">
            <a:avLst/>
          </a:prstGeom>
          <a:noFill/>
        </p:spPr>
        <p:txBody>
          <a:bodyPr wrap="none" rtlCol="0">
            <a:spAutoFit/>
          </a:bodyPr>
          <a:lstStyle/>
          <a:p>
            <a:r>
              <a:rPr lang="zh-CN" altLang="en-US" sz="2000" b="1" spc="300" dirty="0">
                <a:solidFill>
                  <a:schemeClr val="bg1"/>
                </a:solidFill>
                <a:latin typeface="微软雅黑" panose="020B0503020204020204" pitchFamily="34" charset="-122"/>
                <a:ea typeface="微软雅黑" panose="020B0503020204020204" pitchFamily="34" charset="-122"/>
              </a:rPr>
              <a:t>标题一</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90318" y="4587002"/>
            <a:ext cx="2786063" cy="1692771"/>
          </a:xfrm>
          <a:prstGeom prst="rect">
            <a:avLst/>
          </a:prstGeom>
          <a:noFill/>
        </p:spPr>
        <p:txBody>
          <a:bodyPr wrap="square" rtlCol="0">
            <a:spAutoFit/>
          </a:bodyPr>
          <a:lstStyle/>
          <a:p>
            <a:pPr>
              <a:lnSpc>
                <a:spcPct val="130000"/>
              </a:lnSpc>
            </a:pPr>
            <a:r>
              <a:rPr lang="zh-CN" altLang="en-US" sz="1600" dirty="0">
                <a:solidFill>
                  <a:schemeClr val="bg1"/>
                </a:solidFill>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600" dirty="0">
              <a:solidFill>
                <a:schemeClr val="bg1"/>
              </a:solidFill>
              <a:latin typeface="幼圆" panose="02010509060101010101" pitchFamily="49" charset="-122"/>
              <a:ea typeface="幼圆" panose="020105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1" cstate="screen"/>
          <a:srcRect/>
          <a:stretch>
            <a:fillRect/>
          </a:stretch>
        </p:blipFill>
        <p:spPr/>
      </p:pic>
      <p:pic>
        <p:nvPicPr>
          <p:cNvPr id="5" name="图片占位符 4"/>
          <p:cNvPicPr>
            <a:picLocks noGrp="1" noChangeAspect="1"/>
          </p:cNvPicPr>
          <p:nvPr>
            <p:ph type="pic" sz="quarter" idx="11"/>
          </p:nvPr>
        </p:nvPicPr>
        <p:blipFill>
          <a:blip r:embed="rId2" cstate="screen"/>
          <a:srcRect/>
          <a:stretch>
            <a:fillRect/>
          </a:stretch>
        </p:blipFill>
        <p:spPr/>
      </p:pic>
      <p:sp>
        <p:nvSpPr>
          <p:cNvPr id="7" name="自由: 形状 6"/>
          <p:cNvSpPr/>
          <p:nvPr/>
        </p:nvSpPr>
        <p:spPr>
          <a:xfrm flipV="1">
            <a:off x="660400" y="0"/>
            <a:ext cx="4140200" cy="2438400"/>
          </a:xfrm>
          <a:custGeom>
            <a:avLst/>
            <a:gdLst>
              <a:gd name="connsiteX0" fmla="*/ 0 w 4140200"/>
              <a:gd name="connsiteY0" fmla="*/ 2438400 h 2438400"/>
              <a:gd name="connsiteX1" fmla="*/ 4140200 w 4140200"/>
              <a:gd name="connsiteY1" fmla="*/ 2438400 h 2438400"/>
              <a:gd name="connsiteX2" fmla="*/ 4140200 w 4140200"/>
              <a:gd name="connsiteY2" fmla="*/ 254000 h 2438400"/>
              <a:gd name="connsiteX3" fmla="*/ 3745992 w 4140200"/>
              <a:gd name="connsiteY3" fmla="*/ 254000 h 2438400"/>
              <a:gd name="connsiteX4" fmla="*/ 3517646 w 4140200"/>
              <a:gd name="connsiteY4" fmla="*/ 0 h 2438400"/>
              <a:gd name="connsiteX5" fmla="*/ 3289300 w 4140200"/>
              <a:gd name="connsiteY5" fmla="*/ 254000 h 2438400"/>
              <a:gd name="connsiteX6" fmla="*/ 0 w 4140200"/>
              <a:gd name="connsiteY6" fmla="*/ 2540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200" h="2438400">
                <a:moveTo>
                  <a:pt x="0" y="2438400"/>
                </a:moveTo>
                <a:lnTo>
                  <a:pt x="4140200" y="2438400"/>
                </a:lnTo>
                <a:lnTo>
                  <a:pt x="4140200" y="254000"/>
                </a:lnTo>
                <a:lnTo>
                  <a:pt x="3745992" y="254000"/>
                </a:lnTo>
                <a:lnTo>
                  <a:pt x="3517646" y="0"/>
                </a:lnTo>
                <a:lnTo>
                  <a:pt x="3289300" y="254000"/>
                </a:lnTo>
                <a:lnTo>
                  <a:pt x="0" y="254000"/>
                </a:lnTo>
                <a:close/>
              </a:path>
            </a:pathLst>
          </a:custGeom>
          <a:solidFill>
            <a:srgbClr val="0080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92175" y="157659"/>
            <a:ext cx="1069524" cy="400110"/>
          </a:xfrm>
          <a:prstGeom prst="rect">
            <a:avLst/>
          </a:prstGeom>
          <a:noFill/>
        </p:spPr>
        <p:txBody>
          <a:bodyPr wrap="none" rtlCol="0">
            <a:spAutoFit/>
          </a:bodyPr>
          <a:lstStyle/>
          <a:p>
            <a:r>
              <a:rPr lang="zh-CN" altLang="en-US" sz="2000" b="1" spc="300" dirty="0">
                <a:solidFill>
                  <a:schemeClr val="bg1"/>
                </a:solidFill>
                <a:latin typeface="微软雅黑" panose="020B0503020204020204" pitchFamily="34" charset="-122"/>
                <a:ea typeface="微软雅黑" panose="020B0503020204020204" pitchFamily="34" charset="-122"/>
              </a:rPr>
              <a:t>标题一</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92175" y="559756"/>
            <a:ext cx="3679825" cy="1372683"/>
          </a:xfrm>
          <a:prstGeom prst="rect">
            <a:avLst/>
          </a:prstGeom>
          <a:noFill/>
        </p:spPr>
        <p:txBody>
          <a:bodyPr wrap="square" rtlCol="0">
            <a:spAutoFit/>
          </a:bodyPr>
          <a:lstStyle/>
          <a:p>
            <a:pPr>
              <a:lnSpc>
                <a:spcPct val="130000"/>
              </a:lnSpc>
            </a:pPr>
            <a:r>
              <a:rPr lang="zh-CN" altLang="en-US" sz="1600" dirty="0">
                <a:solidFill>
                  <a:schemeClr val="bg1"/>
                </a:solidFill>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13" name="自由: 形状 12"/>
          <p:cNvSpPr/>
          <p:nvPr/>
        </p:nvSpPr>
        <p:spPr>
          <a:xfrm>
            <a:off x="8343900" y="1932439"/>
            <a:ext cx="3187700" cy="2271261"/>
          </a:xfrm>
          <a:custGeom>
            <a:avLst/>
            <a:gdLst>
              <a:gd name="connsiteX0" fmla="*/ 558800 w 3187700"/>
              <a:gd name="connsiteY0" fmla="*/ 0 h 2271261"/>
              <a:gd name="connsiteX1" fmla="*/ 819150 w 3187700"/>
              <a:gd name="connsiteY1" fmla="*/ 251961 h 2271261"/>
              <a:gd name="connsiteX2" fmla="*/ 3187700 w 3187700"/>
              <a:gd name="connsiteY2" fmla="*/ 251961 h 2271261"/>
              <a:gd name="connsiteX3" fmla="*/ 3187700 w 3187700"/>
              <a:gd name="connsiteY3" fmla="*/ 2271261 h 2271261"/>
              <a:gd name="connsiteX4" fmla="*/ 0 w 3187700"/>
              <a:gd name="connsiteY4" fmla="*/ 2271261 h 2271261"/>
              <a:gd name="connsiteX5" fmla="*/ 0 w 3187700"/>
              <a:gd name="connsiteY5" fmla="*/ 251961 h 2271261"/>
              <a:gd name="connsiteX6" fmla="*/ 298450 w 3187700"/>
              <a:gd name="connsiteY6" fmla="*/ 251961 h 227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7700" h="2271261">
                <a:moveTo>
                  <a:pt x="558800" y="0"/>
                </a:moveTo>
                <a:lnTo>
                  <a:pt x="819150" y="251961"/>
                </a:lnTo>
                <a:lnTo>
                  <a:pt x="3187700" y="251961"/>
                </a:lnTo>
                <a:lnTo>
                  <a:pt x="3187700" y="2271261"/>
                </a:lnTo>
                <a:lnTo>
                  <a:pt x="0" y="2271261"/>
                </a:lnTo>
                <a:lnTo>
                  <a:pt x="0" y="251961"/>
                </a:lnTo>
                <a:lnTo>
                  <a:pt x="298450" y="251961"/>
                </a:lnTo>
                <a:close/>
              </a:path>
            </a:pathLst>
          </a:custGeom>
          <a:solidFill>
            <a:srgbClr val="0080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4718" y="2279905"/>
            <a:ext cx="1069524" cy="400110"/>
          </a:xfrm>
          <a:prstGeom prst="rect">
            <a:avLst/>
          </a:prstGeom>
          <a:noFill/>
        </p:spPr>
        <p:txBody>
          <a:bodyPr wrap="none" rtlCol="0">
            <a:spAutoFit/>
          </a:bodyPr>
          <a:lstStyle/>
          <a:p>
            <a:r>
              <a:rPr lang="zh-CN" altLang="en-US" sz="2000" b="1" spc="300" dirty="0">
                <a:solidFill>
                  <a:schemeClr val="bg1"/>
                </a:solidFill>
                <a:latin typeface="微软雅黑" panose="020B0503020204020204" pitchFamily="34" charset="-122"/>
                <a:ea typeface="微软雅黑" panose="020B0503020204020204" pitchFamily="34" charset="-122"/>
              </a:rPr>
              <a:t>标题一</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544718" y="2694702"/>
            <a:ext cx="2786063" cy="1372683"/>
          </a:xfrm>
          <a:prstGeom prst="rect">
            <a:avLst/>
          </a:prstGeom>
          <a:noFill/>
        </p:spPr>
        <p:txBody>
          <a:bodyPr wrap="square" rtlCol="0">
            <a:spAutoFit/>
          </a:bodyPr>
          <a:lstStyle/>
          <a:p>
            <a:pPr>
              <a:lnSpc>
                <a:spcPct val="130000"/>
              </a:lnSpc>
            </a:pPr>
            <a:r>
              <a:rPr lang="zh-CN" altLang="en-US" sz="1600" dirty="0">
                <a:solidFill>
                  <a:schemeClr val="bg1"/>
                </a:solidFill>
                <a:latin typeface="幼圆" panose="02010509060101010101" pitchFamily="49" charset="-122"/>
                <a:ea typeface="幼圆" panose="02010509060101010101" pitchFamily="49" charset="-122"/>
              </a:rPr>
              <a:t>你的幻灯片只是帮助别人记忆，它的作用是辅助性的。只在幻灯片上强调最重要的东西。</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16" name="文本框 15"/>
          <p:cNvSpPr txBox="1"/>
          <p:nvPr/>
        </p:nvSpPr>
        <p:spPr>
          <a:xfrm>
            <a:off x="8544718" y="4426898"/>
            <a:ext cx="1659429"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结论性语句</a:t>
            </a:r>
            <a:endParaRPr lang="zh-CN" altLang="en-US" sz="2000" b="1" spc="3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8544718" y="4841695"/>
            <a:ext cx="2786063" cy="1372683"/>
          </a:xfrm>
          <a:prstGeom prst="rect">
            <a:avLst/>
          </a:prstGeom>
          <a:noFill/>
        </p:spPr>
        <p:txBody>
          <a:bodyPr wrap="square" rtlCol="0">
            <a:spAutoFit/>
          </a:bodyPr>
          <a:lstStyle/>
          <a:p>
            <a:pPr>
              <a:lnSpc>
                <a:spcPct val="130000"/>
              </a:lnSpc>
            </a:pPr>
            <a:r>
              <a:rPr lang="zh-CN" altLang="en-US" sz="1600" dirty="0">
                <a:latin typeface="幼圆" panose="02010509060101010101" pitchFamily="49" charset="-122"/>
                <a:ea typeface="幼圆" panose="02010509060101010101" pitchFamily="49" charset="-122"/>
              </a:rPr>
              <a:t>你的幻灯片只是帮助别人记忆，它的作用是辅助性的。只在幻灯片上强调最重要的东西。</a:t>
            </a:r>
            <a:endParaRPr lang="zh-CN" altLang="en-US" sz="1600" dirty="0">
              <a:latin typeface="幼圆" panose="02010509060101010101" pitchFamily="49" charset="-122"/>
              <a:ea typeface="幼圆" panose="020105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50400" y="4908550"/>
            <a:ext cx="2133600" cy="15557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00" y="393700"/>
            <a:ext cx="2133600" cy="15557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12"/>
          <p:cNvPicPr>
            <a:picLocks noGrp="1" noChangeAspect="1"/>
          </p:cNvPicPr>
          <p:nvPr>
            <p:ph type="pic" sz="quarter" idx="10"/>
          </p:nvPr>
        </p:nvPicPr>
        <p:blipFill>
          <a:blip r:embed="rId1" cstate="screen"/>
          <a:srcRect/>
          <a:stretch>
            <a:fillRect/>
          </a:stretch>
        </p:blipFill>
        <p:spPr/>
      </p:pic>
      <p:pic>
        <p:nvPicPr>
          <p:cNvPr id="12" name="图片占位符 11"/>
          <p:cNvPicPr>
            <a:picLocks noGrp="1" noChangeAspect="1"/>
          </p:cNvPicPr>
          <p:nvPr>
            <p:ph type="pic" sz="quarter" idx="11"/>
          </p:nvPr>
        </p:nvPicPr>
        <p:blipFill>
          <a:blip r:embed="rId2" cstate="screen"/>
          <a:srcRect/>
          <a:stretch>
            <a:fillRect/>
          </a:stretch>
        </p:blipFill>
        <p:spPr/>
      </p:pic>
      <p:sp>
        <p:nvSpPr>
          <p:cNvPr id="4" name="矩形 3"/>
          <p:cNvSpPr/>
          <p:nvPr/>
        </p:nvSpPr>
        <p:spPr>
          <a:xfrm>
            <a:off x="4768850" y="2101850"/>
            <a:ext cx="2654300" cy="265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58406" y="2772049"/>
            <a:ext cx="1223412" cy="461665"/>
          </a:xfrm>
          <a:prstGeom prst="rect">
            <a:avLst/>
          </a:prstGeom>
          <a:noFill/>
        </p:spPr>
        <p:txBody>
          <a:bodyPr wrap="none" rtlCol="0">
            <a:spAutoFit/>
          </a:bodyPr>
          <a:lstStyle/>
          <a:p>
            <a:r>
              <a:rPr lang="zh-CN" altLang="en-US" sz="2400" b="1" spc="300" dirty="0">
                <a:latin typeface="微软雅黑" panose="020B0503020204020204" pitchFamily="34" charset="-122"/>
                <a:ea typeface="微软雅黑" panose="020B0503020204020204" pitchFamily="34" charset="-122"/>
              </a:rPr>
              <a:t>小标题</a:t>
            </a:r>
            <a:endParaRPr lang="zh-CN" altLang="en-US" sz="2400" b="1" spc="300"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5560004" y="3413144"/>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978166" y="3576816"/>
            <a:ext cx="2235668" cy="338554"/>
          </a:xfrm>
          <a:prstGeom prst="rect">
            <a:avLst/>
          </a:prstGeom>
          <a:noFill/>
        </p:spPr>
        <p:txBody>
          <a:bodyPr wrap="square" rtlCol="0">
            <a:spAutoFit/>
          </a:bodyPr>
          <a:lstStyle/>
          <a:p>
            <a:pPr algn="ctr"/>
            <a:r>
              <a:rPr lang="zh-CN" altLang="en-US" sz="1600" dirty="0">
                <a:latin typeface="幼圆" panose="02010509060101010101" pitchFamily="49" charset="-122"/>
                <a:ea typeface="幼圆" panose="02010509060101010101" pitchFamily="49" charset="-122"/>
              </a:rPr>
              <a:t>这儿写几个字当副标题</a:t>
            </a:r>
            <a:endParaRPr lang="zh-CN" altLang="en-US" sz="1600" dirty="0">
              <a:latin typeface="幼圆" panose="02010509060101010101" pitchFamily="49" charset="-122"/>
              <a:ea typeface="幼圆" panose="02010509060101010101" pitchFamily="49" charset="-122"/>
            </a:endParaRPr>
          </a:p>
        </p:txBody>
      </p:sp>
      <p:sp>
        <p:nvSpPr>
          <p:cNvPr id="8" name="文本框 7"/>
          <p:cNvSpPr txBox="1"/>
          <p:nvPr/>
        </p:nvSpPr>
        <p:spPr>
          <a:xfrm>
            <a:off x="6681818" y="5243971"/>
            <a:ext cx="4376707" cy="732508"/>
          </a:xfrm>
          <a:prstGeom prst="rect">
            <a:avLst/>
          </a:prstGeom>
          <a:solidFill>
            <a:schemeClr val="bg1"/>
          </a:solidFill>
        </p:spPr>
        <p:txBody>
          <a:bodyPr wrap="square" rtlCol="0">
            <a:spAutoFit/>
          </a:bodyPr>
          <a:lstStyle/>
          <a:p>
            <a:pPr algn="r">
              <a:lnSpc>
                <a:spcPct val="130000"/>
              </a:lnSpc>
            </a:pPr>
            <a:r>
              <a:rPr lang="zh-CN" altLang="en-US" sz="1600" dirty="0">
                <a:latin typeface="幼圆" panose="02010509060101010101" pitchFamily="49" charset="-122"/>
                <a:ea typeface="幼圆" panose="02010509060101010101" pitchFamily="49" charset="-122"/>
              </a:rPr>
              <a:t>你的幻灯片只是帮助别人记忆，它的作用是辅助性的。只在幻灯片上强调最重要的东西。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9" name="文本框 8"/>
          <p:cNvSpPr txBox="1"/>
          <p:nvPr/>
        </p:nvSpPr>
        <p:spPr>
          <a:xfrm>
            <a:off x="1133474" y="823829"/>
            <a:ext cx="4324931" cy="732508"/>
          </a:xfrm>
          <a:prstGeom prst="rect">
            <a:avLst/>
          </a:prstGeom>
          <a:solidFill>
            <a:schemeClr val="bg1"/>
          </a:solidFill>
        </p:spPr>
        <p:txBody>
          <a:bodyPr wrap="square" rtlCol="0">
            <a:spAutoFit/>
          </a:bodyPr>
          <a:lstStyle/>
          <a:p>
            <a:pPr>
              <a:lnSpc>
                <a:spcPct val="130000"/>
              </a:lnSpc>
            </a:pPr>
            <a:r>
              <a:rPr lang="zh-CN" altLang="en-US" sz="1600" dirty="0">
                <a:latin typeface="幼圆" panose="02010509060101010101" pitchFamily="49" charset="-122"/>
                <a:ea typeface="幼圆" panose="02010509060101010101" pitchFamily="49" charset="-122"/>
              </a:rPr>
              <a:t>你的幻灯片只是帮助别人记忆，它的作用是辅助性的。只在幻灯片上强调最重要的东西。</a:t>
            </a:r>
            <a:endParaRPr lang="zh-CN" altLang="en-US" sz="1600" dirty="0">
              <a:latin typeface="幼圆" panose="02010509060101010101" pitchFamily="49" charset="-122"/>
              <a:ea typeface="幼圆" panose="020105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1" cstate="screen"/>
          <a:srcRect/>
          <a:stretch>
            <a:fillRect/>
          </a:stretch>
        </p:blipFill>
        <p:spPr/>
      </p:pic>
      <p:pic>
        <p:nvPicPr>
          <p:cNvPr id="13" name="图片占位符 12"/>
          <p:cNvPicPr>
            <a:picLocks noGrp="1" noChangeAspect="1"/>
          </p:cNvPicPr>
          <p:nvPr>
            <p:ph type="pic" sz="quarter" idx="11"/>
          </p:nvPr>
        </p:nvPicPr>
        <p:blipFill>
          <a:blip r:embed="rId2" cstate="screen"/>
          <a:srcRect/>
          <a:stretch>
            <a:fillRect/>
          </a:stretch>
        </p:blipFill>
        <p:spPr>
          <a:xfrm>
            <a:off x="1211263" y="4668838"/>
            <a:ext cx="3881437" cy="2189162"/>
          </a:xfrm>
        </p:spPr>
      </p:pic>
      <p:sp>
        <p:nvSpPr>
          <p:cNvPr id="4" name="文本框 3"/>
          <p:cNvSpPr txBox="1"/>
          <p:nvPr/>
        </p:nvSpPr>
        <p:spPr>
          <a:xfrm>
            <a:off x="5328477" y="4942008"/>
            <a:ext cx="774571"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小结</a:t>
            </a:r>
            <a:endParaRPr lang="zh-CN" altLang="en-US" sz="2000" b="1" spc="3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328477" y="5371071"/>
            <a:ext cx="4304038" cy="1052596"/>
          </a:xfrm>
          <a:prstGeom prst="rect">
            <a:avLst/>
          </a:prstGeom>
          <a:noFill/>
        </p:spPr>
        <p:txBody>
          <a:bodyPr wrap="square" rtlCol="0">
            <a:spAutoFit/>
          </a:bodyPr>
          <a:lstStyle/>
          <a:p>
            <a:pPr>
              <a:lnSpc>
                <a:spcPct val="130000"/>
              </a:lnSpc>
            </a:pPr>
            <a:r>
              <a:rPr lang="zh-CN" altLang="en-US" sz="1600" dirty="0">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600" dirty="0">
              <a:latin typeface="幼圆" panose="02010509060101010101" pitchFamily="49" charset="-122"/>
              <a:ea typeface="幼圆" panose="02010509060101010101" pitchFamily="49" charset="-122"/>
            </a:endParaRPr>
          </a:p>
        </p:txBody>
      </p:sp>
      <p:sp>
        <p:nvSpPr>
          <p:cNvPr id="6" name="Rectangle 4"/>
          <p:cNvSpPr/>
          <p:nvPr/>
        </p:nvSpPr>
        <p:spPr>
          <a:xfrm>
            <a:off x="726480" y="340716"/>
            <a:ext cx="1440523" cy="3567406"/>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p:cNvSpPr txBox="1"/>
          <p:nvPr/>
        </p:nvSpPr>
        <p:spPr>
          <a:xfrm>
            <a:off x="1210971" y="877152"/>
            <a:ext cx="3365024" cy="523220"/>
          </a:xfrm>
          <a:prstGeom prst="rect">
            <a:avLst/>
          </a:prstGeom>
          <a:solidFill>
            <a:schemeClr val="bg1"/>
          </a:solid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做总结性页面不错</a:t>
            </a:r>
            <a:endParaRPr lang="zh-CN" altLang="en-US" sz="2800" b="1" spc="3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411450" y="1459334"/>
            <a:ext cx="9350490" cy="612796"/>
          </a:xfrm>
          <a:prstGeom prst="rect">
            <a:avLst/>
          </a:prstGeom>
          <a:noFill/>
        </p:spPr>
        <p:txBody>
          <a:bodyPr wrap="square" rtlCol="0">
            <a:spAutoFit/>
          </a:bodyPr>
          <a:lstStyle/>
          <a:p>
            <a:pPr>
              <a:lnSpc>
                <a:spcPct val="130000"/>
              </a:lnSpc>
            </a:pPr>
            <a:r>
              <a:rPr lang="zh-CN" altLang="en-US" sz="1400" dirty="0">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400" dirty="0">
              <a:latin typeface="幼圆" panose="02010509060101010101" pitchFamily="49" charset="-122"/>
              <a:ea typeface="幼圆" panose="02010509060101010101" pitchFamily="49" charset="-122"/>
            </a:endParaRPr>
          </a:p>
        </p:txBody>
      </p:sp>
      <p:sp>
        <p:nvSpPr>
          <p:cNvPr id="10" name="矩形 9"/>
          <p:cNvSpPr/>
          <p:nvPr/>
        </p:nvSpPr>
        <p:spPr>
          <a:xfrm>
            <a:off x="10847540" y="479427"/>
            <a:ext cx="792000" cy="792000"/>
          </a:xfrm>
          <a:prstGeom prst="rect">
            <a:avLst/>
          </a:prstGeom>
          <a:noFill/>
          <a:ln w="6350">
            <a:solidFill>
              <a:srgbClr val="00B0F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473940" y="340716"/>
            <a:ext cx="288000" cy="28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6480" y="5126080"/>
            <a:ext cx="1440523" cy="1275470"/>
          </a:xfrm>
          <a:prstGeom prst="rect">
            <a:avLst/>
          </a:prstGeom>
          <a:noFill/>
          <a:ln w="6350">
            <a:solidFill>
              <a:srgbClr val="00B0F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1" cstate="screen"/>
          <a:srcRect/>
          <a:stretch>
            <a:fillRect/>
          </a:stretch>
        </p:blipFill>
        <p:spPr/>
      </p:pic>
      <p:pic>
        <p:nvPicPr>
          <p:cNvPr id="13" name="图片占位符 12"/>
          <p:cNvPicPr>
            <a:picLocks noGrp="1" noChangeAspect="1"/>
          </p:cNvPicPr>
          <p:nvPr>
            <p:ph type="pic" sz="quarter" idx="11"/>
          </p:nvPr>
        </p:nvPicPr>
        <p:blipFill>
          <a:blip r:embed="rId2" cstate="screen"/>
          <a:srcRect/>
          <a:stretch>
            <a:fillRect/>
          </a:stretch>
        </p:blipFill>
        <p:spPr/>
      </p:pic>
      <p:pic>
        <p:nvPicPr>
          <p:cNvPr id="16" name="图片占位符 15"/>
          <p:cNvPicPr>
            <a:picLocks noGrp="1" noChangeAspect="1"/>
          </p:cNvPicPr>
          <p:nvPr>
            <p:ph type="pic" sz="quarter" idx="12"/>
          </p:nvPr>
        </p:nvPicPr>
        <p:blipFill>
          <a:blip r:embed="rId3" cstate="screen"/>
          <a:srcRect/>
          <a:stretch>
            <a:fillRect/>
          </a:stretch>
        </p:blipFill>
        <p:spPr/>
      </p:pic>
      <p:pic>
        <p:nvPicPr>
          <p:cNvPr id="15" name="图片占位符 14"/>
          <p:cNvPicPr>
            <a:picLocks noGrp="1" noChangeAspect="1"/>
          </p:cNvPicPr>
          <p:nvPr>
            <p:ph type="pic" sz="quarter" idx="13"/>
          </p:nvPr>
        </p:nvPicPr>
        <p:blipFill>
          <a:blip r:embed="rId4" cstate="screen"/>
          <a:srcRect/>
          <a:stretch>
            <a:fillRect/>
          </a:stretch>
        </p:blipFill>
        <p:spPr/>
      </p:pic>
      <p:pic>
        <p:nvPicPr>
          <p:cNvPr id="17" name="图片占位符 16"/>
          <p:cNvPicPr>
            <a:picLocks noGrp="1" noChangeAspect="1"/>
          </p:cNvPicPr>
          <p:nvPr>
            <p:ph type="pic" sz="quarter" idx="14"/>
          </p:nvPr>
        </p:nvPicPr>
        <p:blipFill>
          <a:blip r:embed="rId5" cstate="screen"/>
          <a:srcRect/>
          <a:stretch>
            <a:fillRect/>
          </a:stretch>
        </p:blipFill>
        <p:spPr/>
      </p:pic>
      <p:sp>
        <p:nvSpPr>
          <p:cNvPr id="7" name="文本框 6"/>
          <p:cNvSpPr txBox="1"/>
          <p:nvPr/>
        </p:nvSpPr>
        <p:spPr>
          <a:xfrm>
            <a:off x="769258" y="1896900"/>
            <a:ext cx="2199641" cy="584775"/>
          </a:xfrm>
          <a:prstGeom prst="rect">
            <a:avLst/>
          </a:prstGeom>
          <a:noFill/>
        </p:spPr>
        <p:txBody>
          <a:bodyPr wrap="none" rtlCol="0">
            <a:spAutoFit/>
          </a:bodyPr>
          <a:lstStyle/>
          <a:p>
            <a:r>
              <a:rPr lang="zh-CN" altLang="en-US" sz="3200" b="1" spc="300" dirty="0">
                <a:latin typeface="微软雅黑" panose="020B0503020204020204" pitchFamily="34" charset="-122"/>
                <a:ea typeface="微软雅黑" panose="020B0503020204020204" pitchFamily="34" charset="-122"/>
              </a:rPr>
              <a:t>前言</a:t>
            </a:r>
            <a:r>
              <a:rPr lang="en-US" altLang="zh-CN" sz="3200" b="1" spc="300" dirty="0">
                <a:latin typeface="微软雅黑" panose="020B0503020204020204" pitchFamily="34" charset="-122"/>
                <a:ea typeface="微软雅黑" panose="020B0503020204020204" pitchFamily="34" charset="-122"/>
              </a:rPr>
              <a:t>·</a:t>
            </a:r>
            <a:r>
              <a:rPr lang="zh-CN" altLang="en-US" sz="3200" b="1" spc="300" dirty="0">
                <a:latin typeface="微软雅黑" panose="020B0503020204020204" pitchFamily="34" charset="-122"/>
                <a:ea typeface="微软雅黑" panose="020B0503020204020204" pitchFamily="34" charset="-122"/>
              </a:rPr>
              <a:t>综述</a:t>
            </a:r>
            <a:endParaRPr lang="zh-CN" altLang="en-US" sz="3200" b="1" spc="300" dirty="0">
              <a:latin typeface="微软雅黑" panose="020B0503020204020204" pitchFamily="34" charset="-122"/>
              <a:ea typeface="微软雅黑" panose="020B0503020204020204" pitchFamily="34" charset="-122"/>
            </a:endParaRPr>
          </a:p>
        </p:txBody>
      </p:sp>
      <p:sp>
        <p:nvSpPr>
          <p:cNvPr id="8" name="矩形 7"/>
          <p:cNvSpPr/>
          <p:nvPr/>
        </p:nvSpPr>
        <p:spPr>
          <a:xfrm>
            <a:off x="522514" y="1161143"/>
            <a:ext cx="986971" cy="4978400"/>
          </a:xfrm>
          <a:custGeom>
            <a:avLst/>
            <a:gdLst>
              <a:gd name="connsiteX0" fmla="*/ 0 w 1161143"/>
              <a:gd name="connsiteY0" fmla="*/ 0 h 4978400"/>
              <a:gd name="connsiteX1" fmla="*/ 1161143 w 1161143"/>
              <a:gd name="connsiteY1" fmla="*/ 0 h 4978400"/>
              <a:gd name="connsiteX2" fmla="*/ 1161143 w 1161143"/>
              <a:gd name="connsiteY2" fmla="*/ 4978400 h 4978400"/>
              <a:gd name="connsiteX3" fmla="*/ 0 w 1161143"/>
              <a:gd name="connsiteY3" fmla="*/ 4978400 h 4978400"/>
              <a:gd name="connsiteX4" fmla="*/ 0 w 1161143"/>
              <a:gd name="connsiteY4" fmla="*/ 0 h 4978400"/>
              <a:gd name="connsiteX0-1" fmla="*/ 0 w 1161143"/>
              <a:gd name="connsiteY0-2" fmla="*/ 0 h 4978400"/>
              <a:gd name="connsiteX1-3" fmla="*/ 1161143 w 1161143"/>
              <a:gd name="connsiteY1-4" fmla="*/ 0 h 4978400"/>
              <a:gd name="connsiteX2-5" fmla="*/ 1161143 w 1161143"/>
              <a:gd name="connsiteY2-6" fmla="*/ 667657 h 4978400"/>
              <a:gd name="connsiteX3-7" fmla="*/ 1161143 w 1161143"/>
              <a:gd name="connsiteY3-8" fmla="*/ 4978400 h 4978400"/>
              <a:gd name="connsiteX4-9" fmla="*/ 0 w 1161143"/>
              <a:gd name="connsiteY4-10" fmla="*/ 4978400 h 4978400"/>
              <a:gd name="connsiteX5" fmla="*/ 0 w 1161143"/>
              <a:gd name="connsiteY5" fmla="*/ 0 h 4978400"/>
              <a:gd name="connsiteX0-11" fmla="*/ 0 w 1161143"/>
              <a:gd name="connsiteY0-12" fmla="*/ 0 h 4978400"/>
              <a:gd name="connsiteX1-13" fmla="*/ 1161143 w 1161143"/>
              <a:gd name="connsiteY1-14" fmla="*/ 0 h 4978400"/>
              <a:gd name="connsiteX2-15" fmla="*/ 1161143 w 1161143"/>
              <a:gd name="connsiteY2-16" fmla="*/ 667657 h 4978400"/>
              <a:gd name="connsiteX3-17" fmla="*/ 1161143 w 1161143"/>
              <a:gd name="connsiteY3-18" fmla="*/ 1364343 h 4978400"/>
              <a:gd name="connsiteX4-19" fmla="*/ 1161143 w 1161143"/>
              <a:gd name="connsiteY4-20" fmla="*/ 4978400 h 4978400"/>
              <a:gd name="connsiteX5-21" fmla="*/ 0 w 1161143"/>
              <a:gd name="connsiteY5-22" fmla="*/ 4978400 h 4978400"/>
              <a:gd name="connsiteX6" fmla="*/ 0 w 1161143"/>
              <a:gd name="connsiteY6" fmla="*/ 0 h 4978400"/>
              <a:gd name="connsiteX0-23" fmla="*/ 1161143 w 1252583"/>
              <a:gd name="connsiteY0-24" fmla="*/ 1364343 h 4978400"/>
              <a:gd name="connsiteX1-25" fmla="*/ 1161143 w 1252583"/>
              <a:gd name="connsiteY1-26" fmla="*/ 4978400 h 4978400"/>
              <a:gd name="connsiteX2-27" fmla="*/ 0 w 1252583"/>
              <a:gd name="connsiteY2-28" fmla="*/ 4978400 h 4978400"/>
              <a:gd name="connsiteX3-29" fmla="*/ 0 w 1252583"/>
              <a:gd name="connsiteY3-30" fmla="*/ 0 h 4978400"/>
              <a:gd name="connsiteX4-31" fmla="*/ 1161143 w 1252583"/>
              <a:gd name="connsiteY4-32" fmla="*/ 0 h 4978400"/>
              <a:gd name="connsiteX5-33" fmla="*/ 1252583 w 1252583"/>
              <a:gd name="connsiteY5-34" fmla="*/ 759097 h 4978400"/>
              <a:gd name="connsiteX0-35" fmla="*/ 1161143 w 1166858"/>
              <a:gd name="connsiteY0-36" fmla="*/ 1364343 h 4978400"/>
              <a:gd name="connsiteX1-37" fmla="*/ 1161143 w 1166858"/>
              <a:gd name="connsiteY1-38" fmla="*/ 4978400 h 4978400"/>
              <a:gd name="connsiteX2-39" fmla="*/ 0 w 1166858"/>
              <a:gd name="connsiteY2-40" fmla="*/ 4978400 h 4978400"/>
              <a:gd name="connsiteX3-41" fmla="*/ 0 w 1166858"/>
              <a:gd name="connsiteY3-42" fmla="*/ 0 h 4978400"/>
              <a:gd name="connsiteX4-43" fmla="*/ 1161143 w 1166858"/>
              <a:gd name="connsiteY4-44" fmla="*/ 0 h 4978400"/>
              <a:gd name="connsiteX5-45" fmla="*/ 1166858 w 1166858"/>
              <a:gd name="connsiteY5-46" fmla="*/ 752747 h 4978400"/>
              <a:gd name="connsiteX0-47" fmla="*/ 1161143 w 1166858"/>
              <a:gd name="connsiteY0-48" fmla="*/ 1364343 h 4978400"/>
              <a:gd name="connsiteX1-49" fmla="*/ 1161143 w 1166858"/>
              <a:gd name="connsiteY1-50" fmla="*/ 4978400 h 4978400"/>
              <a:gd name="connsiteX2-51" fmla="*/ 0 w 1166858"/>
              <a:gd name="connsiteY2-52" fmla="*/ 4978400 h 4978400"/>
              <a:gd name="connsiteX3-53" fmla="*/ 0 w 1166858"/>
              <a:gd name="connsiteY3-54" fmla="*/ 0 h 4978400"/>
              <a:gd name="connsiteX4-55" fmla="*/ 1161143 w 1166858"/>
              <a:gd name="connsiteY4-56" fmla="*/ 0 h 4978400"/>
              <a:gd name="connsiteX5-57" fmla="*/ 1166858 w 1166858"/>
              <a:gd name="connsiteY5-58" fmla="*/ 749572 h 4978400"/>
              <a:gd name="connsiteX0-59" fmla="*/ 1161143 w 1163683"/>
              <a:gd name="connsiteY0-60" fmla="*/ 1364343 h 4978400"/>
              <a:gd name="connsiteX1-61" fmla="*/ 1161143 w 1163683"/>
              <a:gd name="connsiteY1-62" fmla="*/ 4978400 h 4978400"/>
              <a:gd name="connsiteX2-63" fmla="*/ 0 w 1163683"/>
              <a:gd name="connsiteY2-64" fmla="*/ 4978400 h 4978400"/>
              <a:gd name="connsiteX3-65" fmla="*/ 0 w 1163683"/>
              <a:gd name="connsiteY3-66" fmla="*/ 0 h 4978400"/>
              <a:gd name="connsiteX4-67" fmla="*/ 1161143 w 1163683"/>
              <a:gd name="connsiteY4-68" fmla="*/ 0 h 4978400"/>
              <a:gd name="connsiteX5-69" fmla="*/ 1163683 w 1163683"/>
              <a:gd name="connsiteY5-70" fmla="*/ 749572 h 4978400"/>
              <a:gd name="connsiteX0-71" fmla="*/ 1161143 w 1161143"/>
              <a:gd name="connsiteY0-72" fmla="*/ 1364343 h 4978400"/>
              <a:gd name="connsiteX1-73" fmla="*/ 1161143 w 1161143"/>
              <a:gd name="connsiteY1-74" fmla="*/ 4978400 h 4978400"/>
              <a:gd name="connsiteX2-75" fmla="*/ 0 w 1161143"/>
              <a:gd name="connsiteY2-76" fmla="*/ 4978400 h 4978400"/>
              <a:gd name="connsiteX3-77" fmla="*/ 0 w 1161143"/>
              <a:gd name="connsiteY3-78" fmla="*/ 0 h 4978400"/>
              <a:gd name="connsiteX4-79" fmla="*/ 1161143 w 1161143"/>
              <a:gd name="connsiteY4-80" fmla="*/ 0 h 4978400"/>
              <a:gd name="connsiteX5-81" fmla="*/ 1160508 w 1161143"/>
              <a:gd name="connsiteY5-82" fmla="*/ 749572 h 497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61143" h="4978400">
                <a:moveTo>
                  <a:pt x="1161143" y="1364343"/>
                </a:moveTo>
                <a:lnTo>
                  <a:pt x="1161143" y="4978400"/>
                </a:lnTo>
                <a:lnTo>
                  <a:pt x="0" y="4978400"/>
                </a:lnTo>
                <a:lnTo>
                  <a:pt x="0" y="0"/>
                </a:lnTo>
                <a:lnTo>
                  <a:pt x="1161143" y="0"/>
                </a:lnTo>
                <a:cubicBezTo>
                  <a:pt x="1161143" y="222552"/>
                  <a:pt x="1160508" y="749572"/>
                  <a:pt x="1160508" y="749572"/>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54629" y="3933371"/>
            <a:ext cx="4934857" cy="2308324"/>
          </a:xfrm>
          <a:prstGeom prst="rect">
            <a:avLst/>
          </a:prstGeom>
          <a:noFill/>
        </p:spPr>
        <p:txBody>
          <a:bodyPr wrap="square" rtlCol="0">
            <a:spAutoFit/>
          </a:bodyPr>
          <a:lstStyle/>
          <a:p>
            <a:pPr indent="457200">
              <a:lnSpc>
                <a:spcPct val="150000"/>
              </a:lnSpc>
            </a:pPr>
            <a:r>
              <a:rPr lang="zh-CN" altLang="en-US" sz="1600" dirty="0">
                <a:latin typeface="幼圆" panose="02010509060101010101" pitchFamily="49" charset="-122"/>
                <a:ea typeface="幼圆" panose="02010509060101010101" pitchFamily="49" charset="-122"/>
              </a:rPr>
              <a:t>几何元素越来越凸显它在设计中的地位和作用，有限的几何可以拼出多种造型，给人无限遐想的空间，而在简单线条的拼接下也往往会给人带来意想不到的视觉冲击力。没有繁复的装饰和精巧的雕纹，人们的视线回归到设计本身，原来单一的几何造型通过组合竟能产生千变万化的效果。</a:t>
            </a:r>
            <a:endParaRPr lang="zh-CN" altLang="en-US" sz="1600" dirty="0">
              <a:latin typeface="幼圆" panose="02010509060101010101" pitchFamily="49" charset="-122"/>
              <a:ea typeface="幼圆" panose="02010509060101010101" pitchFamily="49" charset="-122"/>
            </a:endParaRPr>
          </a:p>
        </p:txBody>
      </p:sp>
      <p:sp>
        <p:nvSpPr>
          <p:cNvPr id="10" name="矩形 9"/>
          <p:cNvSpPr/>
          <p:nvPr/>
        </p:nvSpPr>
        <p:spPr>
          <a:xfrm>
            <a:off x="1770743" y="3690258"/>
            <a:ext cx="420913" cy="420913"/>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191656" y="3474258"/>
            <a:ext cx="216000" cy="216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占位符 37"/>
          <p:cNvPicPr>
            <a:picLocks noGrp="1" noChangeAspect="1"/>
          </p:cNvPicPr>
          <p:nvPr>
            <p:ph type="pic" sz="quarter" idx="13"/>
          </p:nvPr>
        </p:nvPicPr>
        <p:blipFill>
          <a:blip r:embed="rId1" cstate="screen"/>
          <a:srcRect/>
          <a:stretch>
            <a:fillRect/>
          </a:stretch>
        </p:blipFill>
        <p:spPr/>
      </p:pic>
      <p:pic>
        <p:nvPicPr>
          <p:cNvPr id="37" name="图片占位符 36"/>
          <p:cNvPicPr>
            <a:picLocks noGrp="1" noChangeAspect="1"/>
          </p:cNvPicPr>
          <p:nvPr>
            <p:ph type="pic" sz="quarter" idx="12"/>
          </p:nvPr>
        </p:nvPicPr>
        <p:blipFill>
          <a:blip r:embed="rId2" cstate="screen"/>
          <a:srcRect/>
          <a:stretch>
            <a:fillRect/>
          </a:stretch>
        </p:blipFill>
        <p:spPr/>
      </p:pic>
      <p:pic>
        <p:nvPicPr>
          <p:cNvPr id="36" name="图片占位符 35"/>
          <p:cNvPicPr>
            <a:picLocks noGrp="1" noChangeAspect="1"/>
          </p:cNvPicPr>
          <p:nvPr>
            <p:ph type="pic" sz="quarter" idx="11"/>
          </p:nvPr>
        </p:nvPicPr>
        <p:blipFill>
          <a:blip r:embed="rId3" cstate="screen"/>
          <a:srcRect/>
          <a:stretch>
            <a:fillRect/>
          </a:stretch>
        </p:blipFill>
        <p:spPr/>
      </p:pic>
      <p:pic>
        <p:nvPicPr>
          <p:cNvPr id="35" name="图片占位符 34"/>
          <p:cNvPicPr>
            <a:picLocks noGrp="1" noChangeAspect="1"/>
          </p:cNvPicPr>
          <p:nvPr>
            <p:ph type="pic" sz="quarter" idx="10"/>
          </p:nvPr>
        </p:nvPicPr>
        <p:blipFill>
          <a:blip r:embed="rId4" cstate="screen"/>
          <a:srcRect/>
          <a:stretch>
            <a:fillRect/>
          </a:stretch>
        </p:blipFill>
        <p:spPr/>
      </p:pic>
      <p:sp>
        <p:nvSpPr>
          <p:cNvPr id="8" name="矩形 7"/>
          <p:cNvSpPr/>
          <p:nvPr/>
        </p:nvSpPr>
        <p:spPr>
          <a:xfrm>
            <a:off x="2460626" y="2520778"/>
            <a:ext cx="7270748" cy="1816443"/>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520778"/>
            <a:ext cx="2460626" cy="18164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731374" y="2520778"/>
            <a:ext cx="2460626" cy="18164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3225420"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5062571"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6899722"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736873"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892415" y="1954675"/>
            <a:ext cx="95410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标题一</a:t>
            </a:r>
            <a:endParaRPr lang="zh-CN" altLang="en-US" sz="20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4710102" y="1954675"/>
            <a:ext cx="954107"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标题二</a:t>
            </a:r>
            <a:endParaRPr lang="zh-CN" altLang="en-US" sz="20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6566717" y="1954675"/>
            <a:ext cx="954107"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标题三</a:t>
            </a:r>
            <a:endParaRPr lang="zh-CN" altLang="en-US" sz="20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8403868" y="1954675"/>
            <a:ext cx="954107"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标题四</a:t>
            </a:r>
            <a:endParaRPr lang="zh-CN" altLang="en-US" sz="20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672187" y="4503214"/>
            <a:ext cx="1394564" cy="1212640"/>
          </a:xfrm>
          <a:prstGeom prst="rect">
            <a:avLst/>
          </a:prstGeom>
          <a:noFill/>
        </p:spPr>
        <p:txBody>
          <a:bodyPr wrap="square" rtlCol="0">
            <a:spAutoFit/>
          </a:bodyPr>
          <a:lstStyle/>
          <a:p>
            <a:pPr algn="ctr">
              <a:lnSpc>
                <a:spcPct val="130000"/>
              </a:lnSpc>
            </a:pPr>
            <a:r>
              <a:rPr lang="zh-CN" altLang="en-US" sz="1400" dirty="0">
                <a:latin typeface="幼圆" panose="02010509060101010101" pitchFamily="49" charset="-122"/>
                <a:ea typeface="幼圆" panose="02010509060101010101" pitchFamily="49" charset="-122"/>
              </a:rPr>
              <a:t>收起那些细点，只在幻灯片上强调最重要的东西</a:t>
            </a:r>
            <a:endParaRPr lang="zh-CN" altLang="en-US" sz="1400" dirty="0">
              <a:latin typeface="幼圆" panose="02010509060101010101" pitchFamily="49" charset="-122"/>
              <a:ea typeface="幼圆" panose="02010509060101010101" pitchFamily="49" charset="-122"/>
            </a:endParaRPr>
          </a:p>
        </p:txBody>
      </p:sp>
      <p:sp>
        <p:nvSpPr>
          <p:cNvPr id="18" name="文本框 17"/>
          <p:cNvSpPr txBox="1"/>
          <p:nvPr/>
        </p:nvSpPr>
        <p:spPr>
          <a:xfrm>
            <a:off x="4509338" y="4503214"/>
            <a:ext cx="1394564" cy="1212640"/>
          </a:xfrm>
          <a:prstGeom prst="rect">
            <a:avLst/>
          </a:prstGeom>
          <a:noFill/>
        </p:spPr>
        <p:txBody>
          <a:bodyPr wrap="square" rtlCol="0">
            <a:spAutoFit/>
          </a:bodyPr>
          <a:lstStyle/>
          <a:p>
            <a:pPr algn="ctr">
              <a:lnSpc>
                <a:spcPct val="130000"/>
              </a:lnSpc>
            </a:pPr>
            <a:r>
              <a:rPr lang="zh-CN" altLang="en-US" sz="1400" dirty="0">
                <a:latin typeface="幼圆" panose="02010509060101010101" pitchFamily="49" charset="-122"/>
                <a:ea typeface="幼圆" panose="02010509060101010101" pitchFamily="49" charset="-122"/>
              </a:rPr>
              <a:t>收起那些细点，只在幻灯片上强调最重要的东西</a:t>
            </a:r>
            <a:endParaRPr lang="zh-CN" altLang="en-US" sz="1400" dirty="0">
              <a:latin typeface="幼圆" panose="02010509060101010101" pitchFamily="49" charset="-122"/>
              <a:ea typeface="幼圆" panose="02010509060101010101" pitchFamily="49" charset="-122"/>
            </a:endParaRPr>
          </a:p>
        </p:txBody>
      </p:sp>
      <p:sp>
        <p:nvSpPr>
          <p:cNvPr id="19" name="文本框 18"/>
          <p:cNvSpPr txBox="1"/>
          <p:nvPr/>
        </p:nvSpPr>
        <p:spPr>
          <a:xfrm>
            <a:off x="6346489" y="4503214"/>
            <a:ext cx="1394564" cy="1212640"/>
          </a:xfrm>
          <a:prstGeom prst="rect">
            <a:avLst/>
          </a:prstGeom>
          <a:noFill/>
        </p:spPr>
        <p:txBody>
          <a:bodyPr wrap="square" rtlCol="0">
            <a:spAutoFit/>
          </a:bodyPr>
          <a:lstStyle/>
          <a:p>
            <a:pPr algn="ctr">
              <a:lnSpc>
                <a:spcPct val="130000"/>
              </a:lnSpc>
            </a:pPr>
            <a:r>
              <a:rPr lang="zh-CN" altLang="en-US" sz="1400" dirty="0">
                <a:latin typeface="幼圆" panose="02010509060101010101" pitchFamily="49" charset="-122"/>
                <a:ea typeface="幼圆" panose="02010509060101010101" pitchFamily="49" charset="-122"/>
              </a:rPr>
              <a:t>收起那些细点，只在幻灯片上强调最重要的东西</a:t>
            </a:r>
            <a:endParaRPr lang="zh-CN" altLang="en-US" sz="1400" dirty="0">
              <a:latin typeface="幼圆" panose="02010509060101010101" pitchFamily="49" charset="-122"/>
              <a:ea typeface="幼圆" panose="02010509060101010101" pitchFamily="49" charset="-122"/>
            </a:endParaRPr>
          </a:p>
        </p:txBody>
      </p:sp>
      <p:sp>
        <p:nvSpPr>
          <p:cNvPr id="20" name="文本框 19"/>
          <p:cNvSpPr txBox="1"/>
          <p:nvPr/>
        </p:nvSpPr>
        <p:spPr>
          <a:xfrm>
            <a:off x="8183640" y="4503214"/>
            <a:ext cx="1394564" cy="1212640"/>
          </a:xfrm>
          <a:prstGeom prst="rect">
            <a:avLst/>
          </a:prstGeom>
          <a:noFill/>
        </p:spPr>
        <p:txBody>
          <a:bodyPr wrap="square" rtlCol="0">
            <a:spAutoFit/>
          </a:bodyPr>
          <a:lstStyle/>
          <a:p>
            <a:pPr algn="ctr">
              <a:lnSpc>
                <a:spcPct val="130000"/>
              </a:lnSpc>
            </a:pPr>
            <a:r>
              <a:rPr lang="zh-CN" altLang="en-US" sz="1400" dirty="0">
                <a:latin typeface="幼圆" panose="02010509060101010101" pitchFamily="49" charset="-122"/>
                <a:ea typeface="幼圆" panose="02010509060101010101" pitchFamily="49" charset="-122"/>
              </a:rPr>
              <a:t>收起那些细点，只在幻灯片上强调最重要的东西</a:t>
            </a:r>
            <a:endParaRPr lang="zh-CN" altLang="en-US" sz="1400" dirty="0">
              <a:latin typeface="幼圆" panose="02010509060101010101" pitchFamily="49" charset="-122"/>
              <a:ea typeface="幼圆" panose="02010509060101010101" pitchFamily="49" charset="-122"/>
            </a:endParaRPr>
          </a:p>
        </p:txBody>
      </p:sp>
      <p:grpSp>
        <p:nvGrpSpPr>
          <p:cNvPr id="29" name="组合 28"/>
          <p:cNvGrpSpPr/>
          <p:nvPr/>
        </p:nvGrpSpPr>
        <p:grpSpPr>
          <a:xfrm>
            <a:off x="2505469" y="1564474"/>
            <a:ext cx="1728000" cy="797107"/>
            <a:chOff x="2505469" y="1564474"/>
            <a:chExt cx="1728000" cy="797107"/>
          </a:xfrm>
        </p:grpSpPr>
        <p:sp>
          <p:nvSpPr>
            <p:cNvPr id="21" name="矩形 20"/>
            <p:cNvSpPr/>
            <p:nvPr/>
          </p:nvSpPr>
          <p:spPr>
            <a:xfrm>
              <a:off x="2505469"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124851" y="1564474"/>
              <a:ext cx="489236" cy="461665"/>
            </a:xfrm>
            <a:prstGeom prst="rect">
              <a:avLst/>
            </a:prstGeom>
            <a:solidFill>
              <a:schemeClr val="bg1"/>
            </a:solidFill>
          </p:spPr>
          <p:txBody>
            <a:bodyPr wrap="none" rtlCol="0">
              <a:spAutoFit/>
            </a:bodyPr>
            <a:lstStyle/>
            <a:p>
              <a:pPr algn="ctr"/>
              <a:r>
                <a:rPr lang="en-US" altLang="zh-CN" sz="2400" spc="-150" dirty="0">
                  <a:latin typeface="Arial" panose="020B0604020202020204" pitchFamily="34" charset="0"/>
                  <a:cs typeface="Arial" panose="020B0604020202020204" pitchFamily="34" charset="0"/>
                </a:rPr>
                <a:t>01</a:t>
              </a:r>
              <a:endParaRPr lang="zh-CN" altLang="en-US" sz="2400" spc="-150" dirty="0">
                <a:latin typeface="Arial" panose="020B0604020202020204" pitchFamily="34" charset="0"/>
                <a:cs typeface="Arial" panose="020B0604020202020204" pitchFamily="34" charset="0"/>
              </a:endParaRPr>
            </a:p>
          </p:txBody>
        </p:sp>
      </p:grpSp>
      <p:grpSp>
        <p:nvGrpSpPr>
          <p:cNvPr id="30" name="组合 29"/>
          <p:cNvGrpSpPr/>
          <p:nvPr/>
        </p:nvGrpSpPr>
        <p:grpSpPr>
          <a:xfrm>
            <a:off x="4323156" y="1564474"/>
            <a:ext cx="1728000" cy="797107"/>
            <a:chOff x="4346050" y="1564474"/>
            <a:chExt cx="1728000" cy="797107"/>
          </a:xfrm>
        </p:grpSpPr>
        <p:sp>
          <p:nvSpPr>
            <p:cNvPr id="23" name="矩形 22"/>
            <p:cNvSpPr/>
            <p:nvPr/>
          </p:nvSpPr>
          <p:spPr>
            <a:xfrm>
              <a:off x="4346050"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965432" y="1564474"/>
              <a:ext cx="489236" cy="461665"/>
            </a:xfrm>
            <a:prstGeom prst="rect">
              <a:avLst/>
            </a:prstGeom>
            <a:solidFill>
              <a:schemeClr val="bg1"/>
            </a:solidFill>
          </p:spPr>
          <p:txBody>
            <a:bodyPr wrap="none" rtlCol="0">
              <a:spAutoFit/>
            </a:bodyPr>
            <a:lstStyle/>
            <a:p>
              <a:pPr algn="ctr"/>
              <a:r>
                <a:rPr lang="en-US" altLang="zh-CN" sz="2400" spc="-150" dirty="0">
                  <a:latin typeface="Arial" panose="020B0604020202020204" pitchFamily="34" charset="0"/>
                  <a:cs typeface="Arial" panose="020B0604020202020204" pitchFamily="34" charset="0"/>
                </a:rPr>
                <a:t>02</a:t>
              </a:r>
              <a:endParaRPr lang="zh-CN" altLang="en-US" sz="2400" spc="-150" dirty="0">
                <a:latin typeface="Arial" panose="020B0604020202020204" pitchFamily="34" charset="0"/>
                <a:cs typeface="Arial" panose="020B0604020202020204" pitchFamily="34" charset="0"/>
              </a:endParaRPr>
            </a:p>
          </p:txBody>
        </p:sp>
      </p:grpSp>
      <p:grpSp>
        <p:nvGrpSpPr>
          <p:cNvPr id="31" name="组合 30"/>
          <p:cNvGrpSpPr/>
          <p:nvPr/>
        </p:nvGrpSpPr>
        <p:grpSpPr>
          <a:xfrm>
            <a:off x="6140843" y="1564474"/>
            <a:ext cx="1728000" cy="797107"/>
            <a:chOff x="6146741" y="1564474"/>
            <a:chExt cx="1728000" cy="797107"/>
          </a:xfrm>
        </p:grpSpPr>
        <p:sp>
          <p:nvSpPr>
            <p:cNvPr id="25" name="矩形 24"/>
            <p:cNvSpPr/>
            <p:nvPr/>
          </p:nvSpPr>
          <p:spPr>
            <a:xfrm>
              <a:off x="6146741"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766123" y="1564474"/>
              <a:ext cx="489236" cy="461665"/>
            </a:xfrm>
            <a:prstGeom prst="rect">
              <a:avLst/>
            </a:prstGeom>
            <a:solidFill>
              <a:schemeClr val="bg1"/>
            </a:solidFill>
          </p:spPr>
          <p:txBody>
            <a:bodyPr wrap="none" rtlCol="0">
              <a:spAutoFit/>
            </a:bodyPr>
            <a:lstStyle/>
            <a:p>
              <a:pPr algn="ctr"/>
              <a:r>
                <a:rPr lang="en-US" altLang="zh-CN" sz="2400" spc="-150" dirty="0">
                  <a:latin typeface="Arial" panose="020B0604020202020204" pitchFamily="34" charset="0"/>
                  <a:cs typeface="Arial" panose="020B0604020202020204" pitchFamily="34" charset="0"/>
                </a:rPr>
                <a:t>03</a:t>
              </a:r>
              <a:endParaRPr lang="zh-CN" altLang="en-US" sz="2400" spc="-150" dirty="0">
                <a:latin typeface="Arial" panose="020B0604020202020204" pitchFamily="34" charset="0"/>
                <a:cs typeface="Arial" panose="020B0604020202020204" pitchFamily="34" charset="0"/>
              </a:endParaRPr>
            </a:p>
          </p:txBody>
        </p:sp>
      </p:grpSp>
      <p:grpSp>
        <p:nvGrpSpPr>
          <p:cNvPr id="32" name="组合 31"/>
          <p:cNvGrpSpPr/>
          <p:nvPr/>
        </p:nvGrpSpPr>
        <p:grpSpPr>
          <a:xfrm>
            <a:off x="7958530" y="1564474"/>
            <a:ext cx="1728000" cy="797107"/>
            <a:chOff x="7968280" y="1564474"/>
            <a:chExt cx="1728000" cy="797107"/>
          </a:xfrm>
        </p:grpSpPr>
        <p:sp>
          <p:nvSpPr>
            <p:cNvPr id="27" name="矩形 26"/>
            <p:cNvSpPr/>
            <p:nvPr/>
          </p:nvSpPr>
          <p:spPr>
            <a:xfrm>
              <a:off x="7968280"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587662" y="1564474"/>
              <a:ext cx="489236" cy="461665"/>
            </a:xfrm>
            <a:prstGeom prst="rect">
              <a:avLst/>
            </a:prstGeom>
            <a:solidFill>
              <a:schemeClr val="bg1"/>
            </a:solidFill>
          </p:spPr>
          <p:txBody>
            <a:bodyPr wrap="none" rtlCol="0">
              <a:spAutoFit/>
            </a:bodyPr>
            <a:lstStyle/>
            <a:p>
              <a:pPr algn="ctr"/>
              <a:r>
                <a:rPr lang="en-US" altLang="zh-CN" sz="2400" spc="-150" dirty="0">
                  <a:latin typeface="Arial" panose="020B0604020202020204" pitchFamily="34" charset="0"/>
                  <a:cs typeface="Arial" panose="020B0604020202020204" pitchFamily="34" charset="0"/>
                </a:rPr>
                <a:t>04</a:t>
              </a:r>
              <a:endParaRPr lang="zh-CN" altLang="en-US" sz="2400" spc="-150" dirty="0">
                <a:latin typeface="Arial" panose="020B0604020202020204" pitchFamily="34" charset="0"/>
                <a:cs typeface="Arial" panose="020B0604020202020204" pitchFamily="34" charset="0"/>
              </a:endParaRPr>
            </a:p>
          </p:txBody>
        </p:sp>
      </p:grpSp>
      <p:sp>
        <p:nvSpPr>
          <p:cNvPr id="33" name="文本框 32"/>
          <p:cNvSpPr txBox="1"/>
          <p:nvPr/>
        </p:nvSpPr>
        <p:spPr>
          <a:xfrm>
            <a:off x="5009806" y="434519"/>
            <a:ext cx="2172390" cy="523220"/>
          </a:xfrm>
          <a:prstGeom prst="rect">
            <a:avLst/>
          </a:prstGeom>
          <a:noFill/>
        </p:spPr>
        <p:txBody>
          <a:bodyPr wrap="none" rtlCol="0">
            <a:spAutoFit/>
          </a:bodyPr>
          <a:lstStyle/>
          <a:p>
            <a:pPr algn="ctr"/>
            <a:r>
              <a:rPr lang="zh-CN" altLang="en-US" sz="2800" b="1" spc="300" dirty="0">
                <a:latin typeface="微软雅黑" panose="020B0503020204020204" pitchFamily="34" charset="-122"/>
                <a:ea typeface="微软雅黑" panose="020B0503020204020204" pitchFamily="34" charset="-122"/>
              </a:rPr>
              <a:t>列举型页面</a:t>
            </a:r>
            <a:endParaRPr lang="zh-CN" altLang="en-US" sz="2800" b="1" spc="300" dirty="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5566230" y="1101271"/>
            <a:ext cx="1059543"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0"/>
          </p:nvPr>
        </p:nvPicPr>
        <p:blipFill>
          <a:blip r:embed="rId1" cstate="screen"/>
          <a:srcRect/>
          <a:stretch>
            <a:fillRect/>
          </a:stretch>
        </p:blipFill>
        <p:spPr/>
      </p:pic>
      <p:sp>
        <p:nvSpPr>
          <p:cNvPr id="11" name="矩形 10"/>
          <p:cNvSpPr/>
          <p:nvPr/>
        </p:nvSpPr>
        <p:spPr>
          <a:xfrm>
            <a:off x="2670628" y="2166143"/>
            <a:ext cx="9521372" cy="252571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78000" y="3918857"/>
            <a:ext cx="1785257" cy="1785257"/>
            <a:chOff x="1778000" y="3918857"/>
            <a:chExt cx="1785257" cy="1785257"/>
          </a:xfrm>
        </p:grpSpPr>
        <p:sp>
          <p:nvSpPr>
            <p:cNvPr id="3" name="矩形 2"/>
            <p:cNvSpPr/>
            <p:nvPr/>
          </p:nvSpPr>
          <p:spPr>
            <a:xfrm>
              <a:off x="1778000" y="3918857"/>
              <a:ext cx="1785257" cy="1785257"/>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70629" y="3918857"/>
              <a:ext cx="892627" cy="77299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685142" y="1228913"/>
            <a:ext cx="5546711" cy="1569660"/>
          </a:xfrm>
          <a:prstGeom prst="rect">
            <a:avLst/>
          </a:prstGeom>
          <a:noFill/>
        </p:spPr>
        <p:txBody>
          <a:bodyPr wrap="none" rtlCol="0">
            <a:spAutoFit/>
          </a:bodyPr>
          <a:lstStyle/>
          <a:p>
            <a:r>
              <a:rPr lang="en-US" altLang="zh-CN" sz="9600" b="1" spc="300" dirty="0">
                <a:solidFill>
                  <a:srgbClr val="00B0F0"/>
                </a:solidFill>
                <a:latin typeface="Arial" panose="020B0604020202020204" pitchFamily="34" charset="0"/>
                <a:cs typeface="Arial" panose="020B0604020202020204" pitchFamily="34" charset="0"/>
              </a:rPr>
              <a:t>THANKS</a:t>
            </a:r>
            <a:endParaRPr lang="zh-CN" altLang="en-US" sz="9600" b="1" spc="300" dirty="0">
              <a:solidFill>
                <a:srgbClr val="00B0F0"/>
              </a:solidFill>
              <a:latin typeface="Arial" panose="020B0604020202020204" pitchFamily="34" charset="0"/>
              <a:cs typeface="Arial" panose="020B0604020202020204" pitchFamily="34" charset="0"/>
            </a:endParaRPr>
          </a:p>
        </p:txBody>
      </p:sp>
      <p:sp>
        <p:nvSpPr>
          <p:cNvPr id="7" name="文本框 6"/>
          <p:cNvSpPr txBox="1"/>
          <p:nvPr/>
        </p:nvSpPr>
        <p:spPr>
          <a:xfrm>
            <a:off x="2752260" y="1228913"/>
            <a:ext cx="5546711" cy="1569660"/>
          </a:xfrm>
          <a:prstGeom prst="rect">
            <a:avLst/>
          </a:prstGeom>
          <a:noFill/>
        </p:spPr>
        <p:txBody>
          <a:bodyPr wrap="none" rtlCol="0">
            <a:spAutoFit/>
          </a:bodyPr>
          <a:lstStyle/>
          <a:p>
            <a:r>
              <a:rPr lang="en-US" altLang="zh-CN" sz="9600" b="1" spc="300" dirty="0">
                <a:latin typeface="Arial" panose="020B0604020202020204" pitchFamily="34" charset="0"/>
                <a:cs typeface="Arial" panose="020B0604020202020204" pitchFamily="34" charset="0"/>
              </a:rPr>
              <a:t>THANKS</a:t>
            </a:r>
            <a:endParaRPr lang="zh-CN" altLang="en-US" sz="9600" b="1" spc="300" dirty="0">
              <a:latin typeface="Arial" panose="020B0604020202020204" pitchFamily="34" charset="0"/>
              <a:cs typeface="Arial" panose="020B0604020202020204" pitchFamily="34" charset="0"/>
            </a:endParaRPr>
          </a:p>
        </p:txBody>
      </p:sp>
      <p:sp>
        <p:nvSpPr>
          <p:cNvPr id="8" name="矩形 7"/>
          <p:cNvSpPr/>
          <p:nvPr/>
        </p:nvSpPr>
        <p:spPr>
          <a:xfrm>
            <a:off x="1104900" y="3276600"/>
            <a:ext cx="508000" cy="5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49992" y="3918857"/>
            <a:ext cx="145143" cy="1451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102600" y="2912873"/>
            <a:ext cx="3683000" cy="871727"/>
          </a:xfrm>
          <a:prstGeom prst="rect">
            <a:avLst/>
          </a:prstGeom>
          <a:noFill/>
          <a:ln w="6350">
            <a:solidFill>
              <a:srgbClr val="FFFFFF">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432821" y="2620773"/>
            <a:ext cx="584200" cy="5842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876549" y="5476686"/>
            <a:ext cx="480786" cy="480786"/>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占位符 33"/>
          <p:cNvPicPr>
            <a:picLocks noGrp="1" noChangeAspect="1"/>
          </p:cNvPicPr>
          <p:nvPr>
            <p:ph type="pic" sz="quarter" idx="13"/>
          </p:nvPr>
        </p:nvPicPr>
        <p:blipFill>
          <a:blip r:embed="rId1" cstate="screen"/>
          <a:srcRect/>
          <a:stretch>
            <a:fillRect/>
          </a:stretch>
        </p:blipFill>
        <p:spPr/>
      </p:pic>
      <p:pic>
        <p:nvPicPr>
          <p:cNvPr id="33" name="图片占位符 32"/>
          <p:cNvPicPr>
            <a:picLocks noGrp="1" noChangeAspect="1"/>
          </p:cNvPicPr>
          <p:nvPr>
            <p:ph type="pic" sz="quarter" idx="12"/>
          </p:nvPr>
        </p:nvPicPr>
        <p:blipFill>
          <a:blip r:embed="rId2" cstate="screen"/>
          <a:srcRect/>
          <a:stretch>
            <a:fillRect/>
          </a:stretch>
        </p:blipFill>
        <p:spPr/>
      </p:pic>
      <p:pic>
        <p:nvPicPr>
          <p:cNvPr id="32" name="图片占位符 31"/>
          <p:cNvPicPr>
            <a:picLocks noGrp="1" noChangeAspect="1"/>
          </p:cNvPicPr>
          <p:nvPr>
            <p:ph type="pic" sz="quarter" idx="11"/>
          </p:nvPr>
        </p:nvPicPr>
        <p:blipFill>
          <a:blip r:embed="rId3" cstate="screen"/>
          <a:srcRect/>
          <a:stretch>
            <a:fillRect/>
          </a:stretch>
        </p:blipFill>
        <p:spPr/>
      </p:pic>
      <p:pic>
        <p:nvPicPr>
          <p:cNvPr id="31" name="图片占位符 30"/>
          <p:cNvPicPr>
            <a:picLocks noGrp="1" noChangeAspect="1"/>
          </p:cNvPicPr>
          <p:nvPr>
            <p:ph type="pic" sz="quarter" idx="10"/>
          </p:nvPr>
        </p:nvPicPr>
        <p:blipFill>
          <a:blip r:embed="rId4" cstate="screen"/>
          <a:srcRect/>
          <a:stretch>
            <a:fillRect/>
          </a:stretch>
        </p:blipFill>
        <p:spPr/>
      </p:pic>
      <p:sp>
        <p:nvSpPr>
          <p:cNvPr id="22" name="矩形 21"/>
          <p:cNvSpPr/>
          <p:nvPr/>
        </p:nvSpPr>
        <p:spPr>
          <a:xfrm>
            <a:off x="0" y="0"/>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2501" y="1777353"/>
            <a:ext cx="2580362" cy="878165"/>
            <a:chOff x="3306871" y="1338942"/>
            <a:chExt cx="2580362" cy="878165"/>
          </a:xfrm>
        </p:grpSpPr>
        <p:sp>
          <p:nvSpPr>
            <p:cNvPr id="6" name="文本框 5"/>
            <p:cNvSpPr txBox="1"/>
            <p:nvPr/>
          </p:nvSpPr>
          <p:spPr>
            <a:xfrm>
              <a:off x="3452586" y="1338942"/>
              <a:ext cx="627095" cy="584775"/>
            </a:xfrm>
            <a:prstGeom prst="rect">
              <a:avLst/>
            </a:prstGeom>
            <a:noFill/>
          </p:spPr>
          <p:txBody>
            <a:bodyPr wrap="none" rtlCol="0">
              <a:spAutoFit/>
            </a:bodyPr>
            <a:lstStyle/>
            <a:p>
              <a:r>
                <a:rPr lang="en-US" altLang="zh-CN" sz="3200" spc="-150" dirty="0">
                  <a:solidFill>
                    <a:schemeClr val="bg1"/>
                  </a:solidFill>
                  <a:latin typeface="Microsoft YaHei UI" panose="020B0503020204020204" pitchFamily="34" charset="-122"/>
                  <a:ea typeface="Microsoft YaHei UI" panose="020B0503020204020204" pitchFamily="34" charset="-122"/>
                </a:rPr>
                <a:t>01</a:t>
              </a:r>
              <a:endParaRPr lang="zh-CN" altLang="en-US" sz="3200" spc="-150" dirty="0">
                <a:solidFill>
                  <a:schemeClr val="bg1"/>
                </a:solidFill>
                <a:latin typeface="Microsoft YaHei UI" panose="020B0503020204020204" pitchFamily="34" charset="-122"/>
                <a:ea typeface="Microsoft YaHei UI" panose="020B0503020204020204" pitchFamily="34" charset="-122"/>
              </a:endParaRPr>
            </a:p>
          </p:txBody>
        </p:sp>
        <p:sp>
          <p:nvSpPr>
            <p:cNvPr id="7" name="矩形 6"/>
            <p:cNvSpPr/>
            <p:nvPr/>
          </p:nvSpPr>
          <p:spPr>
            <a:xfrm>
              <a:off x="3306871" y="1624965"/>
              <a:ext cx="2580362" cy="592142"/>
            </a:xfrm>
            <a:custGeom>
              <a:avLst/>
              <a:gdLst>
                <a:gd name="connsiteX0" fmla="*/ 0 w 2580362"/>
                <a:gd name="connsiteY0" fmla="*/ 0 h 591155"/>
                <a:gd name="connsiteX1" fmla="*/ 2580362 w 2580362"/>
                <a:gd name="connsiteY1" fmla="*/ 0 h 591155"/>
                <a:gd name="connsiteX2" fmla="*/ 2580362 w 2580362"/>
                <a:gd name="connsiteY2" fmla="*/ 591155 h 591155"/>
                <a:gd name="connsiteX3" fmla="*/ 0 w 2580362"/>
                <a:gd name="connsiteY3" fmla="*/ 591155 h 591155"/>
                <a:gd name="connsiteX4" fmla="*/ 0 w 2580362"/>
                <a:gd name="connsiteY4" fmla="*/ 0 h 591155"/>
                <a:gd name="connsiteX0-1" fmla="*/ 0 w 2580362"/>
                <a:gd name="connsiteY0-2" fmla="*/ 352 h 591507"/>
                <a:gd name="connsiteX1-3" fmla="*/ 153879 w 2580362"/>
                <a:gd name="connsiteY1-4" fmla="*/ 0 h 591507"/>
                <a:gd name="connsiteX2-5" fmla="*/ 2580362 w 2580362"/>
                <a:gd name="connsiteY2-6" fmla="*/ 352 h 591507"/>
                <a:gd name="connsiteX3-7" fmla="*/ 2580362 w 2580362"/>
                <a:gd name="connsiteY3-8" fmla="*/ 591507 h 591507"/>
                <a:gd name="connsiteX4-9" fmla="*/ 0 w 2580362"/>
                <a:gd name="connsiteY4-10" fmla="*/ 591507 h 591507"/>
                <a:gd name="connsiteX5" fmla="*/ 0 w 2580362"/>
                <a:gd name="connsiteY5" fmla="*/ 352 h 591507"/>
                <a:gd name="connsiteX0-11" fmla="*/ 0 w 2580362"/>
                <a:gd name="connsiteY0-12" fmla="*/ 352 h 591507"/>
                <a:gd name="connsiteX1-13" fmla="*/ 153879 w 2580362"/>
                <a:gd name="connsiteY1-14" fmla="*/ 0 h 591507"/>
                <a:gd name="connsiteX2-15" fmla="*/ 661879 w 2580362"/>
                <a:gd name="connsiteY2-16" fmla="*/ 0 h 591507"/>
                <a:gd name="connsiteX3-17" fmla="*/ 2580362 w 2580362"/>
                <a:gd name="connsiteY3-18" fmla="*/ 352 h 591507"/>
                <a:gd name="connsiteX4-19" fmla="*/ 2580362 w 2580362"/>
                <a:gd name="connsiteY4-20" fmla="*/ 591507 h 591507"/>
                <a:gd name="connsiteX5-21" fmla="*/ 0 w 2580362"/>
                <a:gd name="connsiteY5-22" fmla="*/ 591507 h 591507"/>
                <a:gd name="connsiteX6" fmla="*/ 0 w 2580362"/>
                <a:gd name="connsiteY6" fmla="*/ 352 h 591507"/>
                <a:gd name="connsiteX0-23" fmla="*/ 661879 w 2580362"/>
                <a:gd name="connsiteY0-24" fmla="*/ 0 h 591507"/>
                <a:gd name="connsiteX1-25" fmla="*/ 2580362 w 2580362"/>
                <a:gd name="connsiteY1-26" fmla="*/ 352 h 591507"/>
                <a:gd name="connsiteX2-27" fmla="*/ 2580362 w 2580362"/>
                <a:gd name="connsiteY2-28" fmla="*/ 591507 h 591507"/>
                <a:gd name="connsiteX3-29" fmla="*/ 0 w 2580362"/>
                <a:gd name="connsiteY3-30" fmla="*/ 591507 h 591507"/>
                <a:gd name="connsiteX4-31" fmla="*/ 0 w 2580362"/>
                <a:gd name="connsiteY4-32" fmla="*/ 352 h 591507"/>
                <a:gd name="connsiteX5-33" fmla="*/ 245319 w 2580362"/>
                <a:gd name="connsiteY5-34" fmla="*/ 91440 h 591507"/>
                <a:gd name="connsiteX0-35" fmla="*/ 661879 w 2580362"/>
                <a:gd name="connsiteY0-36" fmla="*/ 635 h 592142"/>
                <a:gd name="connsiteX1-37" fmla="*/ 2580362 w 2580362"/>
                <a:gd name="connsiteY1-38" fmla="*/ 987 h 592142"/>
                <a:gd name="connsiteX2-39" fmla="*/ 2580362 w 2580362"/>
                <a:gd name="connsiteY2-40" fmla="*/ 592142 h 592142"/>
                <a:gd name="connsiteX3-41" fmla="*/ 0 w 2580362"/>
                <a:gd name="connsiteY3-42" fmla="*/ 592142 h 592142"/>
                <a:gd name="connsiteX4-43" fmla="*/ 0 w 2580362"/>
                <a:gd name="connsiteY4-44" fmla="*/ 987 h 592142"/>
                <a:gd name="connsiteX5-45" fmla="*/ 188169 w 2580362"/>
                <a:gd name="connsiteY5-46" fmla="*/ 0 h 5921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580362" h="59214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895595" y="1690203"/>
              <a:ext cx="172354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274713" y="1777353"/>
            <a:ext cx="2580362" cy="878165"/>
            <a:chOff x="3306871" y="1338942"/>
            <a:chExt cx="2580362" cy="878165"/>
          </a:xfrm>
        </p:grpSpPr>
        <p:sp>
          <p:nvSpPr>
            <p:cNvPr id="11" name="文本框 10"/>
            <p:cNvSpPr txBox="1"/>
            <p:nvPr/>
          </p:nvSpPr>
          <p:spPr>
            <a:xfrm>
              <a:off x="3452586" y="1338942"/>
              <a:ext cx="627095" cy="584775"/>
            </a:xfrm>
            <a:prstGeom prst="rect">
              <a:avLst/>
            </a:prstGeom>
            <a:noFill/>
          </p:spPr>
          <p:txBody>
            <a:bodyPr wrap="none" rtlCol="0">
              <a:spAutoFit/>
            </a:bodyPr>
            <a:lstStyle/>
            <a:p>
              <a:r>
                <a:rPr lang="en-US" altLang="zh-CN" sz="3200" spc="-150" dirty="0">
                  <a:solidFill>
                    <a:schemeClr val="bg1"/>
                  </a:solidFill>
                  <a:latin typeface="Microsoft YaHei UI" panose="020B0503020204020204" pitchFamily="34" charset="-122"/>
                  <a:ea typeface="Microsoft YaHei UI" panose="020B0503020204020204" pitchFamily="34" charset="-122"/>
                </a:rPr>
                <a:t>02</a:t>
              </a:r>
              <a:endParaRPr lang="zh-CN" altLang="en-US" sz="3200" spc="-150" dirty="0">
                <a:solidFill>
                  <a:schemeClr val="bg1"/>
                </a:solidFill>
                <a:latin typeface="Microsoft YaHei UI" panose="020B0503020204020204" pitchFamily="34" charset="-122"/>
                <a:ea typeface="Microsoft YaHei UI" panose="020B0503020204020204" pitchFamily="34" charset="-122"/>
              </a:endParaRPr>
            </a:p>
          </p:txBody>
        </p:sp>
        <p:sp>
          <p:nvSpPr>
            <p:cNvPr id="12" name="矩形 6"/>
            <p:cNvSpPr/>
            <p:nvPr/>
          </p:nvSpPr>
          <p:spPr>
            <a:xfrm>
              <a:off x="3306871" y="1624965"/>
              <a:ext cx="2580362" cy="592142"/>
            </a:xfrm>
            <a:custGeom>
              <a:avLst/>
              <a:gdLst>
                <a:gd name="connsiteX0" fmla="*/ 0 w 2580362"/>
                <a:gd name="connsiteY0" fmla="*/ 0 h 591155"/>
                <a:gd name="connsiteX1" fmla="*/ 2580362 w 2580362"/>
                <a:gd name="connsiteY1" fmla="*/ 0 h 591155"/>
                <a:gd name="connsiteX2" fmla="*/ 2580362 w 2580362"/>
                <a:gd name="connsiteY2" fmla="*/ 591155 h 591155"/>
                <a:gd name="connsiteX3" fmla="*/ 0 w 2580362"/>
                <a:gd name="connsiteY3" fmla="*/ 591155 h 591155"/>
                <a:gd name="connsiteX4" fmla="*/ 0 w 2580362"/>
                <a:gd name="connsiteY4" fmla="*/ 0 h 591155"/>
                <a:gd name="connsiteX0-1" fmla="*/ 0 w 2580362"/>
                <a:gd name="connsiteY0-2" fmla="*/ 352 h 591507"/>
                <a:gd name="connsiteX1-3" fmla="*/ 153879 w 2580362"/>
                <a:gd name="connsiteY1-4" fmla="*/ 0 h 591507"/>
                <a:gd name="connsiteX2-5" fmla="*/ 2580362 w 2580362"/>
                <a:gd name="connsiteY2-6" fmla="*/ 352 h 591507"/>
                <a:gd name="connsiteX3-7" fmla="*/ 2580362 w 2580362"/>
                <a:gd name="connsiteY3-8" fmla="*/ 591507 h 591507"/>
                <a:gd name="connsiteX4-9" fmla="*/ 0 w 2580362"/>
                <a:gd name="connsiteY4-10" fmla="*/ 591507 h 591507"/>
                <a:gd name="connsiteX5" fmla="*/ 0 w 2580362"/>
                <a:gd name="connsiteY5" fmla="*/ 352 h 591507"/>
                <a:gd name="connsiteX0-11" fmla="*/ 0 w 2580362"/>
                <a:gd name="connsiteY0-12" fmla="*/ 352 h 591507"/>
                <a:gd name="connsiteX1-13" fmla="*/ 153879 w 2580362"/>
                <a:gd name="connsiteY1-14" fmla="*/ 0 h 591507"/>
                <a:gd name="connsiteX2-15" fmla="*/ 661879 w 2580362"/>
                <a:gd name="connsiteY2-16" fmla="*/ 0 h 591507"/>
                <a:gd name="connsiteX3-17" fmla="*/ 2580362 w 2580362"/>
                <a:gd name="connsiteY3-18" fmla="*/ 352 h 591507"/>
                <a:gd name="connsiteX4-19" fmla="*/ 2580362 w 2580362"/>
                <a:gd name="connsiteY4-20" fmla="*/ 591507 h 591507"/>
                <a:gd name="connsiteX5-21" fmla="*/ 0 w 2580362"/>
                <a:gd name="connsiteY5-22" fmla="*/ 591507 h 591507"/>
                <a:gd name="connsiteX6" fmla="*/ 0 w 2580362"/>
                <a:gd name="connsiteY6" fmla="*/ 352 h 591507"/>
                <a:gd name="connsiteX0-23" fmla="*/ 661879 w 2580362"/>
                <a:gd name="connsiteY0-24" fmla="*/ 0 h 591507"/>
                <a:gd name="connsiteX1-25" fmla="*/ 2580362 w 2580362"/>
                <a:gd name="connsiteY1-26" fmla="*/ 352 h 591507"/>
                <a:gd name="connsiteX2-27" fmla="*/ 2580362 w 2580362"/>
                <a:gd name="connsiteY2-28" fmla="*/ 591507 h 591507"/>
                <a:gd name="connsiteX3-29" fmla="*/ 0 w 2580362"/>
                <a:gd name="connsiteY3-30" fmla="*/ 591507 h 591507"/>
                <a:gd name="connsiteX4-31" fmla="*/ 0 w 2580362"/>
                <a:gd name="connsiteY4-32" fmla="*/ 352 h 591507"/>
                <a:gd name="connsiteX5-33" fmla="*/ 245319 w 2580362"/>
                <a:gd name="connsiteY5-34" fmla="*/ 91440 h 591507"/>
                <a:gd name="connsiteX0-35" fmla="*/ 661879 w 2580362"/>
                <a:gd name="connsiteY0-36" fmla="*/ 635 h 592142"/>
                <a:gd name="connsiteX1-37" fmla="*/ 2580362 w 2580362"/>
                <a:gd name="connsiteY1-38" fmla="*/ 987 h 592142"/>
                <a:gd name="connsiteX2-39" fmla="*/ 2580362 w 2580362"/>
                <a:gd name="connsiteY2-40" fmla="*/ 592142 h 592142"/>
                <a:gd name="connsiteX3-41" fmla="*/ 0 w 2580362"/>
                <a:gd name="connsiteY3-42" fmla="*/ 592142 h 592142"/>
                <a:gd name="connsiteX4-43" fmla="*/ 0 w 2580362"/>
                <a:gd name="connsiteY4-44" fmla="*/ 987 h 592142"/>
                <a:gd name="connsiteX5-45" fmla="*/ 188169 w 2580362"/>
                <a:gd name="connsiteY5-46" fmla="*/ 0 h 5921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580362" h="59214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895595" y="1690203"/>
              <a:ext cx="172354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36925" y="1777353"/>
            <a:ext cx="2580362" cy="878165"/>
            <a:chOff x="3306871" y="1338942"/>
            <a:chExt cx="2580362" cy="878165"/>
          </a:xfrm>
        </p:grpSpPr>
        <p:sp>
          <p:nvSpPr>
            <p:cNvPr id="15" name="文本框 14"/>
            <p:cNvSpPr txBox="1"/>
            <p:nvPr/>
          </p:nvSpPr>
          <p:spPr>
            <a:xfrm>
              <a:off x="3452586" y="1338942"/>
              <a:ext cx="627095" cy="584775"/>
            </a:xfrm>
            <a:prstGeom prst="rect">
              <a:avLst/>
            </a:prstGeom>
            <a:noFill/>
          </p:spPr>
          <p:txBody>
            <a:bodyPr wrap="none" rtlCol="0">
              <a:spAutoFit/>
            </a:bodyPr>
            <a:lstStyle/>
            <a:p>
              <a:r>
                <a:rPr lang="en-US" altLang="zh-CN" sz="3200" spc="-150" dirty="0">
                  <a:solidFill>
                    <a:schemeClr val="bg1"/>
                  </a:solidFill>
                  <a:latin typeface="Microsoft YaHei UI" panose="020B0503020204020204" pitchFamily="34" charset="-122"/>
                  <a:ea typeface="Microsoft YaHei UI" panose="020B0503020204020204" pitchFamily="34" charset="-122"/>
                </a:rPr>
                <a:t>03</a:t>
              </a:r>
              <a:endParaRPr lang="zh-CN" altLang="en-US" sz="3200" spc="-150" dirty="0">
                <a:solidFill>
                  <a:schemeClr val="bg1"/>
                </a:solidFill>
                <a:latin typeface="Microsoft YaHei UI" panose="020B0503020204020204" pitchFamily="34" charset="-122"/>
                <a:ea typeface="Microsoft YaHei UI" panose="020B0503020204020204" pitchFamily="34" charset="-122"/>
              </a:endParaRPr>
            </a:p>
          </p:txBody>
        </p:sp>
        <p:sp>
          <p:nvSpPr>
            <p:cNvPr id="16" name="矩形 6"/>
            <p:cNvSpPr/>
            <p:nvPr/>
          </p:nvSpPr>
          <p:spPr>
            <a:xfrm>
              <a:off x="3306871" y="1624965"/>
              <a:ext cx="2580362" cy="592142"/>
            </a:xfrm>
            <a:custGeom>
              <a:avLst/>
              <a:gdLst>
                <a:gd name="connsiteX0" fmla="*/ 0 w 2580362"/>
                <a:gd name="connsiteY0" fmla="*/ 0 h 591155"/>
                <a:gd name="connsiteX1" fmla="*/ 2580362 w 2580362"/>
                <a:gd name="connsiteY1" fmla="*/ 0 h 591155"/>
                <a:gd name="connsiteX2" fmla="*/ 2580362 w 2580362"/>
                <a:gd name="connsiteY2" fmla="*/ 591155 h 591155"/>
                <a:gd name="connsiteX3" fmla="*/ 0 w 2580362"/>
                <a:gd name="connsiteY3" fmla="*/ 591155 h 591155"/>
                <a:gd name="connsiteX4" fmla="*/ 0 w 2580362"/>
                <a:gd name="connsiteY4" fmla="*/ 0 h 591155"/>
                <a:gd name="connsiteX0-1" fmla="*/ 0 w 2580362"/>
                <a:gd name="connsiteY0-2" fmla="*/ 352 h 591507"/>
                <a:gd name="connsiteX1-3" fmla="*/ 153879 w 2580362"/>
                <a:gd name="connsiteY1-4" fmla="*/ 0 h 591507"/>
                <a:gd name="connsiteX2-5" fmla="*/ 2580362 w 2580362"/>
                <a:gd name="connsiteY2-6" fmla="*/ 352 h 591507"/>
                <a:gd name="connsiteX3-7" fmla="*/ 2580362 w 2580362"/>
                <a:gd name="connsiteY3-8" fmla="*/ 591507 h 591507"/>
                <a:gd name="connsiteX4-9" fmla="*/ 0 w 2580362"/>
                <a:gd name="connsiteY4-10" fmla="*/ 591507 h 591507"/>
                <a:gd name="connsiteX5" fmla="*/ 0 w 2580362"/>
                <a:gd name="connsiteY5" fmla="*/ 352 h 591507"/>
                <a:gd name="connsiteX0-11" fmla="*/ 0 w 2580362"/>
                <a:gd name="connsiteY0-12" fmla="*/ 352 h 591507"/>
                <a:gd name="connsiteX1-13" fmla="*/ 153879 w 2580362"/>
                <a:gd name="connsiteY1-14" fmla="*/ 0 h 591507"/>
                <a:gd name="connsiteX2-15" fmla="*/ 661879 w 2580362"/>
                <a:gd name="connsiteY2-16" fmla="*/ 0 h 591507"/>
                <a:gd name="connsiteX3-17" fmla="*/ 2580362 w 2580362"/>
                <a:gd name="connsiteY3-18" fmla="*/ 352 h 591507"/>
                <a:gd name="connsiteX4-19" fmla="*/ 2580362 w 2580362"/>
                <a:gd name="connsiteY4-20" fmla="*/ 591507 h 591507"/>
                <a:gd name="connsiteX5-21" fmla="*/ 0 w 2580362"/>
                <a:gd name="connsiteY5-22" fmla="*/ 591507 h 591507"/>
                <a:gd name="connsiteX6" fmla="*/ 0 w 2580362"/>
                <a:gd name="connsiteY6" fmla="*/ 352 h 591507"/>
                <a:gd name="connsiteX0-23" fmla="*/ 661879 w 2580362"/>
                <a:gd name="connsiteY0-24" fmla="*/ 0 h 591507"/>
                <a:gd name="connsiteX1-25" fmla="*/ 2580362 w 2580362"/>
                <a:gd name="connsiteY1-26" fmla="*/ 352 h 591507"/>
                <a:gd name="connsiteX2-27" fmla="*/ 2580362 w 2580362"/>
                <a:gd name="connsiteY2-28" fmla="*/ 591507 h 591507"/>
                <a:gd name="connsiteX3-29" fmla="*/ 0 w 2580362"/>
                <a:gd name="connsiteY3-30" fmla="*/ 591507 h 591507"/>
                <a:gd name="connsiteX4-31" fmla="*/ 0 w 2580362"/>
                <a:gd name="connsiteY4-32" fmla="*/ 352 h 591507"/>
                <a:gd name="connsiteX5-33" fmla="*/ 245319 w 2580362"/>
                <a:gd name="connsiteY5-34" fmla="*/ 91440 h 591507"/>
                <a:gd name="connsiteX0-35" fmla="*/ 661879 w 2580362"/>
                <a:gd name="connsiteY0-36" fmla="*/ 635 h 592142"/>
                <a:gd name="connsiteX1-37" fmla="*/ 2580362 w 2580362"/>
                <a:gd name="connsiteY1-38" fmla="*/ 987 h 592142"/>
                <a:gd name="connsiteX2-39" fmla="*/ 2580362 w 2580362"/>
                <a:gd name="connsiteY2-40" fmla="*/ 592142 h 592142"/>
                <a:gd name="connsiteX3-41" fmla="*/ 0 w 2580362"/>
                <a:gd name="connsiteY3-42" fmla="*/ 592142 h 592142"/>
                <a:gd name="connsiteX4-43" fmla="*/ 0 w 2580362"/>
                <a:gd name="connsiteY4-44" fmla="*/ 987 h 592142"/>
                <a:gd name="connsiteX5-45" fmla="*/ 188169 w 2580362"/>
                <a:gd name="connsiteY5-46" fmla="*/ 0 h 5921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580362" h="59214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895595" y="1690203"/>
              <a:ext cx="172354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399137" y="1777353"/>
            <a:ext cx="2580362" cy="878165"/>
            <a:chOff x="3306871" y="1338942"/>
            <a:chExt cx="2580362" cy="878165"/>
          </a:xfrm>
        </p:grpSpPr>
        <p:sp>
          <p:nvSpPr>
            <p:cNvPr id="19" name="文本框 18"/>
            <p:cNvSpPr txBox="1"/>
            <p:nvPr/>
          </p:nvSpPr>
          <p:spPr>
            <a:xfrm>
              <a:off x="3452586" y="1338942"/>
              <a:ext cx="627095" cy="584775"/>
            </a:xfrm>
            <a:prstGeom prst="rect">
              <a:avLst/>
            </a:prstGeom>
            <a:noFill/>
          </p:spPr>
          <p:txBody>
            <a:bodyPr wrap="none" rtlCol="0">
              <a:spAutoFit/>
            </a:bodyPr>
            <a:lstStyle/>
            <a:p>
              <a:r>
                <a:rPr lang="en-US" altLang="zh-CN" sz="3200" spc="-150" dirty="0">
                  <a:solidFill>
                    <a:schemeClr val="bg1"/>
                  </a:solidFill>
                  <a:latin typeface="Microsoft YaHei UI" panose="020B0503020204020204" pitchFamily="34" charset="-122"/>
                  <a:ea typeface="Microsoft YaHei UI" panose="020B0503020204020204" pitchFamily="34" charset="-122"/>
                </a:rPr>
                <a:t>04</a:t>
              </a:r>
              <a:endParaRPr lang="zh-CN" altLang="en-US" sz="3200" spc="-150" dirty="0">
                <a:solidFill>
                  <a:schemeClr val="bg1"/>
                </a:solidFill>
                <a:latin typeface="Microsoft YaHei UI" panose="020B0503020204020204" pitchFamily="34" charset="-122"/>
                <a:ea typeface="Microsoft YaHei UI" panose="020B0503020204020204" pitchFamily="34" charset="-122"/>
              </a:endParaRPr>
            </a:p>
          </p:txBody>
        </p:sp>
        <p:sp>
          <p:nvSpPr>
            <p:cNvPr id="20" name="矩形 6"/>
            <p:cNvSpPr/>
            <p:nvPr/>
          </p:nvSpPr>
          <p:spPr>
            <a:xfrm>
              <a:off x="3306871" y="1624965"/>
              <a:ext cx="2580362" cy="592142"/>
            </a:xfrm>
            <a:custGeom>
              <a:avLst/>
              <a:gdLst>
                <a:gd name="connsiteX0" fmla="*/ 0 w 2580362"/>
                <a:gd name="connsiteY0" fmla="*/ 0 h 591155"/>
                <a:gd name="connsiteX1" fmla="*/ 2580362 w 2580362"/>
                <a:gd name="connsiteY1" fmla="*/ 0 h 591155"/>
                <a:gd name="connsiteX2" fmla="*/ 2580362 w 2580362"/>
                <a:gd name="connsiteY2" fmla="*/ 591155 h 591155"/>
                <a:gd name="connsiteX3" fmla="*/ 0 w 2580362"/>
                <a:gd name="connsiteY3" fmla="*/ 591155 h 591155"/>
                <a:gd name="connsiteX4" fmla="*/ 0 w 2580362"/>
                <a:gd name="connsiteY4" fmla="*/ 0 h 591155"/>
                <a:gd name="connsiteX0-1" fmla="*/ 0 w 2580362"/>
                <a:gd name="connsiteY0-2" fmla="*/ 352 h 591507"/>
                <a:gd name="connsiteX1-3" fmla="*/ 153879 w 2580362"/>
                <a:gd name="connsiteY1-4" fmla="*/ 0 h 591507"/>
                <a:gd name="connsiteX2-5" fmla="*/ 2580362 w 2580362"/>
                <a:gd name="connsiteY2-6" fmla="*/ 352 h 591507"/>
                <a:gd name="connsiteX3-7" fmla="*/ 2580362 w 2580362"/>
                <a:gd name="connsiteY3-8" fmla="*/ 591507 h 591507"/>
                <a:gd name="connsiteX4-9" fmla="*/ 0 w 2580362"/>
                <a:gd name="connsiteY4-10" fmla="*/ 591507 h 591507"/>
                <a:gd name="connsiteX5" fmla="*/ 0 w 2580362"/>
                <a:gd name="connsiteY5" fmla="*/ 352 h 591507"/>
                <a:gd name="connsiteX0-11" fmla="*/ 0 w 2580362"/>
                <a:gd name="connsiteY0-12" fmla="*/ 352 h 591507"/>
                <a:gd name="connsiteX1-13" fmla="*/ 153879 w 2580362"/>
                <a:gd name="connsiteY1-14" fmla="*/ 0 h 591507"/>
                <a:gd name="connsiteX2-15" fmla="*/ 661879 w 2580362"/>
                <a:gd name="connsiteY2-16" fmla="*/ 0 h 591507"/>
                <a:gd name="connsiteX3-17" fmla="*/ 2580362 w 2580362"/>
                <a:gd name="connsiteY3-18" fmla="*/ 352 h 591507"/>
                <a:gd name="connsiteX4-19" fmla="*/ 2580362 w 2580362"/>
                <a:gd name="connsiteY4-20" fmla="*/ 591507 h 591507"/>
                <a:gd name="connsiteX5-21" fmla="*/ 0 w 2580362"/>
                <a:gd name="connsiteY5-22" fmla="*/ 591507 h 591507"/>
                <a:gd name="connsiteX6" fmla="*/ 0 w 2580362"/>
                <a:gd name="connsiteY6" fmla="*/ 352 h 591507"/>
                <a:gd name="connsiteX0-23" fmla="*/ 661879 w 2580362"/>
                <a:gd name="connsiteY0-24" fmla="*/ 0 h 591507"/>
                <a:gd name="connsiteX1-25" fmla="*/ 2580362 w 2580362"/>
                <a:gd name="connsiteY1-26" fmla="*/ 352 h 591507"/>
                <a:gd name="connsiteX2-27" fmla="*/ 2580362 w 2580362"/>
                <a:gd name="connsiteY2-28" fmla="*/ 591507 h 591507"/>
                <a:gd name="connsiteX3-29" fmla="*/ 0 w 2580362"/>
                <a:gd name="connsiteY3-30" fmla="*/ 591507 h 591507"/>
                <a:gd name="connsiteX4-31" fmla="*/ 0 w 2580362"/>
                <a:gd name="connsiteY4-32" fmla="*/ 352 h 591507"/>
                <a:gd name="connsiteX5-33" fmla="*/ 245319 w 2580362"/>
                <a:gd name="connsiteY5-34" fmla="*/ 91440 h 591507"/>
                <a:gd name="connsiteX0-35" fmla="*/ 661879 w 2580362"/>
                <a:gd name="connsiteY0-36" fmla="*/ 635 h 592142"/>
                <a:gd name="connsiteX1-37" fmla="*/ 2580362 w 2580362"/>
                <a:gd name="connsiteY1-38" fmla="*/ 987 h 592142"/>
                <a:gd name="connsiteX2-39" fmla="*/ 2580362 w 2580362"/>
                <a:gd name="connsiteY2-40" fmla="*/ 592142 h 592142"/>
                <a:gd name="connsiteX3-41" fmla="*/ 0 w 2580362"/>
                <a:gd name="connsiteY3-42" fmla="*/ 592142 h 592142"/>
                <a:gd name="connsiteX4-43" fmla="*/ 0 w 2580362"/>
                <a:gd name="connsiteY4-44" fmla="*/ 987 h 592142"/>
                <a:gd name="connsiteX5-45" fmla="*/ 188169 w 2580362"/>
                <a:gd name="connsiteY5-46" fmla="*/ 0 h 5921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580362" h="59214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95595" y="1690203"/>
              <a:ext cx="172354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23" name="直接连接符 22"/>
          <p:cNvCxnSpPr/>
          <p:nvPr/>
        </p:nvCxnSpPr>
        <p:spPr>
          <a:xfrm>
            <a:off x="212501"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74713"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36925"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399137"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12501" y="4047870"/>
            <a:ext cx="2580362" cy="1511952"/>
          </a:xfrm>
          <a:prstGeom prst="rect">
            <a:avLst/>
          </a:prstGeom>
          <a:noFill/>
        </p:spPr>
        <p:txBody>
          <a:bodyPr wrap="square" rtlCol="0">
            <a:spAutoFit/>
          </a:bodyPr>
          <a:lstStyle/>
          <a:p>
            <a:pPr indent="457200">
              <a:lnSpc>
                <a:spcPct val="150000"/>
              </a:lnSpc>
            </a:pPr>
            <a:r>
              <a:rPr lang="zh-CN" altLang="en-US" sz="1600" dirty="0">
                <a:solidFill>
                  <a:schemeClr val="bg1"/>
                </a:solidFill>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28" name="文本框 27"/>
          <p:cNvSpPr txBox="1"/>
          <p:nvPr/>
        </p:nvSpPr>
        <p:spPr>
          <a:xfrm>
            <a:off x="3274713" y="4047870"/>
            <a:ext cx="2580362" cy="1511952"/>
          </a:xfrm>
          <a:prstGeom prst="rect">
            <a:avLst/>
          </a:prstGeom>
          <a:noFill/>
        </p:spPr>
        <p:txBody>
          <a:bodyPr wrap="square" rtlCol="0">
            <a:spAutoFit/>
          </a:bodyPr>
          <a:lstStyle/>
          <a:p>
            <a:pPr indent="457200">
              <a:lnSpc>
                <a:spcPct val="150000"/>
              </a:lnSpc>
            </a:pPr>
            <a:r>
              <a:rPr lang="zh-CN" altLang="en-US" sz="1600" dirty="0">
                <a:solidFill>
                  <a:schemeClr val="bg1"/>
                </a:solidFill>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29" name="文本框 28"/>
          <p:cNvSpPr txBox="1"/>
          <p:nvPr/>
        </p:nvSpPr>
        <p:spPr>
          <a:xfrm>
            <a:off x="6336925" y="4047870"/>
            <a:ext cx="2580362" cy="1511952"/>
          </a:xfrm>
          <a:prstGeom prst="rect">
            <a:avLst/>
          </a:prstGeom>
          <a:noFill/>
        </p:spPr>
        <p:txBody>
          <a:bodyPr wrap="square" rtlCol="0">
            <a:spAutoFit/>
          </a:bodyPr>
          <a:lstStyle/>
          <a:p>
            <a:pPr indent="457200">
              <a:lnSpc>
                <a:spcPct val="150000"/>
              </a:lnSpc>
            </a:pPr>
            <a:r>
              <a:rPr lang="zh-CN" altLang="en-US" sz="1600" dirty="0">
                <a:solidFill>
                  <a:schemeClr val="bg1"/>
                </a:solidFill>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30" name="文本框 29"/>
          <p:cNvSpPr txBox="1"/>
          <p:nvPr/>
        </p:nvSpPr>
        <p:spPr>
          <a:xfrm>
            <a:off x="9399137" y="4047870"/>
            <a:ext cx="2580362" cy="1511952"/>
          </a:xfrm>
          <a:prstGeom prst="rect">
            <a:avLst/>
          </a:prstGeom>
          <a:noFill/>
        </p:spPr>
        <p:txBody>
          <a:bodyPr wrap="square" rtlCol="0">
            <a:spAutoFit/>
          </a:bodyPr>
          <a:lstStyle/>
          <a:p>
            <a:pPr indent="457200">
              <a:lnSpc>
                <a:spcPct val="150000"/>
              </a:lnSpc>
            </a:pPr>
            <a:r>
              <a:rPr lang="zh-CN" altLang="en-US" sz="1600" dirty="0">
                <a:solidFill>
                  <a:schemeClr val="bg1"/>
                </a:solidFill>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600" dirty="0">
              <a:solidFill>
                <a:schemeClr val="bg1"/>
              </a:solidFill>
              <a:latin typeface="幼圆" panose="02010509060101010101" pitchFamily="49" charset="-122"/>
              <a:ea typeface="幼圆"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233305"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p:cNvPicPr>
            <a:picLocks noGrp="1" noChangeAspect="1"/>
          </p:cNvPicPr>
          <p:nvPr>
            <p:ph type="pic" sz="quarter" idx="10"/>
          </p:nvPr>
        </p:nvPicPr>
        <p:blipFill>
          <a:blip r:embed="rId1" cstate="screen"/>
          <a:srcRect/>
          <a:stretch>
            <a:fillRect/>
          </a:stretch>
        </p:blipFill>
        <p:spPr/>
      </p:pic>
      <p:grpSp>
        <p:nvGrpSpPr>
          <p:cNvPr id="42" name="组合 41"/>
          <p:cNvGrpSpPr/>
          <p:nvPr/>
        </p:nvGrpSpPr>
        <p:grpSpPr>
          <a:xfrm>
            <a:off x="3957940" y="358559"/>
            <a:ext cx="2887903" cy="759394"/>
            <a:chOff x="3870258" y="358559"/>
            <a:chExt cx="2887903" cy="759394"/>
          </a:xfrm>
        </p:grpSpPr>
        <p:sp>
          <p:nvSpPr>
            <p:cNvPr id="3" name="文本框 2"/>
            <p:cNvSpPr txBox="1"/>
            <p:nvPr/>
          </p:nvSpPr>
          <p:spPr>
            <a:xfrm>
              <a:off x="3870258" y="358559"/>
              <a:ext cx="665567" cy="584775"/>
            </a:xfrm>
            <a:prstGeom prst="rect">
              <a:avLst/>
            </a:prstGeom>
            <a:noFill/>
          </p:spPr>
          <p:txBody>
            <a:bodyPr wrap="none" rtlCol="0">
              <a:spAutoFit/>
            </a:bodyPr>
            <a:lstStyle/>
            <a:p>
              <a:r>
                <a:rPr lang="en-US" altLang="zh-CN" sz="3200" spc="0" dirty="0">
                  <a:latin typeface="Microsoft YaHei UI" panose="020B0503020204020204" pitchFamily="34" charset="-122"/>
                  <a:ea typeface="Microsoft YaHei UI" panose="020B0503020204020204" pitchFamily="34" charset="-122"/>
                </a:rPr>
                <a:t>01</a:t>
              </a:r>
              <a:endParaRPr lang="zh-CN" altLang="en-US" sz="3200" spc="0" dirty="0">
                <a:latin typeface="Microsoft YaHei UI" panose="020B0503020204020204" pitchFamily="34" charset="-122"/>
                <a:ea typeface="Microsoft YaHei UI" panose="020B0503020204020204" pitchFamily="34" charset="-122"/>
              </a:endParaRPr>
            </a:p>
          </p:txBody>
        </p:sp>
        <p:sp>
          <p:nvSpPr>
            <p:cNvPr id="4" name="矩形 11"/>
            <p:cNvSpPr/>
            <p:nvPr/>
          </p:nvSpPr>
          <p:spPr>
            <a:xfrm>
              <a:off x="4266309" y="707809"/>
              <a:ext cx="360000" cy="360000"/>
            </a:xfrm>
            <a:custGeom>
              <a:avLst/>
              <a:gdLst>
                <a:gd name="connsiteX0" fmla="*/ 0 w 674757"/>
                <a:gd name="connsiteY0" fmla="*/ 0 h 674757"/>
                <a:gd name="connsiteX1" fmla="*/ 674757 w 674757"/>
                <a:gd name="connsiteY1" fmla="*/ 0 h 674757"/>
                <a:gd name="connsiteX2" fmla="*/ 674757 w 674757"/>
                <a:gd name="connsiteY2" fmla="*/ 674757 h 674757"/>
                <a:gd name="connsiteX3" fmla="*/ 0 w 674757"/>
                <a:gd name="connsiteY3" fmla="*/ 674757 h 674757"/>
                <a:gd name="connsiteX4" fmla="*/ 0 w 674757"/>
                <a:gd name="connsiteY4" fmla="*/ 0 h 674757"/>
                <a:gd name="connsiteX0-1" fmla="*/ 0 w 674757"/>
                <a:gd name="connsiteY0-2" fmla="*/ 4693 h 679450"/>
                <a:gd name="connsiteX1-3" fmla="*/ 311339 w 674757"/>
                <a:gd name="connsiteY1-4" fmla="*/ 0 h 679450"/>
                <a:gd name="connsiteX2-5" fmla="*/ 674757 w 674757"/>
                <a:gd name="connsiteY2-6" fmla="*/ 4693 h 679450"/>
                <a:gd name="connsiteX3-7" fmla="*/ 674757 w 674757"/>
                <a:gd name="connsiteY3-8" fmla="*/ 679450 h 679450"/>
                <a:gd name="connsiteX4-9" fmla="*/ 0 w 674757"/>
                <a:gd name="connsiteY4-10" fmla="*/ 679450 h 679450"/>
                <a:gd name="connsiteX5" fmla="*/ 0 w 674757"/>
                <a:gd name="connsiteY5" fmla="*/ 4693 h 679450"/>
                <a:gd name="connsiteX0-11" fmla="*/ 6161 w 680918"/>
                <a:gd name="connsiteY0-12" fmla="*/ 4693 h 679450"/>
                <a:gd name="connsiteX1-13" fmla="*/ 317500 w 680918"/>
                <a:gd name="connsiteY1-14" fmla="*/ 0 h 679450"/>
                <a:gd name="connsiteX2-15" fmla="*/ 680918 w 680918"/>
                <a:gd name="connsiteY2-16" fmla="*/ 4693 h 679450"/>
                <a:gd name="connsiteX3-17" fmla="*/ 680918 w 680918"/>
                <a:gd name="connsiteY3-18" fmla="*/ 679450 h 679450"/>
                <a:gd name="connsiteX4-19" fmla="*/ 6161 w 680918"/>
                <a:gd name="connsiteY4-20" fmla="*/ 679450 h 679450"/>
                <a:gd name="connsiteX5-21" fmla="*/ 0 w 680918"/>
                <a:gd name="connsiteY5-22" fmla="*/ 292100 h 679450"/>
                <a:gd name="connsiteX6" fmla="*/ 6161 w 680918"/>
                <a:gd name="connsiteY6" fmla="*/ 4693 h 679450"/>
                <a:gd name="connsiteX0-23" fmla="*/ 317500 w 680918"/>
                <a:gd name="connsiteY0-24" fmla="*/ 0 h 679450"/>
                <a:gd name="connsiteX1-25" fmla="*/ 680918 w 680918"/>
                <a:gd name="connsiteY1-26" fmla="*/ 4693 h 679450"/>
                <a:gd name="connsiteX2-27" fmla="*/ 680918 w 680918"/>
                <a:gd name="connsiteY2-28" fmla="*/ 679450 h 679450"/>
                <a:gd name="connsiteX3-29" fmla="*/ 6161 w 680918"/>
                <a:gd name="connsiteY3-30" fmla="*/ 679450 h 679450"/>
                <a:gd name="connsiteX4-31" fmla="*/ 0 w 680918"/>
                <a:gd name="connsiteY4-32" fmla="*/ 292100 h 679450"/>
                <a:gd name="connsiteX5-33" fmla="*/ 97601 w 680918"/>
                <a:gd name="connsiteY5-34" fmla="*/ 96133 h 679450"/>
                <a:gd name="connsiteX0-35" fmla="*/ 317500 w 680918"/>
                <a:gd name="connsiteY0-36" fmla="*/ 0 h 679450"/>
                <a:gd name="connsiteX1-37" fmla="*/ 680918 w 680918"/>
                <a:gd name="connsiteY1-38" fmla="*/ 4693 h 679450"/>
                <a:gd name="connsiteX2-39" fmla="*/ 680918 w 680918"/>
                <a:gd name="connsiteY2-40" fmla="*/ 679450 h 679450"/>
                <a:gd name="connsiteX3-41" fmla="*/ 6161 w 680918"/>
                <a:gd name="connsiteY3-42" fmla="*/ 679450 h 679450"/>
                <a:gd name="connsiteX4-43" fmla="*/ 0 w 680918"/>
                <a:gd name="connsiteY4-44" fmla="*/ 292100 h 679450"/>
                <a:gd name="connsiteX5-45" fmla="*/ 2351 w 680918"/>
                <a:gd name="connsiteY5-46" fmla="*/ 280283 h 679450"/>
                <a:gd name="connsiteX0-47" fmla="*/ 317500 w 680918"/>
                <a:gd name="connsiteY0-48" fmla="*/ 0 h 679450"/>
                <a:gd name="connsiteX1-49" fmla="*/ 680918 w 680918"/>
                <a:gd name="connsiteY1-50" fmla="*/ 4693 h 679450"/>
                <a:gd name="connsiteX2-51" fmla="*/ 680918 w 680918"/>
                <a:gd name="connsiteY2-52" fmla="*/ 679450 h 679450"/>
                <a:gd name="connsiteX3-53" fmla="*/ 6161 w 680918"/>
                <a:gd name="connsiteY3-54" fmla="*/ 679450 h 679450"/>
                <a:gd name="connsiteX4-55" fmla="*/ 0 w 680918"/>
                <a:gd name="connsiteY4-56" fmla="*/ 292100 h 679450"/>
                <a:gd name="connsiteX5-57" fmla="*/ 5526 w 680918"/>
                <a:gd name="connsiteY5-58" fmla="*/ 248533 h 679450"/>
                <a:gd name="connsiteX0-59" fmla="*/ 314325 w 677743"/>
                <a:gd name="connsiteY0-60" fmla="*/ 0 h 679450"/>
                <a:gd name="connsiteX1-61" fmla="*/ 677743 w 677743"/>
                <a:gd name="connsiteY1-62" fmla="*/ 4693 h 679450"/>
                <a:gd name="connsiteX2-63" fmla="*/ 677743 w 677743"/>
                <a:gd name="connsiteY2-64" fmla="*/ 679450 h 679450"/>
                <a:gd name="connsiteX3-65" fmla="*/ 2986 w 677743"/>
                <a:gd name="connsiteY3-66" fmla="*/ 679450 h 679450"/>
                <a:gd name="connsiteX4-67" fmla="*/ 0 w 677743"/>
                <a:gd name="connsiteY4-68" fmla="*/ 292100 h 679450"/>
                <a:gd name="connsiteX5-69" fmla="*/ 2351 w 677743"/>
                <a:gd name="connsiteY5-70" fmla="*/ 248533 h 679450"/>
                <a:gd name="connsiteX0-71" fmla="*/ 315149 w 678567"/>
                <a:gd name="connsiteY0-72" fmla="*/ 0 h 679450"/>
                <a:gd name="connsiteX1-73" fmla="*/ 678567 w 678567"/>
                <a:gd name="connsiteY1-74" fmla="*/ 4693 h 679450"/>
                <a:gd name="connsiteX2-75" fmla="*/ 678567 w 678567"/>
                <a:gd name="connsiteY2-76" fmla="*/ 679450 h 679450"/>
                <a:gd name="connsiteX3-77" fmla="*/ 3810 w 678567"/>
                <a:gd name="connsiteY3-78" fmla="*/ 679450 h 679450"/>
                <a:gd name="connsiteX4-79" fmla="*/ 824 w 678567"/>
                <a:gd name="connsiteY4-80" fmla="*/ 292100 h 679450"/>
                <a:gd name="connsiteX5-81" fmla="*/ 0 w 678567"/>
                <a:gd name="connsiteY5-82" fmla="*/ 245358 h 679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78567" h="679450">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8132" y="717843"/>
              <a:ext cx="1980029"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添加一个标题一</a:t>
              </a:r>
              <a:endParaRPr lang="zh-CN" altLang="en-US" sz="2000" b="1"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957940" y="1916785"/>
            <a:ext cx="2887903" cy="759394"/>
            <a:chOff x="3870258" y="1916785"/>
            <a:chExt cx="2887903" cy="759394"/>
          </a:xfrm>
        </p:grpSpPr>
        <p:sp>
          <p:nvSpPr>
            <p:cNvPr id="22" name="文本框 21"/>
            <p:cNvSpPr txBox="1"/>
            <p:nvPr/>
          </p:nvSpPr>
          <p:spPr>
            <a:xfrm>
              <a:off x="3870258" y="1916785"/>
              <a:ext cx="665567" cy="584775"/>
            </a:xfrm>
            <a:prstGeom prst="rect">
              <a:avLst/>
            </a:prstGeom>
            <a:noFill/>
          </p:spPr>
          <p:txBody>
            <a:bodyPr wrap="none" rtlCol="0">
              <a:spAutoFit/>
            </a:bodyPr>
            <a:lstStyle/>
            <a:p>
              <a:r>
                <a:rPr lang="en-US" altLang="zh-CN" sz="3200" spc="0" dirty="0">
                  <a:latin typeface="Microsoft YaHei UI" panose="020B0503020204020204" pitchFamily="34" charset="-122"/>
                  <a:ea typeface="Microsoft YaHei UI" panose="020B0503020204020204" pitchFamily="34" charset="-122"/>
                </a:rPr>
                <a:t>02</a:t>
              </a:r>
              <a:endParaRPr lang="zh-CN" altLang="en-US" sz="3200" spc="0" dirty="0">
                <a:latin typeface="Microsoft YaHei UI" panose="020B0503020204020204" pitchFamily="34" charset="-122"/>
                <a:ea typeface="Microsoft YaHei UI" panose="020B0503020204020204" pitchFamily="34" charset="-122"/>
              </a:endParaRPr>
            </a:p>
          </p:txBody>
        </p:sp>
        <p:sp>
          <p:nvSpPr>
            <p:cNvPr id="23" name="矩形 11"/>
            <p:cNvSpPr/>
            <p:nvPr/>
          </p:nvSpPr>
          <p:spPr>
            <a:xfrm>
              <a:off x="4266309" y="2266035"/>
              <a:ext cx="360000" cy="360000"/>
            </a:xfrm>
            <a:custGeom>
              <a:avLst/>
              <a:gdLst>
                <a:gd name="connsiteX0" fmla="*/ 0 w 674757"/>
                <a:gd name="connsiteY0" fmla="*/ 0 h 674757"/>
                <a:gd name="connsiteX1" fmla="*/ 674757 w 674757"/>
                <a:gd name="connsiteY1" fmla="*/ 0 h 674757"/>
                <a:gd name="connsiteX2" fmla="*/ 674757 w 674757"/>
                <a:gd name="connsiteY2" fmla="*/ 674757 h 674757"/>
                <a:gd name="connsiteX3" fmla="*/ 0 w 674757"/>
                <a:gd name="connsiteY3" fmla="*/ 674757 h 674757"/>
                <a:gd name="connsiteX4" fmla="*/ 0 w 674757"/>
                <a:gd name="connsiteY4" fmla="*/ 0 h 674757"/>
                <a:gd name="connsiteX0-1" fmla="*/ 0 w 674757"/>
                <a:gd name="connsiteY0-2" fmla="*/ 4693 h 679450"/>
                <a:gd name="connsiteX1-3" fmla="*/ 311339 w 674757"/>
                <a:gd name="connsiteY1-4" fmla="*/ 0 h 679450"/>
                <a:gd name="connsiteX2-5" fmla="*/ 674757 w 674757"/>
                <a:gd name="connsiteY2-6" fmla="*/ 4693 h 679450"/>
                <a:gd name="connsiteX3-7" fmla="*/ 674757 w 674757"/>
                <a:gd name="connsiteY3-8" fmla="*/ 679450 h 679450"/>
                <a:gd name="connsiteX4-9" fmla="*/ 0 w 674757"/>
                <a:gd name="connsiteY4-10" fmla="*/ 679450 h 679450"/>
                <a:gd name="connsiteX5" fmla="*/ 0 w 674757"/>
                <a:gd name="connsiteY5" fmla="*/ 4693 h 679450"/>
                <a:gd name="connsiteX0-11" fmla="*/ 6161 w 680918"/>
                <a:gd name="connsiteY0-12" fmla="*/ 4693 h 679450"/>
                <a:gd name="connsiteX1-13" fmla="*/ 317500 w 680918"/>
                <a:gd name="connsiteY1-14" fmla="*/ 0 h 679450"/>
                <a:gd name="connsiteX2-15" fmla="*/ 680918 w 680918"/>
                <a:gd name="connsiteY2-16" fmla="*/ 4693 h 679450"/>
                <a:gd name="connsiteX3-17" fmla="*/ 680918 w 680918"/>
                <a:gd name="connsiteY3-18" fmla="*/ 679450 h 679450"/>
                <a:gd name="connsiteX4-19" fmla="*/ 6161 w 680918"/>
                <a:gd name="connsiteY4-20" fmla="*/ 679450 h 679450"/>
                <a:gd name="connsiteX5-21" fmla="*/ 0 w 680918"/>
                <a:gd name="connsiteY5-22" fmla="*/ 292100 h 679450"/>
                <a:gd name="connsiteX6" fmla="*/ 6161 w 680918"/>
                <a:gd name="connsiteY6" fmla="*/ 4693 h 679450"/>
                <a:gd name="connsiteX0-23" fmla="*/ 317500 w 680918"/>
                <a:gd name="connsiteY0-24" fmla="*/ 0 h 679450"/>
                <a:gd name="connsiteX1-25" fmla="*/ 680918 w 680918"/>
                <a:gd name="connsiteY1-26" fmla="*/ 4693 h 679450"/>
                <a:gd name="connsiteX2-27" fmla="*/ 680918 w 680918"/>
                <a:gd name="connsiteY2-28" fmla="*/ 679450 h 679450"/>
                <a:gd name="connsiteX3-29" fmla="*/ 6161 w 680918"/>
                <a:gd name="connsiteY3-30" fmla="*/ 679450 h 679450"/>
                <a:gd name="connsiteX4-31" fmla="*/ 0 w 680918"/>
                <a:gd name="connsiteY4-32" fmla="*/ 292100 h 679450"/>
                <a:gd name="connsiteX5-33" fmla="*/ 97601 w 680918"/>
                <a:gd name="connsiteY5-34" fmla="*/ 96133 h 679450"/>
                <a:gd name="connsiteX0-35" fmla="*/ 317500 w 680918"/>
                <a:gd name="connsiteY0-36" fmla="*/ 0 h 679450"/>
                <a:gd name="connsiteX1-37" fmla="*/ 680918 w 680918"/>
                <a:gd name="connsiteY1-38" fmla="*/ 4693 h 679450"/>
                <a:gd name="connsiteX2-39" fmla="*/ 680918 w 680918"/>
                <a:gd name="connsiteY2-40" fmla="*/ 679450 h 679450"/>
                <a:gd name="connsiteX3-41" fmla="*/ 6161 w 680918"/>
                <a:gd name="connsiteY3-42" fmla="*/ 679450 h 679450"/>
                <a:gd name="connsiteX4-43" fmla="*/ 0 w 680918"/>
                <a:gd name="connsiteY4-44" fmla="*/ 292100 h 679450"/>
                <a:gd name="connsiteX5-45" fmla="*/ 2351 w 680918"/>
                <a:gd name="connsiteY5-46" fmla="*/ 280283 h 679450"/>
                <a:gd name="connsiteX0-47" fmla="*/ 317500 w 680918"/>
                <a:gd name="connsiteY0-48" fmla="*/ 0 h 679450"/>
                <a:gd name="connsiteX1-49" fmla="*/ 680918 w 680918"/>
                <a:gd name="connsiteY1-50" fmla="*/ 4693 h 679450"/>
                <a:gd name="connsiteX2-51" fmla="*/ 680918 w 680918"/>
                <a:gd name="connsiteY2-52" fmla="*/ 679450 h 679450"/>
                <a:gd name="connsiteX3-53" fmla="*/ 6161 w 680918"/>
                <a:gd name="connsiteY3-54" fmla="*/ 679450 h 679450"/>
                <a:gd name="connsiteX4-55" fmla="*/ 0 w 680918"/>
                <a:gd name="connsiteY4-56" fmla="*/ 292100 h 679450"/>
                <a:gd name="connsiteX5-57" fmla="*/ 5526 w 680918"/>
                <a:gd name="connsiteY5-58" fmla="*/ 248533 h 679450"/>
                <a:gd name="connsiteX0-59" fmla="*/ 314325 w 677743"/>
                <a:gd name="connsiteY0-60" fmla="*/ 0 h 679450"/>
                <a:gd name="connsiteX1-61" fmla="*/ 677743 w 677743"/>
                <a:gd name="connsiteY1-62" fmla="*/ 4693 h 679450"/>
                <a:gd name="connsiteX2-63" fmla="*/ 677743 w 677743"/>
                <a:gd name="connsiteY2-64" fmla="*/ 679450 h 679450"/>
                <a:gd name="connsiteX3-65" fmla="*/ 2986 w 677743"/>
                <a:gd name="connsiteY3-66" fmla="*/ 679450 h 679450"/>
                <a:gd name="connsiteX4-67" fmla="*/ 0 w 677743"/>
                <a:gd name="connsiteY4-68" fmla="*/ 292100 h 679450"/>
                <a:gd name="connsiteX5-69" fmla="*/ 2351 w 677743"/>
                <a:gd name="connsiteY5-70" fmla="*/ 248533 h 679450"/>
                <a:gd name="connsiteX0-71" fmla="*/ 315149 w 678567"/>
                <a:gd name="connsiteY0-72" fmla="*/ 0 h 679450"/>
                <a:gd name="connsiteX1-73" fmla="*/ 678567 w 678567"/>
                <a:gd name="connsiteY1-74" fmla="*/ 4693 h 679450"/>
                <a:gd name="connsiteX2-75" fmla="*/ 678567 w 678567"/>
                <a:gd name="connsiteY2-76" fmla="*/ 679450 h 679450"/>
                <a:gd name="connsiteX3-77" fmla="*/ 3810 w 678567"/>
                <a:gd name="connsiteY3-78" fmla="*/ 679450 h 679450"/>
                <a:gd name="connsiteX4-79" fmla="*/ 824 w 678567"/>
                <a:gd name="connsiteY4-80" fmla="*/ 292100 h 679450"/>
                <a:gd name="connsiteX5-81" fmla="*/ 0 w 678567"/>
                <a:gd name="connsiteY5-82" fmla="*/ 245358 h 679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78567" h="679450">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778132" y="2276069"/>
              <a:ext cx="1980029"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添加一个标题二</a:t>
              </a:r>
              <a:endParaRPr lang="zh-CN" altLang="en-US" sz="2000" b="1"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957940" y="3475011"/>
            <a:ext cx="2887903" cy="759394"/>
            <a:chOff x="3870258" y="3475011"/>
            <a:chExt cx="2887903" cy="759394"/>
          </a:xfrm>
        </p:grpSpPr>
        <p:sp>
          <p:nvSpPr>
            <p:cNvPr id="26" name="文本框 25"/>
            <p:cNvSpPr txBox="1"/>
            <p:nvPr/>
          </p:nvSpPr>
          <p:spPr>
            <a:xfrm>
              <a:off x="3870258" y="3475011"/>
              <a:ext cx="665567" cy="584775"/>
            </a:xfrm>
            <a:prstGeom prst="rect">
              <a:avLst/>
            </a:prstGeom>
            <a:noFill/>
          </p:spPr>
          <p:txBody>
            <a:bodyPr wrap="none" rtlCol="0">
              <a:spAutoFit/>
            </a:bodyPr>
            <a:lstStyle/>
            <a:p>
              <a:r>
                <a:rPr lang="en-US" altLang="zh-CN" sz="3200" spc="0" dirty="0">
                  <a:latin typeface="Microsoft YaHei UI" panose="020B0503020204020204" pitchFamily="34" charset="-122"/>
                  <a:ea typeface="Microsoft YaHei UI" panose="020B0503020204020204" pitchFamily="34" charset="-122"/>
                </a:rPr>
                <a:t>03</a:t>
              </a:r>
              <a:endParaRPr lang="zh-CN" altLang="en-US" sz="3200" spc="0" dirty="0">
                <a:latin typeface="Microsoft YaHei UI" panose="020B0503020204020204" pitchFamily="34" charset="-122"/>
                <a:ea typeface="Microsoft YaHei UI" panose="020B0503020204020204" pitchFamily="34" charset="-122"/>
              </a:endParaRPr>
            </a:p>
          </p:txBody>
        </p:sp>
        <p:sp>
          <p:nvSpPr>
            <p:cNvPr id="27" name="矩形 11"/>
            <p:cNvSpPr/>
            <p:nvPr/>
          </p:nvSpPr>
          <p:spPr>
            <a:xfrm>
              <a:off x="4266309" y="3824261"/>
              <a:ext cx="360000" cy="360000"/>
            </a:xfrm>
            <a:custGeom>
              <a:avLst/>
              <a:gdLst>
                <a:gd name="connsiteX0" fmla="*/ 0 w 674757"/>
                <a:gd name="connsiteY0" fmla="*/ 0 h 674757"/>
                <a:gd name="connsiteX1" fmla="*/ 674757 w 674757"/>
                <a:gd name="connsiteY1" fmla="*/ 0 h 674757"/>
                <a:gd name="connsiteX2" fmla="*/ 674757 w 674757"/>
                <a:gd name="connsiteY2" fmla="*/ 674757 h 674757"/>
                <a:gd name="connsiteX3" fmla="*/ 0 w 674757"/>
                <a:gd name="connsiteY3" fmla="*/ 674757 h 674757"/>
                <a:gd name="connsiteX4" fmla="*/ 0 w 674757"/>
                <a:gd name="connsiteY4" fmla="*/ 0 h 674757"/>
                <a:gd name="connsiteX0-1" fmla="*/ 0 w 674757"/>
                <a:gd name="connsiteY0-2" fmla="*/ 4693 h 679450"/>
                <a:gd name="connsiteX1-3" fmla="*/ 311339 w 674757"/>
                <a:gd name="connsiteY1-4" fmla="*/ 0 h 679450"/>
                <a:gd name="connsiteX2-5" fmla="*/ 674757 w 674757"/>
                <a:gd name="connsiteY2-6" fmla="*/ 4693 h 679450"/>
                <a:gd name="connsiteX3-7" fmla="*/ 674757 w 674757"/>
                <a:gd name="connsiteY3-8" fmla="*/ 679450 h 679450"/>
                <a:gd name="connsiteX4-9" fmla="*/ 0 w 674757"/>
                <a:gd name="connsiteY4-10" fmla="*/ 679450 h 679450"/>
                <a:gd name="connsiteX5" fmla="*/ 0 w 674757"/>
                <a:gd name="connsiteY5" fmla="*/ 4693 h 679450"/>
                <a:gd name="connsiteX0-11" fmla="*/ 6161 w 680918"/>
                <a:gd name="connsiteY0-12" fmla="*/ 4693 h 679450"/>
                <a:gd name="connsiteX1-13" fmla="*/ 317500 w 680918"/>
                <a:gd name="connsiteY1-14" fmla="*/ 0 h 679450"/>
                <a:gd name="connsiteX2-15" fmla="*/ 680918 w 680918"/>
                <a:gd name="connsiteY2-16" fmla="*/ 4693 h 679450"/>
                <a:gd name="connsiteX3-17" fmla="*/ 680918 w 680918"/>
                <a:gd name="connsiteY3-18" fmla="*/ 679450 h 679450"/>
                <a:gd name="connsiteX4-19" fmla="*/ 6161 w 680918"/>
                <a:gd name="connsiteY4-20" fmla="*/ 679450 h 679450"/>
                <a:gd name="connsiteX5-21" fmla="*/ 0 w 680918"/>
                <a:gd name="connsiteY5-22" fmla="*/ 292100 h 679450"/>
                <a:gd name="connsiteX6" fmla="*/ 6161 w 680918"/>
                <a:gd name="connsiteY6" fmla="*/ 4693 h 679450"/>
                <a:gd name="connsiteX0-23" fmla="*/ 317500 w 680918"/>
                <a:gd name="connsiteY0-24" fmla="*/ 0 h 679450"/>
                <a:gd name="connsiteX1-25" fmla="*/ 680918 w 680918"/>
                <a:gd name="connsiteY1-26" fmla="*/ 4693 h 679450"/>
                <a:gd name="connsiteX2-27" fmla="*/ 680918 w 680918"/>
                <a:gd name="connsiteY2-28" fmla="*/ 679450 h 679450"/>
                <a:gd name="connsiteX3-29" fmla="*/ 6161 w 680918"/>
                <a:gd name="connsiteY3-30" fmla="*/ 679450 h 679450"/>
                <a:gd name="connsiteX4-31" fmla="*/ 0 w 680918"/>
                <a:gd name="connsiteY4-32" fmla="*/ 292100 h 679450"/>
                <a:gd name="connsiteX5-33" fmla="*/ 97601 w 680918"/>
                <a:gd name="connsiteY5-34" fmla="*/ 96133 h 679450"/>
                <a:gd name="connsiteX0-35" fmla="*/ 317500 w 680918"/>
                <a:gd name="connsiteY0-36" fmla="*/ 0 h 679450"/>
                <a:gd name="connsiteX1-37" fmla="*/ 680918 w 680918"/>
                <a:gd name="connsiteY1-38" fmla="*/ 4693 h 679450"/>
                <a:gd name="connsiteX2-39" fmla="*/ 680918 w 680918"/>
                <a:gd name="connsiteY2-40" fmla="*/ 679450 h 679450"/>
                <a:gd name="connsiteX3-41" fmla="*/ 6161 w 680918"/>
                <a:gd name="connsiteY3-42" fmla="*/ 679450 h 679450"/>
                <a:gd name="connsiteX4-43" fmla="*/ 0 w 680918"/>
                <a:gd name="connsiteY4-44" fmla="*/ 292100 h 679450"/>
                <a:gd name="connsiteX5-45" fmla="*/ 2351 w 680918"/>
                <a:gd name="connsiteY5-46" fmla="*/ 280283 h 679450"/>
                <a:gd name="connsiteX0-47" fmla="*/ 317500 w 680918"/>
                <a:gd name="connsiteY0-48" fmla="*/ 0 h 679450"/>
                <a:gd name="connsiteX1-49" fmla="*/ 680918 w 680918"/>
                <a:gd name="connsiteY1-50" fmla="*/ 4693 h 679450"/>
                <a:gd name="connsiteX2-51" fmla="*/ 680918 w 680918"/>
                <a:gd name="connsiteY2-52" fmla="*/ 679450 h 679450"/>
                <a:gd name="connsiteX3-53" fmla="*/ 6161 w 680918"/>
                <a:gd name="connsiteY3-54" fmla="*/ 679450 h 679450"/>
                <a:gd name="connsiteX4-55" fmla="*/ 0 w 680918"/>
                <a:gd name="connsiteY4-56" fmla="*/ 292100 h 679450"/>
                <a:gd name="connsiteX5-57" fmla="*/ 5526 w 680918"/>
                <a:gd name="connsiteY5-58" fmla="*/ 248533 h 679450"/>
                <a:gd name="connsiteX0-59" fmla="*/ 314325 w 677743"/>
                <a:gd name="connsiteY0-60" fmla="*/ 0 h 679450"/>
                <a:gd name="connsiteX1-61" fmla="*/ 677743 w 677743"/>
                <a:gd name="connsiteY1-62" fmla="*/ 4693 h 679450"/>
                <a:gd name="connsiteX2-63" fmla="*/ 677743 w 677743"/>
                <a:gd name="connsiteY2-64" fmla="*/ 679450 h 679450"/>
                <a:gd name="connsiteX3-65" fmla="*/ 2986 w 677743"/>
                <a:gd name="connsiteY3-66" fmla="*/ 679450 h 679450"/>
                <a:gd name="connsiteX4-67" fmla="*/ 0 w 677743"/>
                <a:gd name="connsiteY4-68" fmla="*/ 292100 h 679450"/>
                <a:gd name="connsiteX5-69" fmla="*/ 2351 w 677743"/>
                <a:gd name="connsiteY5-70" fmla="*/ 248533 h 679450"/>
                <a:gd name="connsiteX0-71" fmla="*/ 315149 w 678567"/>
                <a:gd name="connsiteY0-72" fmla="*/ 0 h 679450"/>
                <a:gd name="connsiteX1-73" fmla="*/ 678567 w 678567"/>
                <a:gd name="connsiteY1-74" fmla="*/ 4693 h 679450"/>
                <a:gd name="connsiteX2-75" fmla="*/ 678567 w 678567"/>
                <a:gd name="connsiteY2-76" fmla="*/ 679450 h 679450"/>
                <a:gd name="connsiteX3-77" fmla="*/ 3810 w 678567"/>
                <a:gd name="connsiteY3-78" fmla="*/ 679450 h 679450"/>
                <a:gd name="connsiteX4-79" fmla="*/ 824 w 678567"/>
                <a:gd name="connsiteY4-80" fmla="*/ 292100 h 679450"/>
                <a:gd name="connsiteX5-81" fmla="*/ 0 w 678567"/>
                <a:gd name="connsiteY5-82" fmla="*/ 245358 h 679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78567" h="679450">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778132" y="3834295"/>
              <a:ext cx="1980029"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添加一个标题三</a:t>
              </a:r>
              <a:endParaRPr lang="zh-CN" altLang="en-US" sz="2000" b="1"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957940" y="5033236"/>
            <a:ext cx="2887903" cy="759394"/>
            <a:chOff x="3870258" y="5033236"/>
            <a:chExt cx="2887903" cy="759394"/>
          </a:xfrm>
        </p:grpSpPr>
        <p:sp>
          <p:nvSpPr>
            <p:cNvPr id="30" name="文本框 29"/>
            <p:cNvSpPr txBox="1"/>
            <p:nvPr/>
          </p:nvSpPr>
          <p:spPr>
            <a:xfrm>
              <a:off x="3870258" y="5033236"/>
              <a:ext cx="665567" cy="584775"/>
            </a:xfrm>
            <a:prstGeom prst="rect">
              <a:avLst/>
            </a:prstGeom>
            <a:noFill/>
          </p:spPr>
          <p:txBody>
            <a:bodyPr wrap="none" rtlCol="0">
              <a:spAutoFit/>
            </a:bodyPr>
            <a:lstStyle/>
            <a:p>
              <a:r>
                <a:rPr lang="en-US" altLang="zh-CN" sz="3200" spc="0" dirty="0">
                  <a:latin typeface="Microsoft YaHei UI" panose="020B0503020204020204" pitchFamily="34" charset="-122"/>
                  <a:ea typeface="Microsoft YaHei UI" panose="020B0503020204020204" pitchFamily="34" charset="-122"/>
                </a:rPr>
                <a:t>04</a:t>
              </a:r>
              <a:endParaRPr lang="zh-CN" altLang="en-US" sz="3200" spc="0" dirty="0">
                <a:latin typeface="Microsoft YaHei UI" panose="020B0503020204020204" pitchFamily="34" charset="-122"/>
                <a:ea typeface="Microsoft YaHei UI" panose="020B0503020204020204" pitchFamily="34" charset="-122"/>
              </a:endParaRPr>
            </a:p>
          </p:txBody>
        </p:sp>
        <p:sp>
          <p:nvSpPr>
            <p:cNvPr id="31" name="矩形 11"/>
            <p:cNvSpPr/>
            <p:nvPr/>
          </p:nvSpPr>
          <p:spPr>
            <a:xfrm>
              <a:off x="4266309" y="5382486"/>
              <a:ext cx="360000" cy="360000"/>
            </a:xfrm>
            <a:custGeom>
              <a:avLst/>
              <a:gdLst>
                <a:gd name="connsiteX0" fmla="*/ 0 w 674757"/>
                <a:gd name="connsiteY0" fmla="*/ 0 h 674757"/>
                <a:gd name="connsiteX1" fmla="*/ 674757 w 674757"/>
                <a:gd name="connsiteY1" fmla="*/ 0 h 674757"/>
                <a:gd name="connsiteX2" fmla="*/ 674757 w 674757"/>
                <a:gd name="connsiteY2" fmla="*/ 674757 h 674757"/>
                <a:gd name="connsiteX3" fmla="*/ 0 w 674757"/>
                <a:gd name="connsiteY3" fmla="*/ 674757 h 674757"/>
                <a:gd name="connsiteX4" fmla="*/ 0 w 674757"/>
                <a:gd name="connsiteY4" fmla="*/ 0 h 674757"/>
                <a:gd name="connsiteX0-1" fmla="*/ 0 w 674757"/>
                <a:gd name="connsiteY0-2" fmla="*/ 4693 h 679450"/>
                <a:gd name="connsiteX1-3" fmla="*/ 311339 w 674757"/>
                <a:gd name="connsiteY1-4" fmla="*/ 0 h 679450"/>
                <a:gd name="connsiteX2-5" fmla="*/ 674757 w 674757"/>
                <a:gd name="connsiteY2-6" fmla="*/ 4693 h 679450"/>
                <a:gd name="connsiteX3-7" fmla="*/ 674757 w 674757"/>
                <a:gd name="connsiteY3-8" fmla="*/ 679450 h 679450"/>
                <a:gd name="connsiteX4-9" fmla="*/ 0 w 674757"/>
                <a:gd name="connsiteY4-10" fmla="*/ 679450 h 679450"/>
                <a:gd name="connsiteX5" fmla="*/ 0 w 674757"/>
                <a:gd name="connsiteY5" fmla="*/ 4693 h 679450"/>
                <a:gd name="connsiteX0-11" fmla="*/ 6161 w 680918"/>
                <a:gd name="connsiteY0-12" fmla="*/ 4693 h 679450"/>
                <a:gd name="connsiteX1-13" fmla="*/ 317500 w 680918"/>
                <a:gd name="connsiteY1-14" fmla="*/ 0 h 679450"/>
                <a:gd name="connsiteX2-15" fmla="*/ 680918 w 680918"/>
                <a:gd name="connsiteY2-16" fmla="*/ 4693 h 679450"/>
                <a:gd name="connsiteX3-17" fmla="*/ 680918 w 680918"/>
                <a:gd name="connsiteY3-18" fmla="*/ 679450 h 679450"/>
                <a:gd name="connsiteX4-19" fmla="*/ 6161 w 680918"/>
                <a:gd name="connsiteY4-20" fmla="*/ 679450 h 679450"/>
                <a:gd name="connsiteX5-21" fmla="*/ 0 w 680918"/>
                <a:gd name="connsiteY5-22" fmla="*/ 292100 h 679450"/>
                <a:gd name="connsiteX6" fmla="*/ 6161 w 680918"/>
                <a:gd name="connsiteY6" fmla="*/ 4693 h 679450"/>
                <a:gd name="connsiteX0-23" fmla="*/ 317500 w 680918"/>
                <a:gd name="connsiteY0-24" fmla="*/ 0 h 679450"/>
                <a:gd name="connsiteX1-25" fmla="*/ 680918 w 680918"/>
                <a:gd name="connsiteY1-26" fmla="*/ 4693 h 679450"/>
                <a:gd name="connsiteX2-27" fmla="*/ 680918 w 680918"/>
                <a:gd name="connsiteY2-28" fmla="*/ 679450 h 679450"/>
                <a:gd name="connsiteX3-29" fmla="*/ 6161 w 680918"/>
                <a:gd name="connsiteY3-30" fmla="*/ 679450 h 679450"/>
                <a:gd name="connsiteX4-31" fmla="*/ 0 w 680918"/>
                <a:gd name="connsiteY4-32" fmla="*/ 292100 h 679450"/>
                <a:gd name="connsiteX5-33" fmla="*/ 97601 w 680918"/>
                <a:gd name="connsiteY5-34" fmla="*/ 96133 h 679450"/>
                <a:gd name="connsiteX0-35" fmla="*/ 317500 w 680918"/>
                <a:gd name="connsiteY0-36" fmla="*/ 0 h 679450"/>
                <a:gd name="connsiteX1-37" fmla="*/ 680918 w 680918"/>
                <a:gd name="connsiteY1-38" fmla="*/ 4693 h 679450"/>
                <a:gd name="connsiteX2-39" fmla="*/ 680918 w 680918"/>
                <a:gd name="connsiteY2-40" fmla="*/ 679450 h 679450"/>
                <a:gd name="connsiteX3-41" fmla="*/ 6161 w 680918"/>
                <a:gd name="connsiteY3-42" fmla="*/ 679450 h 679450"/>
                <a:gd name="connsiteX4-43" fmla="*/ 0 w 680918"/>
                <a:gd name="connsiteY4-44" fmla="*/ 292100 h 679450"/>
                <a:gd name="connsiteX5-45" fmla="*/ 2351 w 680918"/>
                <a:gd name="connsiteY5-46" fmla="*/ 280283 h 679450"/>
                <a:gd name="connsiteX0-47" fmla="*/ 317500 w 680918"/>
                <a:gd name="connsiteY0-48" fmla="*/ 0 h 679450"/>
                <a:gd name="connsiteX1-49" fmla="*/ 680918 w 680918"/>
                <a:gd name="connsiteY1-50" fmla="*/ 4693 h 679450"/>
                <a:gd name="connsiteX2-51" fmla="*/ 680918 w 680918"/>
                <a:gd name="connsiteY2-52" fmla="*/ 679450 h 679450"/>
                <a:gd name="connsiteX3-53" fmla="*/ 6161 w 680918"/>
                <a:gd name="connsiteY3-54" fmla="*/ 679450 h 679450"/>
                <a:gd name="connsiteX4-55" fmla="*/ 0 w 680918"/>
                <a:gd name="connsiteY4-56" fmla="*/ 292100 h 679450"/>
                <a:gd name="connsiteX5-57" fmla="*/ 5526 w 680918"/>
                <a:gd name="connsiteY5-58" fmla="*/ 248533 h 679450"/>
                <a:gd name="connsiteX0-59" fmla="*/ 314325 w 677743"/>
                <a:gd name="connsiteY0-60" fmla="*/ 0 h 679450"/>
                <a:gd name="connsiteX1-61" fmla="*/ 677743 w 677743"/>
                <a:gd name="connsiteY1-62" fmla="*/ 4693 h 679450"/>
                <a:gd name="connsiteX2-63" fmla="*/ 677743 w 677743"/>
                <a:gd name="connsiteY2-64" fmla="*/ 679450 h 679450"/>
                <a:gd name="connsiteX3-65" fmla="*/ 2986 w 677743"/>
                <a:gd name="connsiteY3-66" fmla="*/ 679450 h 679450"/>
                <a:gd name="connsiteX4-67" fmla="*/ 0 w 677743"/>
                <a:gd name="connsiteY4-68" fmla="*/ 292100 h 679450"/>
                <a:gd name="connsiteX5-69" fmla="*/ 2351 w 677743"/>
                <a:gd name="connsiteY5-70" fmla="*/ 248533 h 679450"/>
                <a:gd name="connsiteX0-71" fmla="*/ 315149 w 678567"/>
                <a:gd name="connsiteY0-72" fmla="*/ 0 h 679450"/>
                <a:gd name="connsiteX1-73" fmla="*/ 678567 w 678567"/>
                <a:gd name="connsiteY1-74" fmla="*/ 4693 h 679450"/>
                <a:gd name="connsiteX2-75" fmla="*/ 678567 w 678567"/>
                <a:gd name="connsiteY2-76" fmla="*/ 679450 h 679450"/>
                <a:gd name="connsiteX3-77" fmla="*/ 3810 w 678567"/>
                <a:gd name="connsiteY3-78" fmla="*/ 679450 h 679450"/>
                <a:gd name="connsiteX4-79" fmla="*/ 824 w 678567"/>
                <a:gd name="connsiteY4-80" fmla="*/ 292100 h 679450"/>
                <a:gd name="connsiteX5-81" fmla="*/ 0 w 678567"/>
                <a:gd name="connsiteY5-82" fmla="*/ 245358 h 679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78567" h="679450">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778132" y="5392520"/>
              <a:ext cx="1980029"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添加一个标题四</a:t>
              </a:r>
              <a:endParaRPr lang="zh-CN" altLang="en-US" sz="2000" b="1" dirty="0">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5370260" y="1154456"/>
            <a:ext cx="6178738" cy="612796"/>
          </a:xfrm>
          <a:prstGeom prst="rect">
            <a:avLst/>
          </a:prstGeom>
          <a:noFill/>
        </p:spPr>
        <p:txBody>
          <a:bodyPr wrap="square" rtlCol="0">
            <a:spAutoFit/>
          </a:bodyPr>
          <a:lstStyle/>
          <a:p>
            <a:pPr indent="457200">
              <a:lnSpc>
                <a:spcPct val="130000"/>
              </a:lnSpc>
            </a:pPr>
            <a:r>
              <a:rPr lang="zh-CN" altLang="en-US" sz="1400" dirty="0">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400" dirty="0">
              <a:latin typeface="幼圆" panose="02010509060101010101" pitchFamily="49" charset="-122"/>
              <a:ea typeface="幼圆" panose="02010509060101010101" pitchFamily="49" charset="-122"/>
            </a:endParaRPr>
          </a:p>
        </p:txBody>
      </p:sp>
      <p:sp>
        <p:nvSpPr>
          <p:cNvPr id="34" name="文本框 33"/>
          <p:cNvSpPr txBox="1"/>
          <p:nvPr/>
        </p:nvSpPr>
        <p:spPr>
          <a:xfrm>
            <a:off x="5370260" y="2712682"/>
            <a:ext cx="6178738" cy="612796"/>
          </a:xfrm>
          <a:prstGeom prst="rect">
            <a:avLst/>
          </a:prstGeom>
          <a:noFill/>
        </p:spPr>
        <p:txBody>
          <a:bodyPr wrap="square" rtlCol="0">
            <a:spAutoFit/>
          </a:bodyPr>
          <a:lstStyle/>
          <a:p>
            <a:pPr indent="457200">
              <a:lnSpc>
                <a:spcPct val="130000"/>
              </a:lnSpc>
            </a:pPr>
            <a:r>
              <a:rPr lang="zh-CN" altLang="en-US" sz="1400" dirty="0">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400" dirty="0">
              <a:latin typeface="幼圆" panose="02010509060101010101" pitchFamily="49" charset="-122"/>
              <a:ea typeface="幼圆" panose="02010509060101010101" pitchFamily="49" charset="-122"/>
            </a:endParaRPr>
          </a:p>
        </p:txBody>
      </p:sp>
      <p:sp>
        <p:nvSpPr>
          <p:cNvPr id="35" name="文本框 34"/>
          <p:cNvSpPr txBox="1"/>
          <p:nvPr/>
        </p:nvSpPr>
        <p:spPr>
          <a:xfrm>
            <a:off x="5370260" y="4270908"/>
            <a:ext cx="6178738" cy="612796"/>
          </a:xfrm>
          <a:prstGeom prst="rect">
            <a:avLst/>
          </a:prstGeom>
          <a:noFill/>
        </p:spPr>
        <p:txBody>
          <a:bodyPr wrap="square" rtlCol="0">
            <a:spAutoFit/>
          </a:bodyPr>
          <a:lstStyle/>
          <a:p>
            <a:pPr indent="457200">
              <a:lnSpc>
                <a:spcPct val="130000"/>
              </a:lnSpc>
            </a:pPr>
            <a:r>
              <a:rPr lang="zh-CN" altLang="en-US" sz="1400" dirty="0">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400" dirty="0">
              <a:latin typeface="幼圆" panose="02010509060101010101" pitchFamily="49" charset="-122"/>
              <a:ea typeface="幼圆" panose="02010509060101010101" pitchFamily="49" charset="-122"/>
            </a:endParaRPr>
          </a:p>
        </p:txBody>
      </p:sp>
      <p:sp>
        <p:nvSpPr>
          <p:cNvPr id="36" name="文本框 35"/>
          <p:cNvSpPr txBox="1"/>
          <p:nvPr/>
        </p:nvSpPr>
        <p:spPr>
          <a:xfrm>
            <a:off x="5370260" y="5829133"/>
            <a:ext cx="6178738" cy="612796"/>
          </a:xfrm>
          <a:prstGeom prst="rect">
            <a:avLst/>
          </a:prstGeom>
          <a:noFill/>
        </p:spPr>
        <p:txBody>
          <a:bodyPr wrap="square" rtlCol="0">
            <a:spAutoFit/>
          </a:bodyPr>
          <a:lstStyle/>
          <a:p>
            <a:pPr indent="457200">
              <a:lnSpc>
                <a:spcPct val="130000"/>
              </a:lnSpc>
            </a:pPr>
            <a:r>
              <a:rPr lang="zh-CN" altLang="en-US" sz="1400" dirty="0">
                <a:latin typeface="幼圆" panose="02010509060101010101" pitchFamily="49" charset="-122"/>
                <a:ea typeface="幼圆" panose="02010509060101010101" pitchFamily="49" charset="-122"/>
              </a:rPr>
              <a:t>还可以在这里简单的文字简单地描述一下，还可以在这里简单的文字简单地描述一下</a:t>
            </a:r>
            <a:endParaRPr lang="zh-CN" altLang="en-US" sz="1400" dirty="0">
              <a:latin typeface="幼圆" panose="02010509060101010101" pitchFamily="49" charset="-122"/>
              <a:ea typeface="幼圆" panose="02010509060101010101" pitchFamily="49" charset="-122"/>
            </a:endParaRPr>
          </a:p>
        </p:txBody>
      </p:sp>
      <p:sp>
        <p:nvSpPr>
          <p:cNvPr id="6" name="文本框 5"/>
          <p:cNvSpPr txBox="1"/>
          <p:nvPr/>
        </p:nvSpPr>
        <p:spPr>
          <a:xfrm>
            <a:off x="464277" y="1250375"/>
            <a:ext cx="2769028"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CONTENTS</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2416012" y="2078144"/>
            <a:ext cx="475989" cy="475989"/>
          </a:xfrm>
          <a:prstGeom prst="rect">
            <a:avLst/>
          </a:prstGeom>
          <a:noFill/>
          <a:ln>
            <a:solidFill>
              <a:srgbClr val="FFFFFF">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605413" y="1916785"/>
            <a:ext cx="475989" cy="475989"/>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cstate="screen"/>
          <a:srcRect/>
          <a:stretch>
            <a:fillRect/>
          </a:stretch>
        </p:blipFill>
        <p:spPr/>
      </p:pic>
      <p:sp>
        <p:nvSpPr>
          <p:cNvPr id="4" name="矩形 3"/>
          <p:cNvSpPr/>
          <p:nvPr/>
        </p:nvSpPr>
        <p:spPr>
          <a:xfrm>
            <a:off x="954066" y="1506254"/>
            <a:ext cx="10283868" cy="384549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112963"/>
            <a:ext cx="12192000" cy="2632075"/>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237934" y="5351745"/>
            <a:ext cx="686844" cy="686844"/>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0798652" y="6190989"/>
            <a:ext cx="299581" cy="299581"/>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1302794" y="491972"/>
            <a:ext cx="686844" cy="686844"/>
          </a:xfrm>
          <a:prstGeom prst="rect">
            <a:avLst/>
          </a:prstGeom>
          <a:noFill/>
          <a:ln>
            <a:solidFill>
              <a:schemeClr val="bg1">
                <a:lumMod val="50000"/>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1989638" y="1264050"/>
            <a:ext cx="160099" cy="160099"/>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459288" y="1011476"/>
            <a:ext cx="989556" cy="989556"/>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1638009" y="2025910"/>
            <a:ext cx="2109873" cy="3554819"/>
          </a:xfrm>
          <a:prstGeom prst="rect">
            <a:avLst/>
          </a:prstGeom>
          <a:noFill/>
        </p:spPr>
        <p:txBody>
          <a:bodyPr wrap="none" rtlCol="0">
            <a:spAutoFit/>
          </a:bodyPr>
          <a:lstStyle/>
          <a:p>
            <a:r>
              <a:rPr lang="en-US" altLang="zh-CN" sz="22500" b="1" dirty="0">
                <a:solidFill>
                  <a:schemeClr val="bg1"/>
                </a:solidFill>
                <a:latin typeface="Arial Black" panose="020B0A04020102020204" pitchFamily="34" charset="0"/>
                <a:ea typeface="Microsoft YaHei UI Light" panose="020B0502040204020203" pitchFamily="34" charset="-122"/>
              </a:rPr>
              <a:t>1</a:t>
            </a:r>
            <a:endParaRPr lang="zh-CN" altLang="en-US" sz="22500" b="1" dirty="0">
              <a:solidFill>
                <a:schemeClr val="bg1"/>
              </a:solidFill>
              <a:latin typeface="Arial Black" panose="020B0A04020102020204" pitchFamily="34" charset="0"/>
              <a:ea typeface="Microsoft YaHei UI Light" panose="020B0502040204020203" pitchFamily="34" charset="-122"/>
            </a:endParaRPr>
          </a:p>
        </p:txBody>
      </p:sp>
      <p:sp>
        <p:nvSpPr>
          <p:cNvPr id="13" name="文本框 12"/>
          <p:cNvSpPr txBox="1"/>
          <p:nvPr/>
        </p:nvSpPr>
        <p:spPr>
          <a:xfrm>
            <a:off x="3230484" y="3437176"/>
            <a:ext cx="2590966" cy="584775"/>
          </a:xfrm>
          <a:prstGeom prst="rect">
            <a:avLst/>
          </a:prstGeom>
          <a:noFill/>
        </p:spPr>
        <p:txBody>
          <a:bodyPr wrap="none" rtlCol="0">
            <a:spAutoFit/>
          </a:bodyPr>
          <a:lstStyle/>
          <a:p>
            <a:r>
              <a:rPr lang="en-US" altLang="zh-CN" sz="3200" dirty="0">
                <a:solidFill>
                  <a:schemeClr val="bg1"/>
                </a:solidFill>
                <a:latin typeface="Microsoft YaHei UI Light" panose="020B0502040204020203" pitchFamily="34" charset="-122"/>
                <a:ea typeface="Microsoft YaHei UI Light" panose="020B0502040204020203" pitchFamily="34" charset="-122"/>
              </a:rPr>
              <a:t>the part one</a:t>
            </a:r>
            <a:endParaRPr lang="zh-CN" altLang="en-US" sz="3200" dirty="0">
              <a:solidFill>
                <a:schemeClr val="bg1"/>
              </a:solidFill>
              <a:latin typeface="Microsoft YaHei UI Light" panose="020B0502040204020203" pitchFamily="34" charset="-122"/>
              <a:ea typeface="Microsoft YaHei UI Light" panose="020B0502040204020203" pitchFamily="34" charset="-122"/>
            </a:endParaRPr>
          </a:p>
        </p:txBody>
      </p:sp>
      <p:sp>
        <p:nvSpPr>
          <p:cNvPr id="14" name="文本框 13"/>
          <p:cNvSpPr txBox="1"/>
          <p:nvPr/>
        </p:nvSpPr>
        <p:spPr>
          <a:xfrm>
            <a:off x="3230484" y="3978934"/>
            <a:ext cx="5686172" cy="646331"/>
          </a:xfrm>
          <a:prstGeom prst="rect">
            <a:avLst/>
          </a:prstGeom>
          <a:noFill/>
        </p:spPr>
        <p:txBody>
          <a:bodyPr wrap="none" rtlCol="0">
            <a:spAutoFit/>
          </a:bodyPr>
          <a:lstStyle/>
          <a:p>
            <a:r>
              <a:rPr lang="zh-CN" altLang="en-US" sz="3600" b="1" spc="300" dirty="0">
                <a:solidFill>
                  <a:schemeClr val="bg1"/>
                </a:solidFill>
                <a:latin typeface="微软雅黑" panose="020B0503020204020204" pitchFamily="34" charset="-122"/>
                <a:ea typeface="微软雅黑" panose="020B0503020204020204" pitchFamily="34" charset="-122"/>
              </a:rPr>
              <a:t>在这里添加第一小节标题</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1" cstate="screen"/>
          <a:srcRect/>
          <a:stretch>
            <a:fillRect/>
          </a:stretch>
        </p:blipFill>
        <p:spPr/>
      </p:pic>
      <p:sp>
        <p:nvSpPr>
          <p:cNvPr id="7" name="矩形 6"/>
          <p:cNvSpPr/>
          <p:nvPr/>
        </p:nvSpPr>
        <p:spPr>
          <a:xfrm>
            <a:off x="4953000" y="2022952"/>
            <a:ext cx="2286000" cy="486000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33513" y="0"/>
            <a:ext cx="2286000" cy="4140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33513" y="4296427"/>
            <a:ext cx="2286000" cy="53862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i="1" spc="300" dirty="0">
                <a:latin typeface="Microsoft YaHei UI Light" panose="020B0502040204020203" pitchFamily="34" charset="-122"/>
                <a:ea typeface="Microsoft YaHei UI Light" panose="020B0502040204020203" pitchFamily="34" charset="-122"/>
              </a:rPr>
              <a:t>part one</a:t>
            </a:r>
            <a:endParaRPr lang="zh-CN" altLang="en-US" sz="2400" i="1" spc="300" dirty="0">
              <a:latin typeface="Microsoft YaHei UI Light" panose="020B0502040204020203" pitchFamily="34" charset="-122"/>
              <a:ea typeface="Microsoft YaHei UI Light" panose="020B0502040204020203" pitchFamily="34" charset="-122"/>
            </a:endParaRPr>
          </a:p>
        </p:txBody>
      </p:sp>
      <p:sp>
        <p:nvSpPr>
          <p:cNvPr id="5" name="文本框 4"/>
          <p:cNvSpPr txBox="1"/>
          <p:nvPr/>
        </p:nvSpPr>
        <p:spPr>
          <a:xfrm>
            <a:off x="1701916" y="2726396"/>
            <a:ext cx="1749198" cy="1569660"/>
          </a:xfrm>
          <a:prstGeom prst="rect">
            <a:avLst/>
          </a:prstGeom>
          <a:noFill/>
        </p:spPr>
        <p:txBody>
          <a:bodyPr wrap="none" rtlCol="0">
            <a:spAutoFit/>
          </a:bodyPr>
          <a:lstStyle/>
          <a:p>
            <a:pPr algn="ctr"/>
            <a:r>
              <a:rPr lang="en-US" altLang="zh-CN" sz="9600" spc="-300" dirty="0">
                <a:solidFill>
                  <a:schemeClr val="bg1"/>
                </a:solidFill>
                <a:latin typeface="Arial Black" panose="020B0A04020102020204" pitchFamily="34" charset="0"/>
              </a:rPr>
              <a:t>01</a:t>
            </a:r>
            <a:endParaRPr lang="zh-CN" altLang="en-US" sz="9600" spc="-300" dirty="0">
              <a:solidFill>
                <a:schemeClr val="bg1"/>
              </a:solidFill>
              <a:latin typeface="Arial Black" panose="020B0A04020102020204" pitchFamily="34" charset="0"/>
            </a:endParaRPr>
          </a:p>
        </p:txBody>
      </p:sp>
      <p:sp useBgFill="1">
        <p:nvSpPr>
          <p:cNvPr id="6" name="文本框 5"/>
          <p:cNvSpPr txBox="1"/>
          <p:nvPr/>
        </p:nvSpPr>
        <p:spPr>
          <a:xfrm>
            <a:off x="3882351" y="4242571"/>
            <a:ext cx="5686172" cy="646331"/>
          </a:xfrm>
          <a:prstGeom prst="rect">
            <a:avLst/>
          </a:prstGeom>
        </p:spPr>
        <p:txBody>
          <a:bodyPr wrap="none" rtlCol="0">
            <a:spAutoFit/>
          </a:bodyPr>
          <a:lstStyle/>
          <a:p>
            <a:r>
              <a:rPr lang="zh-CN" altLang="en-US" sz="3600" b="1" spc="300" dirty="0">
                <a:latin typeface="微软雅黑" panose="020B0503020204020204" pitchFamily="34" charset="-122"/>
                <a:ea typeface="微软雅黑" panose="020B0503020204020204" pitchFamily="34" charset="-122"/>
              </a:rPr>
              <a:t>在这里添加第一小节标题</a:t>
            </a:r>
            <a:endParaRPr lang="zh-CN" altLang="en-US" sz="3600" b="1" spc="3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2"/>
          </p:nvPr>
        </p:nvPicPr>
        <p:blipFill>
          <a:blip r:embed="rId1" cstate="screen"/>
          <a:srcRect/>
          <a:stretch>
            <a:fillRect/>
          </a:stretch>
        </p:blipFill>
        <p:spPr>
          <a:xfrm>
            <a:off x="6919913" y="0"/>
            <a:ext cx="5272087" cy="6846888"/>
          </a:xfrm>
        </p:spPr>
      </p:pic>
      <p:sp>
        <p:nvSpPr>
          <p:cNvPr id="13" name="矩形 12"/>
          <p:cNvSpPr/>
          <p:nvPr/>
        </p:nvSpPr>
        <p:spPr>
          <a:xfrm flipH="1">
            <a:off x="6902450" y="0"/>
            <a:ext cx="5289549"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占位符 1"/>
          <p:cNvPicPr>
            <a:picLocks noGrp="1" noChangeAspect="1"/>
          </p:cNvPicPr>
          <p:nvPr>
            <p:ph type="pic" sz="quarter" idx="10"/>
          </p:nvPr>
        </p:nvPicPr>
        <p:blipFill>
          <a:blip r:embed="rId2" cstate="screen"/>
          <a:srcRect/>
          <a:stretch>
            <a:fillRect/>
          </a:stretch>
        </p:blipFill>
        <p:spPr/>
      </p:pic>
      <p:pic>
        <p:nvPicPr>
          <p:cNvPr id="3" name="图片占位符 2"/>
          <p:cNvPicPr>
            <a:picLocks noGrp="1" noChangeAspect="1"/>
          </p:cNvPicPr>
          <p:nvPr>
            <p:ph type="pic" sz="quarter" idx="11"/>
          </p:nvPr>
        </p:nvPicPr>
        <p:blipFill>
          <a:blip r:embed="rId3" cstate="screen"/>
          <a:srcRect/>
          <a:stretch>
            <a:fillRect/>
          </a:stretch>
        </p:blipFill>
        <p:spPr>
          <a:xfrm>
            <a:off x="3419999" y="3444714"/>
            <a:ext cx="3482449" cy="3402000"/>
          </a:xfrm>
        </p:spPr>
      </p:pic>
      <p:grpSp>
        <p:nvGrpSpPr>
          <p:cNvPr id="10" name="组合 9"/>
          <p:cNvGrpSpPr/>
          <p:nvPr/>
        </p:nvGrpSpPr>
        <p:grpSpPr>
          <a:xfrm>
            <a:off x="3194926" y="1490541"/>
            <a:ext cx="432483" cy="3865632"/>
            <a:chOff x="3057140" y="1490541"/>
            <a:chExt cx="707720" cy="3865632"/>
          </a:xfrm>
        </p:grpSpPr>
        <p:sp>
          <p:nvSpPr>
            <p:cNvPr id="8" name="等腰三角形 7"/>
            <p:cNvSpPr/>
            <p:nvPr/>
          </p:nvSpPr>
          <p:spPr>
            <a:xfrm rot="16200000" flipH="1">
              <a:off x="3028111" y="1519570"/>
              <a:ext cx="420918" cy="3628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372971" y="4964284"/>
              <a:ext cx="420918" cy="3628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3924764" y="1174701"/>
            <a:ext cx="2392472"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要点一</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en-US" altLang="zh-CN" sz="1600" dirty="0" err="1">
                <a:latin typeface="微软雅黑" panose="020B0503020204020204" pitchFamily="34" charset="-122"/>
                <a:ea typeface="微软雅黑" panose="020B0503020204020204" pitchFamily="34" charset="-122"/>
              </a:rPr>
              <a:t>ppt</a:t>
            </a:r>
            <a:r>
              <a:rPr lang="zh-CN" altLang="en-US" sz="1600" dirty="0">
                <a:latin typeface="微软雅黑" panose="020B0503020204020204" pitchFamily="34" charset="-122"/>
                <a:ea typeface="微软雅黑" panose="020B0503020204020204" pitchFamily="34" charset="-122"/>
              </a:rPr>
              <a:t>若没有逻辑，版面再精美也只是空有其表</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504764" y="4459372"/>
            <a:ext cx="2392472" cy="1372683"/>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要点二</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en-US" sz="1600" dirty="0">
                <a:latin typeface="微软雅黑" panose="020B0503020204020204" pitchFamily="34" charset="-122"/>
                <a:ea typeface="微软雅黑" panose="020B0503020204020204" pitchFamily="34" charset="-122"/>
              </a:rPr>
              <a:t>逻辑可以简单理解成一种顺序，受众可以理解的顺序</a:t>
            </a:r>
            <a:endParaRPr lang="zh-CN" altLang="en-US" sz="16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7425216" y="1492508"/>
            <a:ext cx="1223412" cy="461665"/>
          </a:xfrm>
          <a:prstGeom prst="rect">
            <a:avLst/>
          </a:prstGeom>
          <a:noFill/>
        </p:spPr>
        <p:txBody>
          <a:bodyPr wrap="non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小标题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7468758" y="2070285"/>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406337" y="2349932"/>
            <a:ext cx="2284842" cy="2653034"/>
          </a:xfrm>
          <a:prstGeom prst="rect">
            <a:avLst/>
          </a:prstGeom>
          <a:noFill/>
        </p:spPr>
        <p:txBody>
          <a:bodyPr wrap="square" rtlCol="0">
            <a:spAutoFit/>
          </a:bodyPr>
          <a:lstStyle/>
          <a:p>
            <a:pPr>
              <a:lnSpc>
                <a:spcPct val="130000"/>
              </a:lnSpc>
            </a:pPr>
            <a:r>
              <a:rPr lang="zh-CN" altLang="en-US" sz="1600" dirty="0">
                <a:solidFill>
                  <a:schemeClr val="bg1"/>
                </a:solidFill>
                <a:latin typeface="幼圆" panose="02010509060101010101" pitchFamily="49" charset="-122"/>
                <a:ea typeface="幼圆" panose="02010509060101010101" pitchFamily="49" charset="-122"/>
              </a:rPr>
              <a:t>在演示中，真正的主角是你自己，而不是幻灯片。我们使用幻灯片的目的并不纯粹只是在上面写上一些东西代替我们的演讲，而是它能够补充你的演讲，使你演讲的内容更容易被记住。</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20" name="矩形 19"/>
          <p:cNvSpPr/>
          <p:nvPr/>
        </p:nvSpPr>
        <p:spPr>
          <a:xfrm>
            <a:off x="7512300" y="5145713"/>
            <a:ext cx="180000" cy="18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512300" y="5471886"/>
            <a:ext cx="856343" cy="856343"/>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48343" y="3429000"/>
            <a:ext cx="11509828" cy="3492000"/>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p:cNvPicPr>
            <a:picLocks noGrp="1" noChangeAspect="1"/>
          </p:cNvPicPr>
          <p:nvPr>
            <p:ph type="pic" sz="quarter" idx="10"/>
          </p:nvPr>
        </p:nvPicPr>
        <p:blipFill>
          <a:blip r:embed="rId1" cstate="screen"/>
          <a:srcRect/>
          <a:stretch>
            <a:fillRect/>
          </a:stretch>
        </p:blipFill>
        <p:spPr>
          <a:xfrm>
            <a:off x="1103313" y="1944688"/>
            <a:ext cx="1944687" cy="1944687"/>
          </a:xfrm>
        </p:spPr>
      </p:pic>
      <p:pic>
        <p:nvPicPr>
          <p:cNvPr id="24" name="图片占位符 23"/>
          <p:cNvPicPr>
            <a:picLocks noGrp="1" noChangeAspect="1"/>
          </p:cNvPicPr>
          <p:nvPr>
            <p:ph type="pic" sz="quarter" idx="11"/>
          </p:nvPr>
        </p:nvPicPr>
        <p:blipFill>
          <a:blip r:embed="rId2" cstate="screen"/>
          <a:srcRect/>
          <a:stretch>
            <a:fillRect/>
          </a:stretch>
        </p:blipFill>
        <p:spPr/>
      </p:pic>
      <p:pic>
        <p:nvPicPr>
          <p:cNvPr id="25" name="图片占位符 24"/>
          <p:cNvPicPr>
            <a:picLocks noGrp="1" noChangeAspect="1"/>
          </p:cNvPicPr>
          <p:nvPr>
            <p:ph type="pic" sz="quarter" idx="12"/>
          </p:nvPr>
        </p:nvPicPr>
        <p:blipFill>
          <a:blip r:embed="rId3" cstate="screen"/>
          <a:srcRect/>
          <a:stretch>
            <a:fillRect/>
          </a:stretch>
        </p:blipFill>
        <p:spPr/>
      </p:pic>
      <p:pic>
        <p:nvPicPr>
          <p:cNvPr id="26" name="图片占位符 25"/>
          <p:cNvPicPr>
            <a:picLocks noGrp="1" noChangeAspect="1"/>
          </p:cNvPicPr>
          <p:nvPr>
            <p:ph type="pic" sz="quarter" idx="13"/>
          </p:nvPr>
        </p:nvPicPr>
        <p:blipFill>
          <a:blip r:embed="rId4" cstate="screen"/>
          <a:srcRect/>
          <a:stretch>
            <a:fillRect/>
          </a:stretch>
        </p:blipFill>
        <p:spPr/>
      </p:pic>
      <p:sp>
        <p:nvSpPr>
          <p:cNvPr id="6" name="文本框 5"/>
          <p:cNvSpPr txBox="1"/>
          <p:nvPr/>
        </p:nvSpPr>
        <p:spPr>
          <a:xfrm>
            <a:off x="5138046" y="682169"/>
            <a:ext cx="1915910" cy="461665"/>
          </a:xfrm>
          <a:prstGeom prst="rect">
            <a:avLst/>
          </a:prstGeom>
          <a:noFill/>
        </p:spPr>
        <p:txBody>
          <a:bodyPr wrap="none" rtlCol="0">
            <a:spAutoFit/>
          </a:bodyPr>
          <a:lstStyle/>
          <a:p>
            <a:pPr algn="ctr"/>
            <a:r>
              <a:rPr lang="zh-CN" altLang="en-US" sz="2400" b="1" spc="300" dirty="0">
                <a:latin typeface="微软雅黑" panose="020B0503020204020204" pitchFamily="34" charset="-122"/>
                <a:ea typeface="微软雅黑" panose="020B0503020204020204" pitchFamily="34" charset="-122"/>
              </a:rPr>
              <a:t>列举型页面</a:t>
            </a:r>
            <a:endParaRPr lang="zh-CN" altLang="en-US" sz="2400" b="1" spc="300"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66230" y="1291771"/>
            <a:ext cx="1059543"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98602" y="4049488"/>
            <a:ext cx="95410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标题一</a:t>
            </a:r>
            <a:endParaRPr lang="zh-CN" altLang="en-US" sz="20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283744" y="4049488"/>
            <a:ext cx="95410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标题一</a:t>
            </a:r>
            <a:endParaRPr lang="zh-CN" altLang="en-US" sz="2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968886" y="4049488"/>
            <a:ext cx="95410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标题一</a:t>
            </a:r>
            <a:endParaRPr lang="zh-CN" altLang="en-US" sz="20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654028" y="4049488"/>
            <a:ext cx="95410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标题一</a:t>
            </a:r>
            <a:endParaRPr lang="zh-CN" altLang="en-US" sz="2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103313" y="4507654"/>
            <a:ext cx="1944687" cy="1052596"/>
          </a:xfrm>
          <a:prstGeom prst="rect">
            <a:avLst/>
          </a:prstGeom>
          <a:no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14" name="矩形 13"/>
          <p:cNvSpPr/>
          <p:nvPr/>
        </p:nvSpPr>
        <p:spPr>
          <a:xfrm>
            <a:off x="2018170"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788455" y="4507654"/>
            <a:ext cx="1944687" cy="1052596"/>
          </a:xfrm>
          <a:prstGeom prst="rect">
            <a:avLst/>
          </a:prstGeom>
          <a:no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16" name="矩形 15"/>
          <p:cNvSpPr/>
          <p:nvPr/>
        </p:nvSpPr>
        <p:spPr>
          <a:xfrm>
            <a:off x="4703312"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473597" y="4507654"/>
            <a:ext cx="1944687" cy="1052596"/>
          </a:xfrm>
          <a:prstGeom prst="rect">
            <a:avLst/>
          </a:prstGeom>
          <a:no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18" name="矩形 17"/>
          <p:cNvSpPr/>
          <p:nvPr/>
        </p:nvSpPr>
        <p:spPr>
          <a:xfrm>
            <a:off x="7388454"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58739" y="4507654"/>
            <a:ext cx="1944687" cy="1052596"/>
          </a:xfrm>
          <a:prstGeom prst="rect">
            <a:avLst/>
          </a:prstGeom>
          <a:noFill/>
        </p:spPr>
        <p:txBody>
          <a:bodyPr wrap="square" rtlCol="0">
            <a:spAutoFit/>
          </a:bodyPr>
          <a:lstStyle/>
          <a:p>
            <a:pPr algn="ctr">
              <a:lnSpc>
                <a:spcPct val="130000"/>
              </a:lnSpc>
            </a:pPr>
            <a:r>
              <a:rPr lang="zh-CN" altLang="en-US" sz="1600" dirty="0">
                <a:latin typeface="幼圆" panose="02010509060101010101" pitchFamily="49" charset="-122"/>
                <a:ea typeface="幼圆" panose="02010509060101010101" pitchFamily="49" charset="-122"/>
              </a:rPr>
              <a:t>收起那些细点，只在幻灯片上强调最重要的东西</a:t>
            </a:r>
            <a:endParaRPr lang="zh-CN" altLang="en-US" sz="1600" dirty="0">
              <a:latin typeface="幼圆" panose="02010509060101010101" pitchFamily="49" charset="-122"/>
              <a:ea typeface="幼圆" panose="02010509060101010101" pitchFamily="49" charset="-122"/>
            </a:endParaRPr>
          </a:p>
        </p:txBody>
      </p:sp>
      <p:sp>
        <p:nvSpPr>
          <p:cNvPr id="20" name="矩形 19"/>
          <p:cNvSpPr/>
          <p:nvPr/>
        </p:nvSpPr>
        <p:spPr>
          <a:xfrm>
            <a:off x="10073596"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1" cstate="screen"/>
          <a:srcRect/>
          <a:stretch>
            <a:fillRect/>
          </a:stretch>
        </p:blipFill>
        <p:spPr/>
      </p:pic>
      <p:sp>
        <p:nvSpPr>
          <p:cNvPr id="5" name="矩形 4"/>
          <p:cNvSpPr/>
          <p:nvPr/>
        </p:nvSpPr>
        <p:spPr>
          <a:xfrm>
            <a:off x="10247086" y="319088"/>
            <a:ext cx="1291771" cy="1291771"/>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13"/>
          <p:cNvSpPr/>
          <p:nvPr/>
        </p:nvSpPr>
        <p:spPr>
          <a:xfrm>
            <a:off x="7315200" y="938567"/>
            <a:ext cx="3526971" cy="4980865"/>
          </a:xfrm>
          <a:custGeom>
            <a:avLst/>
            <a:gdLst>
              <a:gd name="connsiteX0" fmla="*/ 0 w 4062953"/>
              <a:gd name="connsiteY0" fmla="*/ 0 h 4958499"/>
              <a:gd name="connsiteX1" fmla="*/ 4062953 w 4062953"/>
              <a:gd name="connsiteY1" fmla="*/ 0 h 4958499"/>
              <a:gd name="connsiteX2" fmla="*/ 4062953 w 4062953"/>
              <a:gd name="connsiteY2" fmla="*/ 4958499 h 4958499"/>
              <a:gd name="connsiteX3" fmla="*/ 0 w 4062953"/>
              <a:gd name="connsiteY3" fmla="*/ 4958499 h 4958499"/>
              <a:gd name="connsiteX4" fmla="*/ 0 w 4062953"/>
              <a:gd name="connsiteY4" fmla="*/ 923526 h 4958499"/>
              <a:gd name="connsiteX5" fmla="*/ 235669 w 4062953"/>
              <a:gd name="connsiteY5" fmla="*/ 699943 h 4958499"/>
              <a:gd name="connsiteX6" fmla="*/ 0 w 4062953"/>
              <a:gd name="connsiteY6" fmla="*/ 476360 h 49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2953" h="4958499">
                <a:moveTo>
                  <a:pt x="0" y="0"/>
                </a:moveTo>
                <a:lnTo>
                  <a:pt x="4062953" y="0"/>
                </a:lnTo>
                <a:lnTo>
                  <a:pt x="4062953" y="4958499"/>
                </a:lnTo>
                <a:lnTo>
                  <a:pt x="0" y="4958499"/>
                </a:lnTo>
                <a:lnTo>
                  <a:pt x="0" y="923526"/>
                </a:lnTo>
                <a:lnTo>
                  <a:pt x="235669" y="699943"/>
                </a:lnTo>
                <a:lnTo>
                  <a:pt x="0" y="476360"/>
                </a:lnTo>
                <a:close/>
              </a:path>
            </a:pathLst>
          </a:custGeom>
          <a:solidFill>
            <a:srgbClr val="26262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p:cNvSpPr/>
          <p:nvPr/>
        </p:nvSpPr>
        <p:spPr>
          <a:xfrm>
            <a:off x="11538857" y="1799772"/>
            <a:ext cx="420914" cy="4209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700988" y="1434451"/>
            <a:ext cx="1223412" cy="461665"/>
          </a:xfrm>
          <a:prstGeom prst="rect">
            <a:avLst/>
          </a:prstGeom>
          <a:noFill/>
        </p:spPr>
        <p:txBody>
          <a:bodyPr wrap="non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小标题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7802586" y="2220686"/>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740165" y="2567644"/>
            <a:ext cx="2284842" cy="2012859"/>
          </a:xfrm>
          <a:prstGeom prst="rect">
            <a:avLst/>
          </a:prstGeom>
          <a:noFill/>
        </p:spPr>
        <p:txBody>
          <a:bodyPr wrap="square" rtlCol="0">
            <a:spAutoFit/>
          </a:bodyPr>
          <a:lstStyle/>
          <a:p>
            <a:pPr>
              <a:lnSpc>
                <a:spcPct val="130000"/>
              </a:lnSpc>
            </a:pPr>
            <a:r>
              <a:rPr lang="zh-CN" altLang="en-US" sz="1600" dirty="0">
                <a:solidFill>
                  <a:schemeClr val="bg1"/>
                </a:solidFill>
                <a:latin typeface="幼圆" panose="02010509060101010101" pitchFamily="49" charset="-122"/>
                <a:ea typeface="幼圆" panose="02010509060101010101" pitchFamily="49" charset="-122"/>
              </a:rPr>
              <a:t>你的幻灯片只是帮助别人记忆，它的作用是辅助性的。只在幻灯片上强调最重要的东西。而那些细点，则通过你的嘴巴说出来。</a:t>
            </a:r>
            <a:endParaRPr lang="zh-CN" altLang="en-US" sz="1600" dirty="0">
              <a:solidFill>
                <a:schemeClr val="bg1"/>
              </a:solidFill>
              <a:latin typeface="幼圆" panose="02010509060101010101" pitchFamily="49" charset="-122"/>
              <a:ea typeface="幼圆" panose="02010509060101010101" pitchFamily="49" charset="-122"/>
            </a:endParaRPr>
          </a:p>
        </p:txBody>
      </p:sp>
    </p:spTree>
  </p:cSld>
  <p:clrMapOvr>
    <a:masterClrMapping/>
  </p:clrMapOvr>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01矩形篇模板</Template>
  <TotalTime>0</TotalTime>
  <Words>1939</Words>
  <Application>WPS 演示</Application>
  <PresentationFormat>宽屏</PresentationFormat>
  <Paragraphs>249</Paragraphs>
  <Slides>22</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微软雅黑</vt:lpstr>
      <vt:lpstr>幼圆</vt:lpstr>
      <vt:lpstr>Microsoft YaHei UI</vt:lpstr>
      <vt:lpstr>Arial Black</vt:lpstr>
      <vt:lpstr>Microsoft YaHei UI Light</vt:lpstr>
      <vt:lpstr>等线</vt:lpstr>
      <vt:lpstr>Arial Unicode MS</vt:lpstr>
      <vt:lpstr>等线 Light</vt:lpstr>
      <vt:lpstr>Calibri</vt:lpstr>
      <vt:lpstr>Roboto Thin</vt:lpstr>
      <vt:lpstr>Segoe Print</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陈立</dc:creator>
  <cp:lastModifiedBy>Years later</cp:lastModifiedBy>
  <cp:revision>7</cp:revision>
  <dcterms:created xsi:type="dcterms:W3CDTF">2016-08-15T07:36:00Z</dcterms:created>
  <dcterms:modified xsi:type="dcterms:W3CDTF">2024-05-06T06:46:20Z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23CFC1D9A9B44AA8A93FE9194E94A152_13</vt:lpwstr>
  </property>
  <property fmtid="{D5CDD505-2E9C-101B-9397-08002B2CF9AE}" pid="3" name="KSOProductBuildVer">
    <vt:lpwstr>2052-12.1.0.16417</vt:lpwstr>
  </property>
</Properties>
</file>