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7" r:id="rId6"/>
    <p:sldId id="278" r:id="rId7"/>
    <p:sldId id="262" r:id="rId8"/>
    <p:sldId id="263" r:id="rId9"/>
    <p:sldId id="265" r:id="rId10"/>
    <p:sldId id="280" r:id="rId11"/>
    <p:sldId id="269" r:id="rId12"/>
    <p:sldId id="273" r:id="rId13"/>
    <p:sldId id="279" r:id="rId14"/>
    <p:sldId id="288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57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pos="438" userDrawn="1">
          <p15:clr>
            <a:srgbClr val="A4A3A4"/>
          </p15:clr>
        </p15:guide>
        <p15:guide id="8" orient="horz" pos="1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E3F"/>
    <a:srgbClr val="E6561A"/>
    <a:srgbClr val="EC540C"/>
    <a:srgbClr val="FFFFFF"/>
    <a:srgbClr val="424242"/>
    <a:srgbClr val="595959"/>
    <a:srgbClr val="3E6FC2"/>
    <a:srgbClr val="2089F4"/>
    <a:srgbClr val="29AAF8"/>
    <a:srgbClr val="36E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6310" autoAdjust="0"/>
  </p:normalViewPr>
  <p:slideViewPr>
    <p:cSldViewPr snapToGrid="0" showGuides="1">
      <p:cViewPr varScale="1">
        <p:scale>
          <a:sx n="113" d="100"/>
          <a:sy n="113" d="100"/>
        </p:scale>
        <p:origin x="570" y="96"/>
      </p:cViewPr>
      <p:guideLst>
        <p:guide orient="horz" pos="2704"/>
        <p:guide pos="3840"/>
        <p:guide orient="horz" pos="1457"/>
        <p:guide orient="horz" pos="3657"/>
        <p:guide pos="438"/>
        <p:guide orient="horz" pos="109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5" d="100"/>
        <a:sy n="125" d="100"/>
      </p:scale>
      <p:origin x="0" y="-5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6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4C22B-8150-434A-B4B5-BCA0C9DA5C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F2252-EC96-42F0-B436-20CA7AF8E7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2252-EC96-42F0-B436-20CA7AF8E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index.php?act=show_store&amp;id=8719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7F2B-5F26-41D0-8E94-E2E8214B8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79-204E-44E9-9497-DC3F3763FC2D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>
            <a:hlinkClick r:id="rId2"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E3F">
              <a:alpha val="0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4000" smtClean="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7F2B-5F26-41D0-8E94-E2E8214B8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79-204E-44E9-9497-DC3F3763FC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7F2B-5F26-41D0-8E94-E2E8214B8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79-204E-44E9-9497-DC3F3763FC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7F2B-5F26-41D0-8E94-E2E8214B8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79-204E-44E9-9497-DC3F3763FC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7F2B-5F26-41D0-8E94-E2E8214B8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79-204E-44E9-9497-DC3F3763FC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7F2B-5F26-41D0-8E94-E2E8214B8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79-204E-44E9-9497-DC3F3763FC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7F2B-5F26-41D0-8E94-E2E8214B8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79-204E-44E9-9497-DC3F3763FC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7F2B-5F26-41D0-8E94-E2E8214B8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79-204E-44E9-9497-DC3F3763FC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7F2B-5F26-41D0-8E94-E2E8214B8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79-204E-44E9-9497-DC3F3763FC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7F2B-5F26-41D0-8E94-E2E8214B8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79-204E-44E9-9497-DC3F3763FC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7F2B-5F26-41D0-8E94-E2E8214B8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79-204E-44E9-9497-DC3F3763FC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E7F2B-5F26-41D0-8E94-E2E8214B8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EF79-204E-44E9-9497-DC3F3763FC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tags" Target="../tags/tag3.xml"/><Relationship Id="rId4" Type="http://schemas.openxmlformats.org/officeDocument/2006/relationships/image" Target="../media/image2.jpeg"/><Relationship Id="rId3" Type="http://schemas.openxmlformats.org/officeDocument/2006/relationships/tags" Target="../tags/tag2.xml"/><Relationship Id="rId2" Type="http://schemas.openxmlformats.org/officeDocument/2006/relationships/image" Target="../media/image1.jpe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5.jpeg"/><Relationship Id="rId2" Type="http://schemas.openxmlformats.org/officeDocument/2006/relationships/tags" Target="../tags/tag18.xml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image" Target="../media/image25.jpeg"/><Relationship Id="rId5" Type="http://schemas.openxmlformats.org/officeDocument/2006/relationships/tags" Target="../tags/tag21.xml"/><Relationship Id="rId4" Type="http://schemas.openxmlformats.org/officeDocument/2006/relationships/image" Target="../media/image24.jpeg"/><Relationship Id="rId3" Type="http://schemas.openxmlformats.org/officeDocument/2006/relationships/tags" Target="../tags/tag20.xml"/><Relationship Id="rId2" Type="http://schemas.openxmlformats.org/officeDocument/2006/relationships/image" Target="../media/image23.jpe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5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6.jpeg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email"/>
          <a:srcRect t="-211"/>
          <a:stretch>
            <a:fillRect/>
          </a:stretch>
        </p:blipFill>
        <p:spPr>
          <a:xfrm>
            <a:off x="-3126" y="-19050"/>
            <a:ext cx="4087460" cy="6877050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076136" y="0"/>
            <a:ext cx="4077263" cy="6858000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email"/>
          <a:srcRect t="-212" r="-570"/>
          <a:stretch>
            <a:fillRect/>
          </a:stretch>
        </p:blipFill>
        <p:spPr>
          <a:xfrm>
            <a:off x="8121738" y="-12700"/>
            <a:ext cx="4099601" cy="6870700"/>
          </a:xfrm>
          <a:prstGeom prst="rect">
            <a:avLst/>
          </a:prstGeom>
        </p:spPr>
      </p:pic>
      <p:sp>
        <p:nvSpPr>
          <p:cNvPr id="16" name="PA_圆角矩形 15"/>
          <p:cNvSpPr/>
          <p:nvPr>
            <p:custDataLst>
              <p:tags r:id="rId7"/>
            </p:custDataLst>
          </p:nvPr>
        </p:nvSpPr>
        <p:spPr>
          <a:xfrm>
            <a:off x="2032001" y="1946269"/>
            <a:ext cx="7990050" cy="2752731"/>
          </a:xfrm>
          <a:prstGeom prst="roundRect">
            <a:avLst>
              <a:gd name="adj" fmla="val 10526"/>
            </a:avLst>
          </a:prstGeom>
          <a:solidFill>
            <a:srgbClr val="FFFFFF">
              <a:alpha val="9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PA_文本框 42"/>
          <p:cNvSpPr txBox="1"/>
          <p:nvPr>
            <p:custDataLst>
              <p:tags r:id="rId8"/>
            </p:custDataLst>
          </p:nvPr>
        </p:nvSpPr>
        <p:spPr>
          <a:xfrm>
            <a:off x="2954788" y="2397204"/>
            <a:ext cx="6073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>
                <a:solidFill>
                  <a:srgbClr val="2AAE3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个人年终总结</a:t>
            </a:r>
            <a:endParaRPr lang="zh-CN" altLang="en-US" sz="6600" b="1">
              <a:solidFill>
                <a:srgbClr val="2AAE3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8" name="PA_文本框 44"/>
          <p:cNvSpPr txBox="1"/>
          <p:nvPr>
            <p:custDataLst>
              <p:tags r:id="rId9"/>
            </p:custDataLst>
          </p:nvPr>
        </p:nvSpPr>
        <p:spPr>
          <a:xfrm>
            <a:off x="2954788" y="3319220"/>
            <a:ext cx="628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MY YEAR-END SUMMARY</a:t>
            </a:r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9" name="PA_椭圆 12"/>
          <p:cNvSpPr/>
          <p:nvPr>
            <p:custDataLst>
              <p:tags r:id="rId10"/>
            </p:custDataLst>
          </p:nvPr>
        </p:nvSpPr>
        <p:spPr>
          <a:xfrm>
            <a:off x="6136645" y="4072932"/>
            <a:ext cx="181210" cy="181210"/>
          </a:xfrm>
          <a:prstGeom prst="ellipse">
            <a:avLst/>
          </a:prstGeom>
          <a:noFill/>
          <a:ln>
            <a:solidFill>
              <a:srgbClr val="2AA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椭圆 13"/>
          <p:cNvSpPr/>
          <p:nvPr>
            <p:custDataLst>
              <p:tags r:id="rId11"/>
            </p:custDataLst>
          </p:nvPr>
        </p:nvSpPr>
        <p:spPr>
          <a:xfrm>
            <a:off x="5831845" y="4072932"/>
            <a:ext cx="181210" cy="181210"/>
          </a:xfrm>
          <a:prstGeom prst="ellipse">
            <a:avLst/>
          </a:prstGeom>
          <a:solidFill>
            <a:srgbClr val="2AAE3F"/>
          </a:solidFill>
          <a:ln>
            <a:solidFill>
              <a:srgbClr val="2AA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A_椭圆 14"/>
          <p:cNvSpPr/>
          <p:nvPr>
            <p:custDataLst>
              <p:tags r:id="rId12"/>
            </p:custDataLst>
          </p:nvPr>
        </p:nvSpPr>
        <p:spPr>
          <a:xfrm>
            <a:off x="5527045" y="4072932"/>
            <a:ext cx="181210" cy="181210"/>
          </a:xfrm>
          <a:prstGeom prst="ellipse">
            <a:avLst/>
          </a:prstGeom>
          <a:noFill/>
          <a:ln>
            <a:solidFill>
              <a:srgbClr val="2AA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6300"/>
          <a:stretch>
            <a:fillRect/>
          </a:stretch>
        </p:blipFill>
        <p:spPr>
          <a:xfrm>
            <a:off x="9228209" y="1176217"/>
            <a:ext cx="2138400" cy="2138400"/>
          </a:xfrm>
          <a:prstGeom prst="ellipse">
            <a:avLst/>
          </a:prstGeom>
        </p:spPr>
      </p:pic>
      <p:sp>
        <p:nvSpPr>
          <p:cNvPr id="13" name="PA_圆角矩形 9"/>
          <p:cNvSpPr/>
          <p:nvPr>
            <p:custDataLst>
              <p:tags r:id="rId2"/>
            </p:custDataLst>
          </p:nvPr>
        </p:nvSpPr>
        <p:spPr>
          <a:xfrm>
            <a:off x="0" y="303235"/>
            <a:ext cx="487837" cy="500380"/>
          </a:xfrm>
          <a:prstGeom prst="roundRect">
            <a:avLst>
              <a:gd name="adj" fmla="val 0"/>
            </a:avLst>
          </a:prstGeom>
          <a:solidFill>
            <a:srgbClr val="2AAE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66737" y="291815"/>
            <a:ext cx="185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工作计划</a:t>
            </a:r>
            <a:endParaRPr lang="zh-CN" altLang="en-US" sz="2800">
              <a:solidFill>
                <a:srgbClr val="262626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0" y="3733800"/>
            <a:ext cx="566737" cy="2433638"/>
          </a:xfrm>
          <a:prstGeom prst="rect">
            <a:avLst/>
          </a:prstGeom>
          <a:solidFill>
            <a:srgbClr val="2AAE3F"/>
          </a:solidFill>
          <a:ln>
            <a:noFill/>
          </a:ln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AAE3F"/>
              </a:solidFill>
            </a:endParaRPr>
          </a:p>
        </p:txBody>
      </p:sp>
      <p:sp>
        <p:nvSpPr>
          <p:cNvPr id="14" name="文本框 217"/>
          <p:cNvSpPr txBox="1"/>
          <p:nvPr/>
        </p:nvSpPr>
        <p:spPr>
          <a:xfrm>
            <a:off x="1129832" y="1694883"/>
            <a:ext cx="1841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smtClean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未来规划</a:t>
            </a:r>
            <a:endParaRPr lang="zh-CN" altLang="en-US" sz="280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261517" y="1497424"/>
            <a:ext cx="531697" cy="0"/>
          </a:xfrm>
          <a:prstGeom prst="line">
            <a:avLst/>
          </a:prstGeom>
          <a:ln w="53975">
            <a:solidFill>
              <a:srgbClr val="2AA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129833" y="2245164"/>
            <a:ext cx="5169368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  <a:endParaRPr lang="zh-CN" altLang="en-US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t="28353" r="123" b="36284"/>
          <a:stretch>
            <a:fillRect/>
          </a:stretch>
        </p:blipFill>
        <p:spPr>
          <a:xfrm>
            <a:off x="1129832" y="3733800"/>
            <a:ext cx="10337800" cy="2438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>
          <a:xfrm>
            <a:off x="6860622" y="1176217"/>
            <a:ext cx="2137894" cy="2137894"/>
          </a:xfrm>
          <a:prstGeom prst="ellipse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9389725" y="1337733"/>
            <a:ext cx="1815368" cy="1815368"/>
          </a:xfrm>
          <a:prstGeom prst="ellipse">
            <a:avLst/>
          </a:prstGeom>
          <a:solidFill>
            <a:srgbClr val="2AAE3F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4000" smtClean="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017537" y="1337733"/>
            <a:ext cx="1815368" cy="1815368"/>
          </a:xfrm>
          <a:prstGeom prst="ellipse">
            <a:avLst/>
          </a:prstGeom>
          <a:solidFill>
            <a:srgbClr val="2AAE3F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4000" smtClean="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grpSp>
        <p:nvGrpSpPr>
          <p:cNvPr id="18" name="Group 52"/>
          <p:cNvGrpSpPr/>
          <p:nvPr/>
        </p:nvGrpSpPr>
        <p:grpSpPr>
          <a:xfrm>
            <a:off x="9971321" y="1983641"/>
            <a:ext cx="652175" cy="515413"/>
            <a:chOff x="3653259" y="3001930"/>
            <a:chExt cx="658286" cy="520242"/>
          </a:xfrm>
          <a:solidFill>
            <a:srgbClr val="FFFFFF">
              <a:alpha val="90000"/>
            </a:srgbClr>
          </a:solidFill>
        </p:grpSpPr>
        <p:sp>
          <p:nvSpPr>
            <p:cNvPr id="19" name="Freeform 9"/>
            <p:cNvSpPr/>
            <p:nvPr/>
          </p:nvSpPr>
          <p:spPr bwMode="auto">
            <a:xfrm>
              <a:off x="3864446" y="3138944"/>
              <a:ext cx="447099" cy="342020"/>
            </a:xfrm>
            <a:custGeom>
              <a:avLst/>
              <a:gdLst>
                <a:gd name="T0" fmla="*/ 1511 w 1915"/>
                <a:gd name="T1" fmla="*/ 0 h 1465"/>
                <a:gd name="T2" fmla="*/ 1550 w 1915"/>
                <a:gd name="T3" fmla="*/ 238 h 1465"/>
                <a:gd name="T4" fmla="*/ 207 w 1915"/>
                <a:gd name="T5" fmla="*/ 1231 h 1465"/>
                <a:gd name="T6" fmla="*/ 0 w 1915"/>
                <a:gd name="T7" fmla="*/ 1219 h 1465"/>
                <a:gd name="T8" fmla="*/ 796 w 1915"/>
                <a:gd name="T9" fmla="*/ 1465 h 1465"/>
                <a:gd name="T10" fmla="*/ 1915 w 1915"/>
                <a:gd name="T11" fmla="*/ 637 h 1465"/>
                <a:gd name="T12" fmla="*/ 1511 w 1915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5" h="1465">
                  <a:moveTo>
                    <a:pt x="1511" y="0"/>
                  </a:moveTo>
                  <a:cubicBezTo>
                    <a:pt x="1536" y="76"/>
                    <a:pt x="1550" y="156"/>
                    <a:pt x="1550" y="238"/>
                  </a:cubicBezTo>
                  <a:cubicBezTo>
                    <a:pt x="1550" y="787"/>
                    <a:pt x="949" y="1231"/>
                    <a:pt x="207" y="1231"/>
                  </a:cubicBezTo>
                  <a:cubicBezTo>
                    <a:pt x="137" y="1231"/>
                    <a:pt x="67" y="1227"/>
                    <a:pt x="0" y="1219"/>
                  </a:cubicBezTo>
                  <a:cubicBezTo>
                    <a:pt x="203" y="1371"/>
                    <a:pt x="484" y="1465"/>
                    <a:pt x="796" y="1465"/>
                  </a:cubicBezTo>
                  <a:cubicBezTo>
                    <a:pt x="1414" y="1465"/>
                    <a:pt x="1915" y="1094"/>
                    <a:pt x="1915" y="637"/>
                  </a:cubicBezTo>
                  <a:cubicBezTo>
                    <a:pt x="1915" y="381"/>
                    <a:pt x="1758" y="152"/>
                    <a:pt x="151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schemeClr val="tx1">
                    <a:alpha val="87000"/>
                  </a:schemeClr>
                </a:solidFill>
              </a:endParaRP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3653259" y="3001930"/>
              <a:ext cx="522302" cy="387348"/>
            </a:xfrm>
            <a:prstGeom prst="ellipse">
              <a:avLst/>
            </a:pr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schemeClr val="tx1">
                    <a:alpha val="87000"/>
                  </a:schemeClr>
                </a:solidFill>
              </a:endParaRPr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3671802" y="3262566"/>
              <a:ext cx="229730" cy="163799"/>
            </a:xfrm>
            <a:custGeom>
              <a:avLst/>
              <a:gdLst>
                <a:gd name="T0" fmla="*/ 407 w 981"/>
                <a:gd name="T1" fmla="*/ 157 h 703"/>
                <a:gd name="T2" fmla="*/ 69 w 981"/>
                <a:gd name="T3" fmla="*/ 611 h 703"/>
                <a:gd name="T4" fmla="*/ 107 w 981"/>
                <a:gd name="T5" fmla="*/ 699 h 703"/>
                <a:gd name="T6" fmla="*/ 764 w 981"/>
                <a:gd name="T7" fmla="*/ 330 h 703"/>
                <a:gd name="T8" fmla="*/ 407 w 981"/>
                <a:gd name="T9" fmla="*/ 15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703">
                  <a:moveTo>
                    <a:pt x="407" y="157"/>
                  </a:moveTo>
                  <a:cubicBezTo>
                    <a:pt x="332" y="348"/>
                    <a:pt x="138" y="567"/>
                    <a:pt x="69" y="611"/>
                  </a:cubicBezTo>
                  <a:cubicBezTo>
                    <a:pt x="0" y="655"/>
                    <a:pt x="31" y="694"/>
                    <a:pt x="107" y="699"/>
                  </a:cubicBezTo>
                  <a:cubicBezTo>
                    <a:pt x="183" y="703"/>
                    <a:pt x="546" y="660"/>
                    <a:pt x="764" y="330"/>
                  </a:cubicBezTo>
                  <a:cubicBezTo>
                    <a:pt x="981" y="0"/>
                    <a:pt x="407" y="157"/>
                    <a:pt x="4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schemeClr val="tx1">
                    <a:alpha val="87000"/>
                  </a:schemeClr>
                </a:solidFill>
              </a:endParaRPr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4061211" y="3363524"/>
              <a:ext cx="232821" cy="158648"/>
            </a:xfrm>
            <a:custGeom>
              <a:avLst/>
              <a:gdLst>
                <a:gd name="T0" fmla="*/ 578 w 999"/>
                <a:gd name="T1" fmla="*/ 142 h 680"/>
                <a:gd name="T2" fmla="*/ 929 w 999"/>
                <a:gd name="T3" fmla="*/ 585 h 680"/>
                <a:gd name="T4" fmla="*/ 893 w 999"/>
                <a:gd name="T5" fmla="*/ 674 h 680"/>
                <a:gd name="T6" fmla="*/ 226 w 999"/>
                <a:gd name="T7" fmla="*/ 324 h 680"/>
                <a:gd name="T8" fmla="*/ 578 w 999"/>
                <a:gd name="T9" fmla="*/ 14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680">
                  <a:moveTo>
                    <a:pt x="578" y="142"/>
                  </a:moveTo>
                  <a:cubicBezTo>
                    <a:pt x="659" y="330"/>
                    <a:pt x="859" y="544"/>
                    <a:pt x="929" y="585"/>
                  </a:cubicBezTo>
                  <a:cubicBezTo>
                    <a:pt x="999" y="627"/>
                    <a:pt x="969" y="668"/>
                    <a:pt x="893" y="674"/>
                  </a:cubicBezTo>
                  <a:cubicBezTo>
                    <a:pt x="817" y="680"/>
                    <a:pt x="453" y="648"/>
                    <a:pt x="226" y="324"/>
                  </a:cubicBezTo>
                  <a:cubicBezTo>
                    <a:pt x="0" y="0"/>
                    <a:pt x="578" y="142"/>
                    <a:pt x="578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schemeClr val="tx1">
                    <a:alpha val="87000"/>
                  </a:schemeClr>
                </a:solidFill>
              </a:endParaRPr>
            </a:p>
          </p:txBody>
        </p:sp>
      </p:grpSp>
      <p:sp>
        <p:nvSpPr>
          <p:cNvPr id="24" name="Freeform 74"/>
          <p:cNvSpPr>
            <a:spLocks noEditPoints="1"/>
          </p:cNvSpPr>
          <p:nvPr/>
        </p:nvSpPr>
        <p:spPr bwMode="auto">
          <a:xfrm>
            <a:off x="7648030" y="2028908"/>
            <a:ext cx="554382" cy="430003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alpha val="87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4" grpId="0"/>
      <p:bldP spid="16" grpId="0"/>
      <p:bldP spid="5" grpId="0" animBg="1"/>
      <p:bldP spid="17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" r="60474" b="211"/>
          <a:stretch>
            <a:fillRect/>
          </a:stretch>
        </p:blipFill>
        <p:spPr>
          <a:xfrm>
            <a:off x="0" y="-20548"/>
            <a:ext cx="4076137" cy="6878548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r="29135"/>
          <a:stretch>
            <a:fillRect/>
          </a:stretch>
        </p:blipFill>
        <p:spPr>
          <a:xfrm>
            <a:off x="4076136" y="0"/>
            <a:ext cx="4077263" cy="6858000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9" t="-212" r="-225" b="212"/>
          <a:stretch>
            <a:fillRect/>
          </a:stretch>
        </p:blipFill>
        <p:spPr>
          <a:xfrm>
            <a:off x="8121738" y="-12700"/>
            <a:ext cx="4099601" cy="6870700"/>
          </a:xfrm>
          <a:prstGeom prst="rect">
            <a:avLst/>
          </a:prstGeom>
        </p:spPr>
      </p:pic>
      <p:sp>
        <p:nvSpPr>
          <p:cNvPr id="16" name="PA_圆角矩形 15"/>
          <p:cNvSpPr/>
          <p:nvPr>
            <p:custDataLst>
              <p:tags r:id="rId7"/>
            </p:custDataLst>
          </p:nvPr>
        </p:nvSpPr>
        <p:spPr>
          <a:xfrm>
            <a:off x="2032001" y="1946269"/>
            <a:ext cx="7990050" cy="2752731"/>
          </a:xfrm>
          <a:prstGeom prst="roundRect">
            <a:avLst>
              <a:gd name="adj" fmla="val 10526"/>
            </a:avLst>
          </a:prstGeom>
          <a:solidFill>
            <a:srgbClr val="FFFFFF">
              <a:alpha val="9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PA_文本框 42"/>
          <p:cNvSpPr txBox="1"/>
          <p:nvPr>
            <p:custDataLst>
              <p:tags r:id="rId8"/>
            </p:custDataLst>
          </p:nvPr>
        </p:nvSpPr>
        <p:spPr>
          <a:xfrm>
            <a:off x="2990289" y="2214638"/>
            <a:ext cx="6073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mtClean="0">
                <a:solidFill>
                  <a:srgbClr val="2AAE3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感谢收看</a:t>
            </a:r>
            <a:endParaRPr lang="zh-CN" altLang="en-US" sz="6600" b="1">
              <a:solidFill>
                <a:srgbClr val="2AAE3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8" name="PA_文本框 44"/>
          <p:cNvSpPr txBox="1"/>
          <p:nvPr>
            <p:custDataLst>
              <p:tags r:id="rId9"/>
            </p:custDataLst>
          </p:nvPr>
        </p:nvSpPr>
        <p:spPr>
          <a:xfrm>
            <a:off x="2957725" y="3155922"/>
            <a:ext cx="628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THANKS FOR WATCHING</a:t>
            </a:r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2" name="PA_圆角矩形 9"/>
          <p:cNvSpPr/>
          <p:nvPr>
            <p:custDataLst>
              <p:tags r:id="rId10"/>
            </p:custDataLst>
          </p:nvPr>
        </p:nvSpPr>
        <p:spPr>
          <a:xfrm>
            <a:off x="5079970" y="3862718"/>
            <a:ext cx="1719271" cy="514016"/>
          </a:xfrm>
          <a:prstGeom prst="roundRect">
            <a:avLst>
              <a:gd name="adj" fmla="val 50000"/>
            </a:avLst>
          </a:prstGeom>
          <a:solidFill>
            <a:srgbClr val="2AAE3F"/>
          </a:solidFill>
          <a:ln>
            <a:noFill/>
          </a:ln>
          <a:effectLst>
            <a:outerShdw blurRad="241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</a:t>
            </a:r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t="32800" r="587" b="23531"/>
          <a:stretch>
            <a:fillRect/>
          </a:stretch>
        </p:blipFill>
        <p:spPr>
          <a:xfrm>
            <a:off x="-14514" y="1"/>
            <a:ext cx="12206514" cy="3594099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4507626" y="1174816"/>
            <a:ext cx="3176747" cy="1429912"/>
          </a:xfrm>
          <a:prstGeom prst="roundRect">
            <a:avLst>
              <a:gd name="adj" fmla="val 0"/>
            </a:avLst>
          </a:prstGeom>
          <a:solidFill>
            <a:schemeClr val="tx1">
              <a:alpha val="51000"/>
            </a:schemeClr>
          </a:solidFill>
          <a:ln w="28575">
            <a:solidFill>
              <a:schemeClr val="bg1"/>
            </a:solidFill>
          </a:ln>
          <a:effectLst>
            <a:outerShdw blurRad="241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238352" y="1239810"/>
            <a:ext cx="1715296" cy="80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b="1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目录</a:t>
            </a:r>
            <a:endParaRPr lang="en-US" altLang="zh-CN" sz="4000" b="1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77935" y="4165600"/>
            <a:ext cx="1095966" cy="1095966"/>
            <a:chOff x="1090635" y="4229100"/>
            <a:chExt cx="1095966" cy="1095966"/>
          </a:xfrm>
        </p:grpSpPr>
        <p:sp>
          <p:nvSpPr>
            <p:cNvPr id="19" name="椭圆 18"/>
            <p:cNvSpPr/>
            <p:nvPr/>
          </p:nvSpPr>
          <p:spPr>
            <a:xfrm>
              <a:off x="1090635" y="4229100"/>
              <a:ext cx="1095966" cy="1095966"/>
            </a:xfrm>
            <a:prstGeom prst="ellipse">
              <a:avLst/>
            </a:prstGeom>
            <a:solidFill>
              <a:srgbClr val="2AA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43975" y="4423140"/>
              <a:ext cx="10426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smtClean="0">
                  <a:solidFill>
                    <a:schemeClr val="bg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01</a:t>
              </a:r>
              <a:endParaRPr lang="zh-CN" altLang="en-US" sz="4000" smtClean="0">
                <a:solidFill>
                  <a:schemeClr val="bg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049523" y="4165600"/>
            <a:ext cx="1194221" cy="1095966"/>
            <a:chOff x="4062223" y="4229100"/>
            <a:chExt cx="1194221" cy="1095966"/>
          </a:xfrm>
        </p:grpSpPr>
        <p:sp>
          <p:nvSpPr>
            <p:cNvPr id="22" name="椭圆 21"/>
            <p:cNvSpPr/>
            <p:nvPr/>
          </p:nvSpPr>
          <p:spPr>
            <a:xfrm>
              <a:off x="4062223" y="4229100"/>
              <a:ext cx="1095966" cy="1095966"/>
            </a:xfrm>
            <a:prstGeom prst="ellipse">
              <a:avLst/>
            </a:prstGeom>
            <a:solidFill>
              <a:srgbClr val="2AA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213819" y="4423140"/>
              <a:ext cx="10426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smtClean="0">
                  <a:solidFill>
                    <a:schemeClr val="bg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02</a:t>
              </a:r>
              <a:endParaRPr lang="zh-CN" altLang="en-US" sz="4000" smtClean="0">
                <a:solidFill>
                  <a:schemeClr val="bg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021111" y="4165600"/>
            <a:ext cx="1202953" cy="1095966"/>
            <a:chOff x="7033811" y="4229100"/>
            <a:chExt cx="1202953" cy="1095966"/>
          </a:xfrm>
        </p:grpSpPr>
        <p:sp>
          <p:nvSpPr>
            <p:cNvPr id="26" name="椭圆 25"/>
            <p:cNvSpPr/>
            <p:nvPr/>
          </p:nvSpPr>
          <p:spPr>
            <a:xfrm>
              <a:off x="7033811" y="4229100"/>
              <a:ext cx="1095966" cy="1095966"/>
            </a:xfrm>
            <a:prstGeom prst="ellipse">
              <a:avLst/>
            </a:prstGeom>
            <a:solidFill>
              <a:srgbClr val="2AA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194139" y="4420330"/>
              <a:ext cx="10426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smtClean="0">
                  <a:solidFill>
                    <a:schemeClr val="bg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03</a:t>
              </a:r>
              <a:endParaRPr lang="zh-CN" altLang="en-US" sz="4000" smtClean="0">
                <a:solidFill>
                  <a:schemeClr val="bg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992700" y="4165600"/>
            <a:ext cx="1095966" cy="1095966"/>
            <a:chOff x="10005400" y="4229100"/>
            <a:chExt cx="1095966" cy="1095966"/>
          </a:xfrm>
        </p:grpSpPr>
        <p:sp>
          <p:nvSpPr>
            <p:cNvPr id="30" name="椭圆 29"/>
            <p:cNvSpPr/>
            <p:nvPr/>
          </p:nvSpPr>
          <p:spPr>
            <a:xfrm>
              <a:off x="10005400" y="4229100"/>
              <a:ext cx="1095966" cy="1095966"/>
            </a:xfrm>
            <a:prstGeom prst="ellipse">
              <a:avLst/>
            </a:prstGeom>
            <a:solidFill>
              <a:srgbClr val="2AA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192091" y="4420330"/>
              <a:ext cx="7997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smtClean="0">
                  <a:solidFill>
                    <a:schemeClr val="bg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04</a:t>
              </a:r>
              <a:endParaRPr lang="zh-CN" altLang="en-US" sz="4000" smtClean="0">
                <a:solidFill>
                  <a:schemeClr val="bg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1410018" y="5499059"/>
            <a:ext cx="331787" cy="0"/>
          </a:xfrm>
          <a:prstGeom prst="line">
            <a:avLst/>
          </a:prstGeom>
          <a:ln w="285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390644" y="5499059"/>
            <a:ext cx="331787" cy="0"/>
          </a:xfrm>
          <a:prstGeom prst="line">
            <a:avLst/>
          </a:prstGeom>
          <a:ln w="285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414090" y="5499059"/>
            <a:ext cx="331787" cy="0"/>
          </a:xfrm>
          <a:prstGeom prst="line">
            <a:avLst/>
          </a:prstGeom>
          <a:ln w="285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374789" y="5499059"/>
            <a:ext cx="331787" cy="0"/>
          </a:xfrm>
          <a:prstGeom prst="line">
            <a:avLst/>
          </a:prstGeom>
          <a:ln w="285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4621379" y="1795875"/>
            <a:ext cx="2949243" cy="734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smtClean="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CONTENTS</a:t>
            </a:r>
            <a:endParaRPr lang="en-US" altLang="zh-CN" sz="32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47" name="文本框 20"/>
          <p:cNvSpPr txBox="1"/>
          <p:nvPr/>
        </p:nvSpPr>
        <p:spPr>
          <a:xfrm>
            <a:off x="570027" y="5660353"/>
            <a:ext cx="207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smtClean="0">
                <a:solidFill>
                  <a:srgbClr val="2AAE3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年度工作</a:t>
            </a:r>
            <a:r>
              <a:rPr lang="zh-CN" altLang="en-US" sz="2400">
                <a:solidFill>
                  <a:srgbClr val="2AAE3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概述</a:t>
            </a:r>
            <a:endParaRPr lang="zh-CN" altLang="en-US" sz="2400">
              <a:solidFill>
                <a:srgbClr val="2AAE3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48" name="文本框 26"/>
          <p:cNvSpPr txBox="1"/>
          <p:nvPr/>
        </p:nvSpPr>
        <p:spPr>
          <a:xfrm>
            <a:off x="6511380" y="5660353"/>
            <a:ext cx="221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rgbClr val="2AAE3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成功项目展示</a:t>
            </a:r>
            <a:endParaRPr lang="zh-CN" altLang="en-US" sz="2400">
              <a:solidFill>
                <a:srgbClr val="2AAE3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301706" y="5660353"/>
            <a:ext cx="2676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rgbClr val="2AAE3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不足之处及分析</a:t>
            </a:r>
            <a:endParaRPr lang="zh-CN" altLang="en-US" sz="2400">
              <a:solidFill>
                <a:srgbClr val="2AAE3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50" name="文本框 28"/>
          <p:cNvSpPr txBox="1"/>
          <p:nvPr/>
        </p:nvSpPr>
        <p:spPr>
          <a:xfrm>
            <a:off x="3334620" y="5660353"/>
            <a:ext cx="2552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>
                <a:solidFill>
                  <a:srgbClr val="2AAE3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2017</a:t>
            </a:r>
            <a:r>
              <a:rPr lang="zh-CN" altLang="en-US" sz="2400">
                <a:solidFill>
                  <a:srgbClr val="2AAE3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年工作计划</a:t>
            </a:r>
            <a:endParaRPr lang="zh-CN" altLang="en-US" sz="2400">
              <a:solidFill>
                <a:srgbClr val="2AAE3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46" grpId="0"/>
      <p:bldP spid="47" grpId="0"/>
      <p:bldP spid="48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t="59853" r="-183" b="-291"/>
          <a:stretch>
            <a:fillRect/>
          </a:stretch>
        </p:blipFill>
        <p:spPr>
          <a:xfrm>
            <a:off x="-1" y="0"/>
            <a:ext cx="12221029" cy="328841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29239" y="2056517"/>
            <a:ext cx="5133521" cy="2463800"/>
          </a:xfrm>
          <a:prstGeom prst="rect">
            <a:avLst/>
          </a:prstGeom>
          <a:noFill/>
          <a:ln w="38100">
            <a:gradFill>
              <a:gsLst>
                <a:gs pos="0">
                  <a:schemeClr val="bg1"/>
                </a:gs>
                <a:gs pos="50000">
                  <a:schemeClr val="bg1"/>
                </a:gs>
                <a:gs pos="50000">
                  <a:srgbClr val="2AAE3F"/>
                </a:gs>
                <a:gs pos="100000">
                  <a:srgbClr val="2AAE3F"/>
                </a:gs>
              </a:gsLst>
              <a:lin ang="5400000" scaled="1"/>
            </a:gra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4000" smtClean="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15459" y="2272754"/>
            <a:ext cx="1361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01</a:t>
            </a:r>
            <a:endParaRPr lang="zh-CN" altLang="en-US" sz="600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文本框 20"/>
          <p:cNvSpPr txBox="1"/>
          <p:nvPr/>
        </p:nvSpPr>
        <p:spPr>
          <a:xfrm>
            <a:off x="4114801" y="3431503"/>
            <a:ext cx="396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smtClean="0">
                <a:solidFill>
                  <a:srgbClr val="2AAE3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年度工作</a:t>
            </a:r>
            <a:r>
              <a:rPr lang="zh-CN" altLang="en-US" sz="4800">
                <a:solidFill>
                  <a:srgbClr val="2AAE3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概述</a:t>
            </a:r>
            <a:endParaRPr lang="zh-CN" altLang="en-US" sz="4800">
              <a:solidFill>
                <a:srgbClr val="2AAE3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40616" y="5241701"/>
            <a:ext cx="510768" cy="510768"/>
            <a:chOff x="5840616" y="5241701"/>
            <a:chExt cx="510768" cy="510768"/>
          </a:xfrm>
        </p:grpSpPr>
        <p:sp>
          <p:nvSpPr>
            <p:cNvPr id="5" name="椭圆 4"/>
            <p:cNvSpPr/>
            <p:nvPr/>
          </p:nvSpPr>
          <p:spPr>
            <a:xfrm>
              <a:off x="5840616" y="5241701"/>
              <a:ext cx="510768" cy="510768"/>
            </a:xfrm>
            <a:prstGeom prst="ellipse">
              <a:avLst/>
            </a:prstGeom>
            <a:ln w="19050">
              <a:solidFill>
                <a:srgbClr val="2AAE3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4000" smtClean="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8" name="下箭头 7"/>
            <p:cNvSpPr/>
            <p:nvPr/>
          </p:nvSpPr>
          <p:spPr>
            <a:xfrm>
              <a:off x="5993606" y="5344934"/>
              <a:ext cx="204784" cy="327654"/>
            </a:xfrm>
            <a:prstGeom prst="downArrow">
              <a:avLst/>
            </a:prstGeom>
            <a:solidFill>
              <a:srgbClr val="2AAE3F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4000" smtClean="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圆角矩形 9"/>
          <p:cNvSpPr/>
          <p:nvPr>
            <p:custDataLst>
              <p:tags r:id="rId1"/>
            </p:custDataLst>
          </p:nvPr>
        </p:nvSpPr>
        <p:spPr>
          <a:xfrm>
            <a:off x="0" y="303235"/>
            <a:ext cx="487837" cy="500380"/>
          </a:xfrm>
          <a:prstGeom prst="roundRect">
            <a:avLst>
              <a:gd name="adj" fmla="val 0"/>
            </a:avLst>
          </a:prstGeom>
          <a:solidFill>
            <a:srgbClr val="2AAE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6737" y="291815"/>
            <a:ext cx="185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工作情况</a:t>
            </a:r>
            <a:endParaRPr lang="zh-CN" altLang="en-US" sz="2800">
              <a:solidFill>
                <a:srgbClr val="262626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2" r="31301"/>
          <a:stretch>
            <a:fillRect/>
          </a:stretch>
        </p:blipFill>
        <p:spPr>
          <a:xfrm>
            <a:off x="2289400" y="0"/>
            <a:ext cx="4746400" cy="6858000"/>
          </a:xfrm>
          <a:custGeom>
            <a:avLst/>
            <a:gdLst>
              <a:gd name="connsiteX0" fmla="*/ 2082161 w 4746400"/>
              <a:gd name="connsiteY0" fmla="*/ 0 h 6858000"/>
              <a:gd name="connsiteX1" fmla="*/ 4746400 w 4746400"/>
              <a:gd name="connsiteY1" fmla="*/ 0 h 6858000"/>
              <a:gd name="connsiteX2" fmla="*/ 2664239 w 4746400"/>
              <a:gd name="connsiteY2" fmla="*/ 6858000 h 6858000"/>
              <a:gd name="connsiteX3" fmla="*/ 0 w 4746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6400" h="6858000">
                <a:moveTo>
                  <a:pt x="2082161" y="0"/>
                </a:moveTo>
                <a:lnTo>
                  <a:pt x="4746400" y="0"/>
                </a:lnTo>
                <a:lnTo>
                  <a:pt x="266423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PA_圆角矩形 9"/>
          <p:cNvSpPr/>
          <p:nvPr>
            <p:custDataLst>
              <p:tags r:id="rId3"/>
            </p:custDataLst>
          </p:nvPr>
        </p:nvSpPr>
        <p:spPr>
          <a:xfrm>
            <a:off x="1229291" y="1380937"/>
            <a:ext cx="2713491" cy="2713491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2AAE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493837" y="1601062"/>
            <a:ext cx="185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rgbClr val="424242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MY</a:t>
            </a:r>
            <a:endParaRPr lang="en-US" altLang="zh-CN" sz="3200" b="1" smtClean="0">
              <a:solidFill>
                <a:srgbClr val="424242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  <a:p>
            <a:r>
              <a:rPr lang="en-US" altLang="zh-CN" sz="3200" b="1" smtClean="0">
                <a:solidFill>
                  <a:srgbClr val="424242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FUTURE</a:t>
            </a:r>
            <a:endParaRPr lang="en-US" altLang="zh-CN" sz="3200" b="1" smtClean="0">
              <a:solidFill>
                <a:srgbClr val="424242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671637" y="3495675"/>
            <a:ext cx="395288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17"/>
          <p:cNvSpPr txBox="1"/>
          <p:nvPr/>
        </p:nvSpPr>
        <p:spPr>
          <a:xfrm>
            <a:off x="5876010" y="1601062"/>
            <a:ext cx="1841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smtClean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项目接洽</a:t>
            </a:r>
            <a:endParaRPr lang="zh-CN" altLang="en-US" sz="2800" b="1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76011" y="2151343"/>
            <a:ext cx="5561252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  <a:endParaRPr lang="zh-CN" altLang="en-US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5" name="上箭头 24"/>
          <p:cNvSpPr/>
          <p:nvPr/>
        </p:nvSpPr>
        <p:spPr>
          <a:xfrm>
            <a:off x="6451599" y="3752678"/>
            <a:ext cx="177007" cy="357353"/>
          </a:xfrm>
          <a:prstGeom prst="upArrow">
            <a:avLst/>
          </a:prstGeom>
          <a:solidFill>
            <a:srgbClr val="2AAE3F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4000" smtClean="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28607" y="3729588"/>
            <a:ext cx="108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424242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84%</a:t>
            </a:r>
            <a:endParaRPr lang="en-US" altLang="zh-CN" sz="2800" b="1" smtClean="0">
              <a:solidFill>
                <a:srgbClr val="424242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28607" y="4197963"/>
            <a:ext cx="4770688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</a:t>
            </a:r>
            <a:r>
              <a:rPr lang="zh-CN" altLang="en-US" sz="1600" smtClean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。</a:t>
            </a:r>
            <a:endParaRPr lang="zh-CN" altLang="en-US" sz="16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9" name="上箭头 28"/>
          <p:cNvSpPr/>
          <p:nvPr/>
        </p:nvSpPr>
        <p:spPr>
          <a:xfrm>
            <a:off x="6451599" y="5101392"/>
            <a:ext cx="177007" cy="357353"/>
          </a:xfrm>
          <a:prstGeom prst="upArrow">
            <a:avLst/>
          </a:prstGeom>
          <a:solidFill>
            <a:srgbClr val="2AAE3F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4000" smtClean="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628607" y="5078302"/>
            <a:ext cx="108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424242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75%</a:t>
            </a:r>
            <a:endParaRPr lang="en-US" altLang="zh-CN" sz="2800" b="1" smtClean="0">
              <a:solidFill>
                <a:srgbClr val="424242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628607" y="5546677"/>
            <a:ext cx="4770688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</a:t>
            </a:r>
            <a:r>
              <a:rPr lang="zh-CN" altLang="en-US" sz="1600" smtClean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。</a:t>
            </a:r>
            <a:endParaRPr lang="zh-CN" altLang="en-US" sz="16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3" grpId="0"/>
      <p:bldP spid="24" grpId="0"/>
      <p:bldP spid="25" grpId="0" animBg="1"/>
      <p:bldP spid="27" grpId="0"/>
      <p:bldP spid="28" grpId="0"/>
      <p:bldP spid="29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圆角矩形 9"/>
          <p:cNvSpPr/>
          <p:nvPr>
            <p:custDataLst>
              <p:tags r:id="rId1"/>
            </p:custDataLst>
          </p:nvPr>
        </p:nvSpPr>
        <p:spPr>
          <a:xfrm>
            <a:off x="0" y="303235"/>
            <a:ext cx="487837" cy="500380"/>
          </a:xfrm>
          <a:prstGeom prst="roundRect">
            <a:avLst>
              <a:gd name="adj" fmla="val 0"/>
            </a:avLst>
          </a:prstGeom>
          <a:solidFill>
            <a:srgbClr val="2AAE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66737" y="291815"/>
            <a:ext cx="185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工作情况</a:t>
            </a:r>
            <a:endParaRPr lang="zh-CN" altLang="en-US" sz="2800">
              <a:solidFill>
                <a:srgbClr val="262626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45" name="Rectangle 50"/>
          <p:cNvSpPr>
            <a:spLocks noChangeArrowheads="1"/>
          </p:cNvSpPr>
          <p:nvPr/>
        </p:nvSpPr>
        <p:spPr bwMode="auto">
          <a:xfrm>
            <a:off x="1158288" y="1230581"/>
            <a:ext cx="2398070" cy="23914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Rectangle 52" descr="sy_20111224160806078015"/>
          <p:cNvSpPr>
            <a:spLocks noChangeArrowheads="1"/>
          </p:cNvSpPr>
          <p:nvPr/>
        </p:nvSpPr>
        <p:spPr bwMode="auto">
          <a:xfrm>
            <a:off x="3622910" y="1230581"/>
            <a:ext cx="2398069" cy="2391415"/>
          </a:xfrm>
          <a:prstGeom prst="rect">
            <a:avLst/>
          </a:prstGeom>
          <a:blipFill dpi="0" rotWithShape="1">
            <a:blip r:embed="rId2"/>
            <a:srcRect/>
            <a:stretch>
              <a:fillRect b="-2969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Rectangle 53"/>
          <p:cNvSpPr>
            <a:spLocks noChangeArrowheads="1"/>
          </p:cNvSpPr>
          <p:nvPr/>
        </p:nvSpPr>
        <p:spPr bwMode="auto">
          <a:xfrm>
            <a:off x="3622910" y="3621996"/>
            <a:ext cx="2398069" cy="2391415"/>
          </a:xfrm>
          <a:prstGeom prst="rect">
            <a:avLst/>
          </a:prstGeom>
          <a:solidFill>
            <a:srgbClr val="2AAE3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777181" y="1742167"/>
            <a:ext cx="1208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smtClean="0">
                <a:solidFill>
                  <a:srgbClr val="2AAE3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客户维护</a:t>
            </a:r>
            <a:endParaRPr lang="zh-CN" altLang="en-US" sz="1600" b="1" smtClean="0">
              <a:solidFill>
                <a:srgbClr val="2AAE3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429547" y="2299434"/>
            <a:ext cx="177976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2AAE3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悲伤上车你个贵山海经你是个无数你说别怕</a:t>
            </a:r>
            <a:endParaRPr lang="en-US" altLang="zh-CN" sz="1400">
              <a:solidFill>
                <a:srgbClr val="2AAE3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310010" y="4216700"/>
            <a:ext cx="1208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项目开发</a:t>
            </a:r>
            <a:endParaRPr lang="zh-CN" altLang="en-US" sz="1600" b="1" smtClean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3913074" y="4638969"/>
            <a:ext cx="181774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是谁上车你个贵山海经你是个一般你说别怕打过</a:t>
            </a:r>
            <a:endParaRPr lang="en-US" altLang="zh-CN" sz="14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682684" y="4622300"/>
            <a:ext cx="278519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2180170" y="2233430"/>
            <a:ext cx="278519" cy="0"/>
          </a:xfrm>
          <a:prstGeom prst="line">
            <a:avLst/>
          </a:prstGeom>
          <a:ln w="19050">
            <a:solidFill>
              <a:srgbClr val="2AA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r="16578"/>
          <a:stretch>
            <a:fillRect/>
          </a:stretch>
        </p:blipFill>
        <p:spPr>
          <a:xfrm>
            <a:off x="6087531" y="1238882"/>
            <a:ext cx="4774529" cy="47745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 r="13977"/>
          <a:stretch>
            <a:fillRect/>
          </a:stretch>
        </p:blipFill>
        <p:spPr>
          <a:xfrm>
            <a:off x="1158288" y="3621995"/>
            <a:ext cx="2391415" cy="2391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8" grpId="0" animBg="1"/>
      <p:bldP spid="53" grpId="0"/>
      <p:bldP spid="92" grpId="0"/>
      <p:bldP spid="93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圆角矩形 9"/>
          <p:cNvSpPr/>
          <p:nvPr>
            <p:custDataLst>
              <p:tags r:id="rId1"/>
            </p:custDataLst>
          </p:nvPr>
        </p:nvSpPr>
        <p:spPr>
          <a:xfrm>
            <a:off x="0" y="303235"/>
            <a:ext cx="487837" cy="500380"/>
          </a:xfrm>
          <a:prstGeom prst="roundRect">
            <a:avLst>
              <a:gd name="adj" fmla="val 0"/>
            </a:avLst>
          </a:prstGeom>
          <a:solidFill>
            <a:srgbClr val="2AAE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66737" y="291815"/>
            <a:ext cx="185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工作情况</a:t>
            </a:r>
            <a:endParaRPr lang="zh-CN" altLang="en-US" sz="2800">
              <a:solidFill>
                <a:srgbClr val="262626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40977" y="1276349"/>
            <a:ext cx="4110046" cy="4114801"/>
            <a:chOff x="6354052" y="2112963"/>
            <a:chExt cx="4110046" cy="2747964"/>
          </a:xfrm>
        </p:grpSpPr>
        <p:sp>
          <p:nvSpPr>
            <p:cNvPr id="14" name="Freeform 106"/>
            <p:cNvSpPr/>
            <p:nvPr/>
          </p:nvSpPr>
          <p:spPr bwMode="auto">
            <a:xfrm>
              <a:off x="6354052" y="2112964"/>
              <a:ext cx="2514997" cy="1682751"/>
            </a:xfrm>
            <a:custGeom>
              <a:avLst/>
              <a:gdLst>
                <a:gd name="T0" fmla="*/ 0 w 878"/>
                <a:gd name="T1" fmla="*/ 557 h 879"/>
                <a:gd name="T2" fmla="*/ 0 w 878"/>
                <a:gd name="T3" fmla="*/ 879 h 879"/>
                <a:gd name="T4" fmla="*/ 878 w 878"/>
                <a:gd name="T5" fmla="*/ 0 h 879"/>
                <a:gd name="T6" fmla="*/ 557 w 878"/>
                <a:gd name="T7" fmla="*/ 0 h 879"/>
                <a:gd name="T8" fmla="*/ 0 w 878"/>
                <a:gd name="T9" fmla="*/ 557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879">
                  <a:moveTo>
                    <a:pt x="0" y="557"/>
                  </a:moveTo>
                  <a:cubicBezTo>
                    <a:pt x="0" y="879"/>
                    <a:pt x="0" y="879"/>
                    <a:pt x="0" y="879"/>
                  </a:cubicBezTo>
                  <a:cubicBezTo>
                    <a:pt x="485" y="879"/>
                    <a:pt x="878" y="486"/>
                    <a:pt x="878" y="0"/>
                  </a:cubicBezTo>
                  <a:cubicBezTo>
                    <a:pt x="557" y="0"/>
                    <a:pt x="557" y="0"/>
                    <a:pt x="557" y="0"/>
                  </a:cubicBezTo>
                  <a:cubicBezTo>
                    <a:pt x="557" y="308"/>
                    <a:pt x="307" y="557"/>
                    <a:pt x="0" y="55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07"/>
            <p:cNvSpPr/>
            <p:nvPr/>
          </p:nvSpPr>
          <p:spPr bwMode="auto">
            <a:xfrm>
              <a:off x="6354052" y="3181351"/>
              <a:ext cx="2514997" cy="1679576"/>
            </a:xfrm>
            <a:custGeom>
              <a:avLst/>
              <a:gdLst>
                <a:gd name="T0" fmla="*/ 557 w 878"/>
                <a:gd name="T1" fmla="*/ 878 h 878"/>
                <a:gd name="T2" fmla="*/ 878 w 878"/>
                <a:gd name="T3" fmla="*/ 878 h 878"/>
                <a:gd name="T4" fmla="*/ 0 w 878"/>
                <a:gd name="T5" fmla="*/ 0 h 878"/>
                <a:gd name="T6" fmla="*/ 0 w 878"/>
                <a:gd name="T7" fmla="*/ 321 h 878"/>
                <a:gd name="T8" fmla="*/ 557 w 878"/>
                <a:gd name="T9" fmla="*/ 878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878">
                  <a:moveTo>
                    <a:pt x="557" y="878"/>
                  </a:moveTo>
                  <a:cubicBezTo>
                    <a:pt x="878" y="878"/>
                    <a:pt x="878" y="878"/>
                    <a:pt x="878" y="878"/>
                  </a:cubicBezTo>
                  <a:cubicBezTo>
                    <a:pt x="878" y="393"/>
                    <a:pt x="485" y="0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307" y="321"/>
                    <a:pt x="557" y="571"/>
                    <a:pt x="557" y="87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08"/>
            <p:cNvSpPr/>
            <p:nvPr/>
          </p:nvSpPr>
          <p:spPr bwMode="auto">
            <a:xfrm>
              <a:off x="7949101" y="2112963"/>
              <a:ext cx="2514997" cy="1682751"/>
            </a:xfrm>
            <a:custGeom>
              <a:avLst/>
              <a:gdLst>
                <a:gd name="T0" fmla="*/ 321 w 878"/>
                <a:gd name="T1" fmla="*/ 0 h 879"/>
                <a:gd name="T2" fmla="*/ 0 w 878"/>
                <a:gd name="T3" fmla="*/ 0 h 879"/>
                <a:gd name="T4" fmla="*/ 878 w 878"/>
                <a:gd name="T5" fmla="*/ 879 h 879"/>
                <a:gd name="T6" fmla="*/ 878 w 878"/>
                <a:gd name="T7" fmla="*/ 557 h 879"/>
                <a:gd name="T8" fmla="*/ 321 w 878"/>
                <a:gd name="T9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879">
                  <a:moveTo>
                    <a:pt x="3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6"/>
                    <a:pt x="393" y="879"/>
                    <a:pt x="878" y="879"/>
                  </a:cubicBezTo>
                  <a:cubicBezTo>
                    <a:pt x="878" y="557"/>
                    <a:pt x="878" y="557"/>
                    <a:pt x="878" y="557"/>
                  </a:cubicBezTo>
                  <a:cubicBezTo>
                    <a:pt x="571" y="557"/>
                    <a:pt x="321" y="308"/>
                    <a:pt x="321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94D7B"/>
                </a:solidFill>
              </a:endParaRPr>
            </a:p>
          </p:txBody>
        </p:sp>
        <p:sp>
          <p:nvSpPr>
            <p:cNvPr id="17" name="Freeform 109"/>
            <p:cNvSpPr/>
            <p:nvPr/>
          </p:nvSpPr>
          <p:spPr bwMode="auto">
            <a:xfrm>
              <a:off x="7949101" y="3181350"/>
              <a:ext cx="2514997" cy="1679576"/>
            </a:xfrm>
            <a:custGeom>
              <a:avLst/>
              <a:gdLst>
                <a:gd name="T0" fmla="*/ 878 w 878"/>
                <a:gd name="T1" fmla="*/ 321 h 878"/>
                <a:gd name="T2" fmla="*/ 878 w 878"/>
                <a:gd name="T3" fmla="*/ 0 h 878"/>
                <a:gd name="T4" fmla="*/ 0 w 878"/>
                <a:gd name="T5" fmla="*/ 878 h 878"/>
                <a:gd name="T6" fmla="*/ 321 w 878"/>
                <a:gd name="T7" fmla="*/ 878 h 878"/>
                <a:gd name="T8" fmla="*/ 878 w 878"/>
                <a:gd name="T9" fmla="*/ 321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878">
                  <a:moveTo>
                    <a:pt x="878" y="321"/>
                  </a:moveTo>
                  <a:cubicBezTo>
                    <a:pt x="878" y="0"/>
                    <a:pt x="878" y="0"/>
                    <a:pt x="878" y="0"/>
                  </a:cubicBezTo>
                  <a:cubicBezTo>
                    <a:pt x="393" y="0"/>
                    <a:pt x="0" y="393"/>
                    <a:pt x="0" y="878"/>
                  </a:cubicBezTo>
                  <a:cubicBezTo>
                    <a:pt x="321" y="878"/>
                    <a:pt x="321" y="878"/>
                    <a:pt x="321" y="878"/>
                  </a:cubicBezTo>
                  <a:cubicBezTo>
                    <a:pt x="321" y="571"/>
                    <a:pt x="571" y="321"/>
                    <a:pt x="878" y="321"/>
                  </a:cubicBezTo>
                  <a:close/>
                </a:path>
              </a:pathLst>
            </a:custGeom>
            <a:solidFill>
              <a:srgbClr val="2AAE3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10"/>
            <p:cNvSpPr>
              <a:spLocks noEditPoints="1"/>
            </p:cNvSpPr>
            <p:nvPr/>
          </p:nvSpPr>
          <p:spPr bwMode="auto">
            <a:xfrm>
              <a:off x="9796127" y="3403601"/>
              <a:ext cx="423128" cy="227013"/>
            </a:xfrm>
            <a:custGeom>
              <a:avLst/>
              <a:gdLst>
                <a:gd name="T0" fmla="*/ 127 w 147"/>
                <a:gd name="T1" fmla="*/ 45 h 119"/>
                <a:gd name="T2" fmla="*/ 116 w 147"/>
                <a:gd name="T3" fmla="*/ 45 h 119"/>
                <a:gd name="T4" fmla="*/ 35 w 147"/>
                <a:gd name="T5" fmla="*/ 18 h 119"/>
                <a:gd name="T6" fmla="*/ 17 w 147"/>
                <a:gd name="T7" fmla="*/ 18 h 119"/>
                <a:gd name="T8" fmla="*/ 34 w 147"/>
                <a:gd name="T9" fmla="*/ 21 h 119"/>
                <a:gd name="T10" fmla="*/ 10 w 147"/>
                <a:gd name="T11" fmla="*/ 21 h 119"/>
                <a:gd name="T12" fmla="*/ 10 w 147"/>
                <a:gd name="T13" fmla="*/ 15 h 119"/>
                <a:gd name="T14" fmla="*/ 13 w 147"/>
                <a:gd name="T15" fmla="*/ 11 h 119"/>
                <a:gd name="T16" fmla="*/ 40 w 147"/>
                <a:gd name="T17" fmla="*/ 4 h 119"/>
                <a:gd name="T18" fmla="*/ 101 w 147"/>
                <a:gd name="T19" fmla="*/ 0 h 119"/>
                <a:gd name="T20" fmla="*/ 113 w 147"/>
                <a:gd name="T21" fmla="*/ 21 h 119"/>
                <a:gd name="T22" fmla="*/ 147 w 147"/>
                <a:gd name="T23" fmla="*/ 26 h 119"/>
                <a:gd name="T24" fmla="*/ 147 w 147"/>
                <a:gd name="T25" fmla="*/ 113 h 119"/>
                <a:gd name="T26" fmla="*/ 141 w 147"/>
                <a:gd name="T27" fmla="*/ 119 h 119"/>
                <a:gd name="T28" fmla="*/ 0 w 147"/>
                <a:gd name="T29" fmla="*/ 113 h 119"/>
                <a:gd name="T30" fmla="*/ 0 w 147"/>
                <a:gd name="T31" fmla="*/ 26 h 119"/>
                <a:gd name="T32" fmla="*/ 6 w 147"/>
                <a:gd name="T33" fmla="*/ 21 h 119"/>
                <a:gd name="T34" fmla="*/ 73 w 147"/>
                <a:gd name="T35" fmla="*/ 43 h 119"/>
                <a:gd name="T36" fmla="*/ 87 w 147"/>
                <a:gd name="T37" fmla="*/ 49 h 119"/>
                <a:gd name="T38" fmla="*/ 73 w 147"/>
                <a:gd name="T39" fmla="*/ 81 h 119"/>
                <a:gd name="T40" fmla="*/ 73 w 147"/>
                <a:gd name="T41" fmla="*/ 43 h 119"/>
                <a:gd name="T42" fmla="*/ 82 w 147"/>
                <a:gd name="T43" fmla="*/ 54 h 119"/>
                <a:gd name="T44" fmla="*/ 61 w 147"/>
                <a:gd name="T45" fmla="*/ 62 h 119"/>
                <a:gd name="T46" fmla="*/ 86 w 147"/>
                <a:gd name="T47" fmla="*/ 62 h 119"/>
                <a:gd name="T48" fmla="*/ 82 w 147"/>
                <a:gd name="T49" fmla="*/ 54 h 119"/>
                <a:gd name="T50" fmla="*/ 38 w 147"/>
                <a:gd name="T51" fmla="*/ 32 h 119"/>
                <a:gd name="T52" fmla="*/ 11 w 147"/>
                <a:gd name="T53" fmla="*/ 108 h 119"/>
                <a:gd name="T54" fmla="*/ 136 w 147"/>
                <a:gd name="T55" fmla="*/ 32 h 119"/>
                <a:gd name="T56" fmla="*/ 109 w 147"/>
                <a:gd name="T57" fmla="*/ 32 h 119"/>
                <a:gd name="T58" fmla="*/ 97 w 147"/>
                <a:gd name="T59" fmla="*/ 12 h 119"/>
                <a:gd name="T60" fmla="*/ 44 w 147"/>
                <a:gd name="T61" fmla="*/ 28 h 119"/>
                <a:gd name="T62" fmla="*/ 73 w 147"/>
                <a:gd name="T63" fmla="*/ 23 h 119"/>
                <a:gd name="T64" fmla="*/ 112 w 147"/>
                <a:gd name="T65" fmla="*/ 62 h 119"/>
                <a:gd name="T66" fmla="*/ 34 w 147"/>
                <a:gd name="T67" fmla="*/ 62 h 119"/>
                <a:gd name="T68" fmla="*/ 73 w 147"/>
                <a:gd name="T69" fmla="*/ 35 h 119"/>
                <a:gd name="T70" fmla="*/ 46 w 147"/>
                <a:gd name="T71" fmla="*/ 62 h 119"/>
                <a:gd name="T72" fmla="*/ 101 w 147"/>
                <a:gd name="T73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7" h="119">
                  <a:moveTo>
                    <a:pt x="122" y="40"/>
                  </a:moveTo>
                  <a:cubicBezTo>
                    <a:pt x="125" y="40"/>
                    <a:pt x="127" y="42"/>
                    <a:pt x="127" y="45"/>
                  </a:cubicBezTo>
                  <a:cubicBezTo>
                    <a:pt x="127" y="48"/>
                    <a:pt x="125" y="50"/>
                    <a:pt x="122" y="50"/>
                  </a:cubicBezTo>
                  <a:cubicBezTo>
                    <a:pt x="119" y="50"/>
                    <a:pt x="116" y="48"/>
                    <a:pt x="116" y="45"/>
                  </a:cubicBezTo>
                  <a:cubicBezTo>
                    <a:pt x="116" y="42"/>
                    <a:pt x="119" y="40"/>
                    <a:pt x="122" y="40"/>
                  </a:cubicBezTo>
                  <a:close/>
                  <a:moveTo>
                    <a:pt x="35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18"/>
                    <a:pt x="35" y="18"/>
                    <a:pt x="35" y="18"/>
                  </a:cubicBezTo>
                  <a:close/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3"/>
                    <a:pt x="12" y="11"/>
                    <a:pt x="13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2"/>
                    <a:pt x="44" y="0"/>
                    <a:pt x="4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4" y="0"/>
                    <a:pt x="106" y="2"/>
                    <a:pt x="107" y="4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4" y="21"/>
                    <a:pt x="147" y="23"/>
                    <a:pt x="147" y="26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7"/>
                    <a:pt x="144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3" y="119"/>
                    <a:pt x="0" y="117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3"/>
                    <a:pt x="3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  <a:moveTo>
                    <a:pt x="73" y="43"/>
                  </a:moveTo>
                  <a:cubicBezTo>
                    <a:pt x="73" y="43"/>
                    <a:pt x="73" y="43"/>
                    <a:pt x="73" y="43"/>
                  </a:cubicBezTo>
                  <a:cubicBezTo>
                    <a:pt x="79" y="43"/>
                    <a:pt x="83" y="45"/>
                    <a:pt x="87" y="49"/>
                  </a:cubicBezTo>
                  <a:cubicBezTo>
                    <a:pt x="90" y="52"/>
                    <a:pt x="92" y="57"/>
                    <a:pt x="92" y="62"/>
                  </a:cubicBezTo>
                  <a:cubicBezTo>
                    <a:pt x="92" y="73"/>
                    <a:pt x="84" y="81"/>
                    <a:pt x="73" y="81"/>
                  </a:cubicBezTo>
                  <a:cubicBezTo>
                    <a:pt x="63" y="81"/>
                    <a:pt x="54" y="73"/>
                    <a:pt x="54" y="62"/>
                  </a:cubicBezTo>
                  <a:cubicBezTo>
                    <a:pt x="54" y="52"/>
                    <a:pt x="63" y="43"/>
                    <a:pt x="73" y="43"/>
                  </a:cubicBezTo>
                  <a:close/>
                  <a:moveTo>
                    <a:pt x="82" y="54"/>
                  </a:moveTo>
                  <a:cubicBezTo>
                    <a:pt x="82" y="54"/>
                    <a:pt x="82" y="54"/>
                    <a:pt x="82" y="54"/>
                  </a:cubicBezTo>
                  <a:cubicBezTo>
                    <a:pt x="80" y="51"/>
                    <a:pt x="77" y="50"/>
                    <a:pt x="73" y="50"/>
                  </a:cubicBezTo>
                  <a:cubicBezTo>
                    <a:pt x="67" y="50"/>
                    <a:pt x="61" y="56"/>
                    <a:pt x="61" y="62"/>
                  </a:cubicBezTo>
                  <a:cubicBezTo>
                    <a:pt x="61" y="69"/>
                    <a:pt x="67" y="74"/>
                    <a:pt x="73" y="74"/>
                  </a:cubicBezTo>
                  <a:cubicBezTo>
                    <a:pt x="80" y="74"/>
                    <a:pt x="86" y="69"/>
                    <a:pt x="86" y="62"/>
                  </a:cubicBezTo>
                  <a:cubicBezTo>
                    <a:pt x="86" y="59"/>
                    <a:pt x="84" y="56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lose/>
                  <a:moveTo>
                    <a:pt x="38" y="32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6" y="32"/>
                    <a:pt x="104" y="31"/>
                    <a:pt x="103" y="28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3" y="30"/>
                    <a:pt x="41" y="32"/>
                    <a:pt x="38" y="32"/>
                  </a:cubicBezTo>
                  <a:close/>
                  <a:moveTo>
                    <a:pt x="73" y="23"/>
                  </a:moveTo>
                  <a:cubicBezTo>
                    <a:pt x="73" y="23"/>
                    <a:pt x="73" y="23"/>
                    <a:pt x="73" y="23"/>
                  </a:cubicBezTo>
                  <a:cubicBezTo>
                    <a:pt x="95" y="23"/>
                    <a:pt x="112" y="41"/>
                    <a:pt x="112" y="62"/>
                  </a:cubicBezTo>
                  <a:cubicBezTo>
                    <a:pt x="112" y="84"/>
                    <a:pt x="95" y="101"/>
                    <a:pt x="73" y="101"/>
                  </a:cubicBezTo>
                  <a:cubicBezTo>
                    <a:pt x="52" y="101"/>
                    <a:pt x="34" y="84"/>
                    <a:pt x="34" y="62"/>
                  </a:cubicBezTo>
                  <a:cubicBezTo>
                    <a:pt x="34" y="41"/>
                    <a:pt x="52" y="23"/>
                    <a:pt x="73" y="23"/>
                  </a:cubicBezTo>
                  <a:close/>
                  <a:moveTo>
                    <a:pt x="73" y="35"/>
                  </a:moveTo>
                  <a:cubicBezTo>
                    <a:pt x="73" y="35"/>
                    <a:pt x="73" y="35"/>
                    <a:pt x="73" y="35"/>
                  </a:cubicBezTo>
                  <a:cubicBezTo>
                    <a:pt x="58" y="35"/>
                    <a:pt x="46" y="47"/>
                    <a:pt x="46" y="62"/>
                  </a:cubicBezTo>
                  <a:cubicBezTo>
                    <a:pt x="46" y="77"/>
                    <a:pt x="58" y="90"/>
                    <a:pt x="73" y="90"/>
                  </a:cubicBezTo>
                  <a:cubicBezTo>
                    <a:pt x="89" y="90"/>
                    <a:pt x="101" y="77"/>
                    <a:pt x="101" y="62"/>
                  </a:cubicBezTo>
                  <a:cubicBezTo>
                    <a:pt x="101" y="47"/>
                    <a:pt x="89" y="35"/>
                    <a:pt x="73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11"/>
            <p:cNvSpPr>
              <a:spLocks noEditPoints="1"/>
            </p:cNvSpPr>
            <p:nvPr/>
          </p:nvSpPr>
          <p:spPr bwMode="auto">
            <a:xfrm>
              <a:off x="6560861" y="3400424"/>
              <a:ext cx="418374" cy="233363"/>
            </a:xfrm>
            <a:custGeom>
              <a:avLst/>
              <a:gdLst>
                <a:gd name="T0" fmla="*/ 146 w 146"/>
                <a:gd name="T1" fmla="*/ 94 h 122"/>
                <a:gd name="T2" fmla="*/ 118 w 146"/>
                <a:gd name="T3" fmla="*/ 122 h 122"/>
                <a:gd name="T4" fmla="*/ 28 w 146"/>
                <a:gd name="T5" fmla="*/ 122 h 122"/>
                <a:gd name="T6" fmla="*/ 0 w 146"/>
                <a:gd name="T7" fmla="*/ 94 h 122"/>
                <a:gd name="T8" fmla="*/ 0 w 146"/>
                <a:gd name="T9" fmla="*/ 28 h 122"/>
                <a:gd name="T10" fmla="*/ 28 w 146"/>
                <a:gd name="T11" fmla="*/ 0 h 122"/>
                <a:gd name="T12" fmla="*/ 118 w 146"/>
                <a:gd name="T13" fmla="*/ 0 h 122"/>
                <a:gd name="T14" fmla="*/ 146 w 146"/>
                <a:gd name="T15" fmla="*/ 28 h 122"/>
                <a:gd name="T16" fmla="*/ 146 w 146"/>
                <a:gd name="T17" fmla="*/ 94 h 122"/>
                <a:gd name="T18" fmla="*/ 49 w 146"/>
                <a:gd name="T19" fmla="*/ 27 h 122"/>
                <a:gd name="T20" fmla="*/ 49 w 146"/>
                <a:gd name="T21" fmla="*/ 27 h 122"/>
                <a:gd name="T22" fmla="*/ 101 w 146"/>
                <a:gd name="T23" fmla="*/ 58 h 122"/>
                <a:gd name="T24" fmla="*/ 102 w 146"/>
                <a:gd name="T25" fmla="*/ 62 h 122"/>
                <a:gd name="T26" fmla="*/ 101 w 146"/>
                <a:gd name="T27" fmla="*/ 64 h 122"/>
                <a:gd name="T28" fmla="*/ 48 w 146"/>
                <a:gd name="T29" fmla="*/ 94 h 122"/>
                <a:gd name="T30" fmla="*/ 44 w 146"/>
                <a:gd name="T31" fmla="*/ 93 h 122"/>
                <a:gd name="T32" fmla="*/ 43 w 146"/>
                <a:gd name="T33" fmla="*/ 91 h 122"/>
                <a:gd name="T34" fmla="*/ 43 w 146"/>
                <a:gd name="T35" fmla="*/ 91 h 122"/>
                <a:gd name="T36" fmla="*/ 43 w 146"/>
                <a:gd name="T37" fmla="*/ 30 h 122"/>
                <a:gd name="T38" fmla="*/ 47 w 146"/>
                <a:gd name="T39" fmla="*/ 27 h 122"/>
                <a:gd name="T40" fmla="*/ 49 w 146"/>
                <a:gd name="T41" fmla="*/ 27 h 122"/>
                <a:gd name="T42" fmla="*/ 50 w 146"/>
                <a:gd name="T43" fmla="*/ 36 h 122"/>
                <a:gd name="T44" fmla="*/ 50 w 146"/>
                <a:gd name="T45" fmla="*/ 36 h 122"/>
                <a:gd name="T46" fmla="*/ 50 w 146"/>
                <a:gd name="T47" fmla="*/ 85 h 122"/>
                <a:gd name="T48" fmla="*/ 93 w 146"/>
                <a:gd name="T49" fmla="*/ 61 h 122"/>
                <a:gd name="T50" fmla="*/ 50 w 146"/>
                <a:gd name="T51" fmla="*/ 36 h 122"/>
                <a:gd name="T52" fmla="*/ 11 w 146"/>
                <a:gd name="T53" fmla="*/ 94 h 122"/>
                <a:gd name="T54" fmla="*/ 11 w 146"/>
                <a:gd name="T55" fmla="*/ 94 h 122"/>
                <a:gd name="T56" fmla="*/ 28 w 146"/>
                <a:gd name="T57" fmla="*/ 110 h 122"/>
                <a:gd name="T58" fmla="*/ 118 w 146"/>
                <a:gd name="T59" fmla="*/ 110 h 122"/>
                <a:gd name="T60" fmla="*/ 135 w 146"/>
                <a:gd name="T61" fmla="*/ 94 h 122"/>
                <a:gd name="T62" fmla="*/ 135 w 146"/>
                <a:gd name="T63" fmla="*/ 28 h 122"/>
                <a:gd name="T64" fmla="*/ 118 w 146"/>
                <a:gd name="T65" fmla="*/ 11 h 122"/>
                <a:gd name="T66" fmla="*/ 28 w 146"/>
                <a:gd name="T67" fmla="*/ 11 h 122"/>
                <a:gd name="T68" fmla="*/ 11 w 146"/>
                <a:gd name="T69" fmla="*/ 28 h 122"/>
                <a:gd name="T70" fmla="*/ 11 w 146"/>
                <a:gd name="T71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22">
                  <a:moveTo>
                    <a:pt x="146" y="94"/>
                  </a:moveTo>
                  <a:cubicBezTo>
                    <a:pt x="146" y="109"/>
                    <a:pt x="133" y="122"/>
                    <a:pt x="118" y="122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13" y="122"/>
                    <a:pt x="0" y="109"/>
                    <a:pt x="0" y="9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3" y="0"/>
                    <a:pt x="146" y="12"/>
                    <a:pt x="146" y="28"/>
                  </a:cubicBezTo>
                  <a:cubicBezTo>
                    <a:pt x="146" y="94"/>
                    <a:pt x="146" y="94"/>
                    <a:pt x="146" y="94"/>
                  </a:cubicBezTo>
                  <a:close/>
                  <a:moveTo>
                    <a:pt x="49" y="27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66" y="38"/>
                    <a:pt x="84" y="48"/>
                    <a:pt x="101" y="58"/>
                  </a:cubicBezTo>
                  <a:cubicBezTo>
                    <a:pt x="103" y="59"/>
                    <a:pt x="103" y="61"/>
                    <a:pt x="102" y="62"/>
                  </a:cubicBezTo>
                  <a:cubicBezTo>
                    <a:pt x="102" y="63"/>
                    <a:pt x="102" y="63"/>
                    <a:pt x="101" y="64"/>
                  </a:cubicBezTo>
                  <a:cubicBezTo>
                    <a:pt x="84" y="74"/>
                    <a:pt x="66" y="84"/>
                    <a:pt x="48" y="94"/>
                  </a:cubicBezTo>
                  <a:cubicBezTo>
                    <a:pt x="47" y="95"/>
                    <a:pt x="45" y="94"/>
                    <a:pt x="44" y="93"/>
                  </a:cubicBezTo>
                  <a:cubicBezTo>
                    <a:pt x="44" y="92"/>
                    <a:pt x="43" y="92"/>
                    <a:pt x="4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71"/>
                    <a:pt x="43" y="51"/>
                    <a:pt x="43" y="30"/>
                  </a:cubicBezTo>
                  <a:cubicBezTo>
                    <a:pt x="43" y="28"/>
                    <a:pt x="45" y="27"/>
                    <a:pt x="47" y="27"/>
                  </a:cubicBezTo>
                  <a:cubicBezTo>
                    <a:pt x="47" y="27"/>
                    <a:pt x="48" y="27"/>
                    <a:pt x="49" y="27"/>
                  </a:cubicBezTo>
                  <a:close/>
                  <a:moveTo>
                    <a:pt x="50" y="36"/>
                  </a:moveTo>
                  <a:cubicBezTo>
                    <a:pt x="50" y="36"/>
                    <a:pt x="50" y="36"/>
                    <a:pt x="50" y="36"/>
                  </a:cubicBezTo>
                  <a:cubicBezTo>
                    <a:pt x="50" y="53"/>
                    <a:pt x="50" y="69"/>
                    <a:pt x="50" y="85"/>
                  </a:cubicBezTo>
                  <a:cubicBezTo>
                    <a:pt x="64" y="77"/>
                    <a:pt x="78" y="69"/>
                    <a:pt x="93" y="61"/>
                  </a:cubicBezTo>
                  <a:cubicBezTo>
                    <a:pt x="78" y="53"/>
                    <a:pt x="64" y="44"/>
                    <a:pt x="50" y="36"/>
                  </a:cubicBezTo>
                  <a:close/>
                  <a:moveTo>
                    <a:pt x="11" y="94"/>
                  </a:moveTo>
                  <a:cubicBezTo>
                    <a:pt x="11" y="94"/>
                    <a:pt x="11" y="94"/>
                    <a:pt x="11" y="94"/>
                  </a:cubicBezTo>
                  <a:cubicBezTo>
                    <a:pt x="11" y="103"/>
                    <a:pt x="19" y="110"/>
                    <a:pt x="28" y="110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27" y="110"/>
                    <a:pt x="135" y="103"/>
                    <a:pt x="135" y="94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5" y="18"/>
                    <a:pt x="127" y="11"/>
                    <a:pt x="11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19" y="11"/>
                    <a:pt x="11" y="18"/>
                    <a:pt x="11" y="28"/>
                  </a:cubicBezTo>
                  <a:cubicBezTo>
                    <a:pt x="11" y="94"/>
                    <a:pt x="11" y="94"/>
                    <a:pt x="11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12"/>
            <p:cNvSpPr>
              <a:spLocks noEditPoints="1"/>
            </p:cNvSpPr>
            <p:nvPr/>
          </p:nvSpPr>
          <p:spPr bwMode="auto">
            <a:xfrm>
              <a:off x="8229602" y="2270124"/>
              <a:ext cx="420752" cy="233363"/>
            </a:xfrm>
            <a:custGeom>
              <a:avLst/>
              <a:gdLst>
                <a:gd name="T0" fmla="*/ 6 w 147"/>
                <a:gd name="T1" fmla="*/ 0 h 122"/>
                <a:gd name="T2" fmla="*/ 6 w 147"/>
                <a:gd name="T3" fmla="*/ 0 h 122"/>
                <a:gd name="T4" fmla="*/ 141 w 147"/>
                <a:gd name="T5" fmla="*/ 0 h 122"/>
                <a:gd name="T6" fmla="*/ 147 w 147"/>
                <a:gd name="T7" fmla="*/ 5 h 122"/>
                <a:gd name="T8" fmla="*/ 147 w 147"/>
                <a:gd name="T9" fmla="*/ 5 h 122"/>
                <a:gd name="T10" fmla="*/ 147 w 147"/>
                <a:gd name="T11" fmla="*/ 103 h 122"/>
                <a:gd name="T12" fmla="*/ 141 w 147"/>
                <a:gd name="T13" fmla="*/ 108 h 122"/>
                <a:gd name="T14" fmla="*/ 141 w 147"/>
                <a:gd name="T15" fmla="*/ 108 h 122"/>
                <a:gd name="T16" fmla="*/ 79 w 147"/>
                <a:gd name="T17" fmla="*/ 108 h 122"/>
                <a:gd name="T18" fmla="*/ 79 w 147"/>
                <a:gd name="T19" fmla="*/ 115 h 122"/>
                <a:gd name="T20" fmla="*/ 79 w 147"/>
                <a:gd name="T21" fmla="*/ 115 h 122"/>
                <a:gd name="T22" fmla="*/ 110 w 147"/>
                <a:gd name="T23" fmla="*/ 115 h 122"/>
                <a:gd name="T24" fmla="*/ 114 w 147"/>
                <a:gd name="T25" fmla="*/ 119 h 122"/>
                <a:gd name="T26" fmla="*/ 110 w 147"/>
                <a:gd name="T27" fmla="*/ 122 h 122"/>
                <a:gd name="T28" fmla="*/ 36 w 147"/>
                <a:gd name="T29" fmla="*/ 122 h 122"/>
                <a:gd name="T30" fmla="*/ 33 w 147"/>
                <a:gd name="T31" fmla="*/ 119 h 122"/>
                <a:gd name="T32" fmla="*/ 36 w 147"/>
                <a:gd name="T33" fmla="*/ 115 h 122"/>
                <a:gd name="T34" fmla="*/ 68 w 147"/>
                <a:gd name="T35" fmla="*/ 115 h 122"/>
                <a:gd name="T36" fmla="*/ 68 w 147"/>
                <a:gd name="T37" fmla="*/ 115 h 122"/>
                <a:gd name="T38" fmla="*/ 68 w 147"/>
                <a:gd name="T39" fmla="*/ 108 h 122"/>
                <a:gd name="T40" fmla="*/ 6 w 147"/>
                <a:gd name="T41" fmla="*/ 108 h 122"/>
                <a:gd name="T42" fmla="*/ 0 w 147"/>
                <a:gd name="T43" fmla="*/ 103 h 122"/>
                <a:gd name="T44" fmla="*/ 0 w 147"/>
                <a:gd name="T45" fmla="*/ 103 h 122"/>
                <a:gd name="T46" fmla="*/ 0 w 147"/>
                <a:gd name="T47" fmla="*/ 5 h 122"/>
                <a:gd name="T48" fmla="*/ 6 w 147"/>
                <a:gd name="T49" fmla="*/ 0 h 122"/>
                <a:gd name="T50" fmla="*/ 125 w 147"/>
                <a:gd name="T51" fmla="*/ 81 h 122"/>
                <a:gd name="T52" fmla="*/ 125 w 147"/>
                <a:gd name="T53" fmla="*/ 81 h 122"/>
                <a:gd name="T54" fmla="*/ 131 w 147"/>
                <a:gd name="T55" fmla="*/ 87 h 122"/>
                <a:gd name="T56" fmla="*/ 125 w 147"/>
                <a:gd name="T57" fmla="*/ 93 h 122"/>
                <a:gd name="T58" fmla="*/ 120 w 147"/>
                <a:gd name="T59" fmla="*/ 87 h 122"/>
                <a:gd name="T60" fmla="*/ 125 w 147"/>
                <a:gd name="T61" fmla="*/ 81 h 122"/>
                <a:gd name="T62" fmla="*/ 135 w 147"/>
                <a:gd name="T63" fmla="*/ 11 h 122"/>
                <a:gd name="T64" fmla="*/ 135 w 147"/>
                <a:gd name="T65" fmla="*/ 11 h 122"/>
                <a:gd name="T66" fmla="*/ 11 w 147"/>
                <a:gd name="T67" fmla="*/ 11 h 122"/>
                <a:gd name="T68" fmla="*/ 11 w 147"/>
                <a:gd name="T69" fmla="*/ 97 h 122"/>
                <a:gd name="T70" fmla="*/ 135 w 147"/>
                <a:gd name="T71" fmla="*/ 97 h 122"/>
                <a:gd name="T72" fmla="*/ 135 w 147"/>
                <a:gd name="T73" fmla="*/ 1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7" h="12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4" y="0"/>
                    <a:pt x="147" y="2"/>
                    <a:pt x="147" y="5"/>
                  </a:cubicBezTo>
                  <a:cubicBezTo>
                    <a:pt x="147" y="5"/>
                    <a:pt x="147" y="5"/>
                    <a:pt x="147" y="5"/>
                  </a:cubicBezTo>
                  <a:cubicBezTo>
                    <a:pt x="147" y="103"/>
                    <a:pt x="147" y="103"/>
                    <a:pt x="147" y="103"/>
                  </a:cubicBezTo>
                  <a:cubicBezTo>
                    <a:pt x="147" y="106"/>
                    <a:pt x="144" y="108"/>
                    <a:pt x="141" y="108"/>
                  </a:cubicBezTo>
                  <a:cubicBezTo>
                    <a:pt x="141" y="108"/>
                    <a:pt x="141" y="108"/>
                    <a:pt x="141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2" y="115"/>
                    <a:pt x="114" y="117"/>
                    <a:pt x="114" y="119"/>
                  </a:cubicBezTo>
                  <a:cubicBezTo>
                    <a:pt x="114" y="120"/>
                    <a:pt x="112" y="122"/>
                    <a:pt x="110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5" y="122"/>
                    <a:pt x="33" y="120"/>
                    <a:pt x="33" y="119"/>
                  </a:cubicBezTo>
                  <a:cubicBezTo>
                    <a:pt x="33" y="117"/>
                    <a:pt x="35" y="115"/>
                    <a:pt x="36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lose/>
                  <a:moveTo>
                    <a:pt x="125" y="81"/>
                  </a:moveTo>
                  <a:cubicBezTo>
                    <a:pt x="125" y="81"/>
                    <a:pt x="125" y="81"/>
                    <a:pt x="125" y="81"/>
                  </a:cubicBezTo>
                  <a:cubicBezTo>
                    <a:pt x="129" y="81"/>
                    <a:pt x="131" y="84"/>
                    <a:pt x="131" y="87"/>
                  </a:cubicBezTo>
                  <a:cubicBezTo>
                    <a:pt x="131" y="90"/>
                    <a:pt x="129" y="93"/>
                    <a:pt x="125" y="93"/>
                  </a:cubicBezTo>
                  <a:cubicBezTo>
                    <a:pt x="122" y="93"/>
                    <a:pt x="120" y="90"/>
                    <a:pt x="120" y="87"/>
                  </a:cubicBezTo>
                  <a:cubicBezTo>
                    <a:pt x="120" y="84"/>
                    <a:pt x="122" y="81"/>
                    <a:pt x="125" y="81"/>
                  </a:cubicBezTo>
                  <a:close/>
                  <a:moveTo>
                    <a:pt x="135" y="11"/>
                  </a:moveTo>
                  <a:cubicBezTo>
                    <a:pt x="135" y="11"/>
                    <a:pt x="135" y="11"/>
                    <a:pt x="135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40"/>
                    <a:pt x="11" y="68"/>
                    <a:pt x="11" y="97"/>
                  </a:cubicBezTo>
                  <a:cubicBezTo>
                    <a:pt x="53" y="97"/>
                    <a:pt x="94" y="97"/>
                    <a:pt x="135" y="97"/>
                  </a:cubicBezTo>
                  <a:cubicBezTo>
                    <a:pt x="135" y="68"/>
                    <a:pt x="135" y="40"/>
                    <a:pt x="135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13"/>
            <p:cNvSpPr>
              <a:spLocks noEditPoints="1"/>
            </p:cNvSpPr>
            <p:nvPr/>
          </p:nvSpPr>
          <p:spPr bwMode="auto">
            <a:xfrm>
              <a:off x="8182059" y="3359149"/>
              <a:ext cx="463540" cy="252413"/>
            </a:xfrm>
            <a:custGeom>
              <a:avLst/>
              <a:gdLst>
                <a:gd name="T0" fmla="*/ 125 w 162"/>
                <a:gd name="T1" fmla="*/ 29 h 132"/>
                <a:gd name="T2" fmla="*/ 146 w 162"/>
                <a:gd name="T3" fmla="*/ 77 h 132"/>
                <a:gd name="T4" fmla="*/ 162 w 162"/>
                <a:gd name="T5" fmla="*/ 106 h 132"/>
                <a:gd name="T6" fmla="*/ 154 w 162"/>
                <a:gd name="T7" fmla="*/ 125 h 132"/>
                <a:gd name="T8" fmla="*/ 146 w 162"/>
                <a:gd name="T9" fmla="*/ 127 h 132"/>
                <a:gd name="T10" fmla="*/ 21 w 162"/>
                <a:gd name="T11" fmla="*/ 132 h 132"/>
                <a:gd name="T12" fmla="*/ 16 w 162"/>
                <a:gd name="T13" fmla="*/ 125 h 132"/>
                <a:gd name="T14" fmla="*/ 2 w 162"/>
                <a:gd name="T15" fmla="*/ 121 h 132"/>
                <a:gd name="T16" fmla="*/ 3 w 162"/>
                <a:gd name="T17" fmla="*/ 94 h 132"/>
                <a:gd name="T18" fmla="*/ 8 w 162"/>
                <a:gd name="T19" fmla="*/ 58 h 132"/>
                <a:gd name="T20" fmla="*/ 46 w 162"/>
                <a:gd name="T21" fmla="*/ 30 h 132"/>
                <a:gd name="T22" fmla="*/ 97 w 162"/>
                <a:gd name="T23" fmla="*/ 122 h 132"/>
                <a:gd name="T24" fmla="*/ 97 w 162"/>
                <a:gd name="T25" fmla="*/ 117 h 132"/>
                <a:gd name="T26" fmla="*/ 103 w 162"/>
                <a:gd name="T27" fmla="*/ 98 h 132"/>
                <a:gd name="T28" fmla="*/ 117 w 162"/>
                <a:gd name="T29" fmla="*/ 111 h 132"/>
                <a:gd name="T30" fmla="*/ 115 w 162"/>
                <a:gd name="T31" fmla="*/ 88 h 132"/>
                <a:gd name="T32" fmla="*/ 112 w 162"/>
                <a:gd name="T33" fmla="*/ 83 h 132"/>
                <a:gd name="T34" fmla="*/ 112 w 162"/>
                <a:gd name="T35" fmla="*/ 82 h 132"/>
                <a:gd name="T36" fmla="*/ 109 w 162"/>
                <a:gd name="T37" fmla="*/ 79 h 132"/>
                <a:gd name="T38" fmla="*/ 64 w 162"/>
                <a:gd name="T39" fmla="*/ 68 h 132"/>
                <a:gd name="T40" fmla="*/ 50 w 162"/>
                <a:gd name="T41" fmla="*/ 82 h 132"/>
                <a:gd name="T42" fmla="*/ 50 w 162"/>
                <a:gd name="T43" fmla="*/ 82 h 132"/>
                <a:gd name="T44" fmla="*/ 45 w 162"/>
                <a:gd name="T45" fmla="*/ 100 h 132"/>
                <a:gd name="T46" fmla="*/ 59 w 162"/>
                <a:gd name="T47" fmla="*/ 112 h 132"/>
                <a:gd name="T48" fmla="*/ 65 w 162"/>
                <a:gd name="T49" fmla="*/ 98 h 132"/>
                <a:gd name="T50" fmla="*/ 65 w 162"/>
                <a:gd name="T51" fmla="*/ 117 h 132"/>
                <a:gd name="T52" fmla="*/ 81 w 162"/>
                <a:gd name="T53" fmla="*/ 61 h 132"/>
                <a:gd name="T54" fmla="*/ 81 w 162"/>
                <a:gd name="T55" fmla="*/ 11 h 132"/>
                <a:gd name="T56" fmla="*/ 26 w 162"/>
                <a:gd name="T57" fmla="*/ 122 h 132"/>
                <a:gd name="T58" fmla="*/ 37 w 162"/>
                <a:gd name="T59" fmla="*/ 118 h 132"/>
                <a:gd name="T60" fmla="*/ 36 w 162"/>
                <a:gd name="T61" fmla="*/ 86 h 132"/>
                <a:gd name="T62" fmla="*/ 12 w 162"/>
                <a:gd name="T63" fmla="*/ 98 h 132"/>
                <a:gd name="T64" fmla="*/ 11 w 162"/>
                <a:gd name="T65" fmla="*/ 114 h 132"/>
                <a:gd name="T66" fmla="*/ 23 w 162"/>
                <a:gd name="T67" fmla="*/ 102 h 132"/>
                <a:gd name="T68" fmla="*/ 46 w 162"/>
                <a:gd name="T69" fmla="*/ 42 h 132"/>
                <a:gd name="T70" fmla="*/ 37 w 162"/>
                <a:gd name="T71" fmla="*/ 40 h 132"/>
                <a:gd name="T72" fmla="*/ 24 w 162"/>
                <a:gd name="T73" fmla="*/ 71 h 132"/>
                <a:gd name="T74" fmla="*/ 41 w 162"/>
                <a:gd name="T75" fmla="*/ 76 h 132"/>
                <a:gd name="T76" fmla="*/ 56 w 162"/>
                <a:gd name="T77" fmla="*/ 62 h 132"/>
                <a:gd name="T78" fmla="*/ 56 w 162"/>
                <a:gd name="T79" fmla="*/ 61 h 132"/>
                <a:gd name="T80" fmla="*/ 46 w 162"/>
                <a:gd name="T81" fmla="*/ 42 h 132"/>
                <a:gd name="T82" fmla="*/ 136 w 162"/>
                <a:gd name="T83" fmla="*/ 122 h 132"/>
                <a:gd name="T84" fmla="*/ 139 w 162"/>
                <a:gd name="T85" fmla="*/ 102 h 132"/>
                <a:gd name="T86" fmla="*/ 151 w 162"/>
                <a:gd name="T87" fmla="*/ 114 h 132"/>
                <a:gd name="T88" fmla="*/ 150 w 162"/>
                <a:gd name="T89" fmla="*/ 98 h 132"/>
                <a:gd name="T90" fmla="*/ 137 w 162"/>
                <a:gd name="T91" fmla="*/ 84 h 132"/>
                <a:gd name="T92" fmla="*/ 128 w 162"/>
                <a:gd name="T93" fmla="*/ 111 h 132"/>
                <a:gd name="T94" fmla="*/ 136 w 162"/>
                <a:gd name="T95" fmla="*/ 122 h 132"/>
                <a:gd name="T96" fmla="*/ 116 w 162"/>
                <a:gd name="T97" fmla="*/ 42 h 132"/>
                <a:gd name="T98" fmla="*/ 116 w 162"/>
                <a:gd name="T99" fmla="*/ 42 h 132"/>
                <a:gd name="T100" fmla="*/ 106 w 162"/>
                <a:gd name="T101" fmla="*/ 61 h 132"/>
                <a:gd name="T102" fmla="*/ 116 w 162"/>
                <a:gd name="T103" fmla="*/ 72 h 132"/>
                <a:gd name="T104" fmla="*/ 121 w 162"/>
                <a:gd name="T105" fmla="*/ 76 h 132"/>
                <a:gd name="T106" fmla="*/ 138 w 162"/>
                <a:gd name="T107" fmla="*/ 71 h 132"/>
                <a:gd name="T108" fmla="*/ 125 w 162"/>
                <a:gd name="T109" fmla="*/ 4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" h="132">
                  <a:moveTo>
                    <a:pt x="81" y="0"/>
                  </a:moveTo>
                  <a:cubicBezTo>
                    <a:pt x="99" y="0"/>
                    <a:pt x="114" y="13"/>
                    <a:pt x="116" y="30"/>
                  </a:cubicBezTo>
                  <a:cubicBezTo>
                    <a:pt x="119" y="30"/>
                    <a:pt x="122" y="29"/>
                    <a:pt x="125" y="29"/>
                  </a:cubicBezTo>
                  <a:cubicBezTo>
                    <a:pt x="133" y="29"/>
                    <a:pt x="140" y="32"/>
                    <a:pt x="145" y="37"/>
                  </a:cubicBezTo>
                  <a:cubicBezTo>
                    <a:pt x="150" y="43"/>
                    <a:pt x="154" y="50"/>
                    <a:pt x="154" y="58"/>
                  </a:cubicBezTo>
                  <a:cubicBezTo>
                    <a:pt x="154" y="65"/>
                    <a:pt x="151" y="72"/>
                    <a:pt x="146" y="77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56" y="87"/>
                    <a:pt x="158" y="90"/>
                    <a:pt x="159" y="94"/>
                  </a:cubicBezTo>
                  <a:cubicBezTo>
                    <a:pt x="161" y="98"/>
                    <a:pt x="162" y="102"/>
                    <a:pt x="162" y="106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2" y="117"/>
                    <a:pt x="161" y="119"/>
                    <a:pt x="160" y="121"/>
                  </a:cubicBezTo>
                  <a:cubicBezTo>
                    <a:pt x="158" y="123"/>
                    <a:pt x="156" y="124"/>
                    <a:pt x="154" y="125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6" y="130"/>
                    <a:pt x="144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8" y="132"/>
                    <a:pt x="16" y="130"/>
                    <a:pt x="16" y="127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8" y="125"/>
                  </a:cubicBezTo>
                  <a:cubicBezTo>
                    <a:pt x="6" y="124"/>
                    <a:pt x="4" y="123"/>
                    <a:pt x="2" y="121"/>
                  </a:cubicBezTo>
                  <a:cubicBezTo>
                    <a:pt x="1" y="119"/>
                    <a:pt x="0" y="117"/>
                    <a:pt x="0" y="11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2"/>
                    <a:pt x="1" y="98"/>
                    <a:pt x="3" y="94"/>
                  </a:cubicBezTo>
                  <a:cubicBezTo>
                    <a:pt x="4" y="90"/>
                    <a:pt x="6" y="87"/>
                    <a:pt x="9" y="84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1" y="72"/>
                    <a:pt x="8" y="65"/>
                    <a:pt x="8" y="58"/>
                  </a:cubicBezTo>
                  <a:cubicBezTo>
                    <a:pt x="8" y="50"/>
                    <a:pt x="12" y="43"/>
                    <a:pt x="17" y="37"/>
                  </a:cubicBezTo>
                  <a:cubicBezTo>
                    <a:pt x="22" y="32"/>
                    <a:pt x="29" y="29"/>
                    <a:pt x="37" y="29"/>
                  </a:cubicBezTo>
                  <a:cubicBezTo>
                    <a:pt x="40" y="29"/>
                    <a:pt x="43" y="30"/>
                    <a:pt x="46" y="30"/>
                  </a:cubicBezTo>
                  <a:cubicBezTo>
                    <a:pt x="48" y="13"/>
                    <a:pt x="63" y="0"/>
                    <a:pt x="81" y="0"/>
                  </a:cubicBezTo>
                  <a:close/>
                  <a:moveTo>
                    <a:pt x="97" y="122"/>
                  </a:moveTo>
                  <a:cubicBezTo>
                    <a:pt x="97" y="122"/>
                    <a:pt x="97" y="122"/>
                    <a:pt x="97" y="122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6"/>
                    <a:pt x="99" y="95"/>
                    <a:pt x="100" y="95"/>
                  </a:cubicBezTo>
                  <a:cubicBezTo>
                    <a:pt x="102" y="95"/>
                    <a:pt x="103" y="96"/>
                    <a:pt x="103" y="98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1"/>
                    <a:pt x="117" y="111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7" y="96"/>
                    <a:pt x="117" y="92"/>
                    <a:pt x="115" y="88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4" y="86"/>
                    <a:pt x="113" y="84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1" y="81"/>
                    <a:pt x="110" y="80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3" y="70"/>
                    <a:pt x="87" y="72"/>
                    <a:pt x="81" y="72"/>
                  </a:cubicBezTo>
                  <a:cubicBezTo>
                    <a:pt x="75" y="72"/>
                    <a:pt x="69" y="70"/>
                    <a:pt x="64" y="68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2" y="80"/>
                    <a:pt x="51" y="81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9" y="84"/>
                    <a:pt x="48" y="86"/>
                    <a:pt x="47" y="88"/>
                  </a:cubicBezTo>
                  <a:cubicBezTo>
                    <a:pt x="45" y="92"/>
                    <a:pt x="45" y="96"/>
                    <a:pt x="45" y="10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5" y="111"/>
                    <a:pt x="45" y="112"/>
                    <a:pt x="45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96"/>
                    <a:pt x="60" y="95"/>
                    <a:pt x="62" y="95"/>
                  </a:cubicBezTo>
                  <a:cubicBezTo>
                    <a:pt x="63" y="95"/>
                    <a:pt x="65" y="96"/>
                    <a:pt x="65" y="98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97" y="122"/>
                    <a:pt x="97" y="122"/>
                    <a:pt x="97" y="122"/>
                  </a:cubicBezTo>
                  <a:close/>
                  <a:moveTo>
                    <a:pt x="81" y="61"/>
                  </a:moveTo>
                  <a:cubicBezTo>
                    <a:pt x="81" y="61"/>
                    <a:pt x="81" y="61"/>
                    <a:pt x="81" y="61"/>
                  </a:cubicBezTo>
                  <a:cubicBezTo>
                    <a:pt x="95" y="61"/>
                    <a:pt x="106" y="50"/>
                    <a:pt x="106" y="36"/>
                  </a:cubicBezTo>
                  <a:cubicBezTo>
                    <a:pt x="106" y="22"/>
                    <a:pt x="95" y="11"/>
                    <a:pt x="81" y="11"/>
                  </a:cubicBezTo>
                  <a:cubicBezTo>
                    <a:pt x="67" y="11"/>
                    <a:pt x="56" y="22"/>
                    <a:pt x="56" y="36"/>
                  </a:cubicBezTo>
                  <a:cubicBezTo>
                    <a:pt x="56" y="50"/>
                    <a:pt x="67" y="61"/>
                    <a:pt x="81" y="61"/>
                  </a:cubicBezTo>
                  <a:close/>
                  <a:moveTo>
                    <a:pt x="26" y="122"/>
                  </a:moveTo>
                  <a:cubicBezTo>
                    <a:pt x="26" y="122"/>
                    <a:pt x="26" y="122"/>
                    <a:pt x="26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39" y="121"/>
                    <a:pt x="38" y="120"/>
                    <a:pt x="37" y="118"/>
                  </a:cubicBezTo>
                  <a:cubicBezTo>
                    <a:pt x="35" y="116"/>
                    <a:pt x="34" y="113"/>
                    <a:pt x="34" y="11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5"/>
                    <a:pt x="35" y="90"/>
                    <a:pt x="36" y="86"/>
                  </a:cubicBezTo>
                  <a:cubicBezTo>
                    <a:pt x="32" y="86"/>
                    <a:pt x="28" y="85"/>
                    <a:pt x="25" y="84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5" y="94"/>
                    <a:pt x="13" y="96"/>
                    <a:pt x="12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1" y="101"/>
                    <a:pt x="11" y="103"/>
                    <a:pt x="11" y="106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3"/>
                    <a:pt x="21" y="102"/>
                    <a:pt x="23" y="102"/>
                  </a:cubicBezTo>
                  <a:cubicBezTo>
                    <a:pt x="25" y="102"/>
                    <a:pt x="26" y="103"/>
                    <a:pt x="26" y="105"/>
                  </a:cubicBezTo>
                  <a:cubicBezTo>
                    <a:pt x="26" y="122"/>
                    <a:pt x="26" y="122"/>
                    <a:pt x="26" y="122"/>
                  </a:cubicBezTo>
                  <a:close/>
                  <a:moveTo>
                    <a:pt x="46" y="42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45" y="41"/>
                    <a:pt x="44" y="41"/>
                    <a:pt x="43" y="40"/>
                  </a:cubicBezTo>
                  <a:cubicBezTo>
                    <a:pt x="41" y="40"/>
                    <a:pt x="39" y="40"/>
                    <a:pt x="37" y="40"/>
                  </a:cubicBezTo>
                  <a:cubicBezTo>
                    <a:pt x="32" y="40"/>
                    <a:pt x="28" y="42"/>
                    <a:pt x="24" y="45"/>
                  </a:cubicBezTo>
                  <a:cubicBezTo>
                    <a:pt x="21" y="48"/>
                    <a:pt x="19" y="53"/>
                    <a:pt x="19" y="58"/>
                  </a:cubicBezTo>
                  <a:cubicBezTo>
                    <a:pt x="19" y="63"/>
                    <a:pt x="21" y="67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8" y="74"/>
                    <a:pt x="32" y="76"/>
                    <a:pt x="37" y="76"/>
                  </a:cubicBezTo>
                  <a:cubicBezTo>
                    <a:pt x="38" y="76"/>
                    <a:pt x="40" y="76"/>
                    <a:pt x="41" y="76"/>
                  </a:cubicBezTo>
                  <a:cubicBezTo>
                    <a:pt x="41" y="75"/>
                    <a:pt x="42" y="75"/>
                    <a:pt x="43" y="75"/>
                  </a:cubicBezTo>
                  <a:cubicBezTo>
                    <a:pt x="44" y="74"/>
                    <a:pt x="45" y="73"/>
                    <a:pt x="46" y="7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57"/>
                    <a:pt x="48" y="51"/>
                    <a:pt x="46" y="44"/>
                  </a:cubicBezTo>
                  <a:cubicBezTo>
                    <a:pt x="46" y="44"/>
                    <a:pt x="46" y="43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lose/>
                  <a:moveTo>
                    <a:pt x="136" y="122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6" y="105"/>
                    <a:pt x="136" y="105"/>
                    <a:pt x="136" y="105"/>
                  </a:cubicBezTo>
                  <a:cubicBezTo>
                    <a:pt x="136" y="103"/>
                    <a:pt x="137" y="102"/>
                    <a:pt x="139" y="102"/>
                  </a:cubicBezTo>
                  <a:cubicBezTo>
                    <a:pt x="141" y="102"/>
                    <a:pt x="142" y="103"/>
                    <a:pt x="142" y="105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51" y="114"/>
                    <a:pt x="151" y="114"/>
                    <a:pt x="151" y="114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3"/>
                    <a:pt x="151" y="101"/>
                    <a:pt x="150" y="98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6"/>
                    <a:pt x="147" y="94"/>
                    <a:pt x="145" y="91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4" y="85"/>
                    <a:pt x="130" y="86"/>
                    <a:pt x="126" y="86"/>
                  </a:cubicBezTo>
                  <a:cubicBezTo>
                    <a:pt x="127" y="90"/>
                    <a:pt x="128" y="95"/>
                    <a:pt x="128" y="100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7" y="116"/>
                    <a:pt x="125" y="118"/>
                  </a:cubicBezTo>
                  <a:cubicBezTo>
                    <a:pt x="124" y="120"/>
                    <a:pt x="123" y="121"/>
                    <a:pt x="121" y="122"/>
                  </a:cubicBezTo>
                  <a:cubicBezTo>
                    <a:pt x="136" y="122"/>
                    <a:pt x="136" y="122"/>
                    <a:pt x="136" y="122"/>
                  </a:cubicBezTo>
                  <a:close/>
                  <a:moveTo>
                    <a:pt x="116" y="42"/>
                  </a:move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9"/>
                    <a:pt x="112" y="56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7" y="73"/>
                    <a:pt x="118" y="74"/>
                    <a:pt x="119" y="75"/>
                  </a:cubicBezTo>
                  <a:cubicBezTo>
                    <a:pt x="120" y="75"/>
                    <a:pt x="121" y="75"/>
                    <a:pt x="121" y="76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2" y="76"/>
                    <a:pt x="124" y="76"/>
                    <a:pt x="125" y="76"/>
                  </a:cubicBezTo>
                  <a:cubicBezTo>
                    <a:pt x="130" y="76"/>
                    <a:pt x="134" y="74"/>
                    <a:pt x="138" y="71"/>
                  </a:cubicBezTo>
                  <a:cubicBezTo>
                    <a:pt x="141" y="67"/>
                    <a:pt x="143" y="63"/>
                    <a:pt x="143" y="58"/>
                  </a:cubicBezTo>
                  <a:cubicBezTo>
                    <a:pt x="143" y="53"/>
                    <a:pt x="141" y="48"/>
                    <a:pt x="138" y="45"/>
                  </a:cubicBezTo>
                  <a:cubicBezTo>
                    <a:pt x="134" y="42"/>
                    <a:pt x="130" y="40"/>
                    <a:pt x="125" y="40"/>
                  </a:cubicBezTo>
                  <a:cubicBezTo>
                    <a:pt x="123" y="40"/>
                    <a:pt x="121" y="40"/>
                    <a:pt x="120" y="40"/>
                  </a:cubicBezTo>
                  <a:cubicBezTo>
                    <a:pt x="118" y="41"/>
                    <a:pt x="117" y="41"/>
                    <a:pt x="116" y="42"/>
                  </a:cubicBezTo>
                  <a:close/>
                </a:path>
              </a:pathLst>
            </a:custGeom>
            <a:solidFill>
              <a:srgbClr val="2AAE3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14"/>
            <p:cNvSpPr>
              <a:spLocks noEditPoints="1"/>
            </p:cNvSpPr>
            <p:nvPr/>
          </p:nvSpPr>
          <p:spPr bwMode="auto">
            <a:xfrm>
              <a:off x="8293785" y="4445000"/>
              <a:ext cx="292385" cy="276225"/>
            </a:xfrm>
            <a:custGeom>
              <a:avLst/>
              <a:gdLst>
                <a:gd name="T0" fmla="*/ 38 w 102"/>
                <a:gd name="T1" fmla="*/ 124 h 144"/>
                <a:gd name="T2" fmla="*/ 38 w 102"/>
                <a:gd name="T3" fmla="*/ 124 h 144"/>
                <a:gd name="T4" fmla="*/ 65 w 102"/>
                <a:gd name="T5" fmla="*/ 124 h 144"/>
                <a:gd name="T6" fmla="*/ 68 w 102"/>
                <a:gd name="T7" fmla="*/ 127 h 144"/>
                <a:gd name="T8" fmla="*/ 68 w 102"/>
                <a:gd name="T9" fmla="*/ 127 h 144"/>
                <a:gd name="T10" fmla="*/ 68 w 102"/>
                <a:gd name="T11" fmla="*/ 141 h 144"/>
                <a:gd name="T12" fmla="*/ 65 w 102"/>
                <a:gd name="T13" fmla="*/ 144 h 144"/>
                <a:gd name="T14" fmla="*/ 65 w 102"/>
                <a:gd name="T15" fmla="*/ 144 h 144"/>
                <a:gd name="T16" fmla="*/ 38 w 102"/>
                <a:gd name="T17" fmla="*/ 144 h 144"/>
                <a:gd name="T18" fmla="*/ 34 w 102"/>
                <a:gd name="T19" fmla="*/ 141 h 144"/>
                <a:gd name="T20" fmla="*/ 34 w 102"/>
                <a:gd name="T21" fmla="*/ 141 h 144"/>
                <a:gd name="T22" fmla="*/ 34 w 102"/>
                <a:gd name="T23" fmla="*/ 127 h 144"/>
                <a:gd name="T24" fmla="*/ 38 w 102"/>
                <a:gd name="T25" fmla="*/ 124 h 144"/>
                <a:gd name="T26" fmla="*/ 51 w 102"/>
                <a:gd name="T27" fmla="*/ 0 h 144"/>
                <a:gd name="T28" fmla="*/ 51 w 102"/>
                <a:gd name="T29" fmla="*/ 0 h 144"/>
                <a:gd name="T30" fmla="*/ 87 w 102"/>
                <a:gd name="T31" fmla="*/ 15 h 144"/>
                <a:gd name="T32" fmla="*/ 87 w 102"/>
                <a:gd name="T33" fmla="*/ 15 h 144"/>
                <a:gd name="T34" fmla="*/ 87 w 102"/>
                <a:gd name="T35" fmla="*/ 15 h 144"/>
                <a:gd name="T36" fmla="*/ 102 w 102"/>
                <a:gd name="T37" fmla="*/ 51 h 144"/>
                <a:gd name="T38" fmla="*/ 98 w 102"/>
                <a:gd name="T39" fmla="*/ 72 h 144"/>
                <a:gd name="T40" fmla="*/ 86 w 102"/>
                <a:gd name="T41" fmla="*/ 89 h 144"/>
                <a:gd name="T42" fmla="*/ 81 w 102"/>
                <a:gd name="T43" fmla="*/ 94 h 144"/>
                <a:gd name="T44" fmla="*/ 68 w 102"/>
                <a:gd name="T45" fmla="*/ 114 h 144"/>
                <a:gd name="T46" fmla="*/ 62 w 102"/>
                <a:gd name="T47" fmla="*/ 119 h 144"/>
                <a:gd name="T48" fmla="*/ 41 w 102"/>
                <a:gd name="T49" fmla="*/ 119 h 144"/>
                <a:gd name="T50" fmla="*/ 35 w 102"/>
                <a:gd name="T51" fmla="*/ 114 h 144"/>
                <a:gd name="T52" fmla="*/ 22 w 102"/>
                <a:gd name="T53" fmla="*/ 94 h 144"/>
                <a:gd name="T54" fmla="*/ 17 w 102"/>
                <a:gd name="T55" fmla="*/ 89 h 144"/>
                <a:gd name="T56" fmla="*/ 17 w 102"/>
                <a:gd name="T57" fmla="*/ 89 h 144"/>
                <a:gd name="T58" fmla="*/ 5 w 102"/>
                <a:gd name="T59" fmla="*/ 72 h 144"/>
                <a:gd name="T60" fmla="*/ 0 w 102"/>
                <a:gd name="T61" fmla="*/ 51 h 144"/>
                <a:gd name="T62" fmla="*/ 15 w 102"/>
                <a:gd name="T63" fmla="*/ 15 h 144"/>
                <a:gd name="T64" fmla="*/ 16 w 102"/>
                <a:gd name="T65" fmla="*/ 14 h 144"/>
                <a:gd name="T66" fmla="*/ 51 w 102"/>
                <a:gd name="T67" fmla="*/ 0 h 144"/>
                <a:gd name="T68" fmla="*/ 80 w 102"/>
                <a:gd name="T69" fmla="*/ 23 h 144"/>
                <a:gd name="T70" fmla="*/ 80 w 102"/>
                <a:gd name="T71" fmla="*/ 23 h 144"/>
                <a:gd name="T72" fmla="*/ 51 w 102"/>
                <a:gd name="T73" fmla="*/ 11 h 144"/>
                <a:gd name="T74" fmla="*/ 23 w 102"/>
                <a:gd name="T75" fmla="*/ 22 h 144"/>
                <a:gd name="T76" fmla="*/ 23 w 102"/>
                <a:gd name="T77" fmla="*/ 23 h 144"/>
                <a:gd name="T78" fmla="*/ 11 w 102"/>
                <a:gd name="T79" fmla="*/ 51 h 144"/>
                <a:gd name="T80" fmla="*/ 15 w 102"/>
                <a:gd name="T81" fmla="*/ 67 h 144"/>
                <a:gd name="T82" fmla="*/ 24 w 102"/>
                <a:gd name="T83" fmla="*/ 80 h 144"/>
                <a:gd name="T84" fmla="*/ 25 w 102"/>
                <a:gd name="T85" fmla="*/ 81 h 144"/>
                <a:gd name="T86" fmla="*/ 30 w 102"/>
                <a:gd name="T87" fmla="*/ 86 h 144"/>
                <a:gd name="T88" fmla="*/ 45 w 102"/>
                <a:gd name="T89" fmla="*/ 108 h 144"/>
                <a:gd name="T90" fmla="*/ 57 w 102"/>
                <a:gd name="T91" fmla="*/ 108 h 144"/>
                <a:gd name="T92" fmla="*/ 73 w 102"/>
                <a:gd name="T93" fmla="*/ 86 h 144"/>
                <a:gd name="T94" fmla="*/ 78 w 102"/>
                <a:gd name="T95" fmla="*/ 81 h 144"/>
                <a:gd name="T96" fmla="*/ 78 w 102"/>
                <a:gd name="T97" fmla="*/ 80 h 144"/>
                <a:gd name="T98" fmla="*/ 88 w 102"/>
                <a:gd name="T99" fmla="*/ 67 h 144"/>
                <a:gd name="T100" fmla="*/ 91 w 102"/>
                <a:gd name="T101" fmla="*/ 51 h 144"/>
                <a:gd name="T102" fmla="*/ 80 w 102"/>
                <a:gd name="T103" fmla="*/ 23 h 144"/>
                <a:gd name="T104" fmla="*/ 62 w 102"/>
                <a:gd name="T105" fmla="*/ 131 h 144"/>
                <a:gd name="T106" fmla="*/ 62 w 102"/>
                <a:gd name="T107" fmla="*/ 131 h 144"/>
                <a:gd name="T108" fmla="*/ 41 w 102"/>
                <a:gd name="T109" fmla="*/ 131 h 144"/>
                <a:gd name="T110" fmla="*/ 41 w 102"/>
                <a:gd name="T111" fmla="*/ 138 h 144"/>
                <a:gd name="T112" fmla="*/ 62 w 102"/>
                <a:gd name="T113" fmla="*/ 138 h 144"/>
                <a:gd name="T114" fmla="*/ 62 w 102"/>
                <a:gd name="T115" fmla="*/ 13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2" h="144">
                  <a:moveTo>
                    <a:pt x="38" y="124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7" y="124"/>
                    <a:pt x="68" y="125"/>
                    <a:pt x="68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68" y="143"/>
                    <a:pt x="67" y="144"/>
                    <a:pt x="65" y="144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6" y="144"/>
                    <a:pt x="34" y="143"/>
                    <a:pt x="34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4" y="125"/>
                    <a:pt x="36" y="124"/>
                    <a:pt x="38" y="124"/>
                  </a:cubicBezTo>
                  <a:close/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65" y="0"/>
                    <a:pt x="78" y="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97" y="24"/>
                    <a:pt x="102" y="37"/>
                    <a:pt x="102" y="51"/>
                  </a:cubicBezTo>
                  <a:cubicBezTo>
                    <a:pt x="102" y="58"/>
                    <a:pt x="101" y="65"/>
                    <a:pt x="98" y="72"/>
                  </a:cubicBezTo>
                  <a:cubicBezTo>
                    <a:pt x="95" y="78"/>
                    <a:pt x="91" y="84"/>
                    <a:pt x="86" y="89"/>
                  </a:cubicBezTo>
                  <a:cubicBezTo>
                    <a:pt x="85" y="90"/>
                    <a:pt x="82" y="92"/>
                    <a:pt x="81" y="94"/>
                  </a:cubicBezTo>
                  <a:cubicBezTo>
                    <a:pt x="73" y="101"/>
                    <a:pt x="69" y="105"/>
                    <a:pt x="68" y="114"/>
                  </a:cubicBezTo>
                  <a:cubicBezTo>
                    <a:pt x="67" y="117"/>
                    <a:pt x="65" y="119"/>
                    <a:pt x="62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38" y="119"/>
                    <a:pt x="35" y="117"/>
                    <a:pt x="35" y="114"/>
                  </a:cubicBezTo>
                  <a:cubicBezTo>
                    <a:pt x="34" y="105"/>
                    <a:pt x="30" y="101"/>
                    <a:pt x="22" y="94"/>
                  </a:cubicBezTo>
                  <a:cubicBezTo>
                    <a:pt x="20" y="92"/>
                    <a:pt x="18" y="90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2" y="84"/>
                    <a:pt x="7" y="78"/>
                    <a:pt x="5" y="72"/>
                  </a:cubicBezTo>
                  <a:cubicBezTo>
                    <a:pt x="2" y="65"/>
                    <a:pt x="0" y="58"/>
                    <a:pt x="0" y="51"/>
                  </a:cubicBezTo>
                  <a:cubicBezTo>
                    <a:pt x="0" y="37"/>
                    <a:pt x="6" y="24"/>
                    <a:pt x="15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5" y="5"/>
                    <a:pt x="37" y="0"/>
                    <a:pt x="51" y="0"/>
                  </a:cubicBezTo>
                  <a:close/>
                  <a:moveTo>
                    <a:pt x="80" y="23"/>
                  </a:moveTo>
                  <a:cubicBezTo>
                    <a:pt x="80" y="23"/>
                    <a:pt x="80" y="23"/>
                    <a:pt x="80" y="23"/>
                  </a:cubicBezTo>
                  <a:cubicBezTo>
                    <a:pt x="72" y="15"/>
                    <a:pt x="62" y="11"/>
                    <a:pt x="51" y="11"/>
                  </a:cubicBezTo>
                  <a:cubicBezTo>
                    <a:pt x="40" y="11"/>
                    <a:pt x="31" y="15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6" y="30"/>
                    <a:pt x="11" y="40"/>
                    <a:pt x="11" y="51"/>
                  </a:cubicBezTo>
                  <a:cubicBezTo>
                    <a:pt x="11" y="57"/>
                    <a:pt x="13" y="62"/>
                    <a:pt x="15" y="67"/>
                  </a:cubicBezTo>
                  <a:cubicBezTo>
                    <a:pt x="17" y="72"/>
                    <a:pt x="20" y="77"/>
                    <a:pt x="24" y="80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7" y="83"/>
                    <a:pt x="29" y="84"/>
                    <a:pt x="30" y="86"/>
                  </a:cubicBezTo>
                  <a:cubicBezTo>
                    <a:pt x="38" y="93"/>
                    <a:pt x="43" y="98"/>
                    <a:pt x="45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60" y="98"/>
                    <a:pt x="65" y="93"/>
                    <a:pt x="73" y="86"/>
                  </a:cubicBezTo>
                  <a:cubicBezTo>
                    <a:pt x="74" y="84"/>
                    <a:pt x="75" y="83"/>
                    <a:pt x="78" y="81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2" y="77"/>
                    <a:pt x="85" y="72"/>
                    <a:pt x="88" y="67"/>
                  </a:cubicBezTo>
                  <a:cubicBezTo>
                    <a:pt x="90" y="62"/>
                    <a:pt x="91" y="57"/>
                    <a:pt x="91" y="51"/>
                  </a:cubicBezTo>
                  <a:cubicBezTo>
                    <a:pt x="91" y="40"/>
                    <a:pt x="87" y="30"/>
                    <a:pt x="80" y="23"/>
                  </a:cubicBezTo>
                  <a:close/>
                  <a:moveTo>
                    <a:pt x="62" y="131"/>
                  </a:moveTo>
                  <a:cubicBezTo>
                    <a:pt x="62" y="131"/>
                    <a:pt x="62" y="131"/>
                    <a:pt x="6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62" y="138"/>
                    <a:pt x="62" y="138"/>
                    <a:pt x="62" y="138"/>
                  </a:cubicBezTo>
                  <a:cubicBezTo>
                    <a:pt x="62" y="131"/>
                    <a:pt x="62" y="131"/>
                    <a:pt x="62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15"/>
            <p:cNvSpPr>
              <a:spLocks noChangeShapeType="1"/>
            </p:cNvSpPr>
            <p:nvPr/>
          </p:nvSpPr>
          <p:spPr bwMode="auto">
            <a:xfrm flipH="1">
              <a:off x="6770048" y="2346323"/>
              <a:ext cx="1138643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prstDash val="dash"/>
              <a:miter lim="800000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117"/>
            <p:cNvSpPr>
              <a:spLocks noChangeShapeType="1"/>
            </p:cNvSpPr>
            <p:nvPr/>
          </p:nvSpPr>
          <p:spPr bwMode="auto">
            <a:xfrm>
              <a:off x="8926100" y="4583111"/>
              <a:ext cx="1079214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prstDash val="dash"/>
              <a:miter lim="800000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118"/>
            <p:cNvSpPr>
              <a:spLocks noChangeShapeType="1"/>
            </p:cNvSpPr>
            <p:nvPr/>
          </p:nvSpPr>
          <p:spPr bwMode="auto">
            <a:xfrm flipV="1">
              <a:off x="10005314" y="2346324"/>
              <a:ext cx="0" cy="78898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prstDash val="dash"/>
              <a:miter lim="800000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118"/>
            <p:cNvSpPr>
              <a:spLocks noChangeShapeType="1"/>
            </p:cNvSpPr>
            <p:nvPr/>
          </p:nvSpPr>
          <p:spPr bwMode="auto">
            <a:xfrm>
              <a:off x="6762098" y="3861833"/>
              <a:ext cx="0" cy="78898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prstDash val="dash"/>
              <a:miter lim="800000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069452" y="1522477"/>
            <a:ext cx="120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smtClean="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收账管理</a:t>
            </a:r>
            <a:endParaRPr lang="zh-CN" altLang="en-US" b="1" smtClean="0">
              <a:solidFill>
                <a:srgbClr val="424242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311766" y="1970515"/>
            <a:ext cx="296598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mtClean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是谁上车你个贵山海经你是个一般你说别怕打过</a:t>
            </a:r>
            <a:endParaRPr lang="en-US" altLang="zh-CN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117072" y="4947673"/>
            <a:ext cx="120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smtClean="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铺货管理</a:t>
            </a:r>
            <a:endParaRPr lang="zh-CN" altLang="en-US" b="1" smtClean="0">
              <a:solidFill>
                <a:srgbClr val="424242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59386" y="5381411"/>
            <a:ext cx="296598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mtClean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到天边上车你个贵山海经你是天涯般你说别</a:t>
            </a:r>
            <a:endParaRPr lang="en-US" altLang="zh-CN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832657" y="1926933"/>
            <a:ext cx="319754" cy="0"/>
          </a:xfrm>
          <a:prstGeom prst="line">
            <a:avLst/>
          </a:prstGeom>
          <a:ln w="28575">
            <a:solidFill>
              <a:srgbClr val="2AA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7871459" y="1480149"/>
            <a:ext cx="120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市场开拓</a:t>
            </a:r>
            <a:endParaRPr lang="zh-CN" altLang="en-US" b="1" smtClean="0">
              <a:solidFill>
                <a:srgbClr val="424242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871459" y="1913887"/>
            <a:ext cx="296598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mtClean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悲伤上车你个贵山海经你是个无数你说别怕</a:t>
            </a:r>
            <a:endParaRPr lang="en-US" altLang="zh-CN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991146" y="1926933"/>
            <a:ext cx="319754" cy="0"/>
          </a:xfrm>
          <a:prstGeom prst="line">
            <a:avLst/>
          </a:prstGeom>
          <a:ln w="28575">
            <a:solidFill>
              <a:srgbClr val="2AA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3881100" y="5364616"/>
            <a:ext cx="319754" cy="0"/>
          </a:xfrm>
          <a:prstGeom prst="line">
            <a:avLst/>
          </a:prstGeom>
          <a:ln w="28575">
            <a:solidFill>
              <a:srgbClr val="2AA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7871459" y="4947673"/>
            <a:ext cx="120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渠道维护</a:t>
            </a:r>
            <a:endParaRPr lang="zh-CN" altLang="en-US" b="1" smtClean="0">
              <a:solidFill>
                <a:srgbClr val="424242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871459" y="5381411"/>
            <a:ext cx="296598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无论</a:t>
            </a:r>
            <a:r>
              <a:rPr lang="zh-CN" altLang="en-US" smtClean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伤上车你个贵是我经你是个一般你说别怕娜扎</a:t>
            </a:r>
            <a:endParaRPr lang="en-US" altLang="zh-CN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7967702" y="5364616"/>
            <a:ext cx="319754" cy="0"/>
          </a:xfrm>
          <a:prstGeom prst="line">
            <a:avLst/>
          </a:prstGeom>
          <a:ln w="28575">
            <a:solidFill>
              <a:srgbClr val="2AA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3" grpId="0"/>
      <p:bldP spid="34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3481" r="12949" b="3481"/>
          <a:stretch>
            <a:fillRect/>
          </a:stretch>
        </p:blipFill>
        <p:spPr>
          <a:xfrm>
            <a:off x="6461511" y="1736812"/>
            <a:ext cx="1938338" cy="1488808"/>
          </a:xfrm>
          <a:custGeom>
            <a:avLst/>
            <a:gdLst>
              <a:gd name="connsiteX0" fmla="*/ 0 w 1938338"/>
              <a:gd name="connsiteY0" fmla="*/ 0 h 1488808"/>
              <a:gd name="connsiteX1" fmla="*/ 1938338 w 1938338"/>
              <a:gd name="connsiteY1" fmla="*/ 0 h 1488808"/>
              <a:gd name="connsiteX2" fmla="*/ 1938338 w 1938338"/>
              <a:gd name="connsiteY2" fmla="*/ 1488808 h 1488808"/>
              <a:gd name="connsiteX3" fmla="*/ 0 w 1938338"/>
              <a:gd name="connsiteY3" fmla="*/ 1488808 h 148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338" h="1488808">
                <a:moveTo>
                  <a:pt x="0" y="0"/>
                </a:moveTo>
                <a:lnTo>
                  <a:pt x="1938338" y="0"/>
                </a:lnTo>
                <a:lnTo>
                  <a:pt x="1938338" y="1488808"/>
                </a:lnTo>
                <a:lnTo>
                  <a:pt x="0" y="1488808"/>
                </a:lnTo>
                <a:close/>
              </a:path>
            </a:pathLst>
          </a:cu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8" t="44949" r="21406" b="21390"/>
          <a:stretch>
            <a:fillRect/>
          </a:stretch>
        </p:blipFill>
        <p:spPr>
          <a:xfrm>
            <a:off x="640436" y="1723903"/>
            <a:ext cx="1938338" cy="1488808"/>
          </a:xfrm>
          <a:custGeom>
            <a:avLst/>
            <a:gdLst>
              <a:gd name="connsiteX0" fmla="*/ 0 w 1938338"/>
              <a:gd name="connsiteY0" fmla="*/ 0 h 1488808"/>
              <a:gd name="connsiteX1" fmla="*/ 1938338 w 1938338"/>
              <a:gd name="connsiteY1" fmla="*/ 0 h 1488808"/>
              <a:gd name="connsiteX2" fmla="*/ 1938338 w 1938338"/>
              <a:gd name="connsiteY2" fmla="*/ 1488808 h 1488808"/>
              <a:gd name="connsiteX3" fmla="*/ 0 w 1938338"/>
              <a:gd name="connsiteY3" fmla="*/ 1488808 h 148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338" h="1488808">
                <a:moveTo>
                  <a:pt x="0" y="0"/>
                </a:moveTo>
                <a:lnTo>
                  <a:pt x="1938338" y="0"/>
                </a:lnTo>
                <a:lnTo>
                  <a:pt x="1938338" y="1488808"/>
                </a:lnTo>
                <a:lnTo>
                  <a:pt x="0" y="1488808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t="2651" r="7516" b="15507"/>
          <a:stretch>
            <a:fillRect/>
          </a:stretch>
        </p:blipFill>
        <p:spPr>
          <a:xfrm>
            <a:off x="6459710" y="3997821"/>
            <a:ext cx="1938338" cy="1488808"/>
          </a:xfrm>
          <a:custGeom>
            <a:avLst/>
            <a:gdLst>
              <a:gd name="connsiteX0" fmla="*/ 0 w 1938338"/>
              <a:gd name="connsiteY0" fmla="*/ 0 h 1488808"/>
              <a:gd name="connsiteX1" fmla="*/ 1938338 w 1938338"/>
              <a:gd name="connsiteY1" fmla="*/ 0 h 1488808"/>
              <a:gd name="connsiteX2" fmla="*/ 1938338 w 1938338"/>
              <a:gd name="connsiteY2" fmla="*/ 1488808 h 1488808"/>
              <a:gd name="connsiteX3" fmla="*/ 0 w 1938338"/>
              <a:gd name="connsiteY3" fmla="*/ 1488808 h 148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338" h="1488808">
                <a:moveTo>
                  <a:pt x="0" y="0"/>
                </a:moveTo>
                <a:lnTo>
                  <a:pt x="1938338" y="0"/>
                </a:lnTo>
                <a:lnTo>
                  <a:pt x="1938338" y="1488808"/>
                </a:lnTo>
                <a:lnTo>
                  <a:pt x="0" y="1488808"/>
                </a:lnTo>
                <a:close/>
              </a:path>
            </a:pathLst>
          </a:cu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6121" r="9663" b="840"/>
          <a:stretch>
            <a:fillRect/>
          </a:stretch>
        </p:blipFill>
        <p:spPr>
          <a:xfrm>
            <a:off x="650310" y="4001220"/>
            <a:ext cx="1938338" cy="1488808"/>
          </a:xfrm>
          <a:custGeom>
            <a:avLst/>
            <a:gdLst>
              <a:gd name="connsiteX0" fmla="*/ 0 w 1938338"/>
              <a:gd name="connsiteY0" fmla="*/ 0 h 1488808"/>
              <a:gd name="connsiteX1" fmla="*/ 1938338 w 1938338"/>
              <a:gd name="connsiteY1" fmla="*/ 0 h 1488808"/>
              <a:gd name="connsiteX2" fmla="*/ 1938338 w 1938338"/>
              <a:gd name="connsiteY2" fmla="*/ 1488808 h 1488808"/>
              <a:gd name="connsiteX3" fmla="*/ 0 w 1938338"/>
              <a:gd name="connsiteY3" fmla="*/ 1488808 h 148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338" h="1488808">
                <a:moveTo>
                  <a:pt x="0" y="0"/>
                </a:moveTo>
                <a:lnTo>
                  <a:pt x="1938338" y="0"/>
                </a:lnTo>
                <a:lnTo>
                  <a:pt x="1938338" y="1488808"/>
                </a:lnTo>
                <a:lnTo>
                  <a:pt x="0" y="1488808"/>
                </a:lnTo>
                <a:close/>
              </a:path>
            </a:pathLst>
          </a:custGeom>
        </p:spPr>
      </p:pic>
      <p:sp>
        <p:nvSpPr>
          <p:cNvPr id="13" name="PA_圆角矩形 9"/>
          <p:cNvSpPr/>
          <p:nvPr>
            <p:custDataLst>
              <p:tags r:id="rId5"/>
            </p:custDataLst>
          </p:nvPr>
        </p:nvSpPr>
        <p:spPr>
          <a:xfrm>
            <a:off x="0" y="303235"/>
            <a:ext cx="487837" cy="500380"/>
          </a:xfrm>
          <a:prstGeom prst="roundRect">
            <a:avLst>
              <a:gd name="adj" fmla="val 0"/>
            </a:avLst>
          </a:prstGeom>
          <a:solidFill>
            <a:srgbClr val="2AAE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66737" y="291815"/>
            <a:ext cx="185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项目介绍</a:t>
            </a:r>
            <a:endParaRPr lang="zh-CN" altLang="en-US" sz="2800">
              <a:solidFill>
                <a:srgbClr val="262626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>
            <a:off x="652462" y="3633322"/>
            <a:ext cx="1079815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Line 32"/>
          <p:cNvSpPr>
            <a:spLocks noChangeShapeType="1"/>
          </p:cNvSpPr>
          <p:nvPr/>
        </p:nvSpPr>
        <p:spPr bwMode="auto">
          <a:xfrm>
            <a:off x="5972323" y="1759403"/>
            <a:ext cx="0" cy="3730625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2905472" y="1989472"/>
            <a:ext cx="120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物流管理</a:t>
            </a:r>
            <a:endParaRPr lang="zh-CN" altLang="en-US" b="1" smtClean="0">
              <a:solidFill>
                <a:srgbClr val="424242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905472" y="2437510"/>
            <a:ext cx="296598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mtClean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是谁上车你个贵山海经你是个一般你说别怕打过</a:t>
            </a:r>
            <a:endParaRPr lang="en-US" altLang="zh-CN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914524" y="4233401"/>
            <a:ext cx="120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财务会计</a:t>
            </a:r>
            <a:endParaRPr lang="zh-CN" altLang="en-US" b="1" smtClean="0">
              <a:solidFill>
                <a:srgbClr val="424242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914524" y="4667139"/>
            <a:ext cx="296598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mtClean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到天边上车你个贵山海经你是天涯般你说别</a:t>
            </a:r>
            <a:endParaRPr lang="en-US" altLang="zh-CN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3038822" y="2393928"/>
            <a:ext cx="319754" cy="0"/>
          </a:xfrm>
          <a:prstGeom prst="line">
            <a:avLst/>
          </a:prstGeom>
          <a:ln w="28575">
            <a:solidFill>
              <a:srgbClr val="2AA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8792736" y="1963166"/>
            <a:ext cx="120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市场营销</a:t>
            </a:r>
            <a:endParaRPr lang="zh-CN" altLang="en-US" b="1" smtClean="0">
              <a:solidFill>
                <a:srgbClr val="424242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792736" y="2396904"/>
            <a:ext cx="28150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mtClean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悲伤上车你个贵山海经你是个无数你说别怕</a:t>
            </a:r>
            <a:endParaRPr lang="en-US" altLang="zh-CN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8912423" y="2409950"/>
            <a:ext cx="319754" cy="0"/>
          </a:xfrm>
          <a:prstGeom prst="line">
            <a:avLst/>
          </a:prstGeom>
          <a:ln w="28575">
            <a:solidFill>
              <a:srgbClr val="2AA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047874" y="4650344"/>
            <a:ext cx="319754" cy="0"/>
          </a:xfrm>
          <a:prstGeom prst="line">
            <a:avLst/>
          </a:prstGeom>
          <a:ln w="28575">
            <a:solidFill>
              <a:srgbClr val="2AA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8802588" y="4233339"/>
            <a:ext cx="120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国际贸易</a:t>
            </a:r>
            <a:endParaRPr lang="zh-CN" altLang="en-US" b="1" smtClean="0">
              <a:solidFill>
                <a:srgbClr val="424242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802588" y="4667077"/>
            <a:ext cx="280521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无论</a:t>
            </a:r>
            <a:r>
              <a:rPr lang="zh-CN" altLang="en-US" smtClean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伤上车你个贵是我经你是个一般你说别怕娜扎</a:t>
            </a:r>
            <a:endParaRPr lang="en-US" altLang="zh-CN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8898831" y="4650282"/>
            <a:ext cx="319754" cy="0"/>
          </a:xfrm>
          <a:prstGeom prst="line">
            <a:avLst/>
          </a:prstGeom>
          <a:ln w="28575">
            <a:solidFill>
              <a:srgbClr val="2AA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40436" y="1698490"/>
            <a:ext cx="1938338" cy="1514221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4000" smtClean="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463030" y="1698490"/>
            <a:ext cx="1938338" cy="1514221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4000" smtClean="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6463030" y="3973666"/>
            <a:ext cx="1938338" cy="1514221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4000" smtClean="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50310" y="3973666"/>
            <a:ext cx="1938338" cy="1514221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4000" smtClean="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92" name="Freeform 81"/>
          <p:cNvSpPr>
            <a:spLocks noChangeArrowheads="1"/>
          </p:cNvSpPr>
          <p:nvPr/>
        </p:nvSpPr>
        <p:spPr bwMode="auto">
          <a:xfrm>
            <a:off x="1317270" y="4441756"/>
            <a:ext cx="604418" cy="464104"/>
          </a:xfrm>
          <a:custGeom>
            <a:avLst/>
            <a:gdLst>
              <a:gd name="T0" fmla="*/ 131975 w 619"/>
              <a:gd name="T1" fmla="*/ 79795 h 472"/>
              <a:gd name="T2" fmla="*/ 131975 w 619"/>
              <a:gd name="T3" fmla="*/ 79795 h 472"/>
              <a:gd name="T4" fmla="*/ 105437 w 619"/>
              <a:gd name="T5" fmla="*/ 79795 h 472"/>
              <a:gd name="T6" fmla="*/ 116196 w 619"/>
              <a:gd name="T7" fmla="*/ 48021 h 472"/>
              <a:gd name="T8" fmla="*/ 110816 w 619"/>
              <a:gd name="T9" fmla="*/ 42605 h 472"/>
              <a:gd name="T10" fmla="*/ 100416 w 619"/>
              <a:gd name="T11" fmla="*/ 42605 h 472"/>
              <a:gd name="T12" fmla="*/ 84278 w 619"/>
              <a:gd name="T13" fmla="*/ 85211 h 472"/>
              <a:gd name="T14" fmla="*/ 84278 w 619"/>
              <a:gd name="T15" fmla="*/ 90626 h 472"/>
              <a:gd name="T16" fmla="*/ 89657 w 619"/>
              <a:gd name="T17" fmla="*/ 95681 h 472"/>
              <a:gd name="T18" fmla="*/ 121575 w 619"/>
              <a:gd name="T19" fmla="*/ 95681 h 472"/>
              <a:gd name="T20" fmla="*/ 105437 w 619"/>
              <a:gd name="T21" fmla="*/ 127455 h 472"/>
              <a:gd name="T22" fmla="*/ 105437 w 619"/>
              <a:gd name="T23" fmla="*/ 138287 h 472"/>
              <a:gd name="T24" fmla="*/ 116196 w 619"/>
              <a:gd name="T25" fmla="*/ 133232 h 472"/>
              <a:gd name="T26" fmla="*/ 136996 w 619"/>
              <a:gd name="T27" fmla="*/ 85211 h 472"/>
              <a:gd name="T28" fmla="*/ 131975 w 619"/>
              <a:gd name="T29" fmla="*/ 79795 h 472"/>
              <a:gd name="T30" fmla="*/ 158155 w 619"/>
              <a:gd name="T31" fmla="*/ 37189 h 472"/>
              <a:gd name="T32" fmla="*/ 158155 w 619"/>
              <a:gd name="T33" fmla="*/ 37189 h 472"/>
              <a:gd name="T34" fmla="*/ 105437 w 619"/>
              <a:gd name="T35" fmla="*/ 0 h 472"/>
              <a:gd name="T36" fmla="*/ 42318 w 619"/>
              <a:gd name="T37" fmla="*/ 58492 h 472"/>
              <a:gd name="T38" fmla="*/ 0 w 619"/>
              <a:gd name="T39" fmla="*/ 116984 h 472"/>
              <a:gd name="T40" fmla="*/ 52718 w 619"/>
              <a:gd name="T41" fmla="*/ 170060 h 472"/>
              <a:gd name="T42" fmla="*/ 153134 w 619"/>
              <a:gd name="T43" fmla="*/ 170060 h 472"/>
              <a:gd name="T44" fmla="*/ 221632 w 619"/>
              <a:gd name="T45" fmla="*/ 106513 h 472"/>
              <a:gd name="T46" fmla="*/ 158155 w 619"/>
              <a:gd name="T47" fmla="*/ 37189 h 472"/>
              <a:gd name="T48" fmla="*/ 153134 w 619"/>
              <a:gd name="T49" fmla="*/ 159589 h 472"/>
              <a:gd name="T50" fmla="*/ 153134 w 619"/>
              <a:gd name="T51" fmla="*/ 159589 h 472"/>
              <a:gd name="T52" fmla="*/ 52718 w 619"/>
              <a:gd name="T53" fmla="*/ 159589 h 472"/>
              <a:gd name="T54" fmla="*/ 10400 w 619"/>
              <a:gd name="T55" fmla="*/ 116984 h 472"/>
              <a:gd name="T56" fmla="*/ 52718 w 619"/>
              <a:gd name="T57" fmla="*/ 74379 h 472"/>
              <a:gd name="T58" fmla="*/ 105437 w 619"/>
              <a:gd name="T59" fmla="*/ 15887 h 472"/>
              <a:gd name="T60" fmla="*/ 147755 w 619"/>
              <a:gd name="T61" fmla="*/ 53437 h 472"/>
              <a:gd name="T62" fmla="*/ 211232 w 619"/>
              <a:gd name="T63" fmla="*/ 101097 h 472"/>
              <a:gd name="T64" fmla="*/ 153134 w 619"/>
              <a:gd name="T65" fmla="*/ 159589 h 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472">
                <a:moveTo>
                  <a:pt x="368" y="221"/>
                </a:moveTo>
                <a:lnTo>
                  <a:pt x="368" y="221"/>
                </a:lnTo>
                <a:cubicBezTo>
                  <a:pt x="294" y="221"/>
                  <a:pt x="294" y="221"/>
                  <a:pt x="294" y="221"/>
                </a:cubicBezTo>
                <a:cubicBezTo>
                  <a:pt x="324" y="133"/>
                  <a:pt x="324" y="133"/>
                  <a:pt x="324" y="133"/>
                </a:cubicBezTo>
                <a:cubicBezTo>
                  <a:pt x="324" y="133"/>
                  <a:pt x="324" y="118"/>
                  <a:pt x="309" y="118"/>
                </a:cubicBezTo>
                <a:cubicBezTo>
                  <a:pt x="294" y="103"/>
                  <a:pt x="294" y="118"/>
                  <a:pt x="280" y="118"/>
                </a:cubicBezTo>
                <a:cubicBezTo>
                  <a:pt x="235" y="236"/>
                  <a:pt x="235" y="236"/>
                  <a:pt x="235" y="236"/>
                </a:cubicBezTo>
                <a:lnTo>
                  <a:pt x="235" y="251"/>
                </a:lnTo>
                <a:lnTo>
                  <a:pt x="250" y="265"/>
                </a:lnTo>
                <a:cubicBezTo>
                  <a:pt x="339" y="265"/>
                  <a:pt x="339" y="265"/>
                  <a:pt x="339" y="265"/>
                </a:cubicBezTo>
                <a:cubicBezTo>
                  <a:pt x="294" y="353"/>
                  <a:pt x="294" y="353"/>
                  <a:pt x="294" y="353"/>
                </a:cubicBezTo>
                <a:cubicBezTo>
                  <a:pt x="280" y="353"/>
                  <a:pt x="294" y="369"/>
                  <a:pt x="294" y="383"/>
                </a:cubicBezTo>
                <a:cubicBezTo>
                  <a:pt x="309" y="383"/>
                  <a:pt x="324" y="383"/>
                  <a:pt x="324" y="369"/>
                </a:cubicBezTo>
                <a:cubicBezTo>
                  <a:pt x="324" y="369"/>
                  <a:pt x="382" y="251"/>
                  <a:pt x="382" y="236"/>
                </a:cubicBezTo>
                <a:cubicBezTo>
                  <a:pt x="382" y="236"/>
                  <a:pt x="382" y="221"/>
                  <a:pt x="368" y="221"/>
                </a:cubicBezTo>
                <a:close/>
                <a:moveTo>
                  <a:pt x="441" y="103"/>
                </a:moveTo>
                <a:lnTo>
                  <a:pt x="441" y="103"/>
                </a:lnTo>
                <a:cubicBezTo>
                  <a:pt x="412" y="44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4"/>
                </a:cubicBezTo>
                <a:cubicBezTo>
                  <a:pt x="0" y="398"/>
                  <a:pt x="59" y="471"/>
                  <a:pt x="147" y="471"/>
                </a:cubicBezTo>
                <a:lnTo>
                  <a:pt x="427" y="471"/>
                </a:lnTo>
                <a:cubicBezTo>
                  <a:pt x="530" y="471"/>
                  <a:pt x="618" y="398"/>
                  <a:pt x="618" y="295"/>
                </a:cubicBezTo>
                <a:cubicBezTo>
                  <a:pt x="618" y="192"/>
                  <a:pt x="544" y="103"/>
                  <a:pt x="441" y="103"/>
                </a:cubicBezTo>
                <a:close/>
                <a:moveTo>
                  <a:pt x="427" y="442"/>
                </a:moveTo>
                <a:lnTo>
                  <a:pt x="427" y="442"/>
                </a:lnTo>
                <a:lnTo>
                  <a:pt x="147" y="442"/>
                </a:lnTo>
                <a:cubicBezTo>
                  <a:pt x="147" y="442"/>
                  <a:pt x="29" y="427"/>
                  <a:pt x="29" y="324"/>
                </a:cubicBezTo>
                <a:cubicBezTo>
                  <a:pt x="29" y="265"/>
                  <a:pt x="88" y="206"/>
                  <a:pt x="147" y="206"/>
                </a:cubicBezTo>
                <a:cubicBezTo>
                  <a:pt x="147" y="118"/>
                  <a:pt x="206" y="44"/>
                  <a:pt x="294" y="44"/>
                </a:cubicBezTo>
                <a:cubicBezTo>
                  <a:pt x="353" y="44"/>
                  <a:pt x="397" y="89"/>
                  <a:pt x="412" y="148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69"/>
                  <a:pt x="500" y="442"/>
                  <a:pt x="427" y="4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93" name="Freeform 85"/>
          <p:cNvSpPr>
            <a:spLocks noChangeArrowheads="1"/>
          </p:cNvSpPr>
          <p:nvPr/>
        </p:nvSpPr>
        <p:spPr bwMode="auto">
          <a:xfrm>
            <a:off x="7199658" y="4492069"/>
            <a:ext cx="458442" cy="521776"/>
          </a:xfrm>
          <a:custGeom>
            <a:avLst/>
            <a:gdLst>
              <a:gd name="T0" fmla="*/ 168627 w 561"/>
              <a:gd name="T1" fmla="*/ 0 h 635"/>
              <a:gd name="T2" fmla="*/ 168627 w 561"/>
              <a:gd name="T3" fmla="*/ 0 h 635"/>
              <a:gd name="T4" fmla="*/ 31864 w 561"/>
              <a:gd name="T5" fmla="*/ 0 h 635"/>
              <a:gd name="T6" fmla="*/ 0 w 561"/>
              <a:gd name="T7" fmla="*/ 26634 h 635"/>
              <a:gd name="T8" fmla="*/ 0 w 561"/>
              <a:gd name="T9" fmla="*/ 228190 h 635"/>
              <a:gd name="T10" fmla="*/ 15753 w 561"/>
              <a:gd name="T11" fmla="*/ 228190 h 635"/>
              <a:gd name="T12" fmla="*/ 42246 w 561"/>
              <a:gd name="T13" fmla="*/ 206955 h 635"/>
              <a:gd name="T14" fmla="*/ 74110 w 561"/>
              <a:gd name="T15" fmla="*/ 228190 h 635"/>
              <a:gd name="T16" fmla="*/ 100245 w 561"/>
              <a:gd name="T17" fmla="*/ 206955 h 635"/>
              <a:gd name="T18" fmla="*/ 126739 w 561"/>
              <a:gd name="T19" fmla="*/ 228190 h 635"/>
              <a:gd name="T20" fmla="*/ 158245 w 561"/>
              <a:gd name="T21" fmla="*/ 206955 h 635"/>
              <a:gd name="T22" fmla="*/ 184738 w 561"/>
              <a:gd name="T23" fmla="*/ 228190 h 635"/>
              <a:gd name="T24" fmla="*/ 200491 w 561"/>
              <a:gd name="T25" fmla="*/ 228190 h 635"/>
              <a:gd name="T26" fmla="*/ 200491 w 561"/>
              <a:gd name="T27" fmla="*/ 26634 h 635"/>
              <a:gd name="T28" fmla="*/ 168627 w 561"/>
              <a:gd name="T29" fmla="*/ 0 h 635"/>
              <a:gd name="T30" fmla="*/ 184738 w 561"/>
              <a:gd name="T31" fmla="*/ 211994 h 635"/>
              <a:gd name="T32" fmla="*/ 184738 w 561"/>
              <a:gd name="T33" fmla="*/ 211994 h 635"/>
              <a:gd name="T34" fmla="*/ 158245 w 561"/>
              <a:gd name="T35" fmla="*/ 190758 h 635"/>
              <a:gd name="T36" fmla="*/ 126739 w 561"/>
              <a:gd name="T37" fmla="*/ 211994 h 635"/>
              <a:gd name="T38" fmla="*/ 100245 w 561"/>
              <a:gd name="T39" fmla="*/ 190758 h 635"/>
              <a:gd name="T40" fmla="*/ 74110 w 561"/>
              <a:gd name="T41" fmla="*/ 211994 h 635"/>
              <a:gd name="T42" fmla="*/ 42246 w 561"/>
              <a:gd name="T43" fmla="*/ 190758 h 635"/>
              <a:gd name="T44" fmla="*/ 15753 w 561"/>
              <a:gd name="T45" fmla="*/ 211994 h 635"/>
              <a:gd name="T46" fmla="*/ 15753 w 561"/>
              <a:gd name="T47" fmla="*/ 26634 h 635"/>
              <a:gd name="T48" fmla="*/ 31864 w 561"/>
              <a:gd name="T49" fmla="*/ 16196 h 635"/>
              <a:gd name="T50" fmla="*/ 168627 w 561"/>
              <a:gd name="T51" fmla="*/ 16196 h 635"/>
              <a:gd name="T52" fmla="*/ 184738 w 561"/>
              <a:gd name="T53" fmla="*/ 26634 h 635"/>
              <a:gd name="T54" fmla="*/ 184738 w 561"/>
              <a:gd name="T55" fmla="*/ 211994 h 635"/>
              <a:gd name="T56" fmla="*/ 147504 w 561"/>
              <a:gd name="T57" fmla="*/ 127412 h 635"/>
              <a:gd name="T58" fmla="*/ 147504 w 561"/>
              <a:gd name="T59" fmla="*/ 127412 h 635"/>
              <a:gd name="T60" fmla="*/ 52987 w 561"/>
              <a:gd name="T61" fmla="*/ 127412 h 635"/>
              <a:gd name="T62" fmla="*/ 42246 w 561"/>
              <a:gd name="T63" fmla="*/ 132451 h 635"/>
              <a:gd name="T64" fmla="*/ 52987 w 561"/>
              <a:gd name="T65" fmla="*/ 143249 h 635"/>
              <a:gd name="T66" fmla="*/ 147504 w 561"/>
              <a:gd name="T67" fmla="*/ 143249 h 635"/>
              <a:gd name="T68" fmla="*/ 158245 w 561"/>
              <a:gd name="T69" fmla="*/ 132451 h 635"/>
              <a:gd name="T70" fmla="*/ 147504 w 561"/>
              <a:gd name="T71" fmla="*/ 127412 h 635"/>
              <a:gd name="T72" fmla="*/ 147504 w 561"/>
              <a:gd name="T73" fmla="*/ 84941 h 635"/>
              <a:gd name="T74" fmla="*/ 147504 w 561"/>
              <a:gd name="T75" fmla="*/ 84941 h 635"/>
              <a:gd name="T76" fmla="*/ 52987 w 561"/>
              <a:gd name="T77" fmla="*/ 84941 h 635"/>
              <a:gd name="T78" fmla="*/ 42246 w 561"/>
              <a:gd name="T79" fmla="*/ 90340 h 635"/>
              <a:gd name="T80" fmla="*/ 52987 w 561"/>
              <a:gd name="T81" fmla="*/ 100778 h 635"/>
              <a:gd name="T82" fmla="*/ 147504 w 561"/>
              <a:gd name="T83" fmla="*/ 100778 h 635"/>
              <a:gd name="T84" fmla="*/ 158245 w 561"/>
              <a:gd name="T85" fmla="*/ 90340 h 635"/>
              <a:gd name="T86" fmla="*/ 147504 w 561"/>
              <a:gd name="T87" fmla="*/ 84941 h 635"/>
              <a:gd name="T88" fmla="*/ 147504 w 561"/>
              <a:gd name="T89" fmla="*/ 42471 h 635"/>
              <a:gd name="T90" fmla="*/ 147504 w 561"/>
              <a:gd name="T91" fmla="*/ 42471 h 635"/>
              <a:gd name="T92" fmla="*/ 52987 w 561"/>
              <a:gd name="T93" fmla="*/ 42471 h 635"/>
              <a:gd name="T94" fmla="*/ 42246 w 561"/>
              <a:gd name="T95" fmla="*/ 47870 h 635"/>
              <a:gd name="T96" fmla="*/ 52987 w 561"/>
              <a:gd name="T97" fmla="*/ 58667 h 635"/>
              <a:gd name="T98" fmla="*/ 147504 w 561"/>
              <a:gd name="T99" fmla="*/ 58667 h 635"/>
              <a:gd name="T100" fmla="*/ 158245 w 561"/>
              <a:gd name="T101" fmla="*/ 47870 h 635"/>
              <a:gd name="T102" fmla="*/ 147504 w 561"/>
              <a:gd name="T103" fmla="*/ 42471 h 6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61" h="635">
                <a:moveTo>
                  <a:pt x="471" y="0"/>
                </a:moveTo>
                <a:lnTo>
                  <a:pt x="471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634"/>
                  <a:pt x="0" y="634"/>
                  <a:pt x="0" y="634"/>
                </a:cubicBezTo>
                <a:cubicBezTo>
                  <a:pt x="44" y="634"/>
                  <a:pt x="44" y="634"/>
                  <a:pt x="44" y="634"/>
                </a:cubicBezTo>
                <a:cubicBezTo>
                  <a:pt x="118" y="575"/>
                  <a:pt x="118" y="575"/>
                  <a:pt x="118" y="575"/>
                </a:cubicBezTo>
                <a:cubicBezTo>
                  <a:pt x="207" y="634"/>
                  <a:pt x="207" y="634"/>
                  <a:pt x="207" y="634"/>
                </a:cubicBezTo>
                <a:cubicBezTo>
                  <a:pt x="280" y="575"/>
                  <a:pt x="280" y="575"/>
                  <a:pt x="280" y="575"/>
                </a:cubicBezTo>
                <a:cubicBezTo>
                  <a:pt x="354" y="634"/>
                  <a:pt x="354" y="634"/>
                  <a:pt x="354" y="634"/>
                </a:cubicBezTo>
                <a:cubicBezTo>
                  <a:pt x="442" y="575"/>
                  <a:pt x="442" y="575"/>
                  <a:pt x="442" y="575"/>
                </a:cubicBezTo>
                <a:cubicBezTo>
                  <a:pt x="516" y="634"/>
                  <a:pt x="516" y="634"/>
                  <a:pt x="516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560" y="74"/>
                  <a:pt x="560" y="74"/>
                  <a:pt x="560" y="74"/>
                </a:cubicBezTo>
                <a:cubicBezTo>
                  <a:pt x="560" y="30"/>
                  <a:pt x="516" y="0"/>
                  <a:pt x="471" y="0"/>
                </a:cubicBezTo>
                <a:close/>
                <a:moveTo>
                  <a:pt x="516" y="589"/>
                </a:moveTo>
                <a:lnTo>
                  <a:pt x="516" y="589"/>
                </a:lnTo>
                <a:cubicBezTo>
                  <a:pt x="442" y="530"/>
                  <a:pt x="442" y="530"/>
                  <a:pt x="442" y="530"/>
                </a:cubicBezTo>
                <a:cubicBezTo>
                  <a:pt x="354" y="589"/>
                  <a:pt x="354" y="589"/>
                  <a:pt x="354" y="589"/>
                </a:cubicBezTo>
                <a:cubicBezTo>
                  <a:pt x="280" y="530"/>
                  <a:pt x="280" y="530"/>
                  <a:pt x="280" y="530"/>
                </a:cubicBezTo>
                <a:cubicBezTo>
                  <a:pt x="207" y="589"/>
                  <a:pt x="207" y="589"/>
                  <a:pt x="207" y="589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471" y="45"/>
                  <a:pt x="471" y="45"/>
                  <a:pt x="471" y="45"/>
                </a:cubicBezTo>
                <a:cubicBezTo>
                  <a:pt x="501" y="45"/>
                  <a:pt x="516" y="59"/>
                  <a:pt x="516" y="74"/>
                </a:cubicBezTo>
                <a:lnTo>
                  <a:pt x="516" y="589"/>
                </a:lnTo>
                <a:close/>
                <a:moveTo>
                  <a:pt x="412" y="354"/>
                </a:moveTo>
                <a:lnTo>
                  <a:pt x="412" y="354"/>
                </a:lnTo>
                <a:cubicBezTo>
                  <a:pt x="148" y="354"/>
                  <a:pt x="148" y="354"/>
                  <a:pt x="148" y="354"/>
                </a:cubicBezTo>
                <a:cubicBezTo>
                  <a:pt x="133" y="354"/>
                  <a:pt x="118" y="368"/>
                  <a:pt x="118" y="368"/>
                </a:cubicBezTo>
                <a:cubicBezTo>
                  <a:pt x="118" y="383"/>
                  <a:pt x="133" y="398"/>
                  <a:pt x="148" y="398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27" y="398"/>
                  <a:pt x="442" y="383"/>
                  <a:pt x="442" y="368"/>
                </a:cubicBezTo>
                <a:cubicBezTo>
                  <a:pt x="442" y="368"/>
                  <a:pt x="427" y="354"/>
                  <a:pt x="412" y="354"/>
                </a:cubicBezTo>
                <a:close/>
                <a:moveTo>
                  <a:pt x="412" y="236"/>
                </a:moveTo>
                <a:lnTo>
                  <a:pt x="412" y="236"/>
                </a:lnTo>
                <a:cubicBezTo>
                  <a:pt x="148" y="236"/>
                  <a:pt x="148" y="236"/>
                  <a:pt x="148" y="236"/>
                </a:cubicBezTo>
                <a:cubicBezTo>
                  <a:pt x="133" y="236"/>
                  <a:pt x="118" y="251"/>
                  <a:pt x="118" y="251"/>
                </a:cubicBezTo>
                <a:cubicBezTo>
                  <a:pt x="118" y="266"/>
                  <a:pt x="133" y="280"/>
                  <a:pt x="148" y="280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427" y="280"/>
                  <a:pt x="442" y="266"/>
                  <a:pt x="442" y="251"/>
                </a:cubicBezTo>
                <a:cubicBezTo>
                  <a:pt x="442" y="251"/>
                  <a:pt x="427" y="236"/>
                  <a:pt x="412" y="236"/>
                </a:cubicBezTo>
                <a:close/>
                <a:moveTo>
                  <a:pt x="412" y="118"/>
                </a:moveTo>
                <a:lnTo>
                  <a:pt x="412" y="118"/>
                </a:lnTo>
                <a:cubicBezTo>
                  <a:pt x="148" y="118"/>
                  <a:pt x="148" y="118"/>
                  <a:pt x="148" y="118"/>
                </a:cubicBezTo>
                <a:cubicBezTo>
                  <a:pt x="133" y="118"/>
                  <a:pt x="118" y="133"/>
                  <a:pt x="118" y="133"/>
                </a:cubicBezTo>
                <a:cubicBezTo>
                  <a:pt x="118" y="148"/>
                  <a:pt x="133" y="163"/>
                  <a:pt x="148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27" y="163"/>
                  <a:pt x="442" y="148"/>
                  <a:pt x="442" y="133"/>
                </a:cubicBezTo>
                <a:cubicBezTo>
                  <a:pt x="442" y="133"/>
                  <a:pt x="427" y="118"/>
                  <a:pt x="412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94" name="Freeform 158"/>
          <p:cNvSpPr>
            <a:spLocks noChangeArrowheads="1"/>
          </p:cNvSpPr>
          <p:nvPr/>
        </p:nvSpPr>
        <p:spPr bwMode="auto">
          <a:xfrm>
            <a:off x="7096811" y="2236841"/>
            <a:ext cx="633198" cy="579234"/>
          </a:xfrm>
          <a:custGeom>
            <a:avLst/>
            <a:gdLst>
              <a:gd name="T0" fmla="*/ 184545 w 649"/>
              <a:gd name="T1" fmla="*/ 26677 h 590"/>
              <a:gd name="T2" fmla="*/ 184545 w 649"/>
              <a:gd name="T3" fmla="*/ 26677 h 590"/>
              <a:gd name="T4" fmla="*/ 158386 w 649"/>
              <a:gd name="T5" fmla="*/ 0 h 590"/>
              <a:gd name="T6" fmla="*/ 73818 w 649"/>
              <a:gd name="T7" fmla="*/ 0 h 590"/>
              <a:gd name="T8" fmla="*/ 47659 w 649"/>
              <a:gd name="T9" fmla="*/ 26677 h 590"/>
              <a:gd name="T10" fmla="*/ 5375 w 649"/>
              <a:gd name="T11" fmla="*/ 58402 h 590"/>
              <a:gd name="T12" fmla="*/ 47659 w 649"/>
              <a:gd name="T13" fmla="*/ 100941 h 590"/>
              <a:gd name="T14" fmla="*/ 52676 w 649"/>
              <a:gd name="T15" fmla="*/ 100941 h 590"/>
              <a:gd name="T16" fmla="*/ 110727 w 649"/>
              <a:gd name="T17" fmla="*/ 153935 h 590"/>
              <a:gd name="T18" fmla="*/ 110727 w 649"/>
              <a:gd name="T19" fmla="*/ 196474 h 590"/>
              <a:gd name="T20" fmla="*/ 89585 w 649"/>
              <a:gd name="T21" fmla="*/ 196474 h 590"/>
              <a:gd name="T22" fmla="*/ 79193 w 649"/>
              <a:gd name="T23" fmla="*/ 206929 h 590"/>
              <a:gd name="T24" fmla="*/ 89585 w 649"/>
              <a:gd name="T25" fmla="*/ 212336 h 590"/>
              <a:gd name="T26" fmla="*/ 142261 w 649"/>
              <a:gd name="T27" fmla="*/ 212336 h 590"/>
              <a:gd name="T28" fmla="*/ 153011 w 649"/>
              <a:gd name="T29" fmla="*/ 206929 h 590"/>
              <a:gd name="T30" fmla="*/ 142261 w 649"/>
              <a:gd name="T31" fmla="*/ 196474 h 590"/>
              <a:gd name="T32" fmla="*/ 121477 w 649"/>
              <a:gd name="T33" fmla="*/ 196474 h 590"/>
              <a:gd name="T34" fmla="*/ 121477 w 649"/>
              <a:gd name="T35" fmla="*/ 153935 h 590"/>
              <a:gd name="T36" fmla="*/ 179528 w 649"/>
              <a:gd name="T37" fmla="*/ 100941 h 590"/>
              <a:gd name="T38" fmla="*/ 184545 w 649"/>
              <a:gd name="T39" fmla="*/ 100941 h 590"/>
              <a:gd name="T40" fmla="*/ 226829 w 649"/>
              <a:gd name="T41" fmla="*/ 58402 h 590"/>
              <a:gd name="T42" fmla="*/ 184545 w 649"/>
              <a:gd name="T43" fmla="*/ 26677 h 590"/>
              <a:gd name="T44" fmla="*/ 47659 w 649"/>
              <a:gd name="T45" fmla="*/ 85079 h 590"/>
              <a:gd name="T46" fmla="*/ 47659 w 649"/>
              <a:gd name="T47" fmla="*/ 85079 h 590"/>
              <a:gd name="T48" fmla="*/ 15767 w 649"/>
              <a:gd name="T49" fmla="*/ 58402 h 590"/>
              <a:gd name="T50" fmla="*/ 47659 w 649"/>
              <a:gd name="T51" fmla="*/ 42539 h 590"/>
              <a:gd name="T52" fmla="*/ 47659 w 649"/>
              <a:gd name="T53" fmla="*/ 85079 h 590"/>
              <a:gd name="T54" fmla="*/ 174153 w 649"/>
              <a:gd name="T55" fmla="*/ 68856 h 590"/>
              <a:gd name="T56" fmla="*/ 174153 w 649"/>
              <a:gd name="T57" fmla="*/ 68856 h 590"/>
              <a:gd name="T58" fmla="*/ 116102 w 649"/>
              <a:gd name="T59" fmla="*/ 143480 h 590"/>
              <a:gd name="T60" fmla="*/ 58051 w 649"/>
              <a:gd name="T61" fmla="*/ 68856 h 590"/>
              <a:gd name="T62" fmla="*/ 58051 w 649"/>
              <a:gd name="T63" fmla="*/ 26677 h 590"/>
              <a:gd name="T64" fmla="*/ 73818 w 649"/>
              <a:gd name="T65" fmla="*/ 15862 h 590"/>
              <a:gd name="T66" fmla="*/ 158386 w 649"/>
              <a:gd name="T67" fmla="*/ 15862 h 590"/>
              <a:gd name="T68" fmla="*/ 174153 w 649"/>
              <a:gd name="T69" fmla="*/ 26677 h 590"/>
              <a:gd name="T70" fmla="*/ 174153 w 649"/>
              <a:gd name="T71" fmla="*/ 68856 h 590"/>
              <a:gd name="T72" fmla="*/ 184545 w 649"/>
              <a:gd name="T73" fmla="*/ 85079 h 590"/>
              <a:gd name="T74" fmla="*/ 184545 w 649"/>
              <a:gd name="T75" fmla="*/ 85079 h 590"/>
              <a:gd name="T76" fmla="*/ 184545 w 649"/>
              <a:gd name="T77" fmla="*/ 42539 h 590"/>
              <a:gd name="T78" fmla="*/ 216437 w 649"/>
              <a:gd name="T79" fmla="*/ 58402 h 590"/>
              <a:gd name="T80" fmla="*/ 184545 w 649"/>
              <a:gd name="T81" fmla="*/ 85079 h 5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9" h="590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95" name="Freeform 159"/>
          <p:cNvSpPr>
            <a:spLocks noChangeArrowheads="1"/>
          </p:cNvSpPr>
          <p:nvPr/>
        </p:nvSpPr>
        <p:spPr bwMode="auto">
          <a:xfrm>
            <a:off x="1311248" y="2189262"/>
            <a:ext cx="574702" cy="558090"/>
          </a:xfrm>
          <a:custGeom>
            <a:avLst/>
            <a:gdLst>
              <a:gd name="T0" fmla="*/ 63820 w 634"/>
              <a:gd name="T1" fmla="*/ 68484 h 619"/>
              <a:gd name="T2" fmla="*/ 63820 w 634"/>
              <a:gd name="T3" fmla="*/ 68484 h 619"/>
              <a:gd name="T4" fmla="*/ 58411 w 634"/>
              <a:gd name="T5" fmla="*/ 73504 h 619"/>
              <a:gd name="T6" fmla="*/ 58411 w 634"/>
              <a:gd name="T7" fmla="*/ 147724 h 619"/>
              <a:gd name="T8" fmla="*/ 63820 w 634"/>
              <a:gd name="T9" fmla="*/ 152744 h 619"/>
              <a:gd name="T10" fmla="*/ 74637 w 634"/>
              <a:gd name="T11" fmla="*/ 147724 h 619"/>
              <a:gd name="T12" fmla="*/ 74637 w 634"/>
              <a:gd name="T13" fmla="*/ 73504 h 619"/>
              <a:gd name="T14" fmla="*/ 63820 w 634"/>
              <a:gd name="T15" fmla="*/ 68484 h 619"/>
              <a:gd name="T16" fmla="*/ 122231 w 634"/>
              <a:gd name="T17" fmla="*/ 89639 h 619"/>
              <a:gd name="T18" fmla="*/ 122231 w 634"/>
              <a:gd name="T19" fmla="*/ 89639 h 619"/>
              <a:gd name="T20" fmla="*/ 116822 w 634"/>
              <a:gd name="T21" fmla="*/ 94658 h 619"/>
              <a:gd name="T22" fmla="*/ 116822 w 634"/>
              <a:gd name="T23" fmla="*/ 136968 h 619"/>
              <a:gd name="T24" fmla="*/ 122231 w 634"/>
              <a:gd name="T25" fmla="*/ 147724 h 619"/>
              <a:gd name="T26" fmla="*/ 127639 w 634"/>
              <a:gd name="T27" fmla="*/ 136968 h 619"/>
              <a:gd name="T28" fmla="*/ 127639 w 634"/>
              <a:gd name="T29" fmla="*/ 94658 h 619"/>
              <a:gd name="T30" fmla="*/ 122231 w 634"/>
              <a:gd name="T31" fmla="*/ 89639 h 619"/>
              <a:gd name="T32" fmla="*/ 169825 w 634"/>
              <a:gd name="T33" fmla="*/ 0 h 619"/>
              <a:gd name="T34" fmla="*/ 169825 w 634"/>
              <a:gd name="T35" fmla="*/ 0 h 619"/>
              <a:gd name="T36" fmla="*/ 116822 w 634"/>
              <a:gd name="T37" fmla="*/ 41951 h 619"/>
              <a:gd name="T38" fmla="*/ 58411 w 634"/>
              <a:gd name="T39" fmla="*/ 20796 h 619"/>
              <a:gd name="T40" fmla="*/ 0 w 634"/>
              <a:gd name="T41" fmla="*/ 52707 h 619"/>
              <a:gd name="T42" fmla="*/ 0 w 634"/>
              <a:gd name="T43" fmla="*/ 221586 h 619"/>
              <a:gd name="T44" fmla="*/ 58411 w 634"/>
              <a:gd name="T45" fmla="*/ 190034 h 619"/>
              <a:gd name="T46" fmla="*/ 116822 w 634"/>
              <a:gd name="T47" fmla="*/ 210830 h 619"/>
              <a:gd name="T48" fmla="*/ 169825 w 634"/>
              <a:gd name="T49" fmla="*/ 168879 h 619"/>
              <a:gd name="T50" fmla="*/ 228236 w 634"/>
              <a:gd name="T51" fmla="*/ 210830 h 619"/>
              <a:gd name="T52" fmla="*/ 228236 w 634"/>
              <a:gd name="T53" fmla="*/ 41951 h 619"/>
              <a:gd name="T54" fmla="*/ 169825 w 634"/>
              <a:gd name="T55" fmla="*/ 0 h 619"/>
              <a:gd name="T56" fmla="*/ 212372 w 634"/>
              <a:gd name="T57" fmla="*/ 184655 h 619"/>
              <a:gd name="T58" fmla="*/ 212372 w 634"/>
              <a:gd name="T59" fmla="*/ 184655 h 619"/>
              <a:gd name="T60" fmla="*/ 169825 w 634"/>
              <a:gd name="T61" fmla="*/ 152744 h 619"/>
              <a:gd name="T62" fmla="*/ 116822 w 634"/>
              <a:gd name="T63" fmla="*/ 195053 h 619"/>
              <a:gd name="T64" fmla="*/ 58411 w 634"/>
              <a:gd name="T65" fmla="*/ 173899 h 619"/>
              <a:gd name="T66" fmla="*/ 15865 w 634"/>
              <a:gd name="T67" fmla="*/ 200432 h 619"/>
              <a:gd name="T68" fmla="*/ 15865 w 634"/>
              <a:gd name="T69" fmla="*/ 58086 h 619"/>
              <a:gd name="T70" fmla="*/ 58411 w 634"/>
              <a:gd name="T71" fmla="*/ 31553 h 619"/>
              <a:gd name="T72" fmla="*/ 116822 w 634"/>
              <a:gd name="T73" fmla="*/ 52707 h 619"/>
              <a:gd name="T74" fmla="*/ 169825 w 634"/>
              <a:gd name="T75" fmla="*/ 10398 h 619"/>
              <a:gd name="T76" fmla="*/ 212372 w 634"/>
              <a:gd name="T77" fmla="*/ 41951 h 619"/>
              <a:gd name="T78" fmla="*/ 212372 w 634"/>
              <a:gd name="T79" fmla="*/ 184655 h 619"/>
              <a:gd name="T80" fmla="*/ 169825 w 634"/>
              <a:gd name="T81" fmla="*/ 115813 h 619"/>
              <a:gd name="T82" fmla="*/ 169825 w 634"/>
              <a:gd name="T83" fmla="*/ 115813 h 619"/>
              <a:gd name="T84" fmla="*/ 180642 w 634"/>
              <a:gd name="T85" fmla="*/ 126570 h 619"/>
              <a:gd name="T86" fmla="*/ 186051 w 634"/>
              <a:gd name="T87" fmla="*/ 115813 h 619"/>
              <a:gd name="T88" fmla="*/ 186051 w 634"/>
              <a:gd name="T89" fmla="*/ 63106 h 619"/>
              <a:gd name="T90" fmla="*/ 180642 w 634"/>
              <a:gd name="T91" fmla="*/ 52707 h 619"/>
              <a:gd name="T92" fmla="*/ 169825 w 634"/>
              <a:gd name="T93" fmla="*/ 63106 h 619"/>
              <a:gd name="T94" fmla="*/ 169825 w 634"/>
              <a:gd name="T95" fmla="*/ 115813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619">
                <a:moveTo>
                  <a:pt x="177" y="191"/>
                </a:moveTo>
                <a:lnTo>
                  <a:pt x="177" y="191"/>
                </a:lnTo>
                <a:lnTo>
                  <a:pt x="162" y="205"/>
                </a:lnTo>
                <a:cubicBezTo>
                  <a:pt x="162" y="412"/>
                  <a:pt x="162" y="412"/>
                  <a:pt x="162" y="412"/>
                </a:cubicBezTo>
                <a:lnTo>
                  <a:pt x="177" y="426"/>
                </a:lnTo>
                <a:cubicBezTo>
                  <a:pt x="192" y="426"/>
                  <a:pt x="207" y="412"/>
                  <a:pt x="207" y="412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05"/>
                  <a:pt x="192" y="191"/>
                  <a:pt x="177" y="191"/>
                </a:cubicBezTo>
                <a:close/>
                <a:moveTo>
                  <a:pt x="339" y="250"/>
                </a:moveTo>
                <a:lnTo>
                  <a:pt x="339" y="250"/>
                </a:lnTo>
                <a:cubicBezTo>
                  <a:pt x="324" y="250"/>
                  <a:pt x="324" y="264"/>
                  <a:pt x="324" y="264"/>
                </a:cubicBezTo>
                <a:cubicBezTo>
                  <a:pt x="324" y="382"/>
                  <a:pt x="324" y="382"/>
                  <a:pt x="324" y="382"/>
                </a:cubicBezTo>
                <a:cubicBezTo>
                  <a:pt x="324" y="397"/>
                  <a:pt x="324" y="412"/>
                  <a:pt x="339" y="412"/>
                </a:cubicBezTo>
                <a:cubicBezTo>
                  <a:pt x="354" y="412"/>
                  <a:pt x="354" y="397"/>
                  <a:pt x="354" y="382"/>
                </a:cubicBezTo>
                <a:cubicBezTo>
                  <a:pt x="354" y="264"/>
                  <a:pt x="354" y="264"/>
                  <a:pt x="354" y="264"/>
                </a:cubicBezTo>
                <a:cubicBezTo>
                  <a:pt x="354" y="264"/>
                  <a:pt x="354" y="250"/>
                  <a:pt x="339" y="250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324" y="117"/>
                  <a:pt x="324" y="117"/>
                  <a:pt x="324" y="117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18"/>
                  <a:pt x="0" y="618"/>
                  <a:pt x="0" y="618"/>
                </a:cubicBezTo>
                <a:cubicBezTo>
                  <a:pt x="162" y="530"/>
                  <a:pt x="162" y="530"/>
                  <a:pt x="162" y="53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633" y="588"/>
                  <a:pt x="633" y="588"/>
                  <a:pt x="633" y="588"/>
                </a:cubicBezTo>
                <a:cubicBezTo>
                  <a:pt x="633" y="117"/>
                  <a:pt x="633" y="117"/>
                  <a:pt x="633" y="117"/>
                </a:cubicBezTo>
                <a:lnTo>
                  <a:pt x="471" y="0"/>
                </a:lnTo>
                <a:close/>
                <a:moveTo>
                  <a:pt x="589" y="515"/>
                </a:moveTo>
                <a:lnTo>
                  <a:pt x="589" y="515"/>
                </a:lnTo>
                <a:cubicBezTo>
                  <a:pt x="471" y="426"/>
                  <a:pt x="471" y="426"/>
                  <a:pt x="471" y="426"/>
                </a:cubicBezTo>
                <a:cubicBezTo>
                  <a:pt x="324" y="544"/>
                  <a:pt x="324" y="544"/>
                  <a:pt x="324" y="544"/>
                </a:cubicBezTo>
                <a:cubicBezTo>
                  <a:pt x="162" y="485"/>
                  <a:pt x="162" y="485"/>
                  <a:pt x="162" y="485"/>
                </a:cubicBezTo>
                <a:cubicBezTo>
                  <a:pt x="44" y="559"/>
                  <a:pt x="44" y="559"/>
                  <a:pt x="44" y="559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89" y="117"/>
                  <a:pt x="589" y="117"/>
                  <a:pt x="589" y="117"/>
                </a:cubicBezTo>
                <a:lnTo>
                  <a:pt x="589" y="515"/>
                </a:lnTo>
                <a:close/>
                <a:moveTo>
                  <a:pt x="471" y="323"/>
                </a:moveTo>
                <a:lnTo>
                  <a:pt x="471" y="323"/>
                </a:lnTo>
                <a:cubicBezTo>
                  <a:pt x="471" y="338"/>
                  <a:pt x="486" y="353"/>
                  <a:pt x="501" y="353"/>
                </a:cubicBezTo>
                <a:cubicBezTo>
                  <a:pt x="501" y="353"/>
                  <a:pt x="516" y="338"/>
                  <a:pt x="516" y="323"/>
                </a:cubicBezTo>
                <a:cubicBezTo>
                  <a:pt x="516" y="176"/>
                  <a:pt x="516" y="176"/>
                  <a:pt x="516" y="176"/>
                </a:cubicBezTo>
                <a:cubicBezTo>
                  <a:pt x="516" y="162"/>
                  <a:pt x="501" y="147"/>
                  <a:pt x="501" y="147"/>
                </a:cubicBezTo>
                <a:cubicBezTo>
                  <a:pt x="486" y="147"/>
                  <a:pt x="471" y="162"/>
                  <a:pt x="471" y="176"/>
                </a:cubicBezTo>
                <a:lnTo>
                  <a:pt x="471" y="3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43" grpId="0"/>
      <p:bldP spid="44" grpId="0"/>
      <p:bldP spid="45" grpId="0"/>
      <p:bldP spid="46" grpId="0"/>
      <p:bldP spid="48" grpId="0"/>
      <p:bldP spid="49" grpId="0"/>
      <p:bldP spid="52" grpId="0"/>
      <p:bldP spid="84" grpId="0"/>
      <p:bldP spid="7" grpId="0" animBg="1"/>
      <p:bldP spid="83" grpId="0" animBg="1"/>
      <p:bldP spid="86" grpId="0" animBg="1"/>
      <p:bldP spid="87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A_圆角矩形 9"/>
          <p:cNvSpPr/>
          <p:nvPr>
            <p:custDataLst>
              <p:tags r:id="rId1"/>
            </p:custDataLst>
          </p:nvPr>
        </p:nvSpPr>
        <p:spPr>
          <a:xfrm>
            <a:off x="-1" y="1962151"/>
            <a:ext cx="12192001" cy="302895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PA_圆角矩形 9"/>
          <p:cNvSpPr/>
          <p:nvPr>
            <p:custDataLst>
              <p:tags r:id="rId2"/>
            </p:custDataLst>
          </p:nvPr>
        </p:nvSpPr>
        <p:spPr>
          <a:xfrm>
            <a:off x="0" y="303235"/>
            <a:ext cx="487837" cy="500380"/>
          </a:xfrm>
          <a:prstGeom prst="roundRect">
            <a:avLst>
              <a:gd name="adj" fmla="val 0"/>
            </a:avLst>
          </a:prstGeom>
          <a:solidFill>
            <a:srgbClr val="2AAE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66737" y="291815"/>
            <a:ext cx="185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</a:t>
            </a:r>
            <a:r>
              <a:rPr lang="zh-CN" altLang="en-US" sz="2800" smtClean="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介绍</a:t>
            </a:r>
            <a:endParaRPr lang="zh-CN" altLang="en-US" sz="2800">
              <a:solidFill>
                <a:srgbClr val="262626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6627" y="2784680"/>
            <a:ext cx="1437274" cy="1437274"/>
            <a:chOff x="2407762" y="3489220"/>
            <a:chExt cx="1385156" cy="1385156"/>
          </a:xfrm>
        </p:grpSpPr>
        <p:grpSp>
          <p:nvGrpSpPr>
            <p:cNvPr id="14" name="组合 13"/>
            <p:cNvGrpSpPr/>
            <p:nvPr/>
          </p:nvGrpSpPr>
          <p:grpSpPr>
            <a:xfrm>
              <a:off x="2407762" y="3489220"/>
              <a:ext cx="1385156" cy="1385156"/>
              <a:chOff x="850277" y="2206172"/>
              <a:chExt cx="2013812" cy="2013812"/>
            </a:xfrm>
          </p:grpSpPr>
          <p:sp>
            <p:nvSpPr>
              <p:cNvPr id="19" name="饼形 18"/>
              <p:cNvSpPr/>
              <p:nvPr/>
            </p:nvSpPr>
            <p:spPr>
              <a:xfrm>
                <a:off x="850277" y="2206172"/>
                <a:ext cx="2013812" cy="2013812"/>
              </a:xfrm>
              <a:prstGeom prst="pie">
                <a:avLst>
                  <a:gd name="adj1" fmla="val 0"/>
                  <a:gd name="adj2" fmla="val 16189716"/>
                </a:avLst>
              </a:prstGeom>
              <a:solidFill>
                <a:srgbClr val="2AA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饼形 19"/>
              <p:cNvSpPr/>
              <p:nvPr/>
            </p:nvSpPr>
            <p:spPr>
              <a:xfrm>
                <a:off x="850277" y="2206172"/>
                <a:ext cx="2013812" cy="2013812"/>
              </a:xfrm>
              <a:prstGeom prst="pie">
                <a:avLst>
                  <a:gd name="adj1" fmla="val 16175099"/>
                  <a:gd name="adj2" fmla="val 2956713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113901" y="2481294"/>
                <a:ext cx="1463571" cy="14635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Freeform 56"/>
            <p:cNvSpPr>
              <a:spLocks noChangeArrowheads="1"/>
            </p:cNvSpPr>
            <p:nvPr/>
          </p:nvSpPr>
          <p:spPr bwMode="auto">
            <a:xfrm>
              <a:off x="2884758" y="3955847"/>
              <a:ext cx="408170" cy="451902"/>
            </a:xfrm>
            <a:custGeom>
              <a:avLst/>
              <a:gdLst>
                <a:gd name="T0" fmla="*/ 197797 w 409"/>
                <a:gd name="T1" fmla="*/ 43455 h 453"/>
                <a:gd name="T2" fmla="*/ 197797 w 409"/>
                <a:gd name="T3" fmla="*/ 43455 h 453"/>
                <a:gd name="T4" fmla="*/ 178778 w 409"/>
                <a:gd name="T5" fmla="*/ 28789 h 453"/>
                <a:gd name="T6" fmla="*/ 120634 w 409"/>
                <a:gd name="T7" fmla="*/ 24443 h 453"/>
                <a:gd name="T8" fmla="*/ 110853 w 409"/>
                <a:gd name="T9" fmla="*/ 4889 h 453"/>
                <a:gd name="T10" fmla="*/ 77163 w 409"/>
                <a:gd name="T11" fmla="*/ 0 h 453"/>
                <a:gd name="T12" fmla="*/ 67381 w 409"/>
                <a:gd name="T13" fmla="*/ 24443 h 453"/>
                <a:gd name="T14" fmla="*/ 67381 w 409"/>
                <a:gd name="T15" fmla="*/ 53232 h 453"/>
                <a:gd name="T16" fmla="*/ 43472 w 409"/>
                <a:gd name="T17" fmla="*/ 72243 h 453"/>
                <a:gd name="T18" fmla="*/ 14672 w 409"/>
                <a:gd name="T19" fmla="*/ 72243 h 453"/>
                <a:gd name="T20" fmla="*/ 0 w 409"/>
                <a:gd name="T21" fmla="*/ 82021 h 453"/>
                <a:gd name="T22" fmla="*/ 24453 w 409"/>
                <a:gd name="T23" fmla="*/ 164041 h 453"/>
                <a:gd name="T24" fmla="*/ 91834 w 409"/>
                <a:gd name="T25" fmla="*/ 173275 h 453"/>
                <a:gd name="T26" fmla="*/ 101072 w 409"/>
                <a:gd name="T27" fmla="*/ 144487 h 453"/>
                <a:gd name="T28" fmla="*/ 125525 w 409"/>
                <a:gd name="T29" fmla="*/ 168387 h 453"/>
                <a:gd name="T30" fmla="*/ 164106 w 409"/>
                <a:gd name="T31" fmla="*/ 183053 h 453"/>
                <a:gd name="T32" fmla="*/ 159216 w 409"/>
                <a:gd name="T33" fmla="*/ 216730 h 453"/>
                <a:gd name="T34" fmla="*/ 134763 w 409"/>
                <a:gd name="T35" fmla="*/ 221619 h 453"/>
                <a:gd name="T36" fmla="*/ 129872 w 409"/>
                <a:gd name="T37" fmla="*/ 202064 h 453"/>
                <a:gd name="T38" fmla="*/ 139653 w 409"/>
                <a:gd name="T39" fmla="*/ 202064 h 453"/>
                <a:gd name="T40" fmla="*/ 139653 w 409"/>
                <a:gd name="T41" fmla="*/ 183053 h 453"/>
                <a:gd name="T42" fmla="*/ 101072 w 409"/>
                <a:gd name="T43" fmla="*/ 202064 h 453"/>
                <a:gd name="T44" fmla="*/ 105963 w 409"/>
                <a:gd name="T45" fmla="*/ 235742 h 453"/>
                <a:gd name="T46" fmla="*/ 159216 w 409"/>
                <a:gd name="T47" fmla="*/ 245519 h 453"/>
                <a:gd name="T48" fmla="*/ 197797 w 409"/>
                <a:gd name="T49" fmla="*/ 43455 h 453"/>
                <a:gd name="T50" fmla="*/ 173344 w 409"/>
                <a:gd name="T51" fmla="*/ 125475 h 453"/>
                <a:gd name="T52" fmla="*/ 173344 w 409"/>
                <a:gd name="T53" fmla="*/ 125475 h 453"/>
                <a:gd name="T54" fmla="*/ 154325 w 409"/>
                <a:gd name="T55" fmla="*/ 120587 h 453"/>
                <a:gd name="T56" fmla="*/ 134763 w 409"/>
                <a:gd name="T57" fmla="*/ 125475 h 453"/>
                <a:gd name="T58" fmla="*/ 154325 w 409"/>
                <a:gd name="T59" fmla="*/ 96143 h 453"/>
                <a:gd name="T60" fmla="*/ 173344 w 409"/>
                <a:gd name="T61" fmla="*/ 125475 h 4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9" h="453">
                  <a:moveTo>
                    <a:pt x="364" y="80"/>
                  </a:moveTo>
                  <a:lnTo>
                    <a:pt x="364" y="80"/>
                  </a:lnTo>
                  <a:cubicBezTo>
                    <a:pt x="364" y="53"/>
                    <a:pt x="329" y="53"/>
                    <a:pt x="329" y="53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22" y="45"/>
                    <a:pt x="222" y="18"/>
                    <a:pt x="204" y="9"/>
                  </a:cubicBezTo>
                  <a:cubicBezTo>
                    <a:pt x="177" y="0"/>
                    <a:pt x="160" y="0"/>
                    <a:pt x="142" y="0"/>
                  </a:cubicBezTo>
                  <a:cubicBezTo>
                    <a:pt x="124" y="0"/>
                    <a:pt x="124" y="27"/>
                    <a:pt x="124" y="45"/>
                  </a:cubicBezTo>
                  <a:cubicBezTo>
                    <a:pt x="124" y="62"/>
                    <a:pt x="124" y="89"/>
                    <a:pt x="124" y="98"/>
                  </a:cubicBezTo>
                  <a:cubicBezTo>
                    <a:pt x="124" y="124"/>
                    <a:pt x="116" y="133"/>
                    <a:pt x="80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10" y="133"/>
                    <a:pt x="0" y="133"/>
                    <a:pt x="0" y="151"/>
                  </a:cubicBezTo>
                  <a:cubicBezTo>
                    <a:pt x="0" y="159"/>
                    <a:pt x="18" y="275"/>
                    <a:pt x="45" y="302"/>
                  </a:cubicBezTo>
                  <a:cubicBezTo>
                    <a:pt x="63" y="310"/>
                    <a:pt x="151" y="319"/>
                    <a:pt x="169" y="319"/>
                  </a:cubicBezTo>
                  <a:cubicBezTo>
                    <a:pt x="186" y="319"/>
                    <a:pt x="177" y="266"/>
                    <a:pt x="186" y="266"/>
                  </a:cubicBezTo>
                  <a:cubicBezTo>
                    <a:pt x="195" y="266"/>
                    <a:pt x="195" y="302"/>
                    <a:pt x="231" y="310"/>
                  </a:cubicBezTo>
                  <a:cubicBezTo>
                    <a:pt x="257" y="310"/>
                    <a:pt x="302" y="310"/>
                    <a:pt x="302" y="337"/>
                  </a:cubicBezTo>
                  <a:cubicBezTo>
                    <a:pt x="302" y="363"/>
                    <a:pt x="310" y="399"/>
                    <a:pt x="293" y="399"/>
                  </a:cubicBezTo>
                  <a:cubicBezTo>
                    <a:pt x="248" y="408"/>
                    <a:pt x="248" y="408"/>
                    <a:pt x="248" y="408"/>
                  </a:cubicBezTo>
                  <a:cubicBezTo>
                    <a:pt x="213" y="399"/>
                    <a:pt x="222" y="372"/>
                    <a:pt x="239" y="372"/>
                  </a:cubicBezTo>
                  <a:cubicBezTo>
                    <a:pt x="248" y="372"/>
                    <a:pt x="257" y="372"/>
                    <a:pt x="257" y="372"/>
                  </a:cubicBezTo>
                  <a:cubicBezTo>
                    <a:pt x="257" y="337"/>
                    <a:pt x="257" y="337"/>
                    <a:pt x="257" y="337"/>
                  </a:cubicBezTo>
                  <a:cubicBezTo>
                    <a:pt x="257" y="337"/>
                    <a:pt x="195" y="328"/>
                    <a:pt x="186" y="372"/>
                  </a:cubicBezTo>
                  <a:cubicBezTo>
                    <a:pt x="186" y="417"/>
                    <a:pt x="195" y="434"/>
                    <a:pt x="195" y="434"/>
                  </a:cubicBezTo>
                  <a:cubicBezTo>
                    <a:pt x="204" y="443"/>
                    <a:pt x="213" y="452"/>
                    <a:pt x="293" y="452"/>
                  </a:cubicBezTo>
                  <a:cubicBezTo>
                    <a:pt x="408" y="452"/>
                    <a:pt x="364" y="115"/>
                    <a:pt x="364" y="80"/>
                  </a:cubicBezTo>
                  <a:close/>
                  <a:moveTo>
                    <a:pt x="319" y="231"/>
                  </a:moveTo>
                  <a:lnTo>
                    <a:pt x="319" y="231"/>
                  </a:lnTo>
                  <a:cubicBezTo>
                    <a:pt x="319" y="240"/>
                    <a:pt x="302" y="222"/>
                    <a:pt x="284" y="222"/>
                  </a:cubicBezTo>
                  <a:cubicBezTo>
                    <a:pt x="266" y="222"/>
                    <a:pt x="248" y="231"/>
                    <a:pt x="248" y="231"/>
                  </a:cubicBezTo>
                  <a:cubicBezTo>
                    <a:pt x="239" y="222"/>
                    <a:pt x="248" y="177"/>
                    <a:pt x="284" y="177"/>
                  </a:cubicBezTo>
                  <a:cubicBezTo>
                    <a:pt x="310" y="177"/>
                    <a:pt x="329" y="231"/>
                    <a:pt x="319" y="231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97251" y="2784680"/>
            <a:ext cx="1437274" cy="1437274"/>
            <a:chOff x="4007761" y="3489220"/>
            <a:chExt cx="1385156" cy="1385156"/>
          </a:xfrm>
        </p:grpSpPr>
        <p:grpSp>
          <p:nvGrpSpPr>
            <p:cNvPr id="23" name="组合 22"/>
            <p:cNvGrpSpPr/>
            <p:nvPr/>
          </p:nvGrpSpPr>
          <p:grpSpPr>
            <a:xfrm>
              <a:off x="4007761" y="3489220"/>
              <a:ext cx="1385156" cy="1385156"/>
              <a:chOff x="4314001" y="2206172"/>
              <a:chExt cx="2013812" cy="2013812"/>
            </a:xfrm>
          </p:grpSpPr>
          <p:sp>
            <p:nvSpPr>
              <p:cNvPr id="24" name="饼形 23"/>
              <p:cNvSpPr/>
              <p:nvPr/>
            </p:nvSpPr>
            <p:spPr>
              <a:xfrm>
                <a:off x="4314001" y="2206172"/>
                <a:ext cx="2013812" cy="2013812"/>
              </a:xfrm>
              <a:prstGeom prst="pie">
                <a:avLst>
                  <a:gd name="adj1" fmla="val 5310308"/>
                  <a:gd name="adj2" fmla="val 16189716"/>
                </a:avLst>
              </a:prstGeom>
              <a:solidFill>
                <a:srgbClr val="2AA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饼形 24"/>
              <p:cNvSpPr/>
              <p:nvPr/>
            </p:nvSpPr>
            <p:spPr>
              <a:xfrm>
                <a:off x="4314001" y="2206172"/>
                <a:ext cx="2013812" cy="2013812"/>
              </a:xfrm>
              <a:prstGeom prst="pie">
                <a:avLst>
                  <a:gd name="adj1" fmla="val 16175099"/>
                  <a:gd name="adj2" fmla="val 7484050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4577625" y="2481294"/>
                <a:ext cx="1463571" cy="14635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Freeform 85"/>
            <p:cNvSpPr>
              <a:spLocks noChangeArrowheads="1"/>
            </p:cNvSpPr>
            <p:nvPr/>
          </p:nvSpPr>
          <p:spPr bwMode="auto">
            <a:xfrm>
              <a:off x="4473616" y="4056007"/>
              <a:ext cx="460652" cy="370268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37875" y="2784680"/>
            <a:ext cx="1437274" cy="1437274"/>
            <a:chOff x="5701444" y="3489220"/>
            <a:chExt cx="1385156" cy="1385156"/>
          </a:xfrm>
        </p:grpSpPr>
        <p:grpSp>
          <p:nvGrpSpPr>
            <p:cNvPr id="27" name="组合 26"/>
            <p:cNvGrpSpPr/>
            <p:nvPr/>
          </p:nvGrpSpPr>
          <p:grpSpPr>
            <a:xfrm>
              <a:off x="5701444" y="3489220"/>
              <a:ext cx="1385156" cy="1385156"/>
              <a:chOff x="6471503" y="2206172"/>
              <a:chExt cx="2013812" cy="2013812"/>
            </a:xfrm>
          </p:grpSpPr>
          <p:sp>
            <p:nvSpPr>
              <p:cNvPr id="28" name="饼形 27"/>
              <p:cNvSpPr/>
              <p:nvPr/>
            </p:nvSpPr>
            <p:spPr>
              <a:xfrm>
                <a:off x="6471503" y="2206172"/>
                <a:ext cx="2013812" cy="2013812"/>
              </a:xfrm>
              <a:prstGeom prst="pie">
                <a:avLst>
                  <a:gd name="adj1" fmla="val 20250322"/>
                  <a:gd name="adj2" fmla="val 16189716"/>
                </a:avLst>
              </a:prstGeom>
              <a:solidFill>
                <a:srgbClr val="2AA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饼形 28"/>
              <p:cNvSpPr/>
              <p:nvPr/>
            </p:nvSpPr>
            <p:spPr>
              <a:xfrm>
                <a:off x="6471503" y="2206172"/>
                <a:ext cx="2013812" cy="2013812"/>
              </a:xfrm>
              <a:prstGeom prst="pie">
                <a:avLst>
                  <a:gd name="adj1" fmla="val 16175099"/>
                  <a:gd name="adj2" fmla="val 2956713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6735127" y="2481294"/>
                <a:ext cx="1463571" cy="14635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Freeform 120"/>
            <p:cNvSpPr>
              <a:spLocks noChangeArrowheads="1"/>
            </p:cNvSpPr>
            <p:nvPr/>
          </p:nvSpPr>
          <p:spPr bwMode="auto">
            <a:xfrm>
              <a:off x="6134707" y="3951877"/>
              <a:ext cx="495636" cy="434410"/>
            </a:xfrm>
            <a:custGeom>
              <a:avLst/>
              <a:gdLst>
                <a:gd name="T0" fmla="*/ 197112 w 497"/>
                <a:gd name="T1" fmla="*/ 120716 h 435"/>
                <a:gd name="T2" fmla="*/ 197112 w 497"/>
                <a:gd name="T3" fmla="*/ 120716 h 435"/>
                <a:gd name="T4" fmla="*/ 192225 w 497"/>
                <a:gd name="T5" fmla="*/ 110384 h 435"/>
                <a:gd name="T6" fmla="*/ 192225 w 497"/>
                <a:gd name="T7" fmla="*/ 86459 h 435"/>
                <a:gd name="T8" fmla="*/ 134123 w 497"/>
                <a:gd name="T9" fmla="*/ 86459 h 435"/>
                <a:gd name="T10" fmla="*/ 129779 w 497"/>
                <a:gd name="T11" fmla="*/ 81565 h 435"/>
                <a:gd name="T12" fmla="*/ 124892 w 497"/>
                <a:gd name="T13" fmla="*/ 48395 h 435"/>
                <a:gd name="T14" fmla="*/ 38554 w 497"/>
                <a:gd name="T15" fmla="*/ 86459 h 435"/>
                <a:gd name="T16" fmla="*/ 0 w 497"/>
                <a:gd name="T17" fmla="*/ 159323 h 435"/>
                <a:gd name="T18" fmla="*/ 110231 w 497"/>
                <a:gd name="T19" fmla="*/ 235994 h 435"/>
                <a:gd name="T20" fmla="*/ 230778 w 497"/>
                <a:gd name="T21" fmla="*/ 154429 h 435"/>
                <a:gd name="T22" fmla="*/ 197112 w 497"/>
                <a:gd name="T23" fmla="*/ 120716 h 435"/>
                <a:gd name="T24" fmla="*/ 110231 w 497"/>
                <a:gd name="T25" fmla="*/ 212069 h 435"/>
                <a:gd name="T26" fmla="*/ 110231 w 497"/>
                <a:gd name="T27" fmla="*/ 212069 h 435"/>
                <a:gd name="T28" fmla="*/ 28779 w 497"/>
                <a:gd name="T29" fmla="*/ 168567 h 435"/>
                <a:gd name="T30" fmla="*/ 100999 w 497"/>
                <a:gd name="T31" fmla="*/ 110384 h 435"/>
                <a:gd name="T32" fmla="*/ 182451 w 497"/>
                <a:gd name="T33" fmla="*/ 154429 h 435"/>
                <a:gd name="T34" fmla="*/ 110231 w 497"/>
                <a:gd name="T35" fmla="*/ 212069 h 435"/>
                <a:gd name="T36" fmla="*/ 269332 w 497"/>
                <a:gd name="T37" fmla="*/ 81565 h 435"/>
                <a:gd name="T38" fmla="*/ 269332 w 497"/>
                <a:gd name="T39" fmla="*/ 81565 h 435"/>
                <a:gd name="T40" fmla="*/ 187338 w 497"/>
                <a:gd name="T41" fmla="*/ 0 h 435"/>
                <a:gd name="T42" fmla="*/ 177564 w 497"/>
                <a:gd name="T43" fmla="*/ 9788 h 435"/>
                <a:gd name="T44" fmla="*/ 187338 w 497"/>
                <a:gd name="T45" fmla="*/ 19576 h 435"/>
                <a:gd name="T46" fmla="*/ 249784 w 497"/>
                <a:gd name="T47" fmla="*/ 81565 h 435"/>
                <a:gd name="T48" fmla="*/ 259558 w 497"/>
                <a:gd name="T49" fmla="*/ 91353 h 435"/>
                <a:gd name="T50" fmla="*/ 269332 w 497"/>
                <a:gd name="T51" fmla="*/ 81565 h 435"/>
                <a:gd name="T52" fmla="*/ 230778 w 497"/>
                <a:gd name="T53" fmla="*/ 81565 h 435"/>
                <a:gd name="T54" fmla="*/ 230778 w 497"/>
                <a:gd name="T55" fmla="*/ 81565 h 435"/>
                <a:gd name="T56" fmla="*/ 187338 w 497"/>
                <a:gd name="T57" fmla="*/ 38607 h 435"/>
                <a:gd name="T58" fmla="*/ 177564 w 497"/>
                <a:gd name="T59" fmla="*/ 48395 h 435"/>
                <a:gd name="T60" fmla="*/ 187338 w 497"/>
                <a:gd name="T61" fmla="*/ 57639 h 435"/>
                <a:gd name="T62" fmla="*/ 211773 w 497"/>
                <a:gd name="T63" fmla="*/ 86459 h 435"/>
                <a:gd name="T64" fmla="*/ 225891 w 497"/>
                <a:gd name="T65" fmla="*/ 91353 h 435"/>
                <a:gd name="T66" fmla="*/ 230778 w 497"/>
                <a:gd name="T67" fmla="*/ 81565 h 435"/>
                <a:gd name="T68" fmla="*/ 86338 w 497"/>
                <a:gd name="T69" fmla="*/ 139748 h 435"/>
                <a:gd name="T70" fmla="*/ 86338 w 497"/>
                <a:gd name="T71" fmla="*/ 139748 h 435"/>
                <a:gd name="T72" fmla="*/ 62446 w 497"/>
                <a:gd name="T73" fmla="*/ 168567 h 435"/>
                <a:gd name="T74" fmla="*/ 100999 w 497"/>
                <a:gd name="T75" fmla="*/ 192493 h 435"/>
                <a:gd name="T76" fmla="*/ 124892 w 497"/>
                <a:gd name="T77" fmla="*/ 159323 h 435"/>
                <a:gd name="T78" fmla="*/ 86338 w 497"/>
                <a:gd name="T79" fmla="*/ 139748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97" h="435">
                  <a:moveTo>
                    <a:pt x="363" y="222"/>
                  </a:moveTo>
                  <a:lnTo>
                    <a:pt x="363" y="222"/>
                  </a:lnTo>
                  <a:cubicBezTo>
                    <a:pt x="354" y="213"/>
                    <a:pt x="354" y="213"/>
                    <a:pt x="354" y="203"/>
                  </a:cubicBezTo>
                  <a:cubicBezTo>
                    <a:pt x="363" y="186"/>
                    <a:pt x="363" y="168"/>
                    <a:pt x="354" y="159"/>
                  </a:cubicBezTo>
                  <a:cubicBezTo>
                    <a:pt x="336" y="133"/>
                    <a:pt x="300" y="133"/>
                    <a:pt x="247" y="159"/>
                  </a:cubicBezTo>
                  <a:cubicBezTo>
                    <a:pt x="247" y="159"/>
                    <a:pt x="230" y="159"/>
                    <a:pt x="239" y="150"/>
                  </a:cubicBezTo>
                  <a:cubicBezTo>
                    <a:pt x="247" y="124"/>
                    <a:pt x="239" y="106"/>
                    <a:pt x="230" y="89"/>
                  </a:cubicBezTo>
                  <a:cubicBezTo>
                    <a:pt x="203" y="62"/>
                    <a:pt x="132" y="97"/>
                    <a:pt x="71" y="159"/>
                  </a:cubicBezTo>
                  <a:cubicBezTo>
                    <a:pt x="26" y="203"/>
                    <a:pt x="0" y="248"/>
                    <a:pt x="0" y="293"/>
                  </a:cubicBezTo>
                  <a:cubicBezTo>
                    <a:pt x="0" y="372"/>
                    <a:pt x="106" y="434"/>
                    <a:pt x="203" y="434"/>
                  </a:cubicBezTo>
                  <a:cubicBezTo>
                    <a:pt x="336" y="434"/>
                    <a:pt x="425" y="346"/>
                    <a:pt x="425" y="284"/>
                  </a:cubicBezTo>
                  <a:cubicBezTo>
                    <a:pt x="425" y="248"/>
                    <a:pt x="390" y="231"/>
                    <a:pt x="363" y="222"/>
                  </a:cubicBezTo>
                  <a:close/>
                  <a:moveTo>
                    <a:pt x="203" y="390"/>
                  </a:moveTo>
                  <a:lnTo>
                    <a:pt x="203" y="390"/>
                  </a:lnTo>
                  <a:cubicBezTo>
                    <a:pt x="124" y="399"/>
                    <a:pt x="53" y="363"/>
                    <a:pt x="53" y="310"/>
                  </a:cubicBezTo>
                  <a:cubicBezTo>
                    <a:pt x="44" y="257"/>
                    <a:pt x="106" y="213"/>
                    <a:pt x="186" y="203"/>
                  </a:cubicBezTo>
                  <a:cubicBezTo>
                    <a:pt x="265" y="195"/>
                    <a:pt x="336" y="231"/>
                    <a:pt x="336" y="284"/>
                  </a:cubicBezTo>
                  <a:cubicBezTo>
                    <a:pt x="345" y="337"/>
                    <a:pt x="283" y="381"/>
                    <a:pt x="203" y="390"/>
                  </a:cubicBezTo>
                  <a:close/>
                  <a:moveTo>
                    <a:pt x="496" y="150"/>
                  </a:moveTo>
                  <a:lnTo>
                    <a:pt x="496" y="150"/>
                  </a:lnTo>
                  <a:cubicBezTo>
                    <a:pt x="496" y="71"/>
                    <a:pt x="425" y="0"/>
                    <a:pt x="345" y="0"/>
                  </a:cubicBezTo>
                  <a:cubicBezTo>
                    <a:pt x="336" y="0"/>
                    <a:pt x="327" y="9"/>
                    <a:pt x="327" y="18"/>
                  </a:cubicBezTo>
                  <a:cubicBezTo>
                    <a:pt x="327" y="27"/>
                    <a:pt x="336" y="36"/>
                    <a:pt x="345" y="36"/>
                  </a:cubicBezTo>
                  <a:cubicBezTo>
                    <a:pt x="407" y="36"/>
                    <a:pt x="460" y="89"/>
                    <a:pt x="460" y="150"/>
                  </a:cubicBezTo>
                  <a:cubicBezTo>
                    <a:pt x="460" y="159"/>
                    <a:pt x="469" y="168"/>
                    <a:pt x="478" y="168"/>
                  </a:cubicBezTo>
                  <a:cubicBezTo>
                    <a:pt x="487" y="168"/>
                    <a:pt x="496" y="159"/>
                    <a:pt x="496" y="150"/>
                  </a:cubicBezTo>
                  <a:close/>
                  <a:moveTo>
                    <a:pt x="425" y="150"/>
                  </a:moveTo>
                  <a:lnTo>
                    <a:pt x="425" y="150"/>
                  </a:lnTo>
                  <a:cubicBezTo>
                    <a:pt x="416" y="106"/>
                    <a:pt x="390" y="80"/>
                    <a:pt x="345" y="71"/>
                  </a:cubicBezTo>
                  <a:cubicBezTo>
                    <a:pt x="336" y="71"/>
                    <a:pt x="327" y="80"/>
                    <a:pt x="327" y="89"/>
                  </a:cubicBezTo>
                  <a:cubicBezTo>
                    <a:pt x="327" y="97"/>
                    <a:pt x="327" y="106"/>
                    <a:pt x="345" y="106"/>
                  </a:cubicBezTo>
                  <a:cubicBezTo>
                    <a:pt x="363" y="115"/>
                    <a:pt x="390" y="133"/>
                    <a:pt x="390" y="159"/>
                  </a:cubicBezTo>
                  <a:cubicBezTo>
                    <a:pt x="390" y="168"/>
                    <a:pt x="398" y="168"/>
                    <a:pt x="416" y="168"/>
                  </a:cubicBezTo>
                  <a:cubicBezTo>
                    <a:pt x="425" y="168"/>
                    <a:pt x="425" y="159"/>
                    <a:pt x="425" y="150"/>
                  </a:cubicBezTo>
                  <a:close/>
                  <a:moveTo>
                    <a:pt x="159" y="257"/>
                  </a:moveTo>
                  <a:lnTo>
                    <a:pt x="159" y="257"/>
                  </a:lnTo>
                  <a:cubicBezTo>
                    <a:pt x="132" y="257"/>
                    <a:pt x="106" y="284"/>
                    <a:pt x="115" y="310"/>
                  </a:cubicBezTo>
                  <a:cubicBezTo>
                    <a:pt x="124" y="337"/>
                    <a:pt x="150" y="354"/>
                    <a:pt x="186" y="354"/>
                  </a:cubicBezTo>
                  <a:cubicBezTo>
                    <a:pt x="212" y="346"/>
                    <a:pt x="239" y="319"/>
                    <a:pt x="230" y="293"/>
                  </a:cubicBezTo>
                  <a:cubicBezTo>
                    <a:pt x="221" y="266"/>
                    <a:pt x="194" y="248"/>
                    <a:pt x="159" y="257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772401" y="1135897"/>
            <a:ext cx="3401672" cy="4760240"/>
            <a:chOff x="7772401" y="1135897"/>
            <a:chExt cx="3401672" cy="4760240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1" y="1135897"/>
              <a:ext cx="3401672" cy="4760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8" t="220" r="29083" b="608"/>
            <a:stretch>
              <a:fillRect/>
            </a:stretch>
          </p:blipFill>
          <p:spPr>
            <a:xfrm>
              <a:off x="8054341" y="1542725"/>
              <a:ext cx="2887186" cy="3834645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5778500" y="2784680"/>
            <a:ext cx="1437274" cy="1437274"/>
            <a:chOff x="5778500" y="2784680"/>
            <a:chExt cx="1437274" cy="1437274"/>
          </a:xfrm>
        </p:grpSpPr>
        <p:grpSp>
          <p:nvGrpSpPr>
            <p:cNvPr id="35" name="组合 34"/>
            <p:cNvGrpSpPr/>
            <p:nvPr/>
          </p:nvGrpSpPr>
          <p:grpSpPr>
            <a:xfrm>
              <a:off x="5778500" y="2784680"/>
              <a:ext cx="1437274" cy="1437274"/>
              <a:chOff x="6471503" y="2206172"/>
              <a:chExt cx="2013812" cy="2013812"/>
            </a:xfrm>
          </p:grpSpPr>
          <p:sp>
            <p:nvSpPr>
              <p:cNvPr id="37" name="饼形 36"/>
              <p:cNvSpPr/>
              <p:nvPr/>
            </p:nvSpPr>
            <p:spPr>
              <a:xfrm>
                <a:off x="6471503" y="2206172"/>
                <a:ext cx="2013812" cy="2013812"/>
              </a:xfrm>
              <a:prstGeom prst="pie">
                <a:avLst>
                  <a:gd name="adj1" fmla="val 20250322"/>
                  <a:gd name="adj2" fmla="val 16189716"/>
                </a:avLst>
              </a:prstGeom>
              <a:solidFill>
                <a:srgbClr val="2AA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饼形 37"/>
              <p:cNvSpPr/>
              <p:nvPr/>
            </p:nvSpPr>
            <p:spPr>
              <a:xfrm>
                <a:off x="6471503" y="2206172"/>
                <a:ext cx="2013812" cy="2013812"/>
              </a:xfrm>
              <a:prstGeom prst="pie">
                <a:avLst>
                  <a:gd name="adj1" fmla="val 16175099"/>
                  <a:gd name="adj2" fmla="val 2956713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6735127" y="2481294"/>
                <a:ext cx="1463571" cy="14635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Freeform 64"/>
            <p:cNvSpPr>
              <a:spLocks noChangeArrowheads="1"/>
            </p:cNvSpPr>
            <p:nvPr/>
          </p:nvSpPr>
          <p:spPr bwMode="auto">
            <a:xfrm>
              <a:off x="6244880" y="3276600"/>
              <a:ext cx="488104" cy="478834"/>
            </a:xfrm>
            <a:custGeom>
              <a:avLst/>
              <a:gdLst>
                <a:gd name="T0" fmla="*/ 67467 w 461"/>
                <a:gd name="T1" fmla="*/ 14666 h 453"/>
                <a:gd name="T2" fmla="*/ 67467 w 461"/>
                <a:gd name="T3" fmla="*/ 14666 h 453"/>
                <a:gd name="T4" fmla="*/ 0 w 461"/>
                <a:gd name="T5" fmla="*/ 120587 h 453"/>
                <a:gd name="T6" fmla="*/ 4897 w 461"/>
                <a:gd name="T7" fmla="*/ 149375 h 453"/>
                <a:gd name="T8" fmla="*/ 110994 w 461"/>
                <a:gd name="T9" fmla="*/ 53232 h 453"/>
                <a:gd name="T10" fmla="*/ 67467 w 461"/>
                <a:gd name="T11" fmla="*/ 14666 h 453"/>
                <a:gd name="T12" fmla="*/ 178461 w 461"/>
                <a:gd name="T13" fmla="*/ 9777 h 453"/>
                <a:gd name="T14" fmla="*/ 178461 w 461"/>
                <a:gd name="T15" fmla="*/ 9777 h 453"/>
                <a:gd name="T16" fmla="*/ 125685 w 461"/>
                <a:gd name="T17" fmla="*/ 0 h 453"/>
                <a:gd name="T18" fmla="*/ 87054 w 461"/>
                <a:gd name="T19" fmla="*/ 4889 h 453"/>
                <a:gd name="T20" fmla="*/ 178461 w 461"/>
                <a:gd name="T21" fmla="*/ 86366 h 453"/>
                <a:gd name="T22" fmla="*/ 178461 w 461"/>
                <a:gd name="T23" fmla="*/ 9777 h 453"/>
                <a:gd name="T24" fmla="*/ 197504 w 461"/>
                <a:gd name="T25" fmla="*/ 19555 h 453"/>
                <a:gd name="T26" fmla="*/ 197504 w 461"/>
                <a:gd name="T27" fmla="*/ 19555 h 453"/>
                <a:gd name="T28" fmla="*/ 197504 w 461"/>
                <a:gd name="T29" fmla="*/ 164041 h 453"/>
                <a:gd name="T30" fmla="*/ 241031 w 461"/>
                <a:gd name="T31" fmla="*/ 164041 h 453"/>
                <a:gd name="T32" fmla="*/ 250281 w 461"/>
                <a:gd name="T33" fmla="*/ 120587 h 453"/>
                <a:gd name="T34" fmla="*/ 197504 w 461"/>
                <a:gd name="T35" fmla="*/ 19555 h 453"/>
                <a:gd name="T36" fmla="*/ 9794 w 461"/>
                <a:gd name="T37" fmla="*/ 168387 h 453"/>
                <a:gd name="T38" fmla="*/ 9794 w 461"/>
                <a:gd name="T39" fmla="*/ 168387 h 453"/>
                <a:gd name="T40" fmla="*/ 57673 w 461"/>
                <a:gd name="T41" fmla="*/ 226507 h 453"/>
                <a:gd name="T42" fmla="*/ 57673 w 461"/>
                <a:gd name="T43" fmla="*/ 125475 h 453"/>
                <a:gd name="T44" fmla="*/ 28837 w 461"/>
                <a:gd name="T45" fmla="*/ 154264 h 453"/>
                <a:gd name="T46" fmla="*/ 9794 w 461"/>
                <a:gd name="T47" fmla="*/ 168387 h 453"/>
                <a:gd name="T48" fmla="*/ 72364 w 461"/>
                <a:gd name="T49" fmla="*/ 235742 h 453"/>
                <a:gd name="T50" fmla="*/ 72364 w 461"/>
                <a:gd name="T51" fmla="*/ 235742 h 453"/>
                <a:gd name="T52" fmla="*/ 115891 w 461"/>
                <a:gd name="T53" fmla="*/ 245519 h 453"/>
                <a:gd name="T54" fmla="*/ 134934 w 461"/>
                <a:gd name="T55" fmla="*/ 245519 h 453"/>
                <a:gd name="T56" fmla="*/ 236135 w 461"/>
                <a:gd name="T57" fmla="*/ 183053 h 453"/>
                <a:gd name="T58" fmla="*/ 72364 w 461"/>
                <a:gd name="T59" fmla="*/ 183053 h 453"/>
                <a:gd name="T60" fmla="*/ 72364 w 461"/>
                <a:gd name="T61" fmla="*/ 235742 h 4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61" h="453">
                  <a:moveTo>
                    <a:pt x="124" y="27"/>
                  </a:moveTo>
                  <a:lnTo>
                    <a:pt x="124" y="27"/>
                  </a:lnTo>
                  <a:cubicBezTo>
                    <a:pt x="53" y="62"/>
                    <a:pt x="0" y="142"/>
                    <a:pt x="0" y="222"/>
                  </a:cubicBezTo>
                  <a:cubicBezTo>
                    <a:pt x="0" y="240"/>
                    <a:pt x="0" y="257"/>
                    <a:pt x="9" y="275"/>
                  </a:cubicBezTo>
                  <a:cubicBezTo>
                    <a:pt x="204" y="98"/>
                    <a:pt x="204" y="98"/>
                    <a:pt x="204" y="98"/>
                  </a:cubicBezTo>
                  <a:cubicBezTo>
                    <a:pt x="186" y="71"/>
                    <a:pt x="124" y="27"/>
                    <a:pt x="124" y="27"/>
                  </a:cubicBezTo>
                  <a:close/>
                  <a:moveTo>
                    <a:pt x="328" y="18"/>
                  </a:moveTo>
                  <a:lnTo>
                    <a:pt x="328" y="18"/>
                  </a:lnTo>
                  <a:cubicBezTo>
                    <a:pt x="293" y="0"/>
                    <a:pt x="266" y="0"/>
                    <a:pt x="231" y="0"/>
                  </a:cubicBezTo>
                  <a:cubicBezTo>
                    <a:pt x="204" y="0"/>
                    <a:pt x="186" y="0"/>
                    <a:pt x="160" y="9"/>
                  </a:cubicBezTo>
                  <a:cubicBezTo>
                    <a:pt x="328" y="159"/>
                    <a:pt x="328" y="159"/>
                    <a:pt x="328" y="159"/>
                  </a:cubicBezTo>
                  <a:lnTo>
                    <a:pt x="328" y="18"/>
                  </a:lnTo>
                  <a:close/>
                  <a:moveTo>
                    <a:pt x="363" y="36"/>
                  </a:moveTo>
                  <a:lnTo>
                    <a:pt x="363" y="36"/>
                  </a:lnTo>
                  <a:cubicBezTo>
                    <a:pt x="363" y="302"/>
                    <a:pt x="363" y="302"/>
                    <a:pt x="363" y="302"/>
                  </a:cubicBezTo>
                  <a:cubicBezTo>
                    <a:pt x="443" y="302"/>
                    <a:pt x="443" y="302"/>
                    <a:pt x="443" y="302"/>
                  </a:cubicBezTo>
                  <a:cubicBezTo>
                    <a:pt x="452" y="275"/>
                    <a:pt x="460" y="248"/>
                    <a:pt x="460" y="222"/>
                  </a:cubicBezTo>
                  <a:cubicBezTo>
                    <a:pt x="460" y="151"/>
                    <a:pt x="416" y="80"/>
                    <a:pt x="363" y="36"/>
                  </a:cubicBezTo>
                  <a:close/>
                  <a:moveTo>
                    <a:pt x="18" y="310"/>
                  </a:moveTo>
                  <a:lnTo>
                    <a:pt x="18" y="310"/>
                  </a:lnTo>
                  <a:cubicBezTo>
                    <a:pt x="35" y="355"/>
                    <a:pt x="62" y="390"/>
                    <a:pt x="106" y="417"/>
                  </a:cubicBezTo>
                  <a:cubicBezTo>
                    <a:pt x="106" y="231"/>
                    <a:pt x="106" y="231"/>
                    <a:pt x="106" y="231"/>
                  </a:cubicBezTo>
                  <a:cubicBezTo>
                    <a:pt x="53" y="284"/>
                    <a:pt x="53" y="284"/>
                    <a:pt x="53" y="284"/>
                  </a:cubicBezTo>
                  <a:cubicBezTo>
                    <a:pt x="35" y="293"/>
                    <a:pt x="18" y="310"/>
                    <a:pt x="18" y="310"/>
                  </a:cubicBezTo>
                  <a:close/>
                  <a:moveTo>
                    <a:pt x="133" y="434"/>
                  </a:moveTo>
                  <a:lnTo>
                    <a:pt x="133" y="434"/>
                  </a:lnTo>
                  <a:cubicBezTo>
                    <a:pt x="160" y="443"/>
                    <a:pt x="186" y="452"/>
                    <a:pt x="213" y="452"/>
                  </a:cubicBezTo>
                  <a:cubicBezTo>
                    <a:pt x="248" y="452"/>
                    <a:pt x="248" y="452"/>
                    <a:pt x="248" y="452"/>
                  </a:cubicBezTo>
                  <a:cubicBezTo>
                    <a:pt x="328" y="443"/>
                    <a:pt x="390" y="399"/>
                    <a:pt x="434" y="337"/>
                  </a:cubicBezTo>
                  <a:cubicBezTo>
                    <a:pt x="133" y="337"/>
                    <a:pt x="133" y="337"/>
                    <a:pt x="133" y="337"/>
                  </a:cubicBezTo>
                  <a:lnTo>
                    <a:pt x="133" y="434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圆角矩形 9"/>
          <p:cNvSpPr/>
          <p:nvPr>
            <p:custDataLst>
              <p:tags r:id="rId1"/>
            </p:custDataLst>
          </p:nvPr>
        </p:nvSpPr>
        <p:spPr>
          <a:xfrm>
            <a:off x="0" y="303235"/>
            <a:ext cx="487837" cy="500380"/>
          </a:xfrm>
          <a:prstGeom prst="roundRect">
            <a:avLst>
              <a:gd name="adj" fmla="val 0"/>
            </a:avLst>
          </a:prstGeom>
          <a:solidFill>
            <a:srgbClr val="2AAE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66737" y="291815"/>
            <a:ext cx="185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项目介绍</a:t>
            </a:r>
            <a:endParaRPr lang="zh-CN" altLang="en-US" sz="2800">
              <a:solidFill>
                <a:srgbClr val="262626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7833624" y="3745701"/>
            <a:ext cx="3431607" cy="1987555"/>
          </a:xfrm>
          <a:prstGeom prst="rect">
            <a:avLst/>
          </a:prstGeom>
          <a:solidFill>
            <a:srgbClr val="3FD15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Rectangle 5" descr="C3443F420FB5676601CD8A6FCB880146"/>
          <p:cNvSpPr>
            <a:spLocks noChangeArrowheads="1"/>
          </p:cNvSpPr>
          <p:nvPr/>
        </p:nvSpPr>
        <p:spPr bwMode="auto">
          <a:xfrm>
            <a:off x="4382181" y="1734343"/>
            <a:ext cx="3431607" cy="1987555"/>
          </a:xfrm>
          <a:prstGeom prst="rect">
            <a:avLst/>
          </a:prstGeom>
          <a:blipFill dpi="0" rotWithShape="1">
            <a:blip r:embed="rId2"/>
            <a:srcRect/>
            <a:stretch>
              <a:fillRect r="-410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7" descr="photo-1416339276121-ba1dfa199912"/>
          <p:cNvSpPr>
            <a:spLocks noChangeArrowheads="1"/>
          </p:cNvSpPr>
          <p:nvPr/>
        </p:nvSpPr>
        <p:spPr bwMode="auto">
          <a:xfrm>
            <a:off x="926771" y="3745701"/>
            <a:ext cx="3431607" cy="1987555"/>
          </a:xfrm>
          <a:prstGeom prst="rect">
            <a:avLst/>
          </a:prstGeom>
          <a:blipFill dpi="0" rotWithShape="1">
            <a:blip r:embed="rId3"/>
            <a:srcRect/>
            <a:stretch>
              <a:fillRect b="-3150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016172" y="3975208"/>
            <a:ext cx="1582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</a:t>
            </a:r>
            <a:endParaRPr lang="zh-CN" altLang="en-US" sz="2000" b="1" smtClean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16172" y="4543457"/>
            <a:ext cx="312227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大会你不知道清炒，算卦是一大起来做</a:t>
            </a:r>
            <a:r>
              <a:rPr lang="zh-CN" altLang="en-US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伊桑阿拉尼桑</a:t>
            </a:r>
            <a:r>
              <a:rPr lang="zh-CN" altLang="en-US" sz="16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车。开</a:t>
            </a:r>
            <a:r>
              <a:rPr lang="zh-CN" altLang="en-US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胸剋三剋到在泪桑欻不早</a:t>
            </a:r>
            <a:r>
              <a:rPr lang="zh-CN" altLang="en-US" sz="16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咋。</a:t>
            </a:r>
            <a:endParaRPr lang="zh-CN" altLang="en-US" sz="1600" smtClean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135239" y="4459387"/>
            <a:ext cx="321726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9" t="38124" r="1191" b="10538"/>
          <a:stretch>
            <a:fillRect/>
          </a:stretch>
        </p:blipFill>
        <p:spPr>
          <a:xfrm>
            <a:off x="7833624" y="1734343"/>
            <a:ext cx="3431607" cy="1987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0"/>
          <a:stretch>
            <a:fillRect/>
          </a:stretch>
        </p:blipFill>
        <p:spPr>
          <a:xfrm>
            <a:off x="926761" y="1734343"/>
            <a:ext cx="3431607" cy="19804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2632" r="42140" b="52726"/>
          <a:stretch>
            <a:fillRect/>
          </a:stretch>
        </p:blipFill>
        <p:spPr>
          <a:xfrm>
            <a:off x="4382182" y="3745701"/>
            <a:ext cx="3433082" cy="1987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ISPRING_PRESENTATION_TITLE" val="8"/>
  <p:tag name="commondata" val="eyJoZGlkIjoiYTQ3YTc2YjBlNWRhYjQ0NTA0MDBkN2E0YWM4YTZjZGMifQ==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AAE3F"/>
        </a:solidFill>
      </a:spPr>
      <a:bodyPr wrap="square" rtlCol="0" anchor="ctr">
        <a:spAutoFit/>
      </a:bodyPr>
      <a:lstStyle>
        <a:defPPr algn="ctr">
          <a:lnSpc>
            <a:spcPct val="130000"/>
          </a:lnSpc>
          <a:defRPr sz="4000" smtClean="0">
            <a:solidFill>
              <a:srgbClr val="FFFFFF"/>
            </a:solidFill>
            <a:latin typeface="Century Gothic" panose="020B0502020202020204" pitchFamily="34" charset="0"/>
            <a:ea typeface="冬青黑体简体中文 W3" panose="020B0300000000000000" pitchFamily="34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  <a:latin typeface="冬青黑体简体中文 W3" panose="020B0300000000000000" pitchFamily="34" charset="-122"/>
            <a:ea typeface="冬青黑体简体中文 W3" panose="020B03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WPS 演示</Application>
  <PresentationFormat>宽屏</PresentationFormat>
  <Paragraphs>116</Paragraphs>
  <Slides>12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Century Gothic</vt:lpstr>
      <vt:lpstr>冬青黑体简体中文 W3</vt:lpstr>
      <vt:lpstr>黑体</vt:lpstr>
      <vt:lpstr>Calibri</vt:lpstr>
      <vt:lpstr>微软雅黑</vt:lpstr>
      <vt:lpstr>Meiryo</vt:lpstr>
      <vt:lpstr>Yu Gothic UI</vt:lpstr>
      <vt:lpstr>Arial Narrow</vt:lpstr>
      <vt:lpstr>Arial Unicode MS</vt:lpstr>
      <vt:lpstr>Calibri Light</vt:lpstr>
      <vt:lpstr>Cordia New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333</cp:revision>
  <dcterms:created xsi:type="dcterms:W3CDTF">2016-12-07T15:22:00Z</dcterms:created>
  <dcterms:modified xsi:type="dcterms:W3CDTF">2024-05-06T06:50:03Z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352B23DD9DED417DB5B62F1CB601C084_13</vt:lpwstr>
  </property>
  <property fmtid="{D5CDD505-2E9C-101B-9397-08002B2CF9AE}" pid="3" name="KSOProductBuildVer">
    <vt:lpwstr>2052-12.1.0.16417</vt:lpwstr>
  </property>
</Properties>
</file>